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160000" cy="10490200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58763"/>
            <a:ext cx="8636000" cy="22485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944447"/>
            <a:ext cx="7112000" cy="268082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5DA9-901A-4951-9384-BEEDBDE1617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FD3F-FD0A-4C11-8F6D-DEB42C18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6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5DA9-901A-4951-9384-BEEDBDE1617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FD3F-FD0A-4C11-8F6D-DEB42C18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420097"/>
            <a:ext cx="2286000" cy="895066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20097"/>
            <a:ext cx="6688667" cy="89506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5DA9-901A-4951-9384-BEEDBDE1617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FD3F-FD0A-4C11-8F6D-DEB42C18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5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5DA9-901A-4951-9384-BEEDBDE1617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FD3F-FD0A-4C11-8F6D-DEB42C18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9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6740927"/>
            <a:ext cx="8636000" cy="208347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4446195"/>
            <a:ext cx="8636000" cy="229473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5DA9-901A-4951-9384-BEEDBDE1617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FD3F-FD0A-4C11-8F6D-DEB42C18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24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447716"/>
            <a:ext cx="4487333" cy="69230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447716"/>
            <a:ext cx="4487333" cy="69230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5DA9-901A-4951-9384-BEEDBDE1617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FD3F-FD0A-4C11-8F6D-DEB42C18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7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348154"/>
            <a:ext cx="4489098" cy="9785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3326753"/>
            <a:ext cx="4489098" cy="60440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348154"/>
            <a:ext cx="4490861" cy="9785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3326753"/>
            <a:ext cx="4490861" cy="60440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5DA9-901A-4951-9384-BEEDBDE1617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FD3F-FD0A-4C11-8F6D-DEB42C18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2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5DA9-901A-4951-9384-BEEDBDE1617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FD3F-FD0A-4C11-8F6D-DEB42C18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4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5DA9-901A-4951-9384-BEEDBDE1617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FD3F-FD0A-4C11-8F6D-DEB42C18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4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17665"/>
            <a:ext cx="3342570" cy="17775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417668"/>
            <a:ext cx="5679722" cy="89530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195174"/>
            <a:ext cx="3342570" cy="71755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5DA9-901A-4951-9384-BEEDBDE1617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FD3F-FD0A-4C11-8F6D-DEB42C18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6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7343140"/>
            <a:ext cx="6096000" cy="8668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937319"/>
            <a:ext cx="6096000" cy="6294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8210039"/>
            <a:ext cx="6096000" cy="123114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5DA9-901A-4951-9384-BEEDBDE1617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FD3F-FD0A-4C11-8F6D-DEB42C18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5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420094"/>
            <a:ext cx="9144000" cy="1748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447716"/>
            <a:ext cx="9144000" cy="6923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9722864"/>
            <a:ext cx="2370667" cy="55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C5DA9-901A-4951-9384-BEEDBDE1617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9722864"/>
            <a:ext cx="3217333" cy="55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9722864"/>
            <a:ext cx="2370667" cy="55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FFD3F-FD0A-4C11-8F6D-DEB42C18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9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" y="571500"/>
            <a:ext cx="9017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3.3 Objective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Discuss the economic and social  structure of the New England, Middle  and Southern colonies.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1534809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482600"/>
            <a:ext cx="7670800" cy="36933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Bellringer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1.  What region had the highest  literacy rates?</a:t>
            </a: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2.  What region had a compact  population that was organized into  towns and cities?</a:t>
            </a: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3. What was the major port city of  the Southern colonies?</a:t>
            </a: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4.  What region was the most  ethnically and religiously diverse?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</p:spTree>
    <p:extLst>
      <p:ext uri="{BB962C8B-B14F-4D97-AF65-F5344CB8AC3E}">
        <p14:creationId xmlns:p14="http://schemas.microsoft.com/office/powerpoint/2010/main" val="157433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203200"/>
            <a:ext cx="9848469" cy="648614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2489200" y="88900"/>
            <a:ext cx="44450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FF"/>
                </a:solidFill>
                <a:latin typeface="Comic Sans MS - 23"/>
              </a:rPr>
              <a:t>locate the 3 colonial regions</a:t>
            </a:r>
            <a:endParaRPr lang="en-US" sz="1700">
              <a:solidFill>
                <a:srgbClr val="0000FF"/>
              </a:solidFill>
              <a:latin typeface="Comic Sans MS - 2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05700" y="6553200"/>
            <a:ext cx="2260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New England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3800" y="6019800"/>
            <a:ext cx="26162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00"/>
                </a:solidFill>
                <a:latin typeface="Arial - 23"/>
              </a:rPr>
              <a:t>Middle Colonies</a:t>
            </a:r>
            <a:endParaRPr lang="en-US" sz="1700">
              <a:solidFill>
                <a:srgbClr val="000000"/>
              </a:solidFill>
              <a:latin typeface="Arial - 23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93000" y="6273800"/>
            <a:ext cx="29464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00"/>
                </a:solidFill>
                <a:latin typeface="Arial - 23"/>
              </a:rPr>
              <a:t>Southern Colonies</a:t>
            </a:r>
            <a:endParaRPr lang="en-US" sz="1700">
              <a:solidFill>
                <a:srgbClr val="000000"/>
              </a:solidFill>
              <a:latin typeface="Arial - 23"/>
            </a:endParaRPr>
          </a:p>
        </p:txBody>
      </p:sp>
    </p:spTree>
    <p:extLst>
      <p:ext uri="{BB962C8B-B14F-4D97-AF65-F5344CB8AC3E}">
        <p14:creationId xmlns:p14="http://schemas.microsoft.com/office/powerpoint/2010/main" val="241015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492123" y="73660"/>
            <a:ext cx="0" cy="689622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4399788" y="52705"/>
            <a:ext cx="0" cy="7064502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7472807" y="21082"/>
            <a:ext cx="0" cy="740156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0541" y="1421384"/>
            <a:ext cx="10149459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1623" y="4832604"/>
            <a:ext cx="10128377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63700" y="901700"/>
            <a:ext cx="22352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FF"/>
                </a:solidFill>
                <a:latin typeface="Comic Sans MS - 23"/>
              </a:rPr>
              <a:t>New England</a:t>
            </a:r>
            <a:endParaRPr lang="en-US" sz="1700">
              <a:solidFill>
                <a:srgbClr val="0000FF"/>
              </a:solidFill>
              <a:latin typeface="Comic Sans MS - 2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9400" y="850900"/>
            <a:ext cx="1397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Middle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62900" y="825500"/>
            <a:ext cx="1778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Southern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435" y="5219700"/>
            <a:ext cx="461665" cy="1193800"/>
          </a:xfrm>
          <a:prstGeom prst="rect">
            <a:avLst/>
          </a:prstGeom>
          <a:noFill/>
        </p:spPr>
        <p:txBody>
          <a:bodyPr vert="eaVert" rtlCol="0">
            <a:spAutoFit/>
          </a:bodyPr>
          <a:lstStyle/>
          <a:p>
            <a:pPr algn="r"/>
            <a:r>
              <a:rPr lang="en-US" smtClean="0">
                <a:solidFill>
                  <a:srgbClr val="0000FF"/>
                </a:solidFill>
                <a:latin typeface="Comic Sans MS - 24"/>
              </a:rPr>
              <a:t>Social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5435" y="2019300"/>
            <a:ext cx="461665" cy="1625600"/>
          </a:xfrm>
          <a:prstGeom prst="rect">
            <a:avLst/>
          </a:prstGeom>
          <a:noFill/>
        </p:spPr>
        <p:txBody>
          <a:bodyPr vert="eaVert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Economic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222240" y="4442460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85420" y="3369310"/>
            <a:ext cx="941071" cy="316231"/>
            <a:chOff x="185420" y="3369310"/>
            <a:chExt cx="941071" cy="316231"/>
          </a:xfrm>
        </p:grpSpPr>
        <p:sp>
          <p:nvSpPr>
            <p:cNvPr id="13" name="Freeform 12"/>
            <p:cNvSpPr/>
            <p:nvPr/>
          </p:nvSpPr>
          <p:spPr>
            <a:xfrm>
              <a:off x="185420" y="3453130"/>
              <a:ext cx="130811" cy="232411"/>
            </a:xfrm>
            <a:custGeom>
              <a:avLst/>
              <a:gdLst/>
              <a:ahLst/>
              <a:cxnLst/>
              <a:rect l="0" t="0" r="0" b="0"/>
              <a:pathLst>
                <a:path w="130811" h="232411">
                  <a:moveTo>
                    <a:pt x="130810" y="63500"/>
                  </a:moveTo>
                  <a:lnTo>
                    <a:pt x="124460" y="46990"/>
                  </a:lnTo>
                  <a:lnTo>
                    <a:pt x="120650" y="38100"/>
                  </a:lnTo>
                  <a:lnTo>
                    <a:pt x="115570" y="29210"/>
                  </a:lnTo>
                  <a:lnTo>
                    <a:pt x="110490" y="19050"/>
                  </a:lnTo>
                  <a:lnTo>
                    <a:pt x="102870" y="11430"/>
                  </a:lnTo>
                  <a:lnTo>
                    <a:pt x="93980" y="5080"/>
                  </a:lnTo>
                  <a:lnTo>
                    <a:pt x="85090" y="0"/>
                  </a:lnTo>
                  <a:lnTo>
                    <a:pt x="76200" y="0"/>
                  </a:lnTo>
                  <a:lnTo>
                    <a:pt x="66040" y="3810"/>
                  </a:lnTo>
                  <a:lnTo>
                    <a:pt x="55880" y="10160"/>
                  </a:lnTo>
                  <a:lnTo>
                    <a:pt x="46990" y="17780"/>
                  </a:lnTo>
                  <a:lnTo>
                    <a:pt x="38100" y="27940"/>
                  </a:lnTo>
                  <a:lnTo>
                    <a:pt x="30480" y="40640"/>
                  </a:lnTo>
                  <a:lnTo>
                    <a:pt x="24130" y="50800"/>
                  </a:lnTo>
                  <a:lnTo>
                    <a:pt x="19050" y="62230"/>
                  </a:lnTo>
                  <a:lnTo>
                    <a:pt x="13970" y="73660"/>
                  </a:lnTo>
                  <a:lnTo>
                    <a:pt x="8890" y="83820"/>
                  </a:lnTo>
                  <a:lnTo>
                    <a:pt x="5080" y="95250"/>
                  </a:lnTo>
                  <a:lnTo>
                    <a:pt x="1270" y="105410"/>
                  </a:lnTo>
                  <a:lnTo>
                    <a:pt x="0" y="118110"/>
                  </a:lnTo>
                  <a:lnTo>
                    <a:pt x="0" y="132080"/>
                  </a:lnTo>
                  <a:lnTo>
                    <a:pt x="1270" y="148590"/>
                  </a:lnTo>
                  <a:lnTo>
                    <a:pt x="5080" y="163830"/>
                  </a:lnTo>
                  <a:lnTo>
                    <a:pt x="8890" y="177800"/>
                  </a:lnTo>
                  <a:lnTo>
                    <a:pt x="13970" y="191770"/>
                  </a:lnTo>
                  <a:lnTo>
                    <a:pt x="21590" y="204470"/>
                  </a:lnTo>
                  <a:lnTo>
                    <a:pt x="29210" y="214630"/>
                  </a:lnTo>
                  <a:lnTo>
                    <a:pt x="39370" y="223520"/>
                  </a:lnTo>
                  <a:lnTo>
                    <a:pt x="49530" y="228600"/>
                  </a:lnTo>
                  <a:lnTo>
                    <a:pt x="60960" y="231140"/>
                  </a:lnTo>
                  <a:lnTo>
                    <a:pt x="99060" y="2324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61950" y="3401060"/>
              <a:ext cx="38101" cy="262891"/>
            </a:xfrm>
            <a:custGeom>
              <a:avLst/>
              <a:gdLst/>
              <a:ahLst/>
              <a:cxnLst/>
              <a:rect l="0" t="0" r="0" b="0"/>
              <a:pathLst>
                <a:path w="38101" h="262891">
                  <a:moveTo>
                    <a:pt x="6350" y="0"/>
                  </a:moveTo>
                  <a:lnTo>
                    <a:pt x="1270" y="16510"/>
                  </a:lnTo>
                  <a:lnTo>
                    <a:pt x="0" y="25400"/>
                  </a:lnTo>
                  <a:lnTo>
                    <a:pt x="1270" y="36830"/>
                  </a:lnTo>
                  <a:lnTo>
                    <a:pt x="2540" y="49530"/>
                  </a:lnTo>
                  <a:lnTo>
                    <a:pt x="3810" y="63500"/>
                  </a:lnTo>
                  <a:lnTo>
                    <a:pt x="5080" y="78740"/>
                  </a:lnTo>
                  <a:lnTo>
                    <a:pt x="5080" y="93980"/>
                  </a:lnTo>
                  <a:lnTo>
                    <a:pt x="7620" y="107950"/>
                  </a:lnTo>
                  <a:lnTo>
                    <a:pt x="8890" y="120650"/>
                  </a:lnTo>
                  <a:lnTo>
                    <a:pt x="21590" y="177800"/>
                  </a:lnTo>
                  <a:lnTo>
                    <a:pt x="22860" y="193040"/>
                  </a:lnTo>
                  <a:lnTo>
                    <a:pt x="24130" y="208280"/>
                  </a:lnTo>
                  <a:lnTo>
                    <a:pt x="38100" y="262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21640" y="3558540"/>
              <a:ext cx="10161" cy="83821"/>
            </a:xfrm>
            <a:custGeom>
              <a:avLst/>
              <a:gdLst/>
              <a:ahLst/>
              <a:cxnLst/>
              <a:rect l="0" t="0" r="0" b="0"/>
              <a:pathLst>
                <a:path w="10161" h="83821">
                  <a:moveTo>
                    <a:pt x="0" y="0"/>
                  </a:moveTo>
                  <a:lnTo>
                    <a:pt x="0" y="27940"/>
                  </a:lnTo>
                  <a:lnTo>
                    <a:pt x="1270" y="39370"/>
                  </a:lnTo>
                  <a:lnTo>
                    <a:pt x="2540" y="50800"/>
                  </a:lnTo>
                  <a:lnTo>
                    <a:pt x="10160" y="838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02920" y="3530600"/>
              <a:ext cx="149861" cy="111761"/>
            </a:xfrm>
            <a:custGeom>
              <a:avLst/>
              <a:gdLst/>
              <a:ahLst/>
              <a:cxnLst/>
              <a:rect l="0" t="0" r="0" b="0"/>
              <a:pathLst>
                <a:path w="149861" h="111761">
                  <a:moveTo>
                    <a:pt x="12700" y="101600"/>
                  </a:moveTo>
                  <a:lnTo>
                    <a:pt x="1270" y="90170"/>
                  </a:lnTo>
                  <a:lnTo>
                    <a:pt x="0" y="82550"/>
                  </a:lnTo>
                  <a:lnTo>
                    <a:pt x="0" y="72390"/>
                  </a:lnTo>
                  <a:lnTo>
                    <a:pt x="0" y="60960"/>
                  </a:lnTo>
                  <a:lnTo>
                    <a:pt x="3810" y="50800"/>
                  </a:lnTo>
                  <a:lnTo>
                    <a:pt x="7620" y="41910"/>
                  </a:lnTo>
                  <a:lnTo>
                    <a:pt x="12700" y="34290"/>
                  </a:lnTo>
                  <a:lnTo>
                    <a:pt x="19050" y="33020"/>
                  </a:lnTo>
                  <a:lnTo>
                    <a:pt x="25400" y="36830"/>
                  </a:lnTo>
                  <a:lnTo>
                    <a:pt x="31750" y="44450"/>
                  </a:lnTo>
                  <a:lnTo>
                    <a:pt x="36830" y="53340"/>
                  </a:lnTo>
                  <a:lnTo>
                    <a:pt x="41910" y="62230"/>
                  </a:lnTo>
                  <a:lnTo>
                    <a:pt x="45720" y="72390"/>
                  </a:lnTo>
                  <a:lnTo>
                    <a:pt x="50800" y="82550"/>
                  </a:lnTo>
                  <a:lnTo>
                    <a:pt x="54610" y="95250"/>
                  </a:lnTo>
                  <a:lnTo>
                    <a:pt x="58420" y="107950"/>
                  </a:lnTo>
                  <a:lnTo>
                    <a:pt x="60960" y="111760"/>
                  </a:lnTo>
                  <a:lnTo>
                    <a:pt x="62230" y="109220"/>
                  </a:lnTo>
                  <a:lnTo>
                    <a:pt x="63500" y="102870"/>
                  </a:lnTo>
                  <a:lnTo>
                    <a:pt x="63500" y="95250"/>
                  </a:lnTo>
                  <a:lnTo>
                    <a:pt x="64770" y="83820"/>
                  </a:lnTo>
                  <a:lnTo>
                    <a:pt x="64770" y="72390"/>
                  </a:lnTo>
                  <a:lnTo>
                    <a:pt x="66040" y="59690"/>
                  </a:lnTo>
                  <a:lnTo>
                    <a:pt x="68580" y="46990"/>
                  </a:lnTo>
                  <a:lnTo>
                    <a:pt x="71120" y="34290"/>
                  </a:lnTo>
                  <a:lnTo>
                    <a:pt x="74930" y="22860"/>
                  </a:lnTo>
                  <a:lnTo>
                    <a:pt x="80010" y="12700"/>
                  </a:lnTo>
                  <a:lnTo>
                    <a:pt x="86360" y="3810"/>
                  </a:lnTo>
                  <a:lnTo>
                    <a:pt x="91440" y="0"/>
                  </a:lnTo>
                  <a:lnTo>
                    <a:pt x="97790" y="0"/>
                  </a:lnTo>
                  <a:lnTo>
                    <a:pt x="105410" y="2540"/>
                  </a:lnTo>
                  <a:lnTo>
                    <a:pt x="110490" y="8890"/>
                  </a:lnTo>
                  <a:lnTo>
                    <a:pt x="115570" y="17780"/>
                  </a:lnTo>
                  <a:lnTo>
                    <a:pt x="119380" y="27940"/>
                  </a:lnTo>
                  <a:lnTo>
                    <a:pt x="124460" y="38100"/>
                  </a:lnTo>
                  <a:lnTo>
                    <a:pt x="128270" y="49530"/>
                  </a:lnTo>
                  <a:lnTo>
                    <a:pt x="149860" y="101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65480" y="3495040"/>
              <a:ext cx="176531" cy="157481"/>
            </a:xfrm>
            <a:custGeom>
              <a:avLst/>
              <a:gdLst/>
              <a:ahLst/>
              <a:cxnLst/>
              <a:rect l="0" t="0" r="0" b="0"/>
              <a:pathLst>
                <a:path w="176531" h="157481">
                  <a:moveTo>
                    <a:pt x="92710" y="0"/>
                  </a:moveTo>
                  <a:lnTo>
                    <a:pt x="69850" y="0"/>
                  </a:lnTo>
                  <a:lnTo>
                    <a:pt x="59690" y="2540"/>
                  </a:lnTo>
                  <a:lnTo>
                    <a:pt x="49530" y="6350"/>
                  </a:lnTo>
                  <a:lnTo>
                    <a:pt x="39370" y="11430"/>
                  </a:lnTo>
                  <a:lnTo>
                    <a:pt x="31750" y="17780"/>
                  </a:lnTo>
                  <a:lnTo>
                    <a:pt x="25400" y="26670"/>
                  </a:lnTo>
                  <a:lnTo>
                    <a:pt x="19050" y="35560"/>
                  </a:lnTo>
                  <a:lnTo>
                    <a:pt x="13970" y="45720"/>
                  </a:lnTo>
                  <a:lnTo>
                    <a:pt x="10160" y="57150"/>
                  </a:lnTo>
                  <a:lnTo>
                    <a:pt x="6350" y="69850"/>
                  </a:lnTo>
                  <a:lnTo>
                    <a:pt x="3810" y="83820"/>
                  </a:lnTo>
                  <a:lnTo>
                    <a:pt x="1270" y="99060"/>
                  </a:lnTo>
                  <a:lnTo>
                    <a:pt x="0" y="115570"/>
                  </a:lnTo>
                  <a:lnTo>
                    <a:pt x="2540" y="128270"/>
                  </a:lnTo>
                  <a:lnTo>
                    <a:pt x="8890" y="139700"/>
                  </a:lnTo>
                  <a:lnTo>
                    <a:pt x="15240" y="149860"/>
                  </a:lnTo>
                  <a:lnTo>
                    <a:pt x="24130" y="154940"/>
                  </a:lnTo>
                  <a:lnTo>
                    <a:pt x="33020" y="157480"/>
                  </a:lnTo>
                  <a:lnTo>
                    <a:pt x="41910" y="157480"/>
                  </a:lnTo>
                  <a:lnTo>
                    <a:pt x="50800" y="154940"/>
                  </a:lnTo>
                  <a:lnTo>
                    <a:pt x="58420" y="151130"/>
                  </a:lnTo>
                  <a:lnTo>
                    <a:pt x="66040" y="147320"/>
                  </a:lnTo>
                  <a:lnTo>
                    <a:pt x="73660" y="140970"/>
                  </a:lnTo>
                  <a:lnTo>
                    <a:pt x="81280" y="135890"/>
                  </a:lnTo>
                  <a:lnTo>
                    <a:pt x="88900" y="129540"/>
                  </a:lnTo>
                  <a:lnTo>
                    <a:pt x="95250" y="120650"/>
                  </a:lnTo>
                  <a:lnTo>
                    <a:pt x="102870" y="109220"/>
                  </a:lnTo>
                  <a:lnTo>
                    <a:pt x="110490" y="97790"/>
                  </a:lnTo>
                  <a:lnTo>
                    <a:pt x="114300" y="83820"/>
                  </a:lnTo>
                  <a:lnTo>
                    <a:pt x="118110" y="68580"/>
                  </a:lnTo>
                  <a:lnTo>
                    <a:pt x="119380" y="53340"/>
                  </a:lnTo>
                  <a:lnTo>
                    <a:pt x="121920" y="49530"/>
                  </a:lnTo>
                  <a:lnTo>
                    <a:pt x="121920" y="54610"/>
                  </a:lnTo>
                  <a:lnTo>
                    <a:pt x="123190" y="64770"/>
                  </a:lnTo>
                  <a:lnTo>
                    <a:pt x="125730" y="76200"/>
                  </a:lnTo>
                  <a:lnTo>
                    <a:pt x="129540" y="87630"/>
                  </a:lnTo>
                  <a:lnTo>
                    <a:pt x="134620" y="101600"/>
                  </a:lnTo>
                  <a:lnTo>
                    <a:pt x="140970" y="111760"/>
                  </a:lnTo>
                  <a:lnTo>
                    <a:pt x="147320" y="121920"/>
                  </a:lnTo>
                  <a:lnTo>
                    <a:pt x="176530" y="147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73760" y="3369310"/>
              <a:ext cx="31751" cy="252731"/>
            </a:xfrm>
            <a:custGeom>
              <a:avLst/>
              <a:gdLst/>
              <a:ahLst/>
              <a:cxnLst/>
              <a:rect l="0" t="0" r="0" b="0"/>
              <a:pathLst>
                <a:path w="31751" h="252731">
                  <a:moveTo>
                    <a:pt x="0" y="0"/>
                  </a:moveTo>
                  <a:lnTo>
                    <a:pt x="5080" y="27940"/>
                  </a:lnTo>
                  <a:lnTo>
                    <a:pt x="7620" y="43180"/>
                  </a:lnTo>
                  <a:lnTo>
                    <a:pt x="8890" y="59690"/>
                  </a:lnTo>
                  <a:lnTo>
                    <a:pt x="8890" y="78740"/>
                  </a:lnTo>
                  <a:lnTo>
                    <a:pt x="11430" y="95250"/>
                  </a:lnTo>
                  <a:lnTo>
                    <a:pt x="12700" y="111760"/>
                  </a:lnTo>
                  <a:lnTo>
                    <a:pt x="15240" y="127000"/>
                  </a:lnTo>
                  <a:lnTo>
                    <a:pt x="17780" y="142240"/>
                  </a:lnTo>
                  <a:lnTo>
                    <a:pt x="19050" y="156210"/>
                  </a:lnTo>
                  <a:lnTo>
                    <a:pt x="19050" y="171450"/>
                  </a:lnTo>
                  <a:lnTo>
                    <a:pt x="21590" y="184150"/>
                  </a:lnTo>
                  <a:lnTo>
                    <a:pt x="24130" y="196850"/>
                  </a:lnTo>
                  <a:lnTo>
                    <a:pt x="31750" y="252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853440" y="3442970"/>
              <a:ext cx="273051" cy="193041"/>
            </a:xfrm>
            <a:custGeom>
              <a:avLst/>
              <a:gdLst/>
              <a:ahLst/>
              <a:cxnLst/>
              <a:rect l="0" t="0" r="0" b="0"/>
              <a:pathLst>
                <a:path w="273051" h="193041">
                  <a:moveTo>
                    <a:pt x="0" y="52070"/>
                  </a:moveTo>
                  <a:lnTo>
                    <a:pt x="10160" y="69850"/>
                  </a:lnTo>
                  <a:lnTo>
                    <a:pt x="19050" y="76200"/>
                  </a:lnTo>
                  <a:lnTo>
                    <a:pt x="27940" y="83820"/>
                  </a:lnTo>
                  <a:lnTo>
                    <a:pt x="39370" y="91440"/>
                  </a:lnTo>
                  <a:lnTo>
                    <a:pt x="54610" y="95250"/>
                  </a:lnTo>
                  <a:lnTo>
                    <a:pt x="71120" y="99060"/>
                  </a:lnTo>
                  <a:lnTo>
                    <a:pt x="88900" y="100330"/>
                  </a:lnTo>
                  <a:lnTo>
                    <a:pt x="107950" y="101600"/>
                  </a:lnTo>
                  <a:lnTo>
                    <a:pt x="128270" y="100330"/>
                  </a:lnTo>
                  <a:lnTo>
                    <a:pt x="148590" y="97790"/>
                  </a:lnTo>
                  <a:lnTo>
                    <a:pt x="165100" y="95250"/>
                  </a:lnTo>
                  <a:lnTo>
                    <a:pt x="180340" y="90170"/>
                  </a:lnTo>
                  <a:lnTo>
                    <a:pt x="194310" y="85090"/>
                  </a:lnTo>
                  <a:lnTo>
                    <a:pt x="205740" y="77470"/>
                  </a:lnTo>
                  <a:lnTo>
                    <a:pt x="218440" y="68580"/>
                  </a:lnTo>
                  <a:lnTo>
                    <a:pt x="229870" y="59690"/>
                  </a:lnTo>
                  <a:lnTo>
                    <a:pt x="234950" y="50800"/>
                  </a:lnTo>
                  <a:lnTo>
                    <a:pt x="236220" y="40640"/>
                  </a:lnTo>
                  <a:lnTo>
                    <a:pt x="233680" y="30480"/>
                  </a:lnTo>
                  <a:lnTo>
                    <a:pt x="229870" y="21590"/>
                  </a:lnTo>
                  <a:lnTo>
                    <a:pt x="223520" y="12700"/>
                  </a:lnTo>
                  <a:lnTo>
                    <a:pt x="214630" y="5080"/>
                  </a:lnTo>
                  <a:lnTo>
                    <a:pt x="207010" y="1270"/>
                  </a:lnTo>
                  <a:lnTo>
                    <a:pt x="196850" y="0"/>
                  </a:lnTo>
                  <a:lnTo>
                    <a:pt x="186690" y="0"/>
                  </a:lnTo>
                  <a:lnTo>
                    <a:pt x="179070" y="2540"/>
                  </a:lnTo>
                  <a:lnTo>
                    <a:pt x="170180" y="6350"/>
                  </a:lnTo>
                  <a:lnTo>
                    <a:pt x="162560" y="11430"/>
                  </a:lnTo>
                  <a:lnTo>
                    <a:pt x="154940" y="19050"/>
                  </a:lnTo>
                  <a:lnTo>
                    <a:pt x="147320" y="29210"/>
                  </a:lnTo>
                  <a:lnTo>
                    <a:pt x="139700" y="40640"/>
                  </a:lnTo>
                  <a:lnTo>
                    <a:pt x="134620" y="52070"/>
                  </a:lnTo>
                  <a:lnTo>
                    <a:pt x="129540" y="66040"/>
                  </a:lnTo>
                  <a:lnTo>
                    <a:pt x="124460" y="78740"/>
                  </a:lnTo>
                  <a:lnTo>
                    <a:pt x="121920" y="91440"/>
                  </a:lnTo>
                  <a:lnTo>
                    <a:pt x="121920" y="102870"/>
                  </a:lnTo>
                  <a:lnTo>
                    <a:pt x="123190" y="114300"/>
                  </a:lnTo>
                  <a:lnTo>
                    <a:pt x="128270" y="125730"/>
                  </a:lnTo>
                  <a:lnTo>
                    <a:pt x="134620" y="135890"/>
                  </a:lnTo>
                  <a:lnTo>
                    <a:pt x="142240" y="147320"/>
                  </a:lnTo>
                  <a:lnTo>
                    <a:pt x="151130" y="156210"/>
                  </a:lnTo>
                  <a:lnTo>
                    <a:pt x="162560" y="165100"/>
                  </a:lnTo>
                  <a:lnTo>
                    <a:pt x="175260" y="172720"/>
                  </a:lnTo>
                  <a:lnTo>
                    <a:pt x="186690" y="179070"/>
                  </a:lnTo>
                  <a:lnTo>
                    <a:pt x="198120" y="185420"/>
                  </a:lnTo>
                  <a:lnTo>
                    <a:pt x="209550" y="190500"/>
                  </a:lnTo>
                  <a:lnTo>
                    <a:pt x="219710" y="191770"/>
                  </a:lnTo>
                  <a:lnTo>
                    <a:pt x="231140" y="193040"/>
                  </a:lnTo>
                  <a:lnTo>
                    <a:pt x="273050" y="179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56210" y="3958590"/>
            <a:ext cx="1276351" cy="883921"/>
            <a:chOff x="156210" y="3958590"/>
            <a:chExt cx="1276351" cy="883921"/>
          </a:xfrm>
        </p:grpSpPr>
        <p:sp>
          <p:nvSpPr>
            <p:cNvPr id="21" name="Freeform 20"/>
            <p:cNvSpPr/>
            <p:nvPr/>
          </p:nvSpPr>
          <p:spPr>
            <a:xfrm>
              <a:off x="505460" y="4022090"/>
              <a:ext cx="125731" cy="63501"/>
            </a:xfrm>
            <a:custGeom>
              <a:avLst/>
              <a:gdLst/>
              <a:ahLst/>
              <a:cxnLst/>
              <a:rect l="0" t="0" r="0" b="0"/>
              <a:pathLst>
                <a:path w="125731" h="63501">
                  <a:moveTo>
                    <a:pt x="0" y="63500"/>
                  </a:moveTo>
                  <a:lnTo>
                    <a:pt x="16510" y="52070"/>
                  </a:lnTo>
                  <a:lnTo>
                    <a:pt x="26670" y="46990"/>
                  </a:lnTo>
                  <a:lnTo>
                    <a:pt x="36830" y="43180"/>
                  </a:lnTo>
                  <a:lnTo>
                    <a:pt x="49530" y="39370"/>
                  </a:lnTo>
                  <a:lnTo>
                    <a:pt x="60960" y="34290"/>
                  </a:lnTo>
                  <a:lnTo>
                    <a:pt x="72390" y="29210"/>
                  </a:lnTo>
                  <a:lnTo>
                    <a:pt x="1257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57530" y="3958590"/>
              <a:ext cx="21591" cy="210821"/>
            </a:xfrm>
            <a:custGeom>
              <a:avLst/>
              <a:gdLst/>
              <a:ahLst/>
              <a:cxnLst/>
              <a:rect l="0" t="0" r="0" b="0"/>
              <a:pathLst>
                <a:path w="21591" h="210821">
                  <a:moveTo>
                    <a:pt x="0" y="0"/>
                  </a:moveTo>
                  <a:lnTo>
                    <a:pt x="0" y="27940"/>
                  </a:lnTo>
                  <a:lnTo>
                    <a:pt x="1270" y="41910"/>
                  </a:lnTo>
                  <a:lnTo>
                    <a:pt x="3810" y="57150"/>
                  </a:lnTo>
                  <a:lnTo>
                    <a:pt x="6350" y="73660"/>
                  </a:lnTo>
                  <a:lnTo>
                    <a:pt x="7620" y="91440"/>
                  </a:lnTo>
                  <a:lnTo>
                    <a:pt x="8890" y="110490"/>
                  </a:lnTo>
                  <a:lnTo>
                    <a:pt x="10160" y="129540"/>
                  </a:lnTo>
                  <a:lnTo>
                    <a:pt x="11430" y="147320"/>
                  </a:lnTo>
                  <a:lnTo>
                    <a:pt x="13970" y="163830"/>
                  </a:lnTo>
                  <a:lnTo>
                    <a:pt x="21590" y="2108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56210" y="4282440"/>
              <a:ext cx="520701" cy="421641"/>
            </a:xfrm>
            <a:custGeom>
              <a:avLst/>
              <a:gdLst/>
              <a:ahLst/>
              <a:cxnLst/>
              <a:rect l="0" t="0" r="0" b="0"/>
              <a:pathLst>
                <a:path w="520701" h="421641">
                  <a:moveTo>
                    <a:pt x="180340" y="86360"/>
                  </a:moveTo>
                  <a:lnTo>
                    <a:pt x="168910" y="69850"/>
                  </a:lnTo>
                  <a:lnTo>
                    <a:pt x="163830" y="62230"/>
                  </a:lnTo>
                  <a:lnTo>
                    <a:pt x="157480" y="55880"/>
                  </a:lnTo>
                  <a:lnTo>
                    <a:pt x="151130" y="48260"/>
                  </a:lnTo>
                  <a:lnTo>
                    <a:pt x="143510" y="43180"/>
                  </a:lnTo>
                  <a:lnTo>
                    <a:pt x="134620" y="38100"/>
                  </a:lnTo>
                  <a:lnTo>
                    <a:pt x="125730" y="33020"/>
                  </a:lnTo>
                  <a:lnTo>
                    <a:pt x="115570" y="30480"/>
                  </a:lnTo>
                  <a:lnTo>
                    <a:pt x="105410" y="30480"/>
                  </a:lnTo>
                  <a:lnTo>
                    <a:pt x="95250" y="31750"/>
                  </a:lnTo>
                  <a:lnTo>
                    <a:pt x="83820" y="35560"/>
                  </a:lnTo>
                  <a:lnTo>
                    <a:pt x="72390" y="39370"/>
                  </a:lnTo>
                  <a:lnTo>
                    <a:pt x="59690" y="44450"/>
                  </a:lnTo>
                  <a:lnTo>
                    <a:pt x="46990" y="52070"/>
                  </a:lnTo>
                  <a:lnTo>
                    <a:pt x="35560" y="59690"/>
                  </a:lnTo>
                  <a:lnTo>
                    <a:pt x="24130" y="68580"/>
                  </a:lnTo>
                  <a:lnTo>
                    <a:pt x="15240" y="80010"/>
                  </a:lnTo>
                  <a:lnTo>
                    <a:pt x="8890" y="91440"/>
                  </a:lnTo>
                  <a:lnTo>
                    <a:pt x="2540" y="104140"/>
                  </a:lnTo>
                  <a:lnTo>
                    <a:pt x="0" y="116840"/>
                  </a:lnTo>
                  <a:lnTo>
                    <a:pt x="0" y="130810"/>
                  </a:lnTo>
                  <a:lnTo>
                    <a:pt x="0" y="143510"/>
                  </a:lnTo>
                  <a:lnTo>
                    <a:pt x="2540" y="154940"/>
                  </a:lnTo>
                  <a:lnTo>
                    <a:pt x="7620" y="165100"/>
                  </a:lnTo>
                  <a:lnTo>
                    <a:pt x="12700" y="173990"/>
                  </a:lnTo>
                  <a:lnTo>
                    <a:pt x="19050" y="181610"/>
                  </a:lnTo>
                  <a:lnTo>
                    <a:pt x="27940" y="186690"/>
                  </a:lnTo>
                  <a:lnTo>
                    <a:pt x="36830" y="193040"/>
                  </a:lnTo>
                  <a:lnTo>
                    <a:pt x="46990" y="193040"/>
                  </a:lnTo>
                  <a:lnTo>
                    <a:pt x="58420" y="191770"/>
                  </a:lnTo>
                  <a:lnTo>
                    <a:pt x="71120" y="187960"/>
                  </a:lnTo>
                  <a:lnTo>
                    <a:pt x="82550" y="184150"/>
                  </a:lnTo>
                  <a:lnTo>
                    <a:pt x="91440" y="179070"/>
                  </a:lnTo>
                  <a:lnTo>
                    <a:pt x="100330" y="172720"/>
                  </a:lnTo>
                  <a:lnTo>
                    <a:pt x="107950" y="162560"/>
                  </a:lnTo>
                  <a:lnTo>
                    <a:pt x="115570" y="149860"/>
                  </a:lnTo>
                  <a:lnTo>
                    <a:pt x="123190" y="135890"/>
                  </a:lnTo>
                  <a:lnTo>
                    <a:pt x="128270" y="121920"/>
                  </a:lnTo>
                  <a:lnTo>
                    <a:pt x="132080" y="107950"/>
                  </a:lnTo>
                  <a:lnTo>
                    <a:pt x="134620" y="93980"/>
                  </a:lnTo>
                  <a:lnTo>
                    <a:pt x="137160" y="87630"/>
                  </a:lnTo>
                  <a:lnTo>
                    <a:pt x="139700" y="87630"/>
                  </a:lnTo>
                  <a:lnTo>
                    <a:pt x="142240" y="91440"/>
                  </a:lnTo>
                  <a:lnTo>
                    <a:pt x="147320" y="99060"/>
                  </a:lnTo>
                  <a:lnTo>
                    <a:pt x="152400" y="110490"/>
                  </a:lnTo>
                  <a:lnTo>
                    <a:pt x="158750" y="123190"/>
                  </a:lnTo>
                  <a:lnTo>
                    <a:pt x="163830" y="137160"/>
                  </a:lnTo>
                  <a:lnTo>
                    <a:pt x="167640" y="151130"/>
                  </a:lnTo>
                  <a:lnTo>
                    <a:pt x="172720" y="165100"/>
                  </a:lnTo>
                  <a:lnTo>
                    <a:pt x="175260" y="181610"/>
                  </a:lnTo>
                  <a:lnTo>
                    <a:pt x="176530" y="201930"/>
                  </a:lnTo>
                  <a:lnTo>
                    <a:pt x="177800" y="223520"/>
                  </a:lnTo>
                  <a:lnTo>
                    <a:pt x="180340" y="242570"/>
                  </a:lnTo>
                  <a:lnTo>
                    <a:pt x="182880" y="259080"/>
                  </a:lnTo>
                  <a:lnTo>
                    <a:pt x="185420" y="275590"/>
                  </a:lnTo>
                  <a:lnTo>
                    <a:pt x="186690" y="289560"/>
                  </a:lnTo>
                  <a:lnTo>
                    <a:pt x="185420" y="303530"/>
                  </a:lnTo>
                  <a:lnTo>
                    <a:pt x="184150" y="314960"/>
                  </a:lnTo>
                  <a:lnTo>
                    <a:pt x="176530" y="365760"/>
                  </a:lnTo>
                  <a:lnTo>
                    <a:pt x="171450" y="382270"/>
                  </a:lnTo>
                  <a:lnTo>
                    <a:pt x="166370" y="396240"/>
                  </a:lnTo>
                  <a:lnTo>
                    <a:pt x="161290" y="408940"/>
                  </a:lnTo>
                  <a:lnTo>
                    <a:pt x="152400" y="416560"/>
                  </a:lnTo>
                  <a:lnTo>
                    <a:pt x="142240" y="420370"/>
                  </a:lnTo>
                  <a:lnTo>
                    <a:pt x="130810" y="421640"/>
                  </a:lnTo>
                  <a:lnTo>
                    <a:pt x="121920" y="416560"/>
                  </a:lnTo>
                  <a:lnTo>
                    <a:pt x="116840" y="406400"/>
                  </a:lnTo>
                  <a:lnTo>
                    <a:pt x="114300" y="394970"/>
                  </a:lnTo>
                  <a:lnTo>
                    <a:pt x="113030" y="381000"/>
                  </a:lnTo>
                  <a:lnTo>
                    <a:pt x="113030" y="365760"/>
                  </a:lnTo>
                  <a:lnTo>
                    <a:pt x="114300" y="350520"/>
                  </a:lnTo>
                  <a:lnTo>
                    <a:pt x="118110" y="336550"/>
                  </a:lnTo>
                  <a:lnTo>
                    <a:pt x="121920" y="323850"/>
                  </a:lnTo>
                  <a:lnTo>
                    <a:pt x="128270" y="311150"/>
                  </a:lnTo>
                  <a:lnTo>
                    <a:pt x="139700" y="285750"/>
                  </a:lnTo>
                  <a:lnTo>
                    <a:pt x="146050" y="271780"/>
                  </a:lnTo>
                  <a:lnTo>
                    <a:pt x="153670" y="259080"/>
                  </a:lnTo>
                  <a:lnTo>
                    <a:pt x="160020" y="247650"/>
                  </a:lnTo>
                  <a:lnTo>
                    <a:pt x="166370" y="236220"/>
                  </a:lnTo>
                  <a:lnTo>
                    <a:pt x="175260" y="223520"/>
                  </a:lnTo>
                  <a:lnTo>
                    <a:pt x="193040" y="198120"/>
                  </a:lnTo>
                  <a:lnTo>
                    <a:pt x="223520" y="156210"/>
                  </a:lnTo>
                  <a:lnTo>
                    <a:pt x="232410" y="142240"/>
                  </a:lnTo>
                  <a:lnTo>
                    <a:pt x="241300" y="128270"/>
                  </a:lnTo>
                  <a:lnTo>
                    <a:pt x="248920" y="114300"/>
                  </a:lnTo>
                  <a:lnTo>
                    <a:pt x="256540" y="101600"/>
                  </a:lnTo>
                  <a:lnTo>
                    <a:pt x="271780" y="78740"/>
                  </a:lnTo>
                  <a:lnTo>
                    <a:pt x="276860" y="67310"/>
                  </a:lnTo>
                  <a:lnTo>
                    <a:pt x="283210" y="55880"/>
                  </a:lnTo>
                  <a:lnTo>
                    <a:pt x="287020" y="45720"/>
                  </a:lnTo>
                  <a:lnTo>
                    <a:pt x="287020" y="39370"/>
                  </a:lnTo>
                  <a:lnTo>
                    <a:pt x="283210" y="36830"/>
                  </a:lnTo>
                  <a:lnTo>
                    <a:pt x="276860" y="35560"/>
                  </a:lnTo>
                  <a:lnTo>
                    <a:pt x="270510" y="38100"/>
                  </a:lnTo>
                  <a:lnTo>
                    <a:pt x="257810" y="45720"/>
                  </a:lnTo>
                  <a:lnTo>
                    <a:pt x="250190" y="52070"/>
                  </a:lnTo>
                  <a:lnTo>
                    <a:pt x="243840" y="60960"/>
                  </a:lnTo>
                  <a:lnTo>
                    <a:pt x="236220" y="69850"/>
                  </a:lnTo>
                  <a:lnTo>
                    <a:pt x="231140" y="80010"/>
                  </a:lnTo>
                  <a:lnTo>
                    <a:pt x="226060" y="91440"/>
                  </a:lnTo>
                  <a:lnTo>
                    <a:pt x="220980" y="104140"/>
                  </a:lnTo>
                  <a:lnTo>
                    <a:pt x="219710" y="116840"/>
                  </a:lnTo>
                  <a:lnTo>
                    <a:pt x="219710" y="130810"/>
                  </a:lnTo>
                  <a:lnTo>
                    <a:pt x="220980" y="143510"/>
                  </a:lnTo>
                  <a:lnTo>
                    <a:pt x="224790" y="154940"/>
                  </a:lnTo>
                  <a:lnTo>
                    <a:pt x="231140" y="165100"/>
                  </a:lnTo>
                  <a:lnTo>
                    <a:pt x="238760" y="173990"/>
                  </a:lnTo>
                  <a:lnTo>
                    <a:pt x="250190" y="180340"/>
                  </a:lnTo>
                  <a:lnTo>
                    <a:pt x="262890" y="184150"/>
                  </a:lnTo>
                  <a:lnTo>
                    <a:pt x="278130" y="186690"/>
                  </a:lnTo>
                  <a:lnTo>
                    <a:pt x="289560" y="186690"/>
                  </a:lnTo>
                  <a:lnTo>
                    <a:pt x="299720" y="184150"/>
                  </a:lnTo>
                  <a:lnTo>
                    <a:pt x="309880" y="179070"/>
                  </a:lnTo>
                  <a:lnTo>
                    <a:pt x="317500" y="173990"/>
                  </a:lnTo>
                  <a:lnTo>
                    <a:pt x="334010" y="162560"/>
                  </a:lnTo>
                  <a:lnTo>
                    <a:pt x="347980" y="149860"/>
                  </a:lnTo>
                  <a:lnTo>
                    <a:pt x="355600" y="142240"/>
                  </a:lnTo>
                  <a:lnTo>
                    <a:pt x="361950" y="134620"/>
                  </a:lnTo>
                  <a:lnTo>
                    <a:pt x="367030" y="125730"/>
                  </a:lnTo>
                  <a:lnTo>
                    <a:pt x="372110" y="116840"/>
                  </a:lnTo>
                  <a:lnTo>
                    <a:pt x="377190" y="106680"/>
                  </a:lnTo>
                  <a:lnTo>
                    <a:pt x="382270" y="96520"/>
                  </a:lnTo>
                  <a:lnTo>
                    <a:pt x="388620" y="86360"/>
                  </a:lnTo>
                  <a:lnTo>
                    <a:pt x="393700" y="74930"/>
                  </a:lnTo>
                  <a:lnTo>
                    <a:pt x="396240" y="62230"/>
                  </a:lnTo>
                  <a:lnTo>
                    <a:pt x="397510" y="49530"/>
                  </a:lnTo>
                  <a:lnTo>
                    <a:pt x="398780" y="46990"/>
                  </a:lnTo>
                  <a:lnTo>
                    <a:pt x="401320" y="59690"/>
                  </a:lnTo>
                  <a:lnTo>
                    <a:pt x="402590" y="69850"/>
                  </a:lnTo>
                  <a:lnTo>
                    <a:pt x="403860" y="81280"/>
                  </a:lnTo>
                  <a:lnTo>
                    <a:pt x="407670" y="93980"/>
                  </a:lnTo>
                  <a:lnTo>
                    <a:pt x="411480" y="104140"/>
                  </a:lnTo>
                  <a:lnTo>
                    <a:pt x="416560" y="114300"/>
                  </a:lnTo>
                  <a:lnTo>
                    <a:pt x="421640" y="121920"/>
                  </a:lnTo>
                  <a:lnTo>
                    <a:pt x="429260" y="129540"/>
                  </a:lnTo>
                  <a:lnTo>
                    <a:pt x="438150" y="134620"/>
                  </a:lnTo>
                  <a:lnTo>
                    <a:pt x="447040" y="139700"/>
                  </a:lnTo>
                  <a:lnTo>
                    <a:pt x="455930" y="140970"/>
                  </a:lnTo>
                  <a:lnTo>
                    <a:pt x="466090" y="139700"/>
                  </a:lnTo>
                  <a:lnTo>
                    <a:pt x="476250" y="135890"/>
                  </a:lnTo>
                  <a:lnTo>
                    <a:pt x="485140" y="130810"/>
                  </a:lnTo>
                  <a:lnTo>
                    <a:pt x="494030" y="125730"/>
                  </a:lnTo>
                  <a:lnTo>
                    <a:pt x="501650" y="119380"/>
                  </a:lnTo>
                  <a:lnTo>
                    <a:pt x="508000" y="111760"/>
                  </a:lnTo>
                  <a:lnTo>
                    <a:pt x="513080" y="104140"/>
                  </a:lnTo>
                  <a:lnTo>
                    <a:pt x="518160" y="95250"/>
                  </a:lnTo>
                  <a:lnTo>
                    <a:pt x="520700" y="83820"/>
                  </a:lnTo>
                  <a:lnTo>
                    <a:pt x="520700" y="72390"/>
                  </a:lnTo>
                  <a:lnTo>
                    <a:pt x="519430" y="59690"/>
                  </a:lnTo>
                  <a:lnTo>
                    <a:pt x="515620" y="46990"/>
                  </a:lnTo>
                  <a:lnTo>
                    <a:pt x="509270" y="33020"/>
                  </a:lnTo>
                  <a:lnTo>
                    <a:pt x="501650" y="19050"/>
                  </a:lnTo>
                  <a:lnTo>
                    <a:pt x="491490" y="10160"/>
                  </a:lnTo>
                  <a:lnTo>
                    <a:pt x="480060" y="3810"/>
                  </a:lnTo>
                  <a:lnTo>
                    <a:pt x="468630" y="0"/>
                  </a:lnTo>
                  <a:lnTo>
                    <a:pt x="455930" y="0"/>
                  </a:lnTo>
                  <a:lnTo>
                    <a:pt x="441960" y="2540"/>
                  </a:lnTo>
                  <a:lnTo>
                    <a:pt x="429260" y="5080"/>
                  </a:lnTo>
                  <a:lnTo>
                    <a:pt x="417830" y="10160"/>
                  </a:lnTo>
                  <a:lnTo>
                    <a:pt x="407670" y="16510"/>
                  </a:lnTo>
                  <a:lnTo>
                    <a:pt x="381000" y="558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27050" y="4569460"/>
              <a:ext cx="41911" cy="273051"/>
            </a:xfrm>
            <a:custGeom>
              <a:avLst/>
              <a:gdLst/>
              <a:ahLst/>
              <a:cxnLst/>
              <a:rect l="0" t="0" r="0" b="0"/>
              <a:pathLst>
                <a:path w="41911" h="273051">
                  <a:moveTo>
                    <a:pt x="0" y="0"/>
                  </a:moveTo>
                  <a:lnTo>
                    <a:pt x="0" y="27940"/>
                  </a:lnTo>
                  <a:lnTo>
                    <a:pt x="0" y="39370"/>
                  </a:lnTo>
                  <a:lnTo>
                    <a:pt x="2540" y="50800"/>
                  </a:lnTo>
                  <a:lnTo>
                    <a:pt x="5080" y="62230"/>
                  </a:lnTo>
                  <a:lnTo>
                    <a:pt x="11430" y="92710"/>
                  </a:lnTo>
                  <a:lnTo>
                    <a:pt x="13970" y="110490"/>
                  </a:lnTo>
                  <a:lnTo>
                    <a:pt x="16510" y="128270"/>
                  </a:lnTo>
                  <a:lnTo>
                    <a:pt x="17780" y="143510"/>
                  </a:lnTo>
                  <a:lnTo>
                    <a:pt x="19050" y="158750"/>
                  </a:lnTo>
                  <a:lnTo>
                    <a:pt x="20320" y="175260"/>
                  </a:lnTo>
                  <a:lnTo>
                    <a:pt x="22860" y="191770"/>
                  </a:lnTo>
                  <a:lnTo>
                    <a:pt x="25400" y="208280"/>
                  </a:lnTo>
                  <a:lnTo>
                    <a:pt x="27940" y="223520"/>
                  </a:lnTo>
                  <a:lnTo>
                    <a:pt x="31750" y="236220"/>
                  </a:lnTo>
                  <a:lnTo>
                    <a:pt x="41910" y="2730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31190" y="4662170"/>
              <a:ext cx="113031" cy="149861"/>
            </a:xfrm>
            <a:custGeom>
              <a:avLst/>
              <a:gdLst/>
              <a:ahLst/>
              <a:cxnLst/>
              <a:rect l="0" t="0" r="0" b="0"/>
              <a:pathLst>
                <a:path w="113031" h="149861">
                  <a:moveTo>
                    <a:pt x="11430" y="12700"/>
                  </a:moveTo>
                  <a:lnTo>
                    <a:pt x="5080" y="29210"/>
                  </a:lnTo>
                  <a:lnTo>
                    <a:pt x="3810" y="39370"/>
                  </a:lnTo>
                  <a:lnTo>
                    <a:pt x="2540" y="49530"/>
                  </a:lnTo>
                  <a:lnTo>
                    <a:pt x="2540" y="62230"/>
                  </a:lnTo>
                  <a:lnTo>
                    <a:pt x="3810" y="73660"/>
                  </a:lnTo>
                  <a:lnTo>
                    <a:pt x="7620" y="85090"/>
                  </a:lnTo>
                  <a:lnTo>
                    <a:pt x="12700" y="95250"/>
                  </a:lnTo>
                  <a:lnTo>
                    <a:pt x="17780" y="106680"/>
                  </a:lnTo>
                  <a:lnTo>
                    <a:pt x="24130" y="116840"/>
                  </a:lnTo>
                  <a:lnTo>
                    <a:pt x="30480" y="128270"/>
                  </a:lnTo>
                  <a:lnTo>
                    <a:pt x="38100" y="135890"/>
                  </a:lnTo>
                  <a:lnTo>
                    <a:pt x="46990" y="143510"/>
                  </a:lnTo>
                  <a:lnTo>
                    <a:pt x="55880" y="148590"/>
                  </a:lnTo>
                  <a:lnTo>
                    <a:pt x="64770" y="149860"/>
                  </a:lnTo>
                  <a:lnTo>
                    <a:pt x="74930" y="148590"/>
                  </a:lnTo>
                  <a:lnTo>
                    <a:pt x="85090" y="144780"/>
                  </a:lnTo>
                  <a:lnTo>
                    <a:pt x="93980" y="138430"/>
                  </a:lnTo>
                  <a:lnTo>
                    <a:pt x="100330" y="129540"/>
                  </a:lnTo>
                  <a:lnTo>
                    <a:pt x="105410" y="118110"/>
                  </a:lnTo>
                  <a:lnTo>
                    <a:pt x="109220" y="105410"/>
                  </a:lnTo>
                  <a:lnTo>
                    <a:pt x="111760" y="90170"/>
                  </a:lnTo>
                  <a:lnTo>
                    <a:pt x="113030" y="74930"/>
                  </a:lnTo>
                  <a:lnTo>
                    <a:pt x="111760" y="59690"/>
                  </a:lnTo>
                  <a:lnTo>
                    <a:pt x="109220" y="45720"/>
                  </a:lnTo>
                  <a:lnTo>
                    <a:pt x="104140" y="30480"/>
                  </a:lnTo>
                  <a:lnTo>
                    <a:pt x="96520" y="20320"/>
                  </a:lnTo>
                  <a:lnTo>
                    <a:pt x="86360" y="11430"/>
                  </a:lnTo>
                  <a:lnTo>
                    <a:pt x="74930" y="5080"/>
                  </a:lnTo>
                  <a:lnTo>
                    <a:pt x="64770" y="1270"/>
                  </a:lnTo>
                  <a:lnTo>
                    <a:pt x="53340" y="0"/>
                  </a:lnTo>
                  <a:lnTo>
                    <a:pt x="43180" y="1270"/>
                  </a:lnTo>
                  <a:lnTo>
                    <a:pt x="33020" y="3810"/>
                  </a:lnTo>
                  <a:lnTo>
                    <a:pt x="25400" y="7620"/>
                  </a:lnTo>
                  <a:lnTo>
                    <a:pt x="0" y="228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62000" y="4579620"/>
              <a:ext cx="111761" cy="180341"/>
            </a:xfrm>
            <a:custGeom>
              <a:avLst/>
              <a:gdLst/>
              <a:ahLst/>
              <a:cxnLst/>
              <a:rect l="0" t="0" r="0" b="0"/>
              <a:pathLst>
                <a:path w="111761" h="180341">
                  <a:moveTo>
                    <a:pt x="80010" y="0"/>
                  </a:moveTo>
                  <a:lnTo>
                    <a:pt x="63500" y="6350"/>
                  </a:lnTo>
                  <a:lnTo>
                    <a:pt x="54610" y="11430"/>
                  </a:lnTo>
                  <a:lnTo>
                    <a:pt x="45720" y="17780"/>
                  </a:lnTo>
                  <a:lnTo>
                    <a:pt x="36830" y="26670"/>
                  </a:lnTo>
                  <a:lnTo>
                    <a:pt x="27940" y="36830"/>
                  </a:lnTo>
                  <a:lnTo>
                    <a:pt x="19050" y="48260"/>
                  </a:lnTo>
                  <a:lnTo>
                    <a:pt x="11430" y="59690"/>
                  </a:lnTo>
                  <a:lnTo>
                    <a:pt x="6350" y="73660"/>
                  </a:lnTo>
                  <a:lnTo>
                    <a:pt x="2540" y="88900"/>
                  </a:lnTo>
                  <a:lnTo>
                    <a:pt x="1270" y="105410"/>
                  </a:lnTo>
                  <a:lnTo>
                    <a:pt x="0" y="120650"/>
                  </a:lnTo>
                  <a:lnTo>
                    <a:pt x="1270" y="135890"/>
                  </a:lnTo>
                  <a:lnTo>
                    <a:pt x="2540" y="149860"/>
                  </a:lnTo>
                  <a:lnTo>
                    <a:pt x="7620" y="161290"/>
                  </a:lnTo>
                  <a:lnTo>
                    <a:pt x="13970" y="168910"/>
                  </a:lnTo>
                  <a:lnTo>
                    <a:pt x="22860" y="176530"/>
                  </a:lnTo>
                  <a:lnTo>
                    <a:pt x="31750" y="179070"/>
                  </a:lnTo>
                  <a:lnTo>
                    <a:pt x="43180" y="180340"/>
                  </a:lnTo>
                  <a:lnTo>
                    <a:pt x="55880" y="180340"/>
                  </a:lnTo>
                  <a:lnTo>
                    <a:pt x="67310" y="177800"/>
                  </a:lnTo>
                  <a:lnTo>
                    <a:pt x="78740" y="173990"/>
                  </a:lnTo>
                  <a:lnTo>
                    <a:pt x="111760" y="158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69950" y="4559300"/>
              <a:ext cx="172721" cy="176531"/>
            </a:xfrm>
            <a:custGeom>
              <a:avLst/>
              <a:gdLst/>
              <a:ahLst/>
              <a:cxnLst/>
              <a:rect l="0" t="0" r="0" b="0"/>
              <a:pathLst>
                <a:path w="172721" h="176531">
                  <a:moveTo>
                    <a:pt x="77470" y="0"/>
                  </a:moveTo>
                  <a:lnTo>
                    <a:pt x="55880" y="5080"/>
                  </a:lnTo>
                  <a:lnTo>
                    <a:pt x="45720" y="11430"/>
                  </a:lnTo>
                  <a:lnTo>
                    <a:pt x="38100" y="20320"/>
                  </a:lnTo>
                  <a:lnTo>
                    <a:pt x="30480" y="30480"/>
                  </a:lnTo>
                  <a:lnTo>
                    <a:pt x="24130" y="44450"/>
                  </a:lnTo>
                  <a:lnTo>
                    <a:pt x="17780" y="58420"/>
                  </a:lnTo>
                  <a:lnTo>
                    <a:pt x="13970" y="73660"/>
                  </a:lnTo>
                  <a:lnTo>
                    <a:pt x="8890" y="90170"/>
                  </a:lnTo>
                  <a:lnTo>
                    <a:pt x="5080" y="106680"/>
                  </a:lnTo>
                  <a:lnTo>
                    <a:pt x="1270" y="123190"/>
                  </a:lnTo>
                  <a:lnTo>
                    <a:pt x="0" y="138430"/>
                  </a:lnTo>
                  <a:lnTo>
                    <a:pt x="0" y="152400"/>
                  </a:lnTo>
                  <a:lnTo>
                    <a:pt x="1270" y="163830"/>
                  </a:lnTo>
                  <a:lnTo>
                    <a:pt x="6350" y="171450"/>
                  </a:lnTo>
                  <a:lnTo>
                    <a:pt x="15240" y="175260"/>
                  </a:lnTo>
                  <a:lnTo>
                    <a:pt x="25400" y="176530"/>
                  </a:lnTo>
                  <a:lnTo>
                    <a:pt x="35560" y="173990"/>
                  </a:lnTo>
                  <a:lnTo>
                    <a:pt x="45720" y="167640"/>
                  </a:lnTo>
                  <a:lnTo>
                    <a:pt x="57150" y="161290"/>
                  </a:lnTo>
                  <a:lnTo>
                    <a:pt x="64770" y="149860"/>
                  </a:lnTo>
                  <a:lnTo>
                    <a:pt x="71120" y="137160"/>
                  </a:lnTo>
                  <a:lnTo>
                    <a:pt x="77470" y="123190"/>
                  </a:lnTo>
                  <a:lnTo>
                    <a:pt x="81280" y="107950"/>
                  </a:lnTo>
                  <a:lnTo>
                    <a:pt x="83820" y="91440"/>
                  </a:lnTo>
                  <a:lnTo>
                    <a:pt x="85090" y="74930"/>
                  </a:lnTo>
                  <a:lnTo>
                    <a:pt x="86360" y="59690"/>
                  </a:lnTo>
                  <a:lnTo>
                    <a:pt x="86360" y="44450"/>
                  </a:lnTo>
                  <a:lnTo>
                    <a:pt x="87630" y="29210"/>
                  </a:lnTo>
                  <a:lnTo>
                    <a:pt x="88900" y="22860"/>
                  </a:lnTo>
                  <a:lnTo>
                    <a:pt x="91440" y="21590"/>
                  </a:lnTo>
                  <a:lnTo>
                    <a:pt x="93980" y="25400"/>
                  </a:lnTo>
                  <a:lnTo>
                    <a:pt x="96520" y="33020"/>
                  </a:lnTo>
                  <a:lnTo>
                    <a:pt x="99060" y="44450"/>
                  </a:lnTo>
                  <a:lnTo>
                    <a:pt x="102870" y="57150"/>
                  </a:lnTo>
                  <a:lnTo>
                    <a:pt x="106680" y="68580"/>
                  </a:lnTo>
                  <a:lnTo>
                    <a:pt x="113030" y="78740"/>
                  </a:lnTo>
                  <a:lnTo>
                    <a:pt x="118110" y="87630"/>
                  </a:lnTo>
                  <a:lnTo>
                    <a:pt x="123190" y="97790"/>
                  </a:lnTo>
                  <a:lnTo>
                    <a:pt x="128270" y="109220"/>
                  </a:lnTo>
                  <a:lnTo>
                    <a:pt x="132080" y="121920"/>
                  </a:lnTo>
                  <a:lnTo>
                    <a:pt x="137160" y="132080"/>
                  </a:lnTo>
                  <a:lnTo>
                    <a:pt x="143510" y="142240"/>
                  </a:lnTo>
                  <a:lnTo>
                    <a:pt x="172720" y="157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021080" y="4368800"/>
              <a:ext cx="41911" cy="295911"/>
            </a:xfrm>
            <a:custGeom>
              <a:avLst/>
              <a:gdLst/>
              <a:ahLst/>
              <a:cxnLst/>
              <a:rect l="0" t="0" r="0" b="0"/>
              <a:pathLst>
                <a:path w="41911" h="295911">
                  <a:moveTo>
                    <a:pt x="0" y="0"/>
                  </a:moveTo>
                  <a:lnTo>
                    <a:pt x="0" y="34290"/>
                  </a:lnTo>
                  <a:lnTo>
                    <a:pt x="1270" y="46990"/>
                  </a:lnTo>
                  <a:lnTo>
                    <a:pt x="3810" y="59690"/>
                  </a:lnTo>
                  <a:lnTo>
                    <a:pt x="15240" y="116840"/>
                  </a:lnTo>
                  <a:lnTo>
                    <a:pt x="16510" y="132080"/>
                  </a:lnTo>
                  <a:lnTo>
                    <a:pt x="17780" y="146050"/>
                  </a:lnTo>
                  <a:lnTo>
                    <a:pt x="19050" y="161290"/>
                  </a:lnTo>
                  <a:lnTo>
                    <a:pt x="21590" y="175260"/>
                  </a:lnTo>
                  <a:lnTo>
                    <a:pt x="24130" y="189230"/>
                  </a:lnTo>
                  <a:lnTo>
                    <a:pt x="26670" y="203200"/>
                  </a:lnTo>
                  <a:lnTo>
                    <a:pt x="33020" y="232410"/>
                  </a:lnTo>
                  <a:lnTo>
                    <a:pt x="41910" y="2959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000760" y="4512310"/>
              <a:ext cx="147321" cy="130811"/>
            </a:xfrm>
            <a:custGeom>
              <a:avLst/>
              <a:gdLst/>
              <a:ahLst/>
              <a:cxnLst/>
              <a:rect l="0" t="0" r="0" b="0"/>
              <a:pathLst>
                <a:path w="147321" h="130811">
                  <a:moveTo>
                    <a:pt x="0" y="35560"/>
                  </a:moveTo>
                  <a:lnTo>
                    <a:pt x="21590" y="30480"/>
                  </a:lnTo>
                  <a:lnTo>
                    <a:pt x="31750" y="26670"/>
                  </a:lnTo>
                  <a:lnTo>
                    <a:pt x="41910" y="21590"/>
                  </a:lnTo>
                  <a:lnTo>
                    <a:pt x="52070" y="15240"/>
                  </a:lnTo>
                  <a:lnTo>
                    <a:pt x="63500" y="11430"/>
                  </a:lnTo>
                  <a:lnTo>
                    <a:pt x="73660" y="6350"/>
                  </a:lnTo>
                  <a:lnTo>
                    <a:pt x="83820" y="2540"/>
                  </a:lnTo>
                  <a:lnTo>
                    <a:pt x="93980" y="0"/>
                  </a:lnTo>
                  <a:lnTo>
                    <a:pt x="105410" y="1270"/>
                  </a:lnTo>
                  <a:lnTo>
                    <a:pt x="115570" y="2540"/>
                  </a:lnTo>
                  <a:lnTo>
                    <a:pt x="123190" y="6350"/>
                  </a:lnTo>
                  <a:lnTo>
                    <a:pt x="129540" y="12700"/>
                  </a:lnTo>
                  <a:lnTo>
                    <a:pt x="135890" y="20320"/>
                  </a:lnTo>
                  <a:lnTo>
                    <a:pt x="139700" y="31750"/>
                  </a:lnTo>
                  <a:lnTo>
                    <a:pt x="142240" y="44450"/>
                  </a:lnTo>
                  <a:lnTo>
                    <a:pt x="143510" y="59690"/>
                  </a:lnTo>
                  <a:lnTo>
                    <a:pt x="144780" y="73660"/>
                  </a:lnTo>
                  <a:lnTo>
                    <a:pt x="144780" y="87630"/>
                  </a:lnTo>
                  <a:lnTo>
                    <a:pt x="147320" y="1308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126490" y="4326890"/>
              <a:ext cx="1" cy="21591"/>
            </a:xfrm>
            <a:custGeom>
              <a:avLst/>
              <a:gdLst/>
              <a:ahLst/>
              <a:cxnLst/>
              <a:rect l="0" t="0" r="0" b="0"/>
              <a:pathLst>
                <a:path w="1" h="21591">
                  <a:moveTo>
                    <a:pt x="0" y="0"/>
                  </a:moveTo>
                  <a:lnTo>
                    <a:pt x="0" y="21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158240" y="4445000"/>
              <a:ext cx="107951" cy="134621"/>
            </a:xfrm>
            <a:custGeom>
              <a:avLst/>
              <a:gdLst/>
              <a:ahLst/>
              <a:cxnLst/>
              <a:rect l="0" t="0" r="0" b="0"/>
              <a:pathLst>
                <a:path w="107951" h="134621">
                  <a:moveTo>
                    <a:pt x="20320" y="8890"/>
                  </a:moveTo>
                  <a:lnTo>
                    <a:pt x="15240" y="25400"/>
                  </a:lnTo>
                  <a:lnTo>
                    <a:pt x="13970" y="35560"/>
                  </a:lnTo>
                  <a:lnTo>
                    <a:pt x="12700" y="45720"/>
                  </a:lnTo>
                  <a:lnTo>
                    <a:pt x="11430" y="58420"/>
                  </a:lnTo>
                  <a:lnTo>
                    <a:pt x="12700" y="71120"/>
                  </a:lnTo>
                  <a:lnTo>
                    <a:pt x="13970" y="83820"/>
                  </a:lnTo>
                  <a:lnTo>
                    <a:pt x="16510" y="97790"/>
                  </a:lnTo>
                  <a:lnTo>
                    <a:pt x="20320" y="109220"/>
                  </a:lnTo>
                  <a:lnTo>
                    <a:pt x="25400" y="118110"/>
                  </a:lnTo>
                  <a:lnTo>
                    <a:pt x="30480" y="127000"/>
                  </a:lnTo>
                  <a:lnTo>
                    <a:pt x="39370" y="132080"/>
                  </a:lnTo>
                  <a:lnTo>
                    <a:pt x="49530" y="134620"/>
                  </a:lnTo>
                  <a:lnTo>
                    <a:pt x="60960" y="134620"/>
                  </a:lnTo>
                  <a:lnTo>
                    <a:pt x="71120" y="132080"/>
                  </a:lnTo>
                  <a:lnTo>
                    <a:pt x="80010" y="128270"/>
                  </a:lnTo>
                  <a:lnTo>
                    <a:pt x="88900" y="123190"/>
                  </a:lnTo>
                  <a:lnTo>
                    <a:pt x="95250" y="115570"/>
                  </a:lnTo>
                  <a:lnTo>
                    <a:pt x="100330" y="105410"/>
                  </a:lnTo>
                  <a:lnTo>
                    <a:pt x="105410" y="93980"/>
                  </a:lnTo>
                  <a:lnTo>
                    <a:pt x="107950" y="81280"/>
                  </a:lnTo>
                  <a:lnTo>
                    <a:pt x="107950" y="66040"/>
                  </a:lnTo>
                  <a:lnTo>
                    <a:pt x="106680" y="50800"/>
                  </a:lnTo>
                  <a:lnTo>
                    <a:pt x="102870" y="36830"/>
                  </a:lnTo>
                  <a:lnTo>
                    <a:pt x="96520" y="24130"/>
                  </a:lnTo>
                  <a:lnTo>
                    <a:pt x="88900" y="11430"/>
                  </a:lnTo>
                  <a:lnTo>
                    <a:pt x="78740" y="5080"/>
                  </a:lnTo>
                  <a:lnTo>
                    <a:pt x="68580" y="1270"/>
                  </a:lnTo>
                  <a:lnTo>
                    <a:pt x="55880" y="0"/>
                  </a:lnTo>
                  <a:lnTo>
                    <a:pt x="44450" y="1270"/>
                  </a:lnTo>
                  <a:lnTo>
                    <a:pt x="33020" y="5080"/>
                  </a:lnTo>
                  <a:lnTo>
                    <a:pt x="0" y="190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285240" y="4253230"/>
              <a:ext cx="147321" cy="294641"/>
            </a:xfrm>
            <a:custGeom>
              <a:avLst/>
              <a:gdLst/>
              <a:ahLst/>
              <a:cxnLst/>
              <a:rect l="0" t="0" r="0" b="0"/>
              <a:pathLst>
                <a:path w="147321" h="294641">
                  <a:moveTo>
                    <a:pt x="10160" y="294640"/>
                  </a:moveTo>
                  <a:lnTo>
                    <a:pt x="3810" y="266700"/>
                  </a:lnTo>
                  <a:lnTo>
                    <a:pt x="2540" y="251460"/>
                  </a:lnTo>
                  <a:lnTo>
                    <a:pt x="1270" y="234950"/>
                  </a:lnTo>
                  <a:lnTo>
                    <a:pt x="0" y="199390"/>
                  </a:lnTo>
                  <a:lnTo>
                    <a:pt x="0" y="167640"/>
                  </a:lnTo>
                  <a:lnTo>
                    <a:pt x="3810" y="158750"/>
                  </a:lnTo>
                  <a:lnTo>
                    <a:pt x="11430" y="153670"/>
                  </a:lnTo>
                  <a:lnTo>
                    <a:pt x="21590" y="152400"/>
                  </a:lnTo>
                  <a:lnTo>
                    <a:pt x="31750" y="154940"/>
                  </a:lnTo>
                  <a:lnTo>
                    <a:pt x="41910" y="162560"/>
                  </a:lnTo>
                  <a:lnTo>
                    <a:pt x="52070" y="171450"/>
                  </a:lnTo>
                  <a:lnTo>
                    <a:pt x="69850" y="187960"/>
                  </a:lnTo>
                  <a:lnTo>
                    <a:pt x="100330" y="217170"/>
                  </a:lnTo>
                  <a:lnTo>
                    <a:pt x="143510" y="260350"/>
                  </a:lnTo>
                  <a:lnTo>
                    <a:pt x="146050" y="259080"/>
                  </a:lnTo>
                  <a:lnTo>
                    <a:pt x="147320" y="252730"/>
                  </a:lnTo>
                  <a:lnTo>
                    <a:pt x="147320" y="241300"/>
                  </a:lnTo>
                  <a:lnTo>
                    <a:pt x="147320" y="205740"/>
                  </a:lnTo>
                  <a:lnTo>
                    <a:pt x="146050" y="193040"/>
                  </a:lnTo>
                  <a:lnTo>
                    <a:pt x="143510" y="181610"/>
                  </a:lnTo>
                  <a:lnTo>
                    <a:pt x="140970" y="170180"/>
                  </a:lnTo>
                  <a:lnTo>
                    <a:pt x="139700" y="157480"/>
                  </a:lnTo>
                  <a:lnTo>
                    <a:pt x="138430" y="144780"/>
                  </a:lnTo>
                  <a:lnTo>
                    <a:pt x="137160" y="132080"/>
                  </a:lnTo>
                  <a:lnTo>
                    <a:pt x="135890" y="118110"/>
                  </a:lnTo>
                  <a:lnTo>
                    <a:pt x="133350" y="105410"/>
                  </a:lnTo>
                  <a:lnTo>
                    <a:pt x="130810" y="91440"/>
                  </a:lnTo>
                  <a:lnTo>
                    <a:pt x="128270" y="78740"/>
                  </a:lnTo>
                  <a:lnTo>
                    <a:pt x="124460" y="66040"/>
                  </a:lnTo>
                  <a:lnTo>
                    <a:pt x="1155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558290" y="1630680"/>
            <a:ext cx="3442971" cy="396241"/>
            <a:chOff x="1558290" y="1630680"/>
            <a:chExt cx="3442971" cy="396241"/>
          </a:xfrm>
        </p:grpSpPr>
        <p:sp>
          <p:nvSpPr>
            <p:cNvPr id="34" name="Freeform 33"/>
            <p:cNvSpPr/>
            <p:nvPr/>
          </p:nvSpPr>
          <p:spPr>
            <a:xfrm>
              <a:off x="1631950" y="1642110"/>
              <a:ext cx="83821" cy="189231"/>
            </a:xfrm>
            <a:custGeom>
              <a:avLst/>
              <a:gdLst/>
              <a:ahLst/>
              <a:cxnLst/>
              <a:rect l="0" t="0" r="0" b="0"/>
              <a:pathLst>
                <a:path w="83821" h="189231">
                  <a:moveTo>
                    <a:pt x="0" y="0"/>
                  </a:moveTo>
                  <a:lnTo>
                    <a:pt x="11430" y="11430"/>
                  </a:lnTo>
                  <a:lnTo>
                    <a:pt x="16510" y="17780"/>
                  </a:lnTo>
                  <a:lnTo>
                    <a:pt x="22860" y="26670"/>
                  </a:lnTo>
                  <a:lnTo>
                    <a:pt x="29210" y="35560"/>
                  </a:lnTo>
                  <a:lnTo>
                    <a:pt x="35560" y="46990"/>
                  </a:lnTo>
                  <a:lnTo>
                    <a:pt x="43180" y="60960"/>
                  </a:lnTo>
                  <a:lnTo>
                    <a:pt x="49530" y="76200"/>
                  </a:lnTo>
                  <a:lnTo>
                    <a:pt x="54610" y="91440"/>
                  </a:lnTo>
                  <a:lnTo>
                    <a:pt x="59690" y="107950"/>
                  </a:lnTo>
                  <a:lnTo>
                    <a:pt x="64770" y="124460"/>
                  </a:lnTo>
                  <a:lnTo>
                    <a:pt x="72390" y="152400"/>
                  </a:lnTo>
                  <a:lnTo>
                    <a:pt x="83820" y="1892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610360" y="1673860"/>
              <a:ext cx="116841" cy="168911"/>
            </a:xfrm>
            <a:custGeom>
              <a:avLst/>
              <a:gdLst/>
              <a:ahLst/>
              <a:cxnLst/>
              <a:rect l="0" t="0" r="0" b="0"/>
              <a:pathLst>
                <a:path w="116841" h="168911">
                  <a:moveTo>
                    <a:pt x="116840" y="0"/>
                  </a:moveTo>
                  <a:lnTo>
                    <a:pt x="99060" y="11430"/>
                  </a:lnTo>
                  <a:lnTo>
                    <a:pt x="92710" y="17780"/>
                  </a:lnTo>
                  <a:lnTo>
                    <a:pt x="85090" y="26670"/>
                  </a:lnTo>
                  <a:lnTo>
                    <a:pt x="77470" y="35560"/>
                  </a:lnTo>
                  <a:lnTo>
                    <a:pt x="71120" y="45720"/>
                  </a:lnTo>
                  <a:lnTo>
                    <a:pt x="63500" y="57150"/>
                  </a:lnTo>
                  <a:lnTo>
                    <a:pt x="57150" y="69850"/>
                  </a:lnTo>
                  <a:lnTo>
                    <a:pt x="49530" y="81280"/>
                  </a:lnTo>
                  <a:lnTo>
                    <a:pt x="35560" y="104140"/>
                  </a:lnTo>
                  <a:lnTo>
                    <a:pt x="29210" y="116840"/>
                  </a:lnTo>
                  <a:lnTo>
                    <a:pt x="0" y="1689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558290" y="1727200"/>
              <a:ext cx="189231" cy="30481"/>
            </a:xfrm>
            <a:custGeom>
              <a:avLst/>
              <a:gdLst/>
              <a:ahLst/>
              <a:cxnLst/>
              <a:rect l="0" t="0" r="0" b="0"/>
              <a:pathLst>
                <a:path w="189231" h="30481">
                  <a:moveTo>
                    <a:pt x="0" y="30480"/>
                  </a:moveTo>
                  <a:lnTo>
                    <a:pt x="22860" y="30480"/>
                  </a:lnTo>
                  <a:lnTo>
                    <a:pt x="34290" y="30480"/>
                  </a:lnTo>
                  <a:lnTo>
                    <a:pt x="48260" y="27940"/>
                  </a:lnTo>
                  <a:lnTo>
                    <a:pt x="63500" y="25400"/>
                  </a:lnTo>
                  <a:lnTo>
                    <a:pt x="77470" y="22860"/>
                  </a:lnTo>
                  <a:lnTo>
                    <a:pt x="90170" y="19050"/>
                  </a:lnTo>
                  <a:lnTo>
                    <a:pt x="102870" y="16510"/>
                  </a:lnTo>
                  <a:lnTo>
                    <a:pt x="124460" y="10160"/>
                  </a:lnTo>
                  <a:lnTo>
                    <a:pt x="1892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821180" y="1689100"/>
              <a:ext cx="158751" cy="222251"/>
            </a:xfrm>
            <a:custGeom>
              <a:avLst/>
              <a:gdLst/>
              <a:ahLst/>
              <a:cxnLst/>
              <a:rect l="0" t="0" r="0" b="0"/>
              <a:pathLst>
                <a:path w="158751" h="222251">
                  <a:moveTo>
                    <a:pt x="158750" y="6350"/>
                  </a:moveTo>
                  <a:lnTo>
                    <a:pt x="140970" y="0"/>
                  </a:lnTo>
                  <a:lnTo>
                    <a:pt x="132080" y="0"/>
                  </a:lnTo>
                  <a:lnTo>
                    <a:pt x="120650" y="1270"/>
                  </a:lnTo>
                  <a:lnTo>
                    <a:pt x="109220" y="2540"/>
                  </a:lnTo>
                  <a:lnTo>
                    <a:pt x="96520" y="5080"/>
                  </a:lnTo>
                  <a:lnTo>
                    <a:pt x="86360" y="7620"/>
                  </a:lnTo>
                  <a:lnTo>
                    <a:pt x="74930" y="10160"/>
                  </a:lnTo>
                  <a:lnTo>
                    <a:pt x="64770" y="15240"/>
                  </a:lnTo>
                  <a:lnTo>
                    <a:pt x="55880" y="20320"/>
                  </a:lnTo>
                  <a:lnTo>
                    <a:pt x="48260" y="25400"/>
                  </a:lnTo>
                  <a:lnTo>
                    <a:pt x="44450" y="35560"/>
                  </a:lnTo>
                  <a:lnTo>
                    <a:pt x="41910" y="48260"/>
                  </a:lnTo>
                  <a:lnTo>
                    <a:pt x="41910" y="62230"/>
                  </a:lnTo>
                  <a:lnTo>
                    <a:pt x="46990" y="73660"/>
                  </a:lnTo>
                  <a:lnTo>
                    <a:pt x="54610" y="83820"/>
                  </a:lnTo>
                  <a:lnTo>
                    <a:pt x="64770" y="92710"/>
                  </a:lnTo>
                  <a:lnTo>
                    <a:pt x="76200" y="101600"/>
                  </a:lnTo>
                  <a:lnTo>
                    <a:pt x="87630" y="109220"/>
                  </a:lnTo>
                  <a:lnTo>
                    <a:pt x="101600" y="116840"/>
                  </a:lnTo>
                  <a:lnTo>
                    <a:pt x="114300" y="124460"/>
                  </a:lnTo>
                  <a:lnTo>
                    <a:pt x="140970" y="138430"/>
                  </a:lnTo>
                  <a:lnTo>
                    <a:pt x="149860" y="147320"/>
                  </a:lnTo>
                  <a:lnTo>
                    <a:pt x="153670" y="156210"/>
                  </a:lnTo>
                  <a:lnTo>
                    <a:pt x="154940" y="166370"/>
                  </a:lnTo>
                  <a:lnTo>
                    <a:pt x="151130" y="175260"/>
                  </a:lnTo>
                  <a:lnTo>
                    <a:pt x="144780" y="185420"/>
                  </a:lnTo>
                  <a:lnTo>
                    <a:pt x="134620" y="195580"/>
                  </a:lnTo>
                  <a:lnTo>
                    <a:pt x="123190" y="204470"/>
                  </a:lnTo>
                  <a:lnTo>
                    <a:pt x="109220" y="210820"/>
                  </a:lnTo>
                  <a:lnTo>
                    <a:pt x="93980" y="215900"/>
                  </a:lnTo>
                  <a:lnTo>
                    <a:pt x="78740" y="219710"/>
                  </a:lnTo>
                  <a:lnTo>
                    <a:pt x="64770" y="222250"/>
                  </a:lnTo>
                  <a:lnTo>
                    <a:pt x="0" y="2171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958340" y="1737360"/>
              <a:ext cx="231141" cy="199391"/>
            </a:xfrm>
            <a:custGeom>
              <a:avLst/>
              <a:gdLst/>
              <a:ahLst/>
              <a:cxnLst/>
              <a:rect l="0" t="0" r="0" b="0"/>
              <a:pathLst>
                <a:path w="231141" h="199391">
                  <a:moveTo>
                    <a:pt x="0" y="0"/>
                  </a:moveTo>
                  <a:lnTo>
                    <a:pt x="16510" y="5080"/>
                  </a:lnTo>
                  <a:lnTo>
                    <a:pt x="21590" y="11430"/>
                  </a:lnTo>
                  <a:lnTo>
                    <a:pt x="25400" y="20320"/>
                  </a:lnTo>
                  <a:lnTo>
                    <a:pt x="26670" y="31750"/>
                  </a:lnTo>
                  <a:lnTo>
                    <a:pt x="29210" y="41910"/>
                  </a:lnTo>
                  <a:lnTo>
                    <a:pt x="33020" y="52070"/>
                  </a:lnTo>
                  <a:lnTo>
                    <a:pt x="35560" y="63500"/>
                  </a:lnTo>
                  <a:lnTo>
                    <a:pt x="36830" y="74930"/>
                  </a:lnTo>
                  <a:lnTo>
                    <a:pt x="35560" y="87630"/>
                  </a:lnTo>
                  <a:lnTo>
                    <a:pt x="34290" y="100330"/>
                  </a:lnTo>
                  <a:lnTo>
                    <a:pt x="33020" y="113030"/>
                  </a:lnTo>
                  <a:lnTo>
                    <a:pt x="29210" y="127000"/>
                  </a:lnTo>
                  <a:lnTo>
                    <a:pt x="26670" y="140970"/>
                  </a:lnTo>
                  <a:lnTo>
                    <a:pt x="26670" y="146050"/>
                  </a:lnTo>
                  <a:lnTo>
                    <a:pt x="30480" y="147320"/>
                  </a:lnTo>
                  <a:lnTo>
                    <a:pt x="34290" y="143510"/>
                  </a:lnTo>
                  <a:lnTo>
                    <a:pt x="38100" y="134620"/>
                  </a:lnTo>
                  <a:lnTo>
                    <a:pt x="41910" y="120650"/>
                  </a:lnTo>
                  <a:lnTo>
                    <a:pt x="48260" y="88900"/>
                  </a:lnTo>
                  <a:lnTo>
                    <a:pt x="55880" y="54610"/>
                  </a:lnTo>
                  <a:lnTo>
                    <a:pt x="59690" y="40640"/>
                  </a:lnTo>
                  <a:lnTo>
                    <a:pt x="63500" y="26670"/>
                  </a:lnTo>
                  <a:lnTo>
                    <a:pt x="66040" y="13970"/>
                  </a:lnTo>
                  <a:lnTo>
                    <a:pt x="72390" y="8890"/>
                  </a:lnTo>
                  <a:lnTo>
                    <a:pt x="80010" y="6350"/>
                  </a:lnTo>
                  <a:lnTo>
                    <a:pt x="88900" y="7620"/>
                  </a:lnTo>
                  <a:lnTo>
                    <a:pt x="95250" y="12700"/>
                  </a:lnTo>
                  <a:lnTo>
                    <a:pt x="100330" y="19050"/>
                  </a:lnTo>
                  <a:lnTo>
                    <a:pt x="105410" y="26670"/>
                  </a:lnTo>
                  <a:lnTo>
                    <a:pt x="110490" y="36830"/>
                  </a:lnTo>
                  <a:lnTo>
                    <a:pt x="114300" y="50800"/>
                  </a:lnTo>
                  <a:lnTo>
                    <a:pt x="118110" y="64770"/>
                  </a:lnTo>
                  <a:lnTo>
                    <a:pt x="120650" y="81280"/>
                  </a:lnTo>
                  <a:lnTo>
                    <a:pt x="123190" y="97790"/>
                  </a:lnTo>
                  <a:lnTo>
                    <a:pt x="124460" y="114300"/>
                  </a:lnTo>
                  <a:lnTo>
                    <a:pt x="125730" y="119380"/>
                  </a:lnTo>
                  <a:lnTo>
                    <a:pt x="128270" y="116840"/>
                  </a:lnTo>
                  <a:lnTo>
                    <a:pt x="130810" y="109220"/>
                  </a:lnTo>
                  <a:lnTo>
                    <a:pt x="134620" y="100330"/>
                  </a:lnTo>
                  <a:lnTo>
                    <a:pt x="140970" y="76200"/>
                  </a:lnTo>
                  <a:lnTo>
                    <a:pt x="144780" y="66040"/>
                  </a:lnTo>
                  <a:lnTo>
                    <a:pt x="151130" y="57150"/>
                  </a:lnTo>
                  <a:lnTo>
                    <a:pt x="156210" y="48260"/>
                  </a:lnTo>
                  <a:lnTo>
                    <a:pt x="163830" y="45720"/>
                  </a:lnTo>
                  <a:lnTo>
                    <a:pt x="172720" y="45720"/>
                  </a:lnTo>
                  <a:lnTo>
                    <a:pt x="181610" y="48260"/>
                  </a:lnTo>
                  <a:lnTo>
                    <a:pt x="190500" y="53340"/>
                  </a:lnTo>
                  <a:lnTo>
                    <a:pt x="198120" y="62230"/>
                  </a:lnTo>
                  <a:lnTo>
                    <a:pt x="205740" y="73660"/>
                  </a:lnTo>
                  <a:lnTo>
                    <a:pt x="210820" y="86360"/>
                  </a:lnTo>
                  <a:lnTo>
                    <a:pt x="214630" y="100330"/>
                  </a:lnTo>
                  <a:lnTo>
                    <a:pt x="215900" y="116840"/>
                  </a:lnTo>
                  <a:lnTo>
                    <a:pt x="219710" y="130810"/>
                  </a:lnTo>
                  <a:lnTo>
                    <a:pt x="222250" y="146050"/>
                  </a:lnTo>
                  <a:lnTo>
                    <a:pt x="231140" y="1993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294890" y="1884680"/>
              <a:ext cx="11431" cy="10161"/>
            </a:xfrm>
            <a:custGeom>
              <a:avLst/>
              <a:gdLst/>
              <a:ahLst/>
              <a:cxnLst/>
              <a:rect l="0" t="0" r="0" b="0"/>
              <a:pathLst>
                <a:path w="11431" h="10161">
                  <a:moveTo>
                    <a:pt x="1143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569210" y="1630680"/>
              <a:ext cx="147321" cy="349251"/>
            </a:xfrm>
            <a:custGeom>
              <a:avLst/>
              <a:gdLst/>
              <a:ahLst/>
              <a:cxnLst/>
              <a:rect l="0" t="0" r="0" b="0"/>
              <a:pathLst>
                <a:path w="147321" h="349251">
                  <a:moveTo>
                    <a:pt x="147320" y="116840"/>
                  </a:moveTo>
                  <a:lnTo>
                    <a:pt x="147320" y="88900"/>
                  </a:lnTo>
                  <a:lnTo>
                    <a:pt x="146050" y="77470"/>
                  </a:lnTo>
                  <a:lnTo>
                    <a:pt x="143510" y="66040"/>
                  </a:lnTo>
                  <a:lnTo>
                    <a:pt x="140970" y="54610"/>
                  </a:lnTo>
                  <a:lnTo>
                    <a:pt x="137160" y="44450"/>
                  </a:lnTo>
                  <a:lnTo>
                    <a:pt x="132080" y="33020"/>
                  </a:lnTo>
                  <a:lnTo>
                    <a:pt x="127000" y="22860"/>
                  </a:lnTo>
                  <a:lnTo>
                    <a:pt x="118110" y="13970"/>
                  </a:lnTo>
                  <a:lnTo>
                    <a:pt x="107950" y="7620"/>
                  </a:lnTo>
                  <a:lnTo>
                    <a:pt x="96520" y="2540"/>
                  </a:lnTo>
                  <a:lnTo>
                    <a:pt x="85090" y="0"/>
                  </a:lnTo>
                  <a:lnTo>
                    <a:pt x="74930" y="2540"/>
                  </a:lnTo>
                  <a:lnTo>
                    <a:pt x="63500" y="5080"/>
                  </a:lnTo>
                  <a:lnTo>
                    <a:pt x="53340" y="12700"/>
                  </a:lnTo>
                  <a:lnTo>
                    <a:pt x="45720" y="21590"/>
                  </a:lnTo>
                  <a:lnTo>
                    <a:pt x="36830" y="31750"/>
                  </a:lnTo>
                  <a:lnTo>
                    <a:pt x="30480" y="43180"/>
                  </a:lnTo>
                  <a:lnTo>
                    <a:pt x="25400" y="53340"/>
                  </a:lnTo>
                  <a:lnTo>
                    <a:pt x="20320" y="64770"/>
                  </a:lnTo>
                  <a:lnTo>
                    <a:pt x="16510" y="78740"/>
                  </a:lnTo>
                  <a:lnTo>
                    <a:pt x="15240" y="95250"/>
                  </a:lnTo>
                  <a:lnTo>
                    <a:pt x="12700" y="113030"/>
                  </a:lnTo>
                  <a:lnTo>
                    <a:pt x="12700" y="133350"/>
                  </a:lnTo>
                  <a:lnTo>
                    <a:pt x="11430" y="176530"/>
                  </a:lnTo>
                  <a:lnTo>
                    <a:pt x="10160" y="242570"/>
                  </a:lnTo>
                  <a:lnTo>
                    <a:pt x="8890" y="264160"/>
                  </a:lnTo>
                  <a:lnTo>
                    <a:pt x="7620" y="284480"/>
                  </a:lnTo>
                  <a:lnTo>
                    <a:pt x="0" y="3492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505710" y="1831340"/>
              <a:ext cx="179071" cy="31751"/>
            </a:xfrm>
            <a:custGeom>
              <a:avLst/>
              <a:gdLst/>
              <a:ahLst/>
              <a:cxnLst/>
              <a:rect l="0" t="0" r="0" b="0"/>
              <a:pathLst>
                <a:path w="179071" h="31751">
                  <a:moveTo>
                    <a:pt x="0" y="31750"/>
                  </a:moveTo>
                  <a:lnTo>
                    <a:pt x="27940" y="31750"/>
                  </a:lnTo>
                  <a:lnTo>
                    <a:pt x="39370" y="30480"/>
                  </a:lnTo>
                  <a:lnTo>
                    <a:pt x="50800" y="29210"/>
                  </a:lnTo>
                  <a:lnTo>
                    <a:pt x="74930" y="24130"/>
                  </a:lnTo>
                  <a:lnTo>
                    <a:pt x="120650" y="1397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693670" y="1800860"/>
              <a:ext cx="243841" cy="189231"/>
            </a:xfrm>
            <a:custGeom>
              <a:avLst/>
              <a:gdLst/>
              <a:ahLst/>
              <a:cxnLst/>
              <a:rect l="0" t="0" r="0" b="0"/>
              <a:pathLst>
                <a:path w="243841" h="189231">
                  <a:moveTo>
                    <a:pt x="212090" y="0"/>
                  </a:moveTo>
                  <a:lnTo>
                    <a:pt x="153670" y="0"/>
                  </a:lnTo>
                  <a:lnTo>
                    <a:pt x="140970" y="1270"/>
                  </a:lnTo>
                  <a:lnTo>
                    <a:pt x="129540" y="2540"/>
                  </a:lnTo>
                  <a:lnTo>
                    <a:pt x="119380" y="5080"/>
                  </a:lnTo>
                  <a:lnTo>
                    <a:pt x="109220" y="8890"/>
                  </a:lnTo>
                  <a:lnTo>
                    <a:pt x="100330" y="13970"/>
                  </a:lnTo>
                  <a:lnTo>
                    <a:pt x="91440" y="20320"/>
                  </a:lnTo>
                  <a:lnTo>
                    <a:pt x="82550" y="26670"/>
                  </a:lnTo>
                  <a:lnTo>
                    <a:pt x="73660" y="35560"/>
                  </a:lnTo>
                  <a:lnTo>
                    <a:pt x="63500" y="44450"/>
                  </a:lnTo>
                  <a:lnTo>
                    <a:pt x="54610" y="54610"/>
                  </a:lnTo>
                  <a:lnTo>
                    <a:pt x="45720" y="63500"/>
                  </a:lnTo>
                  <a:lnTo>
                    <a:pt x="38100" y="73660"/>
                  </a:lnTo>
                  <a:lnTo>
                    <a:pt x="30480" y="82550"/>
                  </a:lnTo>
                  <a:lnTo>
                    <a:pt x="22860" y="91440"/>
                  </a:lnTo>
                  <a:lnTo>
                    <a:pt x="16510" y="99060"/>
                  </a:lnTo>
                  <a:lnTo>
                    <a:pt x="10160" y="107950"/>
                  </a:lnTo>
                  <a:lnTo>
                    <a:pt x="5080" y="118110"/>
                  </a:lnTo>
                  <a:lnTo>
                    <a:pt x="0" y="127000"/>
                  </a:lnTo>
                  <a:lnTo>
                    <a:pt x="0" y="138430"/>
                  </a:lnTo>
                  <a:lnTo>
                    <a:pt x="1270" y="151130"/>
                  </a:lnTo>
                  <a:lnTo>
                    <a:pt x="5080" y="163830"/>
                  </a:lnTo>
                  <a:lnTo>
                    <a:pt x="12700" y="171450"/>
                  </a:lnTo>
                  <a:lnTo>
                    <a:pt x="21590" y="177800"/>
                  </a:lnTo>
                  <a:lnTo>
                    <a:pt x="33020" y="181610"/>
                  </a:lnTo>
                  <a:lnTo>
                    <a:pt x="43180" y="182880"/>
                  </a:lnTo>
                  <a:lnTo>
                    <a:pt x="53340" y="182880"/>
                  </a:lnTo>
                  <a:lnTo>
                    <a:pt x="64770" y="181610"/>
                  </a:lnTo>
                  <a:lnTo>
                    <a:pt x="74930" y="177800"/>
                  </a:lnTo>
                  <a:lnTo>
                    <a:pt x="86360" y="173990"/>
                  </a:lnTo>
                  <a:lnTo>
                    <a:pt x="96520" y="167640"/>
                  </a:lnTo>
                  <a:lnTo>
                    <a:pt x="106680" y="161290"/>
                  </a:lnTo>
                  <a:lnTo>
                    <a:pt x="116840" y="152400"/>
                  </a:lnTo>
                  <a:lnTo>
                    <a:pt x="128270" y="143510"/>
                  </a:lnTo>
                  <a:lnTo>
                    <a:pt x="138430" y="132080"/>
                  </a:lnTo>
                  <a:lnTo>
                    <a:pt x="148590" y="118110"/>
                  </a:lnTo>
                  <a:lnTo>
                    <a:pt x="160020" y="102870"/>
                  </a:lnTo>
                  <a:lnTo>
                    <a:pt x="166370" y="87630"/>
                  </a:lnTo>
                  <a:lnTo>
                    <a:pt x="171450" y="71120"/>
                  </a:lnTo>
                  <a:lnTo>
                    <a:pt x="173990" y="54610"/>
                  </a:lnTo>
                  <a:lnTo>
                    <a:pt x="177800" y="49530"/>
                  </a:lnTo>
                  <a:lnTo>
                    <a:pt x="180340" y="54610"/>
                  </a:lnTo>
                  <a:lnTo>
                    <a:pt x="184150" y="63500"/>
                  </a:lnTo>
                  <a:lnTo>
                    <a:pt x="187960" y="76200"/>
                  </a:lnTo>
                  <a:lnTo>
                    <a:pt x="191770" y="90170"/>
                  </a:lnTo>
                  <a:lnTo>
                    <a:pt x="194310" y="105410"/>
                  </a:lnTo>
                  <a:lnTo>
                    <a:pt x="198120" y="119380"/>
                  </a:lnTo>
                  <a:lnTo>
                    <a:pt x="201930" y="132080"/>
                  </a:lnTo>
                  <a:lnTo>
                    <a:pt x="205740" y="143510"/>
                  </a:lnTo>
                  <a:lnTo>
                    <a:pt x="210820" y="154940"/>
                  </a:lnTo>
                  <a:lnTo>
                    <a:pt x="218440" y="163830"/>
                  </a:lnTo>
                  <a:lnTo>
                    <a:pt x="243840" y="1892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981960" y="1779270"/>
              <a:ext cx="134621" cy="247651"/>
            </a:xfrm>
            <a:custGeom>
              <a:avLst/>
              <a:gdLst/>
              <a:ahLst/>
              <a:cxnLst/>
              <a:rect l="0" t="0" r="0" b="0"/>
              <a:pathLst>
                <a:path w="134621" h="247651">
                  <a:moveTo>
                    <a:pt x="19050" y="0"/>
                  </a:moveTo>
                  <a:lnTo>
                    <a:pt x="12700" y="22860"/>
                  </a:lnTo>
                  <a:lnTo>
                    <a:pt x="10160" y="35560"/>
                  </a:lnTo>
                  <a:lnTo>
                    <a:pt x="3810" y="69850"/>
                  </a:lnTo>
                  <a:lnTo>
                    <a:pt x="1270" y="88900"/>
                  </a:lnTo>
                  <a:lnTo>
                    <a:pt x="0" y="107950"/>
                  </a:lnTo>
                  <a:lnTo>
                    <a:pt x="0" y="128270"/>
                  </a:lnTo>
                  <a:lnTo>
                    <a:pt x="0" y="148590"/>
                  </a:lnTo>
                  <a:lnTo>
                    <a:pt x="1270" y="168910"/>
                  </a:lnTo>
                  <a:lnTo>
                    <a:pt x="3810" y="190500"/>
                  </a:lnTo>
                  <a:lnTo>
                    <a:pt x="5080" y="208280"/>
                  </a:lnTo>
                  <a:lnTo>
                    <a:pt x="6350" y="226060"/>
                  </a:lnTo>
                  <a:lnTo>
                    <a:pt x="6350" y="241300"/>
                  </a:lnTo>
                  <a:lnTo>
                    <a:pt x="7620" y="247650"/>
                  </a:lnTo>
                  <a:lnTo>
                    <a:pt x="7620" y="247650"/>
                  </a:lnTo>
                  <a:lnTo>
                    <a:pt x="7620" y="241300"/>
                  </a:lnTo>
                  <a:lnTo>
                    <a:pt x="7620" y="200660"/>
                  </a:lnTo>
                  <a:lnTo>
                    <a:pt x="8890" y="185420"/>
                  </a:lnTo>
                  <a:lnTo>
                    <a:pt x="11430" y="170180"/>
                  </a:lnTo>
                  <a:lnTo>
                    <a:pt x="13970" y="156210"/>
                  </a:lnTo>
                  <a:lnTo>
                    <a:pt x="16510" y="142240"/>
                  </a:lnTo>
                  <a:lnTo>
                    <a:pt x="19050" y="129540"/>
                  </a:lnTo>
                  <a:lnTo>
                    <a:pt x="22860" y="118110"/>
                  </a:lnTo>
                  <a:lnTo>
                    <a:pt x="26670" y="106680"/>
                  </a:lnTo>
                  <a:lnTo>
                    <a:pt x="33020" y="96520"/>
                  </a:lnTo>
                  <a:lnTo>
                    <a:pt x="38100" y="85090"/>
                  </a:lnTo>
                  <a:lnTo>
                    <a:pt x="44450" y="74930"/>
                  </a:lnTo>
                  <a:lnTo>
                    <a:pt x="50800" y="66040"/>
                  </a:lnTo>
                  <a:lnTo>
                    <a:pt x="58420" y="58420"/>
                  </a:lnTo>
                  <a:lnTo>
                    <a:pt x="64770" y="50800"/>
                  </a:lnTo>
                  <a:lnTo>
                    <a:pt x="71120" y="43180"/>
                  </a:lnTo>
                  <a:lnTo>
                    <a:pt x="78740" y="35560"/>
                  </a:lnTo>
                  <a:lnTo>
                    <a:pt x="87630" y="29210"/>
                  </a:lnTo>
                  <a:lnTo>
                    <a:pt x="99060" y="24130"/>
                  </a:lnTo>
                  <a:lnTo>
                    <a:pt x="134620" y="10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152140" y="1840230"/>
              <a:ext cx="280671" cy="160021"/>
            </a:xfrm>
            <a:custGeom>
              <a:avLst/>
              <a:gdLst/>
              <a:ahLst/>
              <a:cxnLst/>
              <a:rect l="0" t="0" r="0" b="0"/>
              <a:pathLst>
                <a:path w="280671" h="160021">
                  <a:moveTo>
                    <a:pt x="6350" y="96520"/>
                  </a:moveTo>
                  <a:lnTo>
                    <a:pt x="1270" y="114300"/>
                  </a:lnTo>
                  <a:lnTo>
                    <a:pt x="0" y="114300"/>
                  </a:lnTo>
                  <a:lnTo>
                    <a:pt x="1270" y="109220"/>
                  </a:lnTo>
                  <a:lnTo>
                    <a:pt x="2540" y="101600"/>
                  </a:lnTo>
                  <a:lnTo>
                    <a:pt x="3810" y="91440"/>
                  </a:lnTo>
                  <a:lnTo>
                    <a:pt x="5080" y="77470"/>
                  </a:lnTo>
                  <a:lnTo>
                    <a:pt x="5080" y="63500"/>
                  </a:lnTo>
                  <a:lnTo>
                    <a:pt x="8890" y="49530"/>
                  </a:lnTo>
                  <a:lnTo>
                    <a:pt x="15240" y="38100"/>
                  </a:lnTo>
                  <a:lnTo>
                    <a:pt x="22860" y="25400"/>
                  </a:lnTo>
                  <a:lnTo>
                    <a:pt x="31750" y="16510"/>
                  </a:lnTo>
                  <a:lnTo>
                    <a:pt x="40640" y="10160"/>
                  </a:lnTo>
                  <a:lnTo>
                    <a:pt x="50800" y="3810"/>
                  </a:lnTo>
                  <a:lnTo>
                    <a:pt x="60960" y="1270"/>
                  </a:lnTo>
                  <a:lnTo>
                    <a:pt x="73660" y="0"/>
                  </a:lnTo>
                  <a:lnTo>
                    <a:pt x="86360" y="1270"/>
                  </a:lnTo>
                  <a:lnTo>
                    <a:pt x="96520" y="3810"/>
                  </a:lnTo>
                  <a:lnTo>
                    <a:pt x="106680" y="7620"/>
                  </a:lnTo>
                  <a:lnTo>
                    <a:pt x="115570" y="12700"/>
                  </a:lnTo>
                  <a:lnTo>
                    <a:pt x="123190" y="22860"/>
                  </a:lnTo>
                  <a:lnTo>
                    <a:pt x="130810" y="34290"/>
                  </a:lnTo>
                  <a:lnTo>
                    <a:pt x="138430" y="48260"/>
                  </a:lnTo>
                  <a:lnTo>
                    <a:pt x="142240" y="62230"/>
                  </a:lnTo>
                  <a:lnTo>
                    <a:pt x="143510" y="76200"/>
                  </a:lnTo>
                  <a:lnTo>
                    <a:pt x="143510" y="90170"/>
                  </a:lnTo>
                  <a:lnTo>
                    <a:pt x="143510" y="93980"/>
                  </a:lnTo>
                  <a:lnTo>
                    <a:pt x="143510" y="90170"/>
                  </a:lnTo>
                  <a:lnTo>
                    <a:pt x="143510" y="81280"/>
                  </a:lnTo>
                  <a:lnTo>
                    <a:pt x="144780" y="72390"/>
                  </a:lnTo>
                  <a:lnTo>
                    <a:pt x="146050" y="63500"/>
                  </a:lnTo>
                  <a:lnTo>
                    <a:pt x="148590" y="53340"/>
                  </a:lnTo>
                  <a:lnTo>
                    <a:pt x="152400" y="43180"/>
                  </a:lnTo>
                  <a:lnTo>
                    <a:pt x="157480" y="33020"/>
                  </a:lnTo>
                  <a:lnTo>
                    <a:pt x="163830" y="22860"/>
                  </a:lnTo>
                  <a:lnTo>
                    <a:pt x="171450" y="15240"/>
                  </a:lnTo>
                  <a:lnTo>
                    <a:pt x="179070" y="8890"/>
                  </a:lnTo>
                  <a:lnTo>
                    <a:pt x="187960" y="2540"/>
                  </a:lnTo>
                  <a:lnTo>
                    <a:pt x="198120" y="1270"/>
                  </a:lnTo>
                  <a:lnTo>
                    <a:pt x="208280" y="2540"/>
                  </a:lnTo>
                  <a:lnTo>
                    <a:pt x="218440" y="6350"/>
                  </a:lnTo>
                  <a:lnTo>
                    <a:pt x="228600" y="12700"/>
                  </a:lnTo>
                  <a:lnTo>
                    <a:pt x="238760" y="22860"/>
                  </a:lnTo>
                  <a:lnTo>
                    <a:pt x="248920" y="33020"/>
                  </a:lnTo>
                  <a:lnTo>
                    <a:pt x="256540" y="45720"/>
                  </a:lnTo>
                  <a:lnTo>
                    <a:pt x="262890" y="60960"/>
                  </a:lnTo>
                  <a:lnTo>
                    <a:pt x="269240" y="76200"/>
                  </a:lnTo>
                  <a:lnTo>
                    <a:pt x="273050" y="92710"/>
                  </a:lnTo>
                  <a:lnTo>
                    <a:pt x="275590" y="109220"/>
                  </a:lnTo>
                  <a:lnTo>
                    <a:pt x="280670" y="1600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495040" y="1807210"/>
              <a:ext cx="190501" cy="153671"/>
            </a:xfrm>
            <a:custGeom>
              <a:avLst/>
              <a:gdLst/>
              <a:ahLst/>
              <a:cxnLst/>
              <a:rect l="0" t="0" r="0" b="0"/>
              <a:pathLst>
                <a:path w="190501" h="153671">
                  <a:moveTo>
                    <a:pt x="41910" y="35560"/>
                  </a:moveTo>
                  <a:lnTo>
                    <a:pt x="53340" y="46990"/>
                  </a:lnTo>
                  <a:lnTo>
                    <a:pt x="62230" y="49530"/>
                  </a:lnTo>
                  <a:lnTo>
                    <a:pt x="71120" y="52070"/>
                  </a:lnTo>
                  <a:lnTo>
                    <a:pt x="82550" y="53340"/>
                  </a:lnTo>
                  <a:lnTo>
                    <a:pt x="93980" y="53340"/>
                  </a:lnTo>
                  <a:lnTo>
                    <a:pt x="105410" y="52070"/>
                  </a:lnTo>
                  <a:lnTo>
                    <a:pt x="115570" y="49530"/>
                  </a:lnTo>
                  <a:lnTo>
                    <a:pt x="125730" y="45720"/>
                  </a:lnTo>
                  <a:lnTo>
                    <a:pt x="133350" y="41910"/>
                  </a:lnTo>
                  <a:lnTo>
                    <a:pt x="142240" y="35560"/>
                  </a:lnTo>
                  <a:lnTo>
                    <a:pt x="143510" y="29210"/>
                  </a:lnTo>
                  <a:lnTo>
                    <a:pt x="142240" y="22860"/>
                  </a:lnTo>
                  <a:lnTo>
                    <a:pt x="137160" y="16510"/>
                  </a:lnTo>
                  <a:lnTo>
                    <a:pt x="128270" y="11430"/>
                  </a:lnTo>
                  <a:lnTo>
                    <a:pt x="118110" y="6350"/>
                  </a:lnTo>
                  <a:lnTo>
                    <a:pt x="107950" y="2540"/>
                  </a:lnTo>
                  <a:lnTo>
                    <a:pt x="93980" y="0"/>
                  </a:lnTo>
                  <a:lnTo>
                    <a:pt x="78740" y="0"/>
                  </a:lnTo>
                  <a:lnTo>
                    <a:pt x="63500" y="1270"/>
                  </a:lnTo>
                  <a:lnTo>
                    <a:pt x="49530" y="5080"/>
                  </a:lnTo>
                  <a:lnTo>
                    <a:pt x="36830" y="11430"/>
                  </a:lnTo>
                  <a:lnTo>
                    <a:pt x="24130" y="20320"/>
                  </a:lnTo>
                  <a:lnTo>
                    <a:pt x="15240" y="29210"/>
                  </a:lnTo>
                  <a:lnTo>
                    <a:pt x="7620" y="40640"/>
                  </a:lnTo>
                  <a:lnTo>
                    <a:pt x="2540" y="53340"/>
                  </a:lnTo>
                  <a:lnTo>
                    <a:pt x="0" y="67310"/>
                  </a:lnTo>
                  <a:lnTo>
                    <a:pt x="1270" y="82550"/>
                  </a:lnTo>
                  <a:lnTo>
                    <a:pt x="5080" y="97790"/>
                  </a:lnTo>
                  <a:lnTo>
                    <a:pt x="10160" y="110490"/>
                  </a:lnTo>
                  <a:lnTo>
                    <a:pt x="17780" y="121920"/>
                  </a:lnTo>
                  <a:lnTo>
                    <a:pt x="25400" y="132080"/>
                  </a:lnTo>
                  <a:lnTo>
                    <a:pt x="38100" y="139700"/>
                  </a:lnTo>
                  <a:lnTo>
                    <a:pt x="53340" y="146050"/>
                  </a:lnTo>
                  <a:lnTo>
                    <a:pt x="71120" y="151130"/>
                  </a:lnTo>
                  <a:lnTo>
                    <a:pt x="87630" y="153670"/>
                  </a:lnTo>
                  <a:lnTo>
                    <a:pt x="102870" y="153670"/>
                  </a:lnTo>
                  <a:lnTo>
                    <a:pt x="118110" y="152400"/>
                  </a:lnTo>
                  <a:lnTo>
                    <a:pt x="132080" y="151130"/>
                  </a:lnTo>
                  <a:lnTo>
                    <a:pt x="147320" y="148590"/>
                  </a:lnTo>
                  <a:lnTo>
                    <a:pt x="190500" y="1409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742690" y="1789430"/>
              <a:ext cx="195581" cy="163831"/>
            </a:xfrm>
            <a:custGeom>
              <a:avLst/>
              <a:gdLst/>
              <a:ahLst/>
              <a:cxnLst/>
              <a:rect l="0" t="0" r="0" b="0"/>
              <a:pathLst>
                <a:path w="195581" h="163831">
                  <a:moveTo>
                    <a:pt x="26670" y="0"/>
                  </a:moveTo>
                  <a:lnTo>
                    <a:pt x="20320" y="22860"/>
                  </a:lnTo>
                  <a:lnTo>
                    <a:pt x="15240" y="49530"/>
                  </a:lnTo>
                  <a:lnTo>
                    <a:pt x="11430" y="64770"/>
                  </a:lnTo>
                  <a:lnTo>
                    <a:pt x="10160" y="81280"/>
                  </a:lnTo>
                  <a:lnTo>
                    <a:pt x="8890" y="97790"/>
                  </a:lnTo>
                  <a:lnTo>
                    <a:pt x="7620" y="114300"/>
                  </a:lnTo>
                  <a:lnTo>
                    <a:pt x="6350" y="144780"/>
                  </a:lnTo>
                  <a:lnTo>
                    <a:pt x="6350" y="160020"/>
                  </a:lnTo>
                  <a:lnTo>
                    <a:pt x="5080" y="163830"/>
                  </a:lnTo>
                  <a:lnTo>
                    <a:pt x="2540" y="161290"/>
                  </a:lnTo>
                  <a:lnTo>
                    <a:pt x="0" y="153670"/>
                  </a:lnTo>
                  <a:lnTo>
                    <a:pt x="0" y="144780"/>
                  </a:lnTo>
                  <a:lnTo>
                    <a:pt x="0" y="134620"/>
                  </a:lnTo>
                  <a:lnTo>
                    <a:pt x="3810" y="113030"/>
                  </a:lnTo>
                  <a:lnTo>
                    <a:pt x="10160" y="83820"/>
                  </a:lnTo>
                  <a:lnTo>
                    <a:pt x="15240" y="69850"/>
                  </a:lnTo>
                  <a:lnTo>
                    <a:pt x="22860" y="57150"/>
                  </a:lnTo>
                  <a:lnTo>
                    <a:pt x="30480" y="45720"/>
                  </a:lnTo>
                  <a:lnTo>
                    <a:pt x="40640" y="36830"/>
                  </a:lnTo>
                  <a:lnTo>
                    <a:pt x="52070" y="29210"/>
                  </a:lnTo>
                  <a:lnTo>
                    <a:pt x="64770" y="22860"/>
                  </a:lnTo>
                  <a:lnTo>
                    <a:pt x="81280" y="19050"/>
                  </a:lnTo>
                  <a:lnTo>
                    <a:pt x="100330" y="16510"/>
                  </a:lnTo>
                  <a:lnTo>
                    <a:pt x="121920" y="13970"/>
                  </a:lnTo>
                  <a:lnTo>
                    <a:pt x="138430" y="13970"/>
                  </a:lnTo>
                  <a:lnTo>
                    <a:pt x="153670" y="15240"/>
                  </a:lnTo>
                  <a:lnTo>
                    <a:pt x="195580" y="21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953510" y="1793240"/>
              <a:ext cx="147321" cy="172721"/>
            </a:xfrm>
            <a:custGeom>
              <a:avLst/>
              <a:gdLst/>
              <a:ahLst/>
              <a:cxnLst/>
              <a:rect l="0" t="0" r="0" b="0"/>
              <a:pathLst>
                <a:path w="147321" h="172721">
                  <a:moveTo>
                    <a:pt x="132080" y="17780"/>
                  </a:moveTo>
                  <a:lnTo>
                    <a:pt x="114300" y="6350"/>
                  </a:lnTo>
                  <a:lnTo>
                    <a:pt x="105410" y="3810"/>
                  </a:lnTo>
                  <a:lnTo>
                    <a:pt x="93980" y="1270"/>
                  </a:lnTo>
                  <a:lnTo>
                    <a:pt x="82550" y="0"/>
                  </a:lnTo>
                  <a:lnTo>
                    <a:pt x="69850" y="1270"/>
                  </a:lnTo>
                  <a:lnTo>
                    <a:pt x="55880" y="3810"/>
                  </a:lnTo>
                  <a:lnTo>
                    <a:pt x="43180" y="8890"/>
                  </a:lnTo>
                  <a:lnTo>
                    <a:pt x="30480" y="13970"/>
                  </a:lnTo>
                  <a:lnTo>
                    <a:pt x="17780" y="20320"/>
                  </a:lnTo>
                  <a:lnTo>
                    <a:pt x="6350" y="26670"/>
                  </a:lnTo>
                  <a:lnTo>
                    <a:pt x="1270" y="35560"/>
                  </a:lnTo>
                  <a:lnTo>
                    <a:pt x="0" y="45720"/>
                  </a:lnTo>
                  <a:lnTo>
                    <a:pt x="2540" y="57150"/>
                  </a:lnTo>
                  <a:lnTo>
                    <a:pt x="5080" y="67310"/>
                  </a:lnTo>
                  <a:lnTo>
                    <a:pt x="10160" y="76200"/>
                  </a:lnTo>
                  <a:lnTo>
                    <a:pt x="15240" y="85090"/>
                  </a:lnTo>
                  <a:lnTo>
                    <a:pt x="22860" y="91440"/>
                  </a:lnTo>
                  <a:lnTo>
                    <a:pt x="30480" y="97790"/>
                  </a:lnTo>
                  <a:lnTo>
                    <a:pt x="39370" y="102870"/>
                  </a:lnTo>
                  <a:lnTo>
                    <a:pt x="52070" y="107950"/>
                  </a:lnTo>
                  <a:lnTo>
                    <a:pt x="66040" y="114300"/>
                  </a:lnTo>
                  <a:lnTo>
                    <a:pt x="80010" y="120650"/>
                  </a:lnTo>
                  <a:lnTo>
                    <a:pt x="93980" y="125730"/>
                  </a:lnTo>
                  <a:lnTo>
                    <a:pt x="118110" y="135890"/>
                  </a:lnTo>
                  <a:lnTo>
                    <a:pt x="128270" y="140970"/>
                  </a:lnTo>
                  <a:lnTo>
                    <a:pt x="137160" y="146050"/>
                  </a:lnTo>
                  <a:lnTo>
                    <a:pt x="146050" y="152400"/>
                  </a:lnTo>
                  <a:lnTo>
                    <a:pt x="147320" y="157480"/>
                  </a:lnTo>
                  <a:lnTo>
                    <a:pt x="143510" y="162560"/>
                  </a:lnTo>
                  <a:lnTo>
                    <a:pt x="135890" y="166370"/>
                  </a:lnTo>
                  <a:lnTo>
                    <a:pt x="124460" y="170180"/>
                  </a:lnTo>
                  <a:lnTo>
                    <a:pt x="111760" y="171450"/>
                  </a:lnTo>
                  <a:lnTo>
                    <a:pt x="97790" y="172720"/>
                  </a:lnTo>
                  <a:lnTo>
                    <a:pt x="83820" y="172720"/>
                  </a:lnTo>
                  <a:lnTo>
                    <a:pt x="72390" y="171450"/>
                  </a:lnTo>
                  <a:lnTo>
                    <a:pt x="3683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274820" y="1769110"/>
              <a:ext cx="694691" cy="73661"/>
            </a:xfrm>
            <a:custGeom>
              <a:avLst/>
              <a:gdLst/>
              <a:ahLst/>
              <a:cxnLst/>
              <a:rect l="0" t="0" r="0" b="0"/>
              <a:pathLst>
                <a:path w="694691" h="73661">
                  <a:moveTo>
                    <a:pt x="0" y="73660"/>
                  </a:moveTo>
                  <a:lnTo>
                    <a:pt x="16510" y="67310"/>
                  </a:lnTo>
                  <a:lnTo>
                    <a:pt x="26670" y="64770"/>
                  </a:lnTo>
                  <a:lnTo>
                    <a:pt x="49530" y="58420"/>
                  </a:lnTo>
                  <a:lnTo>
                    <a:pt x="66040" y="57150"/>
                  </a:lnTo>
                  <a:lnTo>
                    <a:pt x="85090" y="54610"/>
                  </a:lnTo>
                  <a:lnTo>
                    <a:pt x="124460" y="53340"/>
                  </a:lnTo>
                  <a:lnTo>
                    <a:pt x="157480" y="53340"/>
                  </a:lnTo>
                  <a:lnTo>
                    <a:pt x="172720" y="52070"/>
                  </a:lnTo>
                  <a:lnTo>
                    <a:pt x="187960" y="49530"/>
                  </a:lnTo>
                  <a:lnTo>
                    <a:pt x="201930" y="46990"/>
                  </a:lnTo>
                  <a:lnTo>
                    <a:pt x="217170" y="45720"/>
                  </a:lnTo>
                  <a:lnTo>
                    <a:pt x="233680" y="44450"/>
                  </a:lnTo>
                  <a:lnTo>
                    <a:pt x="250190" y="43180"/>
                  </a:lnTo>
                  <a:lnTo>
                    <a:pt x="288290" y="41910"/>
                  </a:lnTo>
                  <a:lnTo>
                    <a:pt x="473710" y="41910"/>
                  </a:lnTo>
                  <a:lnTo>
                    <a:pt x="490220" y="40640"/>
                  </a:lnTo>
                  <a:lnTo>
                    <a:pt x="506730" y="38100"/>
                  </a:lnTo>
                  <a:lnTo>
                    <a:pt x="523240" y="36830"/>
                  </a:lnTo>
                  <a:lnTo>
                    <a:pt x="539750" y="34290"/>
                  </a:lnTo>
                  <a:lnTo>
                    <a:pt x="554990" y="33020"/>
                  </a:lnTo>
                  <a:lnTo>
                    <a:pt x="570230" y="33020"/>
                  </a:lnTo>
                  <a:lnTo>
                    <a:pt x="584200" y="30480"/>
                  </a:lnTo>
                  <a:lnTo>
                    <a:pt x="599440" y="29210"/>
                  </a:lnTo>
                  <a:lnTo>
                    <a:pt x="613410" y="26670"/>
                  </a:lnTo>
                  <a:lnTo>
                    <a:pt x="628650" y="24130"/>
                  </a:lnTo>
                  <a:lnTo>
                    <a:pt x="645160" y="22860"/>
                  </a:lnTo>
                  <a:lnTo>
                    <a:pt x="69469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812030" y="1663700"/>
              <a:ext cx="189231" cy="262891"/>
            </a:xfrm>
            <a:custGeom>
              <a:avLst/>
              <a:gdLst/>
              <a:ahLst/>
              <a:cxnLst/>
              <a:rect l="0" t="0" r="0" b="0"/>
              <a:pathLst>
                <a:path w="189231" h="262891">
                  <a:moveTo>
                    <a:pt x="0" y="0"/>
                  </a:moveTo>
                  <a:lnTo>
                    <a:pt x="10160" y="11430"/>
                  </a:lnTo>
                  <a:lnTo>
                    <a:pt x="17780" y="16510"/>
                  </a:lnTo>
                  <a:lnTo>
                    <a:pt x="25400" y="22860"/>
                  </a:lnTo>
                  <a:lnTo>
                    <a:pt x="34290" y="29210"/>
                  </a:lnTo>
                  <a:lnTo>
                    <a:pt x="45720" y="36830"/>
                  </a:lnTo>
                  <a:lnTo>
                    <a:pt x="113030" y="78740"/>
                  </a:lnTo>
                  <a:lnTo>
                    <a:pt x="125730" y="86360"/>
                  </a:lnTo>
                  <a:lnTo>
                    <a:pt x="138430" y="93980"/>
                  </a:lnTo>
                  <a:lnTo>
                    <a:pt x="151130" y="101600"/>
                  </a:lnTo>
                  <a:lnTo>
                    <a:pt x="162560" y="107950"/>
                  </a:lnTo>
                  <a:lnTo>
                    <a:pt x="172720" y="115570"/>
                  </a:lnTo>
                  <a:lnTo>
                    <a:pt x="181610" y="121920"/>
                  </a:lnTo>
                  <a:lnTo>
                    <a:pt x="186690" y="133350"/>
                  </a:lnTo>
                  <a:lnTo>
                    <a:pt x="187960" y="146050"/>
                  </a:lnTo>
                  <a:lnTo>
                    <a:pt x="189230" y="160020"/>
                  </a:lnTo>
                  <a:lnTo>
                    <a:pt x="185420" y="172720"/>
                  </a:lnTo>
                  <a:lnTo>
                    <a:pt x="179070" y="182880"/>
                  </a:lnTo>
                  <a:lnTo>
                    <a:pt x="172720" y="191770"/>
                  </a:lnTo>
                  <a:lnTo>
                    <a:pt x="165100" y="200660"/>
                  </a:lnTo>
                  <a:lnTo>
                    <a:pt x="157480" y="208280"/>
                  </a:lnTo>
                  <a:lnTo>
                    <a:pt x="151130" y="215900"/>
                  </a:lnTo>
                  <a:lnTo>
                    <a:pt x="140970" y="222250"/>
                  </a:lnTo>
                  <a:lnTo>
                    <a:pt x="130810" y="227330"/>
                  </a:lnTo>
                  <a:lnTo>
                    <a:pt x="118110" y="232410"/>
                  </a:lnTo>
                  <a:lnTo>
                    <a:pt x="106680" y="237490"/>
                  </a:lnTo>
                  <a:lnTo>
                    <a:pt x="95250" y="243840"/>
                  </a:lnTo>
                  <a:lnTo>
                    <a:pt x="52070" y="262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063490" y="1582420"/>
            <a:ext cx="2190751" cy="386081"/>
            <a:chOff x="5063490" y="1582420"/>
            <a:chExt cx="2190751" cy="386081"/>
          </a:xfrm>
        </p:grpSpPr>
        <p:sp>
          <p:nvSpPr>
            <p:cNvPr id="51" name="Freeform 50"/>
            <p:cNvSpPr/>
            <p:nvPr/>
          </p:nvSpPr>
          <p:spPr>
            <a:xfrm>
              <a:off x="5063490" y="1741170"/>
              <a:ext cx="135891" cy="193041"/>
            </a:xfrm>
            <a:custGeom>
              <a:avLst/>
              <a:gdLst/>
              <a:ahLst/>
              <a:cxnLst/>
              <a:rect l="0" t="0" r="0" b="0"/>
              <a:pathLst>
                <a:path w="135891" h="193041">
                  <a:moveTo>
                    <a:pt x="127000" y="38100"/>
                  </a:moveTo>
                  <a:lnTo>
                    <a:pt x="97790" y="8890"/>
                  </a:lnTo>
                  <a:lnTo>
                    <a:pt x="88900" y="5080"/>
                  </a:lnTo>
                  <a:lnTo>
                    <a:pt x="78740" y="1270"/>
                  </a:lnTo>
                  <a:lnTo>
                    <a:pt x="66040" y="0"/>
                  </a:lnTo>
                  <a:lnTo>
                    <a:pt x="54610" y="0"/>
                  </a:lnTo>
                  <a:lnTo>
                    <a:pt x="44450" y="1270"/>
                  </a:lnTo>
                  <a:lnTo>
                    <a:pt x="33020" y="2540"/>
                  </a:lnTo>
                  <a:lnTo>
                    <a:pt x="22860" y="6350"/>
                  </a:lnTo>
                  <a:lnTo>
                    <a:pt x="15240" y="11430"/>
                  </a:lnTo>
                  <a:lnTo>
                    <a:pt x="6350" y="16510"/>
                  </a:lnTo>
                  <a:lnTo>
                    <a:pt x="2540" y="24130"/>
                  </a:lnTo>
                  <a:lnTo>
                    <a:pt x="0" y="31750"/>
                  </a:lnTo>
                  <a:lnTo>
                    <a:pt x="0" y="40640"/>
                  </a:lnTo>
                  <a:lnTo>
                    <a:pt x="3810" y="49530"/>
                  </a:lnTo>
                  <a:lnTo>
                    <a:pt x="10160" y="57150"/>
                  </a:lnTo>
                  <a:lnTo>
                    <a:pt x="17780" y="64770"/>
                  </a:lnTo>
                  <a:lnTo>
                    <a:pt x="25400" y="72390"/>
                  </a:lnTo>
                  <a:lnTo>
                    <a:pt x="35560" y="80010"/>
                  </a:lnTo>
                  <a:lnTo>
                    <a:pt x="44450" y="86360"/>
                  </a:lnTo>
                  <a:lnTo>
                    <a:pt x="54610" y="92710"/>
                  </a:lnTo>
                  <a:lnTo>
                    <a:pt x="64770" y="97790"/>
                  </a:lnTo>
                  <a:lnTo>
                    <a:pt x="74930" y="102870"/>
                  </a:lnTo>
                  <a:lnTo>
                    <a:pt x="99060" y="114300"/>
                  </a:lnTo>
                  <a:lnTo>
                    <a:pt x="111760" y="120650"/>
                  </a:lnTo>
                  <a:lnTo>
                    <a:pt x="121920" y="128270"/>
                  </a:lnTo>
                  <a:lnTo>
                    <a:pt x="129540" y="137160"/>
                  </a:lnTo>
                  <a:lnTo>
                    <a:pt x="135890" y="146050"/>
                  </a:lnTo>
                  <a:lnTo>
                    <a:pt x="135890" y="154940"/>
                  </a:lnTo>
                  <a:lnTo>
                    <a:pt x="133350" y="162560"/>
                  </a:lnTo>
                  <a:lnTo>
                    <a:pt x="127000" y="170180"/>
                  </a:lnTo>
                  <a:lnTo>
                    <a:pt x="118110" y="176530"/>
                  </a:lnTo>
                  <a:lnTo>
                    <a:pt x="105410" y="181610"/>
                  </a:lnTo>
                  <a:lnTo>
                    <a:pt x="91440" y="186690"/>
                  </a:lnTo>
                  <a:lnTo>
                    <a:pt x="76200" y="189230"/>
                  </a:lnTo>
                  <a:lnTo>
                    <a:pt x="60960" y="191770"/>
                  </a:lnTo>
                  <a:lnTo>
                    <a:pt x="44450" y="193040"/>
                  </a:lnTo>
                  <a:lnTo>
                    <a:pt x="31750" y="190500"/>
                  </a:lnTo>
                  <a:lnTo>
                    <a:pt x="22860" y="185420"/>
                  </a:lnTo>
                  <a:lnTo>
                    <a:pt x="127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259070" y="1767840"/>
              <a:ext cx="341631" cy="168911"/>
            </a:xfrm>
            <a:custGeom>
              <a:avLst/>
              <a:gdLst/>
              <a:ahLst/>
              <a:cxnLst/>
              <a:rect l="0" t="0" r="0" b="0"/>
              <a:pathLst>
                <a:path w="341631" h="168911">
                  <a:moveTo>
                    <a:pt x="5080" y="11430"/>
                  </a:moveTo>
                  <a:lnTo>
                    <a:pt x="5080" y="110490"/>
                  </a:lnTo>
                  <a:lnTo>
                    <a:pt x="3810" y="123190"/>
                  </a:lnTo>
                  <a:lnTo>
                    <a:pt x="2540" y="134620"/>
                  </a:lnTo>
                  <a:lnTo>
                    <a:pt x="0" y="146050"/>
                  </a:lnTo>
                  <a:lnTo>
                    <a:pt x="1270" y="148590"/>
                  </a:lnTo>
                  <a:lnTo>
                    <a:pt x="6350" y="143510"/>
                  </a:lnTo>
                  <a:lnTo>
                    <a:pt x="12700" y="134620"/>
                  </a:lnTo>
                  <a:lnTo>
                    <a:pt x="19050" y="125730"/>
                  </a:lnTo>
                  <a:lnTo>
                    <a:pt x="22860" y="115570"/>
                  </a:lnTo>
                  <a:lnTo>
                    <a:pt x="27940" y="105410"/>
                  </a:lnTo>
                  <a:lnTo>
                    <a:pt x="31750" y="95250"/>
                  </a:lnTo>
                  <a:lnTo>
                    <a:pt x="39370" y="74930"/>
                  </a:lnTo>
                  <a:lnTo>
                    <a:pt x="50800" y="43180"/>
                  </a:lnTo>
                  <a:lnTo>
                    <a:pt x="55880" y="33020"/>
                  </a:lnTo>
                  <a:lnTo>
                    <a:pt x="60960" y="25400"/>
                  </a:lnTo>
                  <a:lnTo>
                    <a:pt x="67310" y="16510"/>
                  </a:lnTo>
                  <a:lnTo>
                    <a:pt x="76200" y="13970"/>
                  </a:lnTo>
                  <a:lnTo>
                    <a:pt x="88900" y="13970"/>
                  </a:lnTo>
                  <a:lnTo>
                    <a:pt x="102870" y="16510"/>
                  </a:lnTo>
                  <a:lnTo>
                    <a:pt x="115570" y="24130"/>
                  </a:lnTo>
                  <a:lnTo>
                    <a:pt x="125730" y="35560"/>
                  </a:lnTo>
                  <a:lnTo>
                    <a:pt x="134620" y="48260"/>
                  </a:lnTo>
                  <a:lnTo>
                    <a:pt x="142240" y="59690"/>
                  </a:lnTo>
                  <a:lnTo>
                    <a:pt x="151130" y="69850"/>
                  </a:lnTo>
                  <a:lnTo>
                    <a:pt x="158750" y="77470"/>
                  </a:lnTo>
                  <a:lnTo>
                    <a:pt x="165100" y="90170"/>
                  </a:lnTo>
                  <a:lnTo>
                    <a:pt x="170180" y="102870"/>
                  </a:lnTo>
                  <a:lnTo>
                    <a:pt x="175260" y="118110"/>
                  </a:lnTo>
                  <a:lnTo>
                    <a:pt x="179070" y="124460"/>
                  </a:lnTo>
                  <a:lnTo>
                    <a:pt x="182880" y="125730"/>
                  </a:lnTo>
                  <a:lnTo>
                    <a:pt x="186690" y="123190"/>
                  </a:lnTo>
                  <a:lnTo>
                    <a:pt x="191770" y="116840"/>
                  </a:lnTo>
                  <a:lnTo>
                    <a:pt x="198120" y="110490"/>
                  </a:lnTo>
                  <a:lnTo>
                    <a:pt x="203200" y="101600"/>
                  </a:lnTo>
                  <a:lnTo>
                    <a:pt x="208280" y="92710"/>
                  </a:lnTo>
                  <a:lnTo>
                    <a:pt x="213360" y="83820"/>
                  </a:lnTo>
                  <a:lnTo>
                    <a:pt x="217170" y="73660"/>
                  </a:lnTo>
                  <a:lnTo>
                    <a:pt x="222250" y="63500"/>
                  </a:lnTo>
                  <a:lnTo>
                    <a:pt x="229870" y="43180"/>
                  </a:lnTo>
                  <a:lnTo>
                    <a:pt x="233680" y="33020"/>
                  </a:lnTo>
                  <a:lnTo>
                    <a:pt x="240030" y="25400"/>
                  </a:lnTo>
                  <a:lnTo>
                    <a:pt x="246380" y="16510"/>
                  </a:lnTo>
                  <a:lnTo>
                    <a:pt x="252730" y="10160"/>
                  </a:lnTo>
                  <a:lnTo>
                    <a:pt x="261620" y="5080"/>
                  </a:lnTo>
                  <a:lnTo>
                    <a:pt x="270510" y="0"/>
                  </a:lnTo>
                  <a:lnTo>
                    <a:pt x="280670" y="0"/>
                  </a:lnTo>
                  <a:lnTo>
                    <a:pt x="290830" y="3810"/>
                  </a:lnTo>
                  <a:lnTo>
                    <a:pt x="300990" y="10160"/>
                  </a:lnTo>
                  <a:lnTo>
                    <a:pt x="308610" y="19050"/>
                  </a:lnTo>
                  <a:lnTo>
                    <a:pt x="314960" y="29210"/>
                  </a:lnTo>
                  <a:lnTo>
                    <a:pt x="320040" y="40640"/>
                  </a:lnTo>
                  <a:lnTo>
                    <a:pt x="323850" y="53340"/>
                  </a:lnTo>
                  <a:lnTo>
                    <a:pt x="326390" y="66040"/>
                  </a:lnTo>
                  <a:lnTo>
                    <a:pt x="328930" y="80010"/>
                  </a:lnTo>
                  <a:lnTo>
                    <a:pt x="328930" y="93980"/>
                  </a:lnTo>
                  <a:lnTo>
                    <a:pt x="330200" y="110490"/>
                  </a:lnTo>
                  <a:lnTo>
                    <a:pt x="341630" y="1689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833110" y="1582420"/>
              <a:ext cx="189231" cy="375921"/>
            </a:xfrm>
            <a:custGeom>
              <a:avLst/>
              <a:gdLst/>
              <a:ahLst/>
              <a:cxnLst/>
              <a:rect l="0" t="0" r="0" b="0"/>
              <a:pathLst>
                <a:path w="189231" h="375921">
                  <a:moveTo>
                    <a:pt x="189230" y="39370"/>
                  </a:moveTo>
                  <a:lnTo>
                    <a:pt x="184150" y="21590"/>
                  </a:lnTo>
                  <a:lnTo>
                    <a:pt x="179070" y="16510"/>
                  </a:lnTo>
                  <a:lnTo>
                    <a:pt x="171450" y="11430"/>
                  </a:lnTo>
                  <a:lnTo>
                    <a:pt x="163830" y="6350"/>
                  </a:lnTo>
                  <a:lnTo>
                    <a:pt x="153670" y="2540"/>
                  </a:lnTo>
                  <a:lnTo>
                    <a:pt x="142240" y="1270"/>
                  </a:lnTo>
                  <a:lnTo>
                    <a:pt x="129540" y="0"/>
                  </a:lnTo>
                  <a:lnTo>
                    <a:pt x="116840" y="2540"/>
                  </a:lnTo>
                  <a:lnTo>
                    <a:pt x="102870" y="7620"/>
                  </a:lnTo>
                  <a:lnTo>
                    <a:pt x="90170" y="13970"/>
                  </a:lnTo>
                  <a:lnTo>
                    <a:pt x="78740" y="21590"/>
                  </a:lnTo>
                  <a:lnTo>
                    <a:pt x="68580" y="27940"/>
                  </a:lnTo>
                  <a:lnTo>
                    <a:pt x="59690" y="35560"/>
                  </a:lnTo>
                  <a:lnTo>
                    <a:pt x="50800" y="43180"/>
                  </a:lnTo>
                  <a:lnTo>
                    <a:pt x="43180" y="52070"/>
                  </a:lnTo>
                  <a:lnTo>
                    <a:pt x="35560" y="62230"/>
                  </a:lnTo>
                  <a:lnTo>
                    <a:pt x="29210" y="73660"/>
                  </a:lnTo>
                  <a:lnTo>
                    <a:pt x="24130" y="85090"/>
                  </a:lnTo>
                  <a:lnTo>
                    <a:pt x="19050" y="97790"/>
                  </a:lnTo>
                  <a:lnTo>
                    <a:pt x="15240" y="110490"/>
                  </a:lnTo>
                  <a:lnTo>
                    <a:pt x="11430" y="124460"/>
                  </a:lnTo>
                  <a:lnTo>
                    <a:pt x="7620" y="138430"/>
                  </a:lnTo>
                  <a:lnTo>
                    <a:pt x="5080" y="154940"/>
                  </a:lnTo>
                  <a:lnTo>
                    <a:pt x="2540" y="175260"/>
                  </a:lnTo>
                  <a:lnTo>
                    <a:pt x="2540" y="196850"/>
                  </a:lnTo>
                  <a:lnTo>
                    <a:pt x="1270" y="238760"/>
                  </a:lnTo>
                  <a:lnTo>
                    <a:pt x="0" y="3759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779770" y="1769110"/>
              <a:ext cx="316231" cy="10161"/>
            </a:xfrm>
            <a:custGeom>
              <a:avLst/>
              <a:gdLst/>
              <a:ahLst/>
              <a:cxnLst/>
              <a:rect l="0" t="0" r="0" b="0"/>
              <a:pathLst>
                <a:path w="316231" h="10161">
                  <a:moveTo>
                    <a:pt x="0" y="0"/>
                  </a:moveTo>
                  <a:lnTo>
                    <a:pt x="243840" y="0"/>
                  </a:lnTo>
                  <a:lnTo>
                    <a:pt x="259080" y="1270"/>
                  </a:lnTo>
                  <a:lnTo>
                    <a:pt x="273050" y="2540"/>
                  </a:lnTo>
                  <a:lnTo>
                    <a:pt x="316230" y="10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991860" y="1757680"/>
              <a:ext cx="199391" cy="168911"/>
            </a:xfrm>
            <a:custGeom>
              <a:avLst/>
              <a:gdLst/>
              <a:ahLst/>
              <a:cxnLst/>
              <a:rect l="0" t="0" r="0" b="0"/>
              <a:pathLst>
                <a:path w="199391" h="168911">
                  <a:moveTo>
                    <a:pt x="167640" y="0"/>
                  </a:moveTo>
                  <a:lnTo>
                    <a:pt x="144780" y="0"/>
                  </a:lnTo>
                  <a:lnTo>
                    <a:pt x="132080" y="1270"/>
                  </a:lnTo>
                  <a:lnTo>
                    <a:pt x="118110" y="3810"/>
                  </a:lnTo>
                  <a:lnTo>
                    <a:pt x="102870" y="6350"/>
                  </a:lnTo>
                  <a:lnTo>
                    <a:pt x="90170" y="10160"/>
                  </a:lnTo>
                  <a:lnTo>
                    <a:pt x="80010" y="15240"/>
                  </a:lnTo>
                  <a:lnTo>
                    <a:pt x="69850" y="20320"/>
                  </a:lnTo>
                  <a:lnTo>
                    <a:pt x="62230" y="26670"/>
                  </a:lnTo>
                  <a:lnTo>
                    <a:pt x="53340" y="33020"/>
                  </a:lnTo>
                  <a:lnTo>
                    <a:pt x="45720" y="39370"/>
                  </a:lnTo>
                  <a:lnTo>
                    <a:pt x="38100" y="46990"/>
                  </a:lnTo>
                  <a:lnTo>
                    <a:pt x="24130" y="60960"/>
                  </a:lnTo>
                  <a:lnTo>
                    <a:pt x="16510" y="69850"/>
                  </a:lnTo>
                  <a:lnTo>
                    <a:pt x="10160" y="80010"/>
                  </a:lnTo>
                  <a:lnTo>
                    <a:pt x="2540" y="92710"/>
                  </a:lnTo>
                  <a:lnTo>
                    <a:pt x="0" y="104140"/>
                  </a:lnTo>
                  <a:lnTo>
                    <a:pt x="1270" y="115570"/>
                  </a:lnTo>
                  <a:lnTo>
                    <a:pt x="3810" y="125730"/>
                  </a:lnTo>
                  <a:lnTo>
                    <a:pt x="10160" y="134620"/>
                  </a:lnTo>
                  <a:lnTo>
                    <a:pt x="19050" y="140970"/>
                  </a:lnTo>
                  <a:lnTo>
                    <a:pt x="30480" y="147320"/>
                  </a:lnTo>
                  <a:lnTo>
                    <a:pt x="41910" y="148590"/>
                  </a:lnTo>
                  <a:lnTo>
                    <a:pt x="54610" y="147320"/>
                  </a:lnTo>
                  <a:lnTo>
                    <a:pt x="67310" y="143510"/>
                  </a:lnTo>
                  <a:lnTo>
                    <a:pt x="80010" y="138430"/>
                  </a:lnTo>
                  <a:lnTo>
                    <a:pt x="91440" y="130810"/>
                  </a:lnTo>
                  <a:lnTo>
                    <a:pt x="102870" y="123190"/>
                  </a:lnTo>
                  <a:lnTo>
                    <a:pt x="111760" y="111760"/>
                  </a:lnTo>
                  <a:lnTo>
                    <a:pt x="118110" y="97790"/>
                  </a:lnTo>
                  <a:lnTo>
                    <a:pt x="124460" y="82550"/>
                  </a:lnTo>
                  <a:lnTo>
                    <a:pt x="127000" y="76200"/>
                  </a:lnTo>
                  <a:lnTo>
                    <a:pt x="127000" y="76200"/>
                  </a:lnTo>
                  <a:lnTo>
                    <a:pt x="127000" y="78740"/>
                  </a:lnTo>
                  <a:lnTo>
                    <a:pt x="127000" y="83820"/>
                  </a:lnTo>
                  <a:lnTo>
                    <a:pt x="129540" y="91440"/>
                  </a:lnTo>
                  <a:lnTo>
                    <a:pt x="130810" y="100330"/>
                  </a:lnTo>
                  <a:lnTo>
                    <a:pt x="134620" y="109220"/>
                  </a:lnTo>
                  <a:lnTo>
                    <a:pt x="139700" y="118110"/>
                  </a:lnTo>
                  <a:lnTo>
                    <a:pt x="146050" y="128270"/>
                  </a:lnTo>
                  <a:lnTo>
                    <a:pt x="153670" y="137160"/>
                  </a:lnTo>
                  <a:lnTo>
                    <a:pt x="163830" y="146050"/>
                  </a:lnTo>
                  <a:lnTo>
                    <a:pt x="199390" y="1689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248400" y="1757680"/>
              <a:ext cx="110491" cy="125731"/>
            </a:xfrm>
            <a:custGeom>
              <a:avLst/>
              <a:gdLst/>
              <a:ahLst/>
              <a:cxnLst/>
              <a:rect l="0" t="0" r="0" b="0"/>
              <a:pathLst>
                <a:path w="110491" h="125731">
                  <a:moveTo>
                    <a:pt x="36830" y="43180"/>
                  </a:moveTo>
                  <a:lnTo>
                    <a:pt x="25400" y="53340"/>
                  </a:lnTo>
                  <a:lnTo>
                    <a:pt x="21590" y="62230"/>
                  </a:lnTo>
                  <a:lnTo>
                    <a:pt x="17780" y="72390"/>
                  </a:lnTo>
                  <a:lnTo>
                    <a:pt x="13970" y="82550"/>
                  </a:lnTo>
                  <a:lnTo>
                    <a:pt x="10160" y="95250"/>
                  </a:lnTo>
                  <a:lnTo>
                    <a:pt x="8890" y="107950"/>
                  </a:lnTo>
                  <a:lnTo>
                    <a:pt x="7620" y="121920"/>
                  </a:lnTo>
                  <a:lnTo>
                    <a:pt x="6350" y="125730"/>
                  </a:lnTo>
                  <a:lnTo>
                    <a:pt x="3810" y="123190"/>
                  </a:lnTo>
                  <a:lnTo>
                    <a:pt x="0" y="118110"/>
                  </a:lnTo>
                  <a:lnTo>
                    <a:pt x="1270" y="109220"/>
                  </a:lnTo>
                  <a:lnTo>
                    <a:pt x="3810" y="99060"/>
                  </a:lnTo>
                  <a:lnTo>
                    <a:pt x="7620" y="87630"/>
                  </a:lnTo>
                  <a:lnTo>
                    <a:pt x="13970" y="76200"/>
                  </a:lnTo>
                  <a:lnTo>
                    <a:pt x="21590" y="64770"/>
                  </a:lnTo>
                  <a:lnTo>
                    <a:pt x="30480" y="53340"/>
                  </a:lnTo>
                  <a:lnTo>
                    <a:pt x="39370" y="44450"/>
                  </a:lnTo>
                  <a:lnTo>
                    <a:pt x="49530" y="35560"/>
                  </a:lnTo>
                  <a:lnTo>
                    <a:pt x="59690" y="27940"/>
                  </a:lnTo>
                  <a:lnTo>
                    <a:pt x="69850" y="20320"/>
                  </a:lnTo>
                  <a:lnTo>
                    <a:pt x="80010" y="15240"/>
                  </a:lnTo>
                  <a:lnTo>
                    <a:pt x="11049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395720" y="1747520"/>
              <a:ext cx="774701" cy="182881"/>
            </a:xfrm>
            <a:custGeom>
              <a:avLst/>
              <a:gdLst/>
              <a:ahLst/>
              <a:cxnLst/>
              <a:rect l="0" t="0" r="0" b="0"/>
              <a:pathLst>
                <a:path w="774701" h="182881">
                  <a:moveTo>
                    <a:pt x="5080" y="158750"/>
                  </a:moveTo>
                  <a:lnTo>
                    <a:pt x="0" y="140970"/>
                  </a:lnTo>
                  <a:lnTo>
                    <a:pt x="1270" y="132080"/>
                  </a:lnTo>
                  <a:lnTo>
                    <a:pt x="3810" y="120650"/>
                  </a:lnTo>
                  <a:lnTo>
                    <a:pt x="19050" y="74930"/>
                  </a:lnTo>
                  <a:lnTo>
                    <a:pt x="24130" y="63500"/>
                  </a:lnTo>
                  <a:lnTo>
                    <a:pt x="29210" y="53340"/>
                  </a:lnTo>
                  <a:lnTo>
                    <a:pt x="35560" y="43180"/>
                  </a:lnTo>
                  <a:lnTo>
                    <a:pt x="45720" y="36830"/>
                  </a:lnTo>
                  <a:lnTo>
                    <a:pt x="58420" y="34290"/>
                  </a:lnTo>
                  <a:lnTo>
                    <a:pt x="72390" y="33020"/>
                  </a:lnTo>
                  <a:lnTo>
                    <a:pt x="83820" y="36830"/>
                  </a:lnTo>
                  <a:lnTo>
                    <a:pt x="93980" y="44450"/>
                  </a:lnTo>
                  <a:lnTo>
                    <a:pt x="119380" y="71120"/>
                  </a:lnTo>
                  <a:lnTo>
                    <a:pt x="127000" y="78740"/>
                  </a:lnTo>
                  <a:lnTo>
                    <a:pt x="132080" y="88900"/>
                  </a:lnTo>
                  <a:lnTo>
                    <a:pt x="135890" y="100330"/>
                  </a:lnTo>
                  <a:lnTo>
                    <a:pt x="138430" y="113030"/>
                  </a:lnTo>
                  <a:lnTo>
                    <a:pt x="139700" y="125730"/>
                  </a:lnTo>
                  <a:lnTo>
                    <a:pt x="140970" y="138430"/>
                  </a:lnTo>
                  <a:lnTo>
                    <a:pt x="140970" y="152400"/>
                  </a:lnTo>
                  <a:lnTo>
                    <a:pt x="143510" y="154940"/>
                  </a:lnTo>
                  <a:lnTo>
                    <a:pt x="148590" y="151130"/>
                  </a:lnTo>
                  <a:lnTo>
                    <a:pt x="153670" y="143510"/>
                  </a:lnTo>
                  <a:lnTo>
                    <a:pt x="161290" y="133350"/>
                  </a:lnTo>
                  <a:lnTo>
                    <a:pt x="171450" y="121920"/>
                  </a:lnTo>
                  <a:lnTo>
                    <a:pt x="194310" y="97790"/>
                  </a:lnTo>
                  <a:lnTo>
                    <a:pt x="215900" y="74930"/>
                  </a:lnTo>
                  <a:lnTo>
                    <a:pt x="226060" y="66040"/>
                  </a:lnTo>
                  <a:lnTo>
                    <a:pt x="237490" y="59690"/>
                  </a:lnTo>
                  <a:lnTo>
                    <a:pt x="247650" y="53340"/>
                  </a:lnTo>
                  <a:lnTo>
                    <a:pt x="255270" y="54610"/>
                  </a:lnTo>
                  <a:lnTo>
                    <a:pt x="262890" y="59690"/>
                  </a:lnTo>
                  <a:lnTo>
                    <a:pt x="267970" y="68580"/>
                  </a:lnTo>
                  <a:lnTo>
                    <a:pt x="271780" y="78740"/>
                  </a:lnTo>
                  <a:lnTo>
                    <a:pt x="274320" y="90170"/>
                  </a:lnTo>
                  <a:lnTo>
                    <a:pt x="275590" y="101600"/>
                  </a:lnTo>
                  <a:lnTo>
                    <a:pt x="279400" y="113030"/>
                  </a:lnTo>
                  <a:lnTo>
                    <a:pt x="284480" y="124460"/>
                  </a:lnTo>
                  <a:lnTo>
                    <a:pt x="289560" y="135890"/>
                  </a:lnTo>
                  <a:lnTo>
                    <a:pt x="295910" y="146050"/>
                  </a:lnTo>
                  <a:lnTo>
                    <a:pt x="302260" y="154940"/>
                  </a:lnTo>
                  <a:lnTo>
                    <a:pt x="308610" y="162560"/>
                  </a:lnTo>
                  <a:lnTo>
                    <a:pt x="317500" y="168910"/>
                  </a:lnTo>
                  <a:lnTo>
                    <a:pt x="327660" y="175260"/>
                  </a:lnTo>
                  <a:lnTo>
                    <a:pt x="340360" y="180340"/>
                  </a:lnTo>
                  <a:lnTo>
                    <a:pt x="353060" y="181610"/>
                  </a:lnTo>
                  <a:lnTo>
                    <a:pt x="365760" y="182880"/>
                  </a:lnTo>
                  <a:lnTo>
                    <a:pt x="378460" y="181610"/>
                  </a:lnTo>
                  <a:lnTo>
                    <a:pt x="389890" y="176530"/>
                  </a:lnTo>
                  <a:lnTo>
                    <a:pt x="400050" y="170180"/>
                  </a:lnTo>
                  <a:lnTo>
                    <a:pt x="408940" y="162560"/>
                  </a:lnTo>
                  <a:lnTo>
                    <a:pt x="417830" y="152400"/>
                  </a:lnTo>
                  <a:lnTo>
                    <a:pt x="425450" y="138430"/>
                  </a:lnTo>
                  <a:lnTo>
                    <a:pt x="433070" y="124460"/>
                  </a:lnTo>
                  <a:lnTo>
                    <a:pt x="438150" y="109220"/>
                  </a:lnTo>
                  <a:lnTo>
                    <a:pt x="440690" y="92710"/>
                  </a:lnTo>
                  <a:lnTo>
                    <a:pt x="443230" y="76200"/>
                  </a:lnTo>
                  <a:lnTo>
                    <a:pt x="440690" y="66040"/>
                  </a:lnTo>
                  <a:lnTo>
                    <a:pt x="433070" y="59690"/>
                  </a:lnTo>
                  <a:lnTo>
                    <a:pt x="424180" y="58420"/>
                  </a:lnTo>
                  <a:lnTo>
                    <a:pt x="414020" y="58420"/>
                  </a:lnTo>
                  <a:lnTo>
                    <a:pt x="405130" y="60960"/>
                  </a:lnTo>
                  <a:lnTo>
                    <a:pt x="394970" y="66040"/>
                  </a:lnTo>
                  <a:lnTo>
                    <a:pt x="386080" y="72390"/>
                  </a:lnTo>
                  <a:lnTo>
                    <a:pt x="379730" y="80010"/>
                  </a:lnTo>
                  <a:lnTo>
                    <a:pt x="374650" y="87630"/>
                  </a:lnTo>
                  <a:lnTo>
                    <a:pt x="372110" y="97790"/>
                  </a:lnTo>
                  <a:lnTo>
                    <a:pt x="372110" y="106680"/>
                  </a:lnTo>
                  <a:lnTo>
                    <a:pt x="372110" y="116840"/>
                  </a:lnTo>
                  <a:lnTo>
                    <a:pt x="375920" y="125730"/>
                  </a:lnTo>
                  <a:lnTo>
                    <a:pt x="379730" y="134620"/>
                  </a:lnTo>
                  <a:lnTo>
                    <a:pt x="384810" y="142240"/>
                  </a:lnTo>
                  <a:lnTo>
                    <a:pt x="393700" y="148590"/>
                  </a:lnTo>
                  <a:lnTo>
                    <a:pt x="406400" y="153670"/>
                  </a:lnTo>
                  <a:lnTo>
                    <a:pt x="420370" y="158750"/>
                  </a:lnTo>
                  <a:lnTo>
                    <a:pt x="435610" y="162560"/>
                  </a:lnTo>
                  <a:lnTo>
                    <a:pt x="450850" y="163830"/>
                  </a:lnTo>
                  <a:lnTo>
                    <a:pt x="467360" y="166370"/>
                  </a:lnTo>
                  <a:lnTo>
                    <a:pt x="482600" y="163830"/>
                  </a:lnTo>
                  <a:lnTo>
                    <a:pt x="497840" y="161290"/>
                  </a:lnTo>
                  <a:lnTo>
                    <a:pt x="513080" y="156210"/>
                  </a:lnTo>
                  <a:lnTo>
                    <a:pt x="525780" y="149860"/>
                  </a:lnTo>
                  <a:lnTo>
                    <a:pt x="535940" y="142240"/>
                  </a:lnTo>
                  <a:lnTo>
                    <a:pt x="544830" y="133350"/>
                  </a:lnTo>
                  <a:lnTo>
                    <a:pt x="553720" y="124460"/>
                  </a:lnTo>
                  <a:lnTo>
                    <a:pt x="561340" y="114300"/>
                  </a:lnTo>
                  <a:lnTo>
                    <a:pt x="568960" y="104140"/>
                  </a:lnTo>
                  <a:lnTo>
                    <a:pt x="571500" y="102870"/>
                  </a:lnTo>
                  <a:lnTo>
                    <a:pt x="571500" y="105410"/>
                  </a:lnTo>
                  <a:lnTo>
                    <a:pt x="568960" y="113030"/>
                  </a:lnTo>
                  <a:lnTo>
                    <a:pt x="567690" y="123190"/>
                  </a:lnTo>
                  <a:lnTo>
                    <a:pt x="566420" y="135890"/>
                  </a:lnTo>
                  <a:lnTo>
                    <a:pt x="565150" y="149860"/>
                  </a:lnTo>
                  <a:lnTo>
                    <a:pt x="565150" y="153670"/>
                  </a:lnTo>
                  <a:lnTo>
                    <a:pt x="563880" y="151130"/>
                  </a:lnTo>
                  <a:lnTo>
                    <a:pt x="563880" y="142240"/>
                  </a:lnTo>
                  <a:lnTo>
                    <a:pt x="566420" y="132080"/>
                  </a:lnTo>
                  <a:lnTo>
                    <a:pt x="570230" y="118110"/>
                  </a:lnTo>
                  <a:lnTo>
                    <a:pt x="575310" y="102870"/>
                  </a:lnTo>
                  <a:lnTo>
                    <a:pt x="581660" y="88900"/>
                  </a:lnTo>
                  <a:lnTo>
                    <a:pt x="589280" y="74930"/>
                  </a:lnTo>
                  <a:lnTo>
                    <a:pt x="598170" y="59690"/>
                  </a:lnTo>
                  <a:lnTo>
                    <a:pt x="609600" y="48260"/>
                  </a:lnTo>
                  <a:lnTo>
                    <a:pt x="621030" y="38100"/>
                  </a:lnTo>
                  <a:lnTo>
                    <a:pt x="633730" y="29210"/>
                  </a:lnTo>
                  <a:lnTo>
                    <a:pt x="646430" y="21590"/>
                  </a:lnTo>
                  <a:lnTo>
                    <a:pt x="659130" y="15240"/>
                  </a:lnTo>
                  <a:lnTo>
                    <a:pt x="673100" y="10160"/>
                  </a:lnTo>
                  <a:lnTo>
                    <a:pt x="688340" y="7620"/>
                  </a:lnTo>
                  <a:lnTo>
                    <a:pt x="703580" y="5080"/>
                  </a:lnTo>
                  <a:lnTo>
                    <a:pt x="7747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075170" y="1747520"/>
              <a:ext cx="179071" cy="220981"/>
            </a:xfrm>
            <a:custGeom>
              <a:avLst/>
              <a:gdLst/>
              <a:ahLst/>
              <a:cxnLst/>
              <a:rect l="0" t="0" r="0" b="0"/>
              <a:pathLst>
                <a:path w="179071" h="220981">
                  <a:moveTo>
                    <a:pt x="179070" y="0"/>
                  </a:moveTo>
                  <a:lnTo>
                    <a:pt x="156210" y="0"/>
                  </a:lnTo>
                  <a:lnTo>
                    <a:pt x="146050" y="1270"/>
                  </a:lnTo>
                  <a:lnTo>
                    <a:pt x="135890" y="3810"/>
                  </a:lnTo>
                  <a:lnTo>
                    <a:pt x="125730" y="6350"/>
                  </a:lnTo>
                  <a:lnTo>
                    <a:pt x="115570" y="10160"/>
                  </a:lnTo>
                  <a:lnTo>
                    <a:pt x="105410" y="15240"/>
                  </a:lnTo>
                  <a:lnTo>
                    <a:pt x="95250" y="20320"/>
                  </a:lnTo>
                  <a:lnTo>
                    <a:pt x="85090" y="27940"/>
                  </a:lnTo>
                  <a:lnTo>
                    <a:pt x="76200" y="35560"/>
                  </a:lnTo>
                  <a:lnTo>
                    <a:pt x="68580" y="45720"/>
                  </a:lnTo>
                  <a:lnTo>
                    <a:pt x="66040" y="54610"/>
                  </a:lnTo>
                  <a:lnTo>
                    <a:pt x="66040" y="64770"/>
                  </a:lnTo>
                  <a:lnTo>
                    <a:pt x="68580" y="74930"/>
                  </a:lnTo>
                  <a:lnTo>
                    <a:pt x="72390" y="83820"/>
                  </a:lnTo>
                  <a:lnTo>
                    <a:pt x="77470" y="92710"/>
                  </a:lnTo>
                  <a:lnTo>
                    <a:pt x="83820" y="100330"/>
                  </a:lnTo>
                  <a:lnTo>
                    <a:pt x="91440" y="107950"/>
                  </a:lnTo>
                  <a:lnTo>
                    <a:pt x="101600" y="115570"/>
                  </a:lnTo>
                  <a:lnTo>
                    <a:pt x="114300" y="121920"/>
                  </a:lnTo>
                  <a:lnTo>
                    <a:pt x="124460" y="128270"/>
                  </a:lnTo>
                  <a:lnTo>
                    <a:pt x="135890" y="133350"/>
                  </a:lnTo>
                  <a:lnTo>
                    <a:pt x="147320" y="138430"/>
                  </a:lnTo>
                  <a:lnTo>
                    <a:pt x="151130" y="146050"/>
                  </a:lnTo>
                  <a:lnTo>
                    <a:pt x="152400" y="156210"/>
                  </a:lnTo>
                  <a:lnTo>
                    <a:pt x="151130" y="167640"/>
                  </a:lnTo>
                  <a:lnTo>
                    <a:pt x="144780" y="176530"/>
                  </a:lnTo>
                  <a:lnTo>
                    <a:pt x="135890" y="185420"/>
                  </a:lnTo>
                  <a:lnTo>
                    <a:pt x="125730" y="194310"/>
                  </a:lnTo>
                  <a:lnTo>
                    <a:pt x="113030" y="200660"/>
                  </a:lnTo>
                  <a:lnTo>
                    <a:pt x="99060" y="207010"/>
                  </a:lnTo>
                  <a:lnTo>
                    <a:pt x="83820" y="212090"/>
                  </a:lnTo>
                  <a:lnTo>
                    <a:pt x="68580" y="214630"/>
                  </a:lnTo>
                  <a:lnTo>
                    <a:pt x="53340" y="217170"/>
                  </a:lnTo>
                  <a:lnTo>
                    <a:pt x="0" y="2209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590040" y="2410460"/>
            <a:ext cx="1231901" cy="490221"/>
            <a:chOff x="1590040" y="2410460"/>
            <a:chExt cx="1231901" cy="490221"/>
          </a:xfrm>
        </p:grpSpPr>
        <p:sp>
          <p:nvSpPr>
            <p:cNvPr id="60" name="Freeform 59"/>
            <p:cNvSpPr/>
            <p:nvPr/>
          </p:nvSpPr>
          <p:spPr>
            <a:xfrm>
              <a:off x="1590040" y="2491740"/>
              <a:ext cx="167641" cy="241301"/>
            </a:xfrm>
            <a:custGeom>
              <a:avLst/>
              <a:gdLst/>
              <a:ahLst/>
              <a:cxnLst/>
              <a:rect l="0" t="0" r="0" b="0"/>
              <a:pathLst>
                <a:path w="167641" h="241301">
                  <a:moveTo>
                    <a:pt x="10160" y="67310"/>
                  </a:moveTo>
                  <a:lnTo>
                    <a:pt x="16510" y="88900"/>
                  </a:lnTo>
                  <a:lnTo>
                    <a:pt x="20320" y="97790"/>
                  </a:lnTo>
                  <a:lnTo>
                    <a:pt x="25400" y="106680"/>
                  </a:lnTo>
                  <a:lnTo>
                    <a:pt x="30480" y="114300"/>
                  </a:lnTo>
                  <a:lnTo>
                    <a:pt x="39370" y="118110"/>
                  </a:lnTo>
                  <a:lnTo>
                    <a:pt x="49530" y="119380"/>
                  </a:lnTo>
                  <a:lnTo>
                    <a:pt x="60960" y="119380"/>
                  </a:lnTo>
                  <a:lnTo>
                    <a:pt x="72390" y="116840"/>
                  </a:lnTo>
                  <a:lnTo>
                    <a:pt x="82550" y="113030"/>
                  </a:lnTo>
                  <a:lnTo>
                    <a:pt x="93980" y="107950"/>
                  </a:lnTo>
                  <a:lnTo>
                    <a:pt x="102870" y="101600"/>
                  </a:lnTo>
                  <a:lnTo>
                    <a:pt x="111760" y="92710"/>
                  </a:lnTo>
                  <a:lnTo>
                    <a:pt x="120650" y="83820"/>
                  </a:lnTo>
                  <a:lnTo>
                    <a:pt x="125730" y="73660"/>
                  </a:lnTo>
                  <a:lnTo>
                    <a:pt x="129540" y="62230"/>
                  </a:lnTo>
                  <a:lnTo>
                    <a:pt x="132080" y="49530"/>
                  </a:lnTo>
                  <a:lnTo>
                    <a:pt x="130810" y="39370"/>
                  </a:lnTo>
                  <a:lnTo>
                    <a:pt x="128270" y="29210"/>
                  </a:lnTo>
                  <a:lnTo>
                    <a:pt x="124460" y="20320"/>
                  </a:lnTo>
                  <a:lnTo>
                    <a:pt x="118110" y="13970"/>
                  </a:lnTo>
                  <a:lnTo>
                    <a:pt x="110490" y="7620"/>
                  </a:lnTo>
                  <a:lnTo>
                    <a:pt x="101600" y="2540"/>
                  </a:lnTo>
                  <a:lnTo>
                    <a:pt x="91440" y="1270"/>
                  </a:lnTo>
                  <a:lnTo>
                    <a:pt x="82550" y="0"/>
                  </a:lnTo>
                  <a:lnTo>
                    <a:pt x="72390" y="1270"/>
                  </a:lnTo>
                  <a:lnTo>
                    <a:pt x="63500" y="6350"/>
                  </a:lnTo>
                  <a:lnTo>
                    <a:pt x="54610" y="11430"/>
                  </a:lnTo>
                  <a:lnTo>
                    <a:pt x="25400" y="41910"/>
                  </a:lnTo>
                  <a:lnTo>
                    <a:pt x="19050" y="49530"/>
                  </a:lnTo>
                  <a:lnTo>
                    <a:pt x="13970" y="59690"/>
                  </a:lnTo>
                  <a:lnTo>
                    <a:pt x="8890" y="68580"/>
                  </a:lnTo>
                  <a:lnTo>
                    <a:pt x="6350" y="80010"/>
                  </a:lnTo>
                  <a:lnTo>
                    <a:pt x="3810" y="91440"/>
                  </a:lnTo>
                  <a:lnTo>
                    <a:pt x="2540" y="104140"/>
                  </a:lnTo>
                  <a:lnTo>
                    <a:pt x="1270" y="119380"/>
                  </a:lnTo>
                  <a:lnTo>
                    <a:pt x="1270" y="134620"/>
                  </a:lnTo>
                  <a:lnTo>
                    <a:pt x="0" y="149860"/>
                  </a:lnTo>
                  <a:lnTo>
                    <a:pt x="1270" y="166370"/>
                  </a:lnTo>
                  <a:lnTo>
                    <a:pt x="3810" y="184150"/>
                  </a:lnTo>
                  <a:lnTo>
                    <a:pt x="5080" y="200660"/>
                  </a:lnTo>
                  <a:lnTo>
                    <a:pt x="10160" y="214630"/>
                  </a:lnTo>
                  <a:lnTo>
                    <a:pt x="17780" y="226060"/>
                  </a:lnTo>
                  <a:lnTo>
                    <a:pt x="25400" y="236220"/>
                  </a:lnTo>
                  <a:lnTo>
                    <a:pt x="38100" y="240030"/>
                  </a:lnTo>
                  <a:lnTo>
                    <a:pt x="53340" y="241300"/>
                  </a:lnTo>
                  <a:lnTo>
                    <a:pt x="71120" y="238760"/>
                  </a:lnTo>
                  <a:lnTo>
                    <a:pt x="85090" y="236220"/>
                  </a:lnTo>
                  <a:lnTo>
                    <a:pt x="99060" y="233680"/>
                  </a:lnTo>
                  <a:lnTo>
                    <a:pt x="111760" y="231140"/>
                  </a:lnTo>
                  <a:lnTo>
                    <a:pt x="123190" y="224790"/>
                  </a:lnTo>
                  <a:lnTo>
                    <a:pt x="134620" y="218440"/>
                  </a:lnTo>
                  <a:lnTo>
                    <a:pt x="167640" y="1930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800860" y="2505710"/>
              <a:ext cx="115571" cy="210821"/>
            </a:xfrm>
            <a:custGeom>
              <a:avLst/>
              <a:gdLst/>
              <a:ahLst/>
              <a:cxnLst/>
              <a:rect l="0" t="0" r="0" b="0"/>
              <a:pathLst>
                <a:path w="115571" h="210821">
                  <a:moveTo>
                    <a:pt x="0" y="0"/>
                  </a:moveTo>
                  <a:lnTo>
                    <a:pt x="5080" y="22860"/>
                  </a:lnTo>
                  <a:lnTo>
                    <a:pt x="8890" y="34290"/>
                  </a:lnTo>
                  <a:lnTo>
                    <a:pt x="13970" y="45720"/>
                  </a:lnTo>
                  <a:lnTo>
                    <a:pt x="20320" y="58420"/>
                  </a:lnTo>
                  <a:lnTo>
                    <a:pt x="26670" y="72390"/>
                  </a:lnTo>
                  <a:lnTo>
                    <a:pt x="35560" y="85090"/>
                  </a:lnTo>
                  <a:lnTo>
                    <a:pt x="44450" y="99060"/>
                  </a:lnTo>
                  <a:lnTo>
                    <a:pt x="54610" y="111760"/>
                  </a:lnTo>
                  <a:lnTo>
                    <a:pt x="63500" y="123190"/>
                  </a:lnTo>
                  <a:lnTo>
                    <a:pt x="73660" y="134620"/>
                  </a:lnTo>
                  <a:lnTo>
                    <a:pt x="82550" y="147320"/>
                  </a:lnTo>
                  <a:lnTo>
                    <a:pt x="88900" y="160020"/>
                  </a:lnTo>
                  <a:lnTo>
                    <a:pt x="115570" y="2108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789430" y="2505710"/>
              <a:ext cx="105411" cy="189231"/>
            </a:xfrm>
            <a:custGeom>
              <a:avLst/>
              <a:gdLst/>
              <a:ahLst/>
              <a:cxnLst/>
              <a:rect l="0" t="0" r="0" b="0"/>
              <a:pathLst>
                <a:path w="105411" h="189231">
                  <a:moveTo>
                    <a:pt x="105410" y="0"/>
                  </a:moveTo>
                  <a:lnTo>
                    <a:pt x="93980" y="16510"/>
                  </a:lnTo>
                  <a:lnTo>
                    <a:pt x="88900" y="26670"/>
                  </a:lnTo>
                  <a:lnTo>
                    <a:pt x="82550" y="38100"/>
                  </a:lnTo>
                  <a:lnTo>
                    <a:pt x="76200" y="49530"/>
                  </a:lnTo>
                  <a:lnTo>
                    <a:pt x="59690" y="78740"/>
                  </a:lnTo>
                  <a:lnTo>
                    <a:pt x="50800" y="93980"/>
                  </a:lnTo>
                  <a:lnTo>
                    <a:pt x="41910" y="110490"/>
                  </a:lnTo>
                  <a:lnTo>
                    <a:pt x="34290" y="124460"/>
                  </a:lnTo>
                  <a:lnTo>
                    <a:pt x="0" y="1892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958340" y="2537460"/>
              <a:ext cx="139701" cy="363221"/>
            </a:xfrm>
            <a:custGeom>
              <a:avLst/>
              <a:gdLst/>
              <a:ahLst/>
              <a:cxnLst/>
              <a:rect l="0" t="0" r="0" b="0"/>
              <a:pathLst>
                <a:path w="139701" h="363221">
                  <a:moveTo>
                    <a:pt x="0" y="0"/>
                  </a:moveTo>
                  <a:lnTo>
                    <a:pt x="5080" y="33020"/>
                  </a:lnTo>
                  <a:lnTo>
                    <a:pt x="7620" y="52070"/>
                  </a:lnTo>
                  <a:lnTo>
                    <a:pt x="8890" y="71120"/>
                  </a:lnTo>
                  <a:lnTo>
                    <a:pt x="8890" y="93980"/>
                  </a:lnTo>
                  <a:lnTo>
                    <a:pt x="10160" y="114300"/>
                  </a:lnTo>
                  <a:lnTo>
                    <a:pt x="12700" y="133350"/>
                  </a:lnTo>
                  <a:lnTo>
                    <a:pt x="15240" y="152400"/>
                  </a:lnTo>
                  <a:lnTo>
                    <a:pt x="17780" y="168910"/>
                  </a:lnTo>
                  <a:lnTo>
                    <a:pt x="19050" y="185420"/>
                  </a:lnTo>
                  <a:lnTo>
                    <a:pt x="19050" y="200660"/>
                  </a:lnTo>
                  <a:lnTo>
                    <a:pt x="21590" y="217170"/>
                  </a:lnTo>
                  <a:lnTo>
                    <a:pt x="22860" y="233680"/>
                  </a:lnTo>
                  <a:lnTo>
                    <a:pt x="26670" y="250190"/>
                  </a:lnTo>
                  <a:lnTo>
                    <a:pt x="27940" y="269240"/>
                  </a:lnTo>
                  <a:lnTo>
                    <a:pt x="29210" y="288290"/>
                  </a:lnTo>
                  <a:lnTo>
                    <a:pt x="30480" y="325120"/>
                  </a:lnTo>
                  <a:lnTo>
                    <a:pt x="31750" y="363220"/>
                  </a:lnTo>
                  <a:lnTo>
                    <a:pt x="31750" y="358140"/>
                  </a:lnTo>
                  <a:lnTo>
                    <a:pt x="30480" y="349250"/>
                  </a:lnTo>
                  <a:lnTo>
                    <a:pt x="27940" y="339090"/>
                  </a:lnTo>
                  <a:lnTo>
                    <a:pt x="25400" y="327660"/>
                  </a:lnTo>
                  <a:lnTo>
                    <a:pt x="24130" y="314960"/>
                  </a:lnTo>
                  <a:lnTo>
                    <a:pt x="22860" y="299720"/>
                  </a:lnTo>
                  <a:lnTo>
                    <a:pt x="22860" y="284480"/>
                  </a:lnTo>
                  <a:lnTo>
                    <a:pt x="20320" y="267970"/>
                  </a:lnTo>
                  <a:lnTo>
                    <a:pt x="19050" y="251460"/>
                  </a:lnTo>
                  <a:lnTo>
                    <a:pt x="12700" y="217170"/>
                  </a:lnTo>
                  <a:lnTo>
                    <a:pt x="6350" y="181610"/>
                  </a:lnTo>
                  <a:lnTo>
                    <a:pt x="3810" y="165100"/>
                  </a:lnTo>
                  <a:lnTo>
                    <a:pt x="2540" y="147320"/>
                  </a:lnTo>
                  <a:lnTo>
                    <a:pt x="1270" y="129540"/>
                  </a:lnTo>
                  <a:lnTo>
                    <a:pt x="2540" y="110490"/>
                  </a:lnTo>
                  <a:lnTo>
                    <a:pt x="3810" y="91440"/>
                  </a:lnTo>
                  <a:lnTo>
                    <a:pt x="6350" y="71120"/>
                  </a:lnTo>
                  <a:lnTo>
                    <a:pt x="10160" y="54610"/>
                  </a:lnTo>
                  <a:lnTo>
                    <a:pt x="15240" y="39370"/>
                  </a:lnTo>
                  <a:lnTo>
                    <a:pt x="20320" y="26670"/>
                  </a:lnTo>
                  <a:lnTo>
                    <a:pt x="29210" y="16510"/>
                  </a:lnTo>
                  <a:lnTo>
                    <a:pt x="39370" y="8890"/>
                  </a:lnTo>
                  <a:lnTo>
                    <a:pt x="50800" y="2540"/>
                  </a:lnTo>
                  <a:lnTo>
                    <a:pt x="62230" y="0"/>
                  </a:lnTo>
                  <a:lnTo>
                    <a:pt x="72390" y="1270"/>
                  </a:lnTo>
                  <a:lnTo>
                    <a:pt x="83820" y="3810"/>
                  </a:lnTo>
                  <a:lnTo>
                    <a:pt x="93980" y="10160"/>
                  </a:lnTo>
                  <a:lnTo>
                    <a:pt x="105410" y="16510"/>
                  </a:lnTo>
                  <a:lnTo>
                    <a:pt x="115570" y="25400"/>
                  </a:lnTo>
                  <a:lnTo>
                    <a:pt x="124460" y="34290"/>
                  </a:lnTo>
                  <a:lnTo>
                    <a:pt x="130810" y="44450"/>
                  </a:lnTo>
                  <a:lnTo>
                    <a:pt x="135890" y="53340"/>
                  </a:lnTo>
                  <a:lnTo>
                    <a:pt x="138430" y="66040"/>
                  </a:lnTo>
                  <a:lnTo>
                    <a:pt x="139700" y="80010"/>
                  </a:lnTo>
                  <a:lnTo>
                    <a:pt x="138430" y="95250"/>
                  </a:lnTo>
                  <a:lnTo>
                    <a:pt x="135890" y="110490"/>
                  </a:lnTo>
                  <a:lnTo>
                    <a:pt x="130810" y="125730"/>
                  </a:lnTo>
                  <a:lnTo>
                    <a:pt x="125730" y="139700"/>
                  </a:lnTo>
                  <a:lnTo>
                    <a:pt x="118110" y="151130"/>
                  </a:lnTo>
                  <a:lnTo>
                    <a:pt x="107950" y="161290"/>
                  </a:lnTo>
                  <a:lnTo>
                    <a:pt x="96520" y="171450"/>
                  </a:lnTo>
                  <a:lnTo>
                    <a:pt x="85090" y="177800"/>
                  </a:lnTo>
                  <a:lnTo>
                    <a:pt x="74930" y="184150"/>
                  </a:lnTo>
                  <a:lnTo>
                    <a:pt x="63500" y="189230"/>
                  </a:lnTo>
                  <a:lnTo>
                    <a:pt x="52070" y="191770"/>
                  </a:lnTo>
                  <a:lnTo>
                    <a:pt x="39370" y="191770"/>
                  </a:lnTo>
                  <a:lnTo>
                    <a:pt x="0" y="1892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110740" y="2559050"/>
              <a:ext cx="151131" cy="162561"/>
            </a:xfrm>
            <a:custGeom>
              <a:avLst/>
              <a:gdLst/>
              <a:ahLst/>
              <a:cxnLst/>
              <a:rect l="0" t="0" r="0" b="0"/>
              <a:pathLst>
                <a:path w="151131" h="162561">
                  <a:moveTo>
                    <a:pt x="16510" y="0"/>
                  </a:moveTo>
                  <a:lnTo>
                    <a:pt x="10160" y="16510"/>
                  </a:lnTo>
                  <a:lnTo>
                    <a:pt x="7620" y="25400"/>
                  </a:lnTo>
                  <a:lnTo>
                    <a:pt x="1270" y="49530"/>
                  </a:lnTo>
                  <a:lnTo>
                    <a:pt x="0" y="62230"/>
                  </a:lnTo>
                  <a:lnTo>
                    <a:pt x="1270" y="74930"/>
                  </a:lnTo>
                  <a:lnTo>
                    <a:pt x="2540" y="88900"/>
                  </a:lnTo>
                  <a:lnTo>
                    <a:pt x="5080" y="100330"/>
                  </a:lnTo>
                  <a:lnTo>
                    <a:pt x="7620" y="113030"/>
                  </a:lnTo>
                  <a:lnTo>
                    <a:pt x="10160" y="124460"/>
                  </a:lnTo>
                  <a:lnTo>
                    <a:pt x="15240" y="133350"/>
                  </a:lnTo>
                  <a:lnTo>
                    <a:pt x="22860" y="143510"/>
                  </a:lnTo>
                  <a:lnTo>
                    <a:pt x="30480" y="151130"/>
                  </a:lnTo>
                  <a:lnTo>
                    <a:pt x="40640" y="156210"/>
                  </a:lnTo>
                  <a:lnTo>
                    <a:pt x="53340" y="160020"/>
                  </a:lnTo>
                  <a:lnTo>
                    <a:pt x="64770" y="162560"/>
                  </a:lnTo>
                  <a:lnTo>
                    <a:pt x="77470" y="161290"/>
                  </a:lnTo>
                  <a:lnTo>
                    <a:pt x="91440" y="156210"/>
                  </a:lnTo>
                  <a:lnTo>
                    <a:pt x="104140" y="149860"/>
                  </a:lnTo>
                  <a:lnTo>
                    <a:pt x="116840" y="142240"/>
                  </a:lnTo>
                  <a:lnTo>
                    <a:pt x="129540" y="133350"/>
                  </a:lnTo>
                  <a:lnTo>
                    <a:pt x="140970" y="123190"/>
                  </a:lnTo>
                  <a:lnTo>
                    <a:pt x="147320" y="113030"/>
                  </a:lnTo>
                  <a:lnTo>
                    <a:pt x="149860" y="100330"/>
                  </a:lnTo>
                  <a:lnTo>
                    <a:pt x="151130" y="87630"/>
                  </a:lnTo>
                  <a:lnTo>
                    <a:pt x="149860" y="76200"/>
                  </a:lnTo>
                  <a:lnTo>
                    <a:pt x="146050" y="64770"/>
                  </a:lnTo>
                  <a:lnTo>
                    <a:pt x="140970" y="53340"/>
                  </a:lnTo>
                  <a:lnTo>
                    <a:pt x="133350" y="44450"/>
                  </a:lnTo>
                  <a:lnTo>
                    <a:pt x="123190" y="38100"/>
                  </a:lnTo>
                  <a:lnTo>
                    <a:pt x="111760" y="31750"/>
                  </a:lnTo>
                  <a:lnTo>
                    <a:pt x="100330" y="27940"/>
                  </a:lnTo>
                  <a:lnTo>
                    <a:pt x="87630" y="25400"/>
                  </a:lnTo>
                  <a:lnTo>
                    <a:pt x="73660" y="24130"/>
                  </a:lnTo>
                  <a:lnTo>
                    <a:pt x="62230" y="24130"/>
                  </a:lnTo>
                  <a:lnTo>
                    <a:pt x="49530" y="25400"/>
                  </a:lnTo>
                  <a:lnTo>
                    <a:pt x="16510" y="30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306320" y="2527300"/>
              <a:ext cx="157481" cy="180341"/>
            </a:xfrm>
            <a:custGeom>
              <a:avLst/>
              <a:gdLst/>
              <a:ahLst/>
              <a:cxnLst/>
              <a:rect l="0" t="0" r="0" b="0"/>
              <a:pathLst>
                <a:path w="157481" h="180341">
                  <a:moveTo>
                    <a:pt x="20320" y="52070"/>
                  </a:moveTo>
                  <a:lnTo>
                    <a:pt x="20320" y="110490"/>
                  </a:lnTo>
                  <a:lnTo>
                    <a:pt x="19050" y="123190"/>
                  </a:lnTo>
                  <a:lnTo>
                    <a:pt x="17780" y="134620"/>
                  </a:lnTo>
                  <a:lnTo>
                    <a:pt x="15240" y="146050"/>
                  </a:lnTo>
                  <a:lnTo>
                    <a:pt x="12700" y="156210"/>
                  </a:lnTo>
                  <a:lnTo>
                    <a:pt x="8890" y="167640"/>
                  </a:lnTo>
                  <a:lnTo>
                    <a:pt x="6350" y="177800"/>
                  </a:lnTo>
                  <a:lnTo>
                    <a:pt x="3810" y="180340"/>
                  </a:lnTo>
                  <a:lnTo>
                    <a:pt x="2540" y="177800"/>
                  </a:lnTo>
                  <a:lnTo>
                    <a:pt x="1270" y="171450"/>
                  </a:lnTo>
                  <a:lnTo>
                    <a:pt x="1270" y="158750"/>
                  </a:lnTo>
                  <a:lnTo>
                    <a:pt x="0" y="128270"/>
                  </a:lnTo>
                  <a:lnTo>
                    <a:pt x="1270" y="110490"/>
                  </a:lnTo>
                  <a:lnTo>
                    <a:pt x="2540" y="93980"/>
                  </a:lnTo>
                  <a:lnTo>
                    <a:pt x="5080" y="76200"/>
                  </a:lnTo>
                  <a:lnTo>
                    <a:pt x="10160" y="60960"/>
                  </a:lnTo>
                  <a:lnTo>
                    <a:pt x="17780" y="48260"/>
                  </a:lnTo>
                  <a:lnTo>
                    <a:pt x="25400" y="35560"/>
                  </a:lnTo>
                  <a:lnTo>
                    <a:pt x="35560" y="25400"/>
                  </a:lnTo>
                  <a:lnTo>
                    <a:pt x="46990" y="17780"/>
                  </a:lnTo>
                  <a:lnTo>
                    <a:pt x="59690" y="11430"/>
                  </a:lnTo>
                  <a:lnTo>
                    <a:pt x="72390" y="7620"/>
                  </a:lnTo>
                  <a:lnTo>
                    <a:pt x="85090" y="5080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538730" y="2410460"/>
              <a:ext cx="20321" cy="316231"/>
            </a:xfrm>
            <a:custGeom>
              <a:avLst/>
              <a:gdLst/>
              <a:ahLst/>
              <a:cxnLst/>
              <a:rect l="0" t="0" r="0" b="0"/>
              <a:pathLst>
                <a:path w="20321" h="316231">
                  <a:moveTo>
                    <a:pt x="20320" y="0"/>
                  </a:moveTo>
                  <a:lnTo>
                    <a:pt x="13970" y="27940"/>
                  </a:lnTo>
                  <a:lnTo>
                    <a:pt x="11430" y="40640"/>
                  </a:lnTo>
                  <a:lnTo>
                    <a:pt x="7620" y="52070"/>
                  </a:lnTo>
                  <a:lnTo>
                    <a:pt x="5080" y="62230"/>
                  </a:lnTo>
                  <a:lnTo>
                    <a:pt x="2540" y="78740"/>
                  </a:lnTo>
                  <a:lnTo>
                    <a:pt x="1270" y="96520"/>
                  </a:lnTo>
                  <a:lnTo>
                    <a:pt x="0" y="116840"/>
                  </a:lnTo>
                  <a:lnTo>
                    <a:pt x="1270" y="139700"/>
                  </a:lnTo>
                  <a:lnTo>
                    <a:pt x="2540" y="162560"/>
                  </a:lnTo>
                  <a:lnTo>
                    <a:pt x="5080" y="185420"/>
                  </a:lnTo>
                  <a:lnTo>
                    <a:pt x="6350" y="207010"/>
                  </a:lnTo>
                  <a:lnTo>
                    <a:pt x="7620" y="227330"/>
                  </a:lnTo>
                  <a:lnTo>
                    <a:pt x="7620" y="246380"/>
                  </a:lnTo>
                  <a:lnTo>
                    <a:pt x="8890" y="262890"/>
                  </a:lnTo>
                  <a:lnTo>
                    <a:pt x="11430" y="276860"/>
                  </a:lnTo>
                  <a:lnTo>
                    <a:pt x="20320" y="3162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495550" y="2559050"/>
              <a:ext cx="189231" cy="52071"/>
            </a:xfrm>
            <a:custGeom>
              <a:avLst/>
              <a:gdLst/>
              <a:ahLst/>
              <a:cxnLst/>
              <a:rect l="0" t="0" r="0" b="0"/>
              <a:pathLst>
                <a:path w="189231" h="52071">
                  <a:moveTo>
                    <a:pt x="0" y="52070"/>
                  </a:moveTo>
                  <a:lnTo>
                    <a:pt x="43180" y="36830"/>
                  </a:lnTo>
                  <a:lnTo>
                    <a:pt x="55880" y="34290"/>
                  </a:lnTo>
                  <a:lnTo>
                    <a:pt x="69850" y="30480"/>
                  </a:lnTo>
                  <a:lnTo>
                    <a:pt x="118110" y="20320"/>
                  </a:lnTo>
                  <a:lnTo>
                    <a:pt x="1892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821940" y="2495550"/>
              <a:ext cx="1" cy="10161"/>
            </a:xfrm>
            <a:custGeom>
              <a:avLst/>
              <a:gdLst/>
              <a:ahLst/>
              <a:cxnLst/>
              <a:rect l="0" t="0" r="0" b="0"/>
              <a:pathLst>
                <a:path w="1" h="10161">
                  <a:moveTo>
                    <a:pt x="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821940" y="2706370"/>
              <a:ext cx="1" cy="10161"/>
            </a:xfrm>
            <a:custGeom>
              <a:avLst/>
              <a:gdLst/>
              <a:ahLst/>
              <a:cxnLst/>
              <a:rect l="0" t="0" r="0" b="0"/>
              <a:pathLst>
                <a:path w="1" h="10161">
                  <a:moveTo>
                    <a:pt x="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979420" y="2325370"/>
            <a:ext cx="706121" cy="485141"/>
            <a:chOff x="2979420" y="2325370"/>
            <a:chExt cx="706121" cy="485141"/>
          </a:xfrm>
        </p:grpSpPr>
        <p:sp>
          <p:nvSpPr>
            <p:cNvPr id="71" name="Freeform 70"/>
            <p:cNvSpPr/>
            <p:nvPr/>
          </p:nvSpPr>
          <p:spPr>
            <a:xfrm>
              <a:off x="3016250" y="2325370"/>
              <a:ext cx="151131" cy="485141"/>
            </a:xfrm>
            <a:custGeom>
              <a:avLst/>
              <a:gdLst/>
              <a:ahLst/>
              <a:cxnLst/>
              <a:rect l="0" t="0" r="0" b="0"/>
              <a:pathLst>
                <a:path w="151131" h="485141">
                  <a:moveTo>
                    <a:pt x="132080" y="158750"/>
                  </a:moveTo>
                  <a:lnTo>
                    <a:pt x="146050" y="115570"/>
                  </a:lnTo>
                  <a:lnTo>
                    <a:pt x="148590" y="104140"/>
                  </a:lnTo>
                  <a:lnTo>
                    <a:pt x="149860" y="92710"/>
                  </a:lnTo>
                  <a:lnTo>
                    <a:pt x="151130" y="80010"/>
                  </a:lnTo>
                  <a:lnTo>
                    <a:pt x="148590" y="67310"/>
                  </a:lnTo>
                  <a:lnTo>
                    <a:pt x="146050" y="55880"/>
                  </a:lnTo>
                  <a:lnTo>
                    <a:pt x="140970" y="44450"/>
                  </a:lnTo>
                  <a:lnTo>
                    <a:pt x="134620" y="35560"/>
                  </a:lnTo>
                  <a:lnTo>
                    <a:pt x="127000" y="26670"/>
                  </a:lnTo>
                  <a:lnTo>
                    <a:pt x="118110" y="17780"/>
                  </a:lnTo>
                  <a:lnTo>
                    <a:pt x="106680" y="11430"/>
                  </a:lnTo>
                  <a:lnTo>
                    <a:pt x="95250" y="5080"/>
                  </a:lnTo>
                  <a:lnTo>
                    <a:pt x="82550" y="1270"/>
                  </a:lnTo>
                  <a:lnTo>
                    <a:pt x="69850" y="0"/>
                  </a:lnTo>
                  <a:lnTo>
                    <a:pt x="57150" y="1270"/>
                  </a:lnTo>
                  <a:lnTo>
                    <a:pt x="43180" y="5080"/>
                  </a:lnTo>
                  <a:lnTo>
                    <a:pt x="31750" y="11430"/>
                  </a:lnTo>
                  <a:lnTo>
                    <a:pt x="21590" y="21590"/>
                  </a:lnTo>
                  <a:lnTo>
                    <a:pt x="12700" y="31750"/>
                  </a:lnTo>
                  <a:lnTo>
                    <a:pt x="6350" y="46990"/>
                  </a:lnTo>
                  <a:lnTo>
                    <a:pt x="2540" y="63500"/>
                  </a:lnTo>
                  <a:lnTo>
                    <a:pt x="0" y="81280"/>
                  </a:lnTo>
                  <a:lnTo>
                    <a:pt x="0" y="96520"/>
                  </a:lnTo>
                  <a:lnTo>
                    <a:pt x="0" y="110490"/>
                  </a:lnTo>
                  <a:lnTo>
                    <a:pt x="2540" y="123190"/>
                  </a:lnTo>
                  <a:lnTo>
                    <a:pt x="3810" y="135890"/>
                  </a:lnTo>
                  <a:lnTo>
                    <a:pt x="7620" y="149860"/>
                  </a:lnTo>
                  <a:lnTo>
                    <a:pt x="12700" y="177800"/>
                  </a:lnTo>
                  <a:lnTo>
                    <a:pt x="20320" y="205740"/>
                  </a:lnTo>
                  <a:lnTo>
                    <a:pt x="22860" y="218440"/>
                  </a:lnTo>
                  <a:lnTo>
                    <a:pt x="33020" y="254000"/>
                  </a:lnTo>
                  <a:lnTo>
                    <a:pt x="40640" y="280670"/>
                  </a:lnTo>
                  <a:lnTo>
                    <a:pt x="44450" y="295910"/>
                  </a:lnTo>
                  <a:lnTo>
                    <a:pt x="50800" y="332740"/>
                  </a:lnTo>
                  <a:lnTo>
                    <a:pt x="52070" y="351790"/>
                  </a:lnTo>
                  <a:lnTo>
                    <a:pt x="52070" y="372110"/>
                  </a:lnTo>
                  <a:lnTo>
                    <a:pt x="50800" y="392430"/>
                  </a:lnTo>
                  <a:lnTo>
                    <a:pt x="46990" y="410210"/>
                  </a:lnTo>
                  <a:lnTo>
                    <a:pt x="43180" y="427990"/>
                  </a:lnTo>
                  <a:lnTo>
                    <a:pt x="16510" y="485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979420" y="2581910"/>
              <a:ext cx="234951" cy="198121"/>
            </a:xfrm>
            <a:custGeom>
              <a:avLst/>
              <a:gdLst/>
              <a:ahLst/>
              <a:cxnLst/>
              <a:rect l="0" t="0" r="0" b="0"/>
              <a:pathLst>
                <a:path w="234951" h="198121">
                  <a:moveTo>
                    <a:pt x="0" y="50800"/>
                  </a:moveTo>
                  <a:lnTo>
                    <a:pt x="27940" y="44450"/>
                  </a:lnTo>
                  <a:lnTo>
                    <a:pt x="40640" y="40640"/>
                  </a:lnTo>
                  <a:lnTo>
                    <a:pt x="54610" y="35560"/>
                  </a:lnTo>
                  <a:lnTo>
                    <a:pt x="67310" y="30480"/>
                  </a:lnTo>
                  <a:lnTo>
                    <a:pt x="80010" y="25400"/>
                  </a:lnTo>
                  <a:lnTo>
                    <a:pt x="104140" y="16510"/>
                  </a:lnTo>
                  <a:lnTo>
                    <a:pt x="135890" y="5080"/>
                  </a:lnTo>
                  <a:lnTo>
                    <a:pt x="149860" y="2540"/>
                  </a:lnTo>
                  <a:lnTo>
                    <a:pt x="163830" y="1270"/>
                  </a:lnTo>
                  <a:lnTo>
                    <a:pt x="179070" y="0"/>
                  </a:lnTo>
                  <a:lnTo>
                    <a:pt x="191770" y="1270"/>
                  </a:lnTo>
                  <a:lnTo>
                    <a:pt x="203200" y="5080"/>
                  </a:lnTo>
                  <a:lnTo>
                    <a:pt x="212090" y="8890"/>
                  </a:lnTo>
                  <a:lnTo>
                    <a:pt x="219710" y="16510"/>
                  </a:lnTo>
                  <a:lnTo>
                    <a:pt x="226060" y="24130"/>
                  </a:lnTo>
                  <a:lnTo>
                    <a:pt x="231140" y="33020"/>
                  </a:lnTo>
                  <a:lnTo>
                    <a:pt x="233680" y="41910"/>
                  </a:lnTo>
                  <a:lnTo>
                    <a:pt x="234950" y="52070"/>
                  </a:lnTo>
                  <a:lnTo>
                    <a:pt x="233680" y="62230"/>
                  </a:lnTo>
                  <a:lnTo>
                    <a:pt x="232410" y="74930"/>
                  </a:lnTo>
                  <a:lnTo>
                    <a:pt x="232410" y="104140"/>
                  </a:lnTo>
                  <a:lnTo>
                    <a:pt x="231140" y="118110"/>
                  </a:lnTo>
                  <a:lnTo>
                    <a:pt x="228600" y="133350"/>
                  </a:lnTo>
                  <a:lnTo>
                    <a:pt x="220980" y="198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263900" y="2473960"/>
              <a:ext cx="10161" cy="1"/>
            </a:xfrm>
            <a:custGeom>
              <a:avLst/>
              <a:gdLst/>
              <a:ahLst/>
              <a:cxnLst/>
              <a:rect l="0" t="0" r="0" b="0"/>
              <a:pathLst>
                <a:path w="10161" h="1">
                  <a:moveTo>
                    <a:pt x="0" y="0"/>
                  </a:moveTo>
                  <a:lnTo>
                    <a:pt x="101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295650" y="2547620"/>
              <a:ext cx="146051" cy="238761"/>
            </a:xfrm>
            <a:custGeom>
              <a:avLst/>
              <a:gdLst/>
              <a:ahLst/>
              <a:cxnLst/>
              <a:rect l="0" t="0" r="0" b="0"/>
              <a:pathLst>
                <a:path w="146051" h="238761">
                  <a:moveTo>
                    <a:pt x="125730" y="0"/>
                  </a:moveTo>
                  <a:lnTo>
                    <a:pt x="97790" y="6350"/>
                  </a:lnTo>
                  <a:lnTo>
                    <a:pt x="85090" y="10160"/>
                  </a:lnTo>
                  <a:lnTo>
                    <a:pt x="72390" y="15240"/>
                  </a:lnTo>
                  <a:lnTo>
                    <a:pt x="58420" y="20320"/>
                  </a:lnTo>
                  <a:lnTo>
                    <a:pt x="46990" y="26670"/>
                  </a:lnTo>
                  <a:lnTo>
                    <a:pt x="36830" y="33020"/>
                  </a:lnTo>
                  <a:lnTo>
                    <a:pt x="27940" y="39370"/>
                  </a:lnTo>
                  <a:lnTo>
                    <a:pt x="20320" y="46990"/>
                  </a:lnTo>
                  <a:lnTo>
                    <a:pt x="11430" y="55880"/>
                  </a:lnTo>
                  <a:lnTo>
                    <a:pt x="3810" y="66040"/>
                  </a:lnTo>
                  <a:lnTo>
                    <a:pt x="2540" y="74930"/>
                  </a:lnTo>
                  <a:lnTo>
                    <a:pt x="5080" y="82550"/>
                  </a:lnTo>
                  <a:lnTo>
                    <a:pt x="10160" y="90170"/>
                  </a:lnTo>
                  <a:lnTo>
                    <a:pt x="19050" y="97790"/>
                  </a:lnTo>
                  <a:lnTo>
                    <a:pt x="29210" y="105410"/>
                  </a:lnTo>
                  <a:lnTo>
                    <a:pt x="40640" y="111760"/>
                  </a:lnTo>
                  <a:lnTo>
                    <a:pt x="52070" y="119380"/>
                  </a:lnTo>
                  <a:lnTo>
                    <a:pt x="64770" y="127000"/>
                  </a:lnTo>
                  <a:lnTo>
                    <a:pt x="91440" y="140970"/>
                  </a:lnTo>
                  <a:lnTo>
                    <a:pt x="119380" y="154940"/>
                  </a:lnTo>
                  <a:lnTo>
                    <a:pt x="129540" y="162560"/>
                  </a:lnTo>
                  <a:lnTo>
                    <a:pt x="138430" y="171450"/>
                  </a:lnTo>
                  <a:lnTo>
                    <a:pt x="144780" y="181610"/>
                  </a:lnTo>
                  <a:lnTo>
                    <a:pt x="146050" y="191770"/>
                  </a:lnTo>
                  <a:lnTo>
                    <a:pt x="146050" y="200660"/>
                  </a:lnTo>
                  <a:lnTo>
                    <a:pt x="142240" y="212090"/>
                  </a:lnTo>
                  <a:lnTo>
                    <a:pt x="134620" y="219710"/>
                  </a:lnTo>
                  <a:lnTo>
                    <a:pt x="123190" y="226060"/>
                  </a:lnTo>
                  <a:lnTo>
                    <a:pt x="110490" y="231140"/>
                  </a:lnTo>
                  <a:lnTo>
                    <a:pt x="95250" y="234950"/>
                  </a:lnTo>
                  <a:lnTo>
                    <a:pt x="80010" y="237490"/>
                  </a:lnTo>
                  <a:lnTo>
                    <a:pt x="63500" y="238760"/>
                  </a:lnTo>
                  <a:lnTo>
                    <a:pt x="49530" y="238760"/>
                  </a:lnTo>
                  <a:lnTo>
                    <a:pt x="36830" y="237490"/>
                  </a:lnTo>
                  <a:lnTo>
                    <a:pt x="0" y="2324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495040" y="2453640"/>
              <a:ext cx="190501" cy="346711"/>
            </a:xfrm>
            <a:custGeom>
              <a:avLst/>
              <a:gdLst/>
              <a:ahLst/>
              <a:cxnLst/>
              <a:rect l="0" t="0" r="0" b="0"/>
              <a:pathLst>
                <a:path w="190501" h="346711">
                  <a:moveTo>
                    <a:pt x="0" y="0"/>
                  </a:moveTo>
                  <a:lnTo>
                    <a:pt x="0" y="287020"/>
                  </a:lnTo>
                  <a:lnTo>
                    <a:pt x="1270" y="293370"/>
                  </a:lnTo>
                  <a:lnTo>
                    <a:pt x="3810" y="293370"/>
                  </a:lnTo>
                  <a:lnTo>
                    <a:pt x="6350" y="290830"/>
                  </a:lnTo>
                  <a:lnTo>
                    <a:pt x="8890" y="280670"/>
                  </a:lnTo>
                  <a:lnTo>
                    <a:pt x="11430" y="267970"/>
                  </a:lnTo>
                  <a:lnTo>
                    <a:pt x="15240" y="252730"/>
                  </a:lnTo>
                  <a:lnTo>
                    <a:pt x="19050" y="237490"/>
                  </a:lnTo>
                  <a:lnTo>
                    <a:pt x="25400" y="222250"/>
                  </a:lnTo>
                  <a:lnTo>
                    <a:pt x="30480" y="207010"/>
                  </a:lnTo>
                  <a:lnTo>
                    <a:pt x="38100" y="195580"/>
                  </a:lnTo>
                  <a:lnTo>
                    <a:pt x="46990" y="185420"/>
                  </a:lnTo>
                  <a:lnTo>
                    <a:pt x="55880" y="176530"/>
                  </a:lnTo>
                  <a:lnTo>
                    <a:pt x="66040" y="172720"/>
                  </a:lnTo>
                  <a:lnTo>
                    <a:pt x="78740" y="171450"/>
                  </a:lnTo>
                  <a:lnTo>
                    <a:pt x="91440" y="173990"/>
                  </a:lnTo>
                  <a:lnTo>
                    <a:pt x="102870" y="179070"/>
                  </a:lnTo>
                  <a:lnTo>
                    <a:pt x="114300" y="185420"/>
                  </a:lnTo>
                  <a:lnTo>
                    <a:pt x="125730" y="194310"/>
                  </a:lnTo>
                  <a:lnTo>
                    <a:pt x="134620" y="203200"/>
                  </a:lnTo>
                  <a:lnTo>
                    <a:pt x="140970" y="212090"/>
                  </a:lnTo>
                  <a:lnTo>
                    <a:pt x="147320" y="222250"/>
                  </a:lnTo>
                  <a:lnTo>
                    <a:pt x="152400" y="231140"/>
                  </a:lnTo>
                  <a:lnTo>
                    <a:pt x="160020" y="238760"/>
                  </a:lnTo>
                  <a:lnTo>
                    <a:pt x="166370" y="247650"/>
                  </a:lnTo>
                  <a:lnTo>
                    <a:pt x="171450" y="256540"/>
                  </a:lnTo>
                  <a:lnTo>
                    <a:pt x="176530" y="267970"/>
                  </a:lnTo>
                  <a:lnTo>
                    <a:pt x="181610" y="280670"/>
                  </a:lnTo>
                  <a:lnTo>
                    <a:pt x="184150" y="293370"/>
                  </a:lnTo>
                  <a:lnTo>
                    <a:pt x="185420" y="306070"/>
                  </a:lnTo>
                  <a:lnTo>
                    <a:pt x="190500" y="3467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969260" y="2969260"/>
            <a:ext cx="1347471" cy="370841"/>
            <a:chOff x="2969260" y="2969260"/>
            <a:chExt cx="1347471" cy="370841"/>
          </a:xfrm>
        </p:grpSpPr>
        <p:sp>
          <p:nvSpPr>
            <p:cNvPr id="77" name="Freeform 76"/>
            <p:cNvSpPr/>
            <p:nvPr/>
          </p:nvSpPr>
          <p:spPr>
            <a:xfrm>
              <a:off x="2969260" y="2969260"/>
              <a:ext cx="20321" cy="326391"/>
            </a:xfrm>
            <a:custGeom>
              <a:avLst/>
              <a:gdLst/>
              <a:ahLst/>
              <a:cxnLst/>
              <a:rect l="0" t="0" r="0" b="0"/>
              <a:pathLst>
                <a:path w="20321" h="326391">
                  <a:moveTo>
                    <a:pt x="0" y="0"/>
                  </a:moveTo>
                  <a:lnTo>
                    <a:pt x="0" y="69850"/>
                  </a:lnTo>
                  <a:lnTo>
                    <a:pt x="1270" y="86360"/>
                  </a:lnTo>
                  <a:lnTo>
                    <a:pt x="2540" y="101600"/>
                  </a:lnTo>
                  <a:lnTo>
                    <a:pt x="5080" y="116840"/>
                  </a:lnTo>
                  <a:lnTo>
                    <a:pt x="7620" y="134620"/>
                  </a:lnTo>
                  <a:lnTo>
                    <a:pt x="7620" y="154940"/>
                  </a:lnTo>
                  <a:lnTo>
                    <a:pt x="8890" y="199390"/>
                  </a:lnTo>
                  <a:lnTo>
                    <a:pt x="10160" y="278130"/>
                  </a:lnTo>
                  <a:lnTo>
                    <a:pt x="20320" y="3263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094990" y="3094990"/>
              <a:ext cx="87631" cy="198121"/>
            </a:xfrm>
            <a:custGeom>
              <a:avLst/>
              <a:gdLst/>
              <a:ahLst/>
              <a:cxnLst/>
              <a:rect l="0" t="0" r="0" b="0"/>
              <a:pathLst>
                <a:path w="87631" h="198121">
                  <a:moveTo>
                    <a:pt x="0" y="21590"/>
                  </a:moveTo>
                  <a:lnTo>
                    <a:pt x="6350" y="43180"/>
                  </a:lnTo>
                  <a:lnTo>
                    <a:pt x="7620" y="55880"/>
                  </a:lnTo>
                  <a:lnTo>
                    <a:pt x="8890" y="69850"/>
                  </a:lnTo>
                  <a:lnTo>
                    <a:pt x="8890" y="85090"/>
                  </a:lnTo>
                  <a:lnTo>
                    <a:pt x="11430" y="102870"/>
                  </a:lnTo>
                  <a:lnTo>
                    <a:pt x="13970" y="121920"/>
                  </a:lnTo>
                  <a:lnTo>
                    <a:pt x="16510" y="140970"/>
                  </a:lnTo>
                  <a:lnTo>
                    <a:pt x="19050" y="157480"/>
                  </a:lnTo>
                  <a:lnTo>
                    <a:pt x="21590" y="171450"/>
                  </a:lnTo>
                  <a:lnTo>
                    <a:pt x="25400" y="184150"/>
                  </a:lnTo>
                  <a:lnTo>
                    <a:pt x="31750" y="191770"/>
                  </a:lnTo>
                  <a:lnTo>
                    <a:pt x="38100" y="195580"/>
                  </a:lnTo>
                  <a:lnTo>
                    <a:pt x="46990" y="198120"/>
                  </a:lnTo>
                  <a:lnTo>
                    <a:pt x="54610" y="194310"/>
                  </a:lnTo>
                  <a:lnTo>
                    <a:pt x="62230" y="186690"/>
                  </a:lnTo>
                  <a:lnTo>
                    <a:pt x="69850" y="177800"/>
                  </a:lnTo>
                  <a:lnTo>
                    <a:pt x="76200" y="165100"/>
                  </a:lnTo>
                  <a:lnTo>
                    <a:pt x="81280" y="151130"/>
                  </a:lnTo>
                  <a:lnTo>
                    <a:pt x="86360" y="135890"/>
                  </a:lnTo>
                  <a:lnTo>
                    <a:pt x="87630" y="121920"/>
                  </a:lnTo>
                  <a:lnTo>
                    <a:pt x="87630" y="109220"/>
                  </a:lnTo>
                  <a:lnTo>
                    <a:pt x="86360" y="97790"/>
                  </a:lnTo>
                  <a:lnTo>
                    <a:pt x="85090" y="83820"/>
                  </a:lnTo>
                  <a:lnTo>
                    <a:pt x="82550" y="68580"/>
                  </a:lnTo>
                  <a:lnTo>
                    <a:pt x="736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285490" y="3138170"/>
              <a:ext cx="273051" cy="199391"/>
            </a:xfrm>
            <a:custGeom>
              <a:avLst/>
              <a:gdLst/>
              <a:ahLst/>
              <a:cxnLst/>
              <a:rect l="0" t="0" r="0" b="0"/>
              <a:pathLst>
                <a:path w="273051" h="199391">
                  <a:moveTo>
                    <a:pt x="10160" y="199390"/>
                  </a:moveTo>
                  <a:lnTo>
                    <a:pt x="3810" y="182880"/>
                  </a:lnTo>
                  <a:lnTo>
                    <a:pt x="2540" y="171450"/>
                  </a:lnTo>
                  <a:lnTo>
                    <a:pt x="1270" y="158750"/>
                  </a:lnTo>
                  <a:lnTo>
                    <a:pt x="1270" y="144780"/>
                  </a:lnTo>
                  <a:lnTo>
                    <a:pt x="0" y="109220"/>
                  </a:lnTo>
                  <a:lnTo>
                    <a:pt x="0" y="90170"/>
                  </a:lnTo>
                  <a:lnTo>
                    <a:pt x="2540" y="72390"/>
                  </a:lnTo>
                  <a:lnTo>
                    <a:pt x="6350" y="55880"/>
                  </a:lnTo>
                  <a:lnTo>
                    <a:pt x="10160" y="40640"/>
                  </a:lnTo>
                  <a:lnTo>
                    <a:pt x="16510" y="27940"/>
                  </a:lnTo>
                  <a:lnTo>
                    <a:pt x="22860" y="17780"/>
                  </a:lnTo>
                  <a:lnTo>
                    <a:pt x="29210" y="7620"/>
                  </a:lnTo>
                  <a:lnTo>
                    <a:pt x="38100" y="2540"/>
                  </a:lnTo>
                  <a:lnTo>
                    <a:pt x="48260" y="0"/>
                  </a:lnTo>
                  <a:lnTo>
                    <a:pt x="59690" y="0"/>
                  </a:lnTo>
                  <a:lnTo>
                    <a:pt x="69850" y="3810"/>
                  </a:lnTo>
                  <a:lnTo>
                    <a:pt x="80010" y="8890"/>
                  </a:lnTo>
                  <a:lnTo>
                    <a:pt x="87630" y="16510"/>
                  </a:lnTo>
                  <a:lnTo>
                    <a:pt x="95250" y="24130"/>
                  </a:lnTo>
                  <a:lnTo>
                    <a:pt x="100330" y="34290"/>
                  </a:lnTo>
                  <a:lnTo>
                    <a:pt x="105410" y="43180"/>
                  </a:lnTo>
                  <a:lnTo>
                    <a:pt x="110490" y="55880"/>
                  </a:lnTo>
                  <a:lnTo>
                    <a:pt x="123190" y="85090"/>
                  </a:lnTo>
                  <a:lnTo>
                    <a:pt x="128270" y="99060"/>
                  </a:lnTo>
                  <a:lnTo>
                    <a:pt x="130810" y="114300"/>
                  </a:lnTo>
                  <a:lnTo>
                    <a:pt x="132080" y="128270"/>
                  </a:lnTo>
                  <a:lnTo>
                    <a:pt x="132080" y="134620"/>
                  </a:lnTo>
                  <a:lnTo>
                    <a:pt x="132080" y="134620"/>
                  </a:lnTo>
                  <a:lnTo>
                    <a:pt x="129540" y="132080"/>
                  </a:lnTo>
                  <a:lnTo>
                    <a:pt x="129540" y="124460"/>
                  </a:lnTo>
                  <a:lnTo>
                    <a:pt x="130810" y="113030"/>
                  </a:lnTo>
                  <a:lnTo>
                    <a:pt x="132080" y="99060"/>
                  </a:lnTo>
                  <a:lnTo>
                    <a:pt x="137160" y="69850"/>
                  </a:lnTo>
                  <a:lnTo>
                    <a:pt x="140970" y="53340"/>
                  </a:lnTo>
                  <a:lnTo>
                    <a:pt x="146050" y="39370"/>
                  </a:lnTo>
                  <a:lnTo>
                    <a:pt x="153670" y="29210"/>
                  </a:lnTo>
                  <a:lnTo>
                    <a:pt x="161290" y="19050"/>
                  </a:lnTo>
                  <a:lnTo>
                    <a:pt x="171450" y="13970"/>
                  </a:lnTo>
                  <a:lnTo>
                    <a:pt x="180340" y="11430"/>
                  </a:lnTo>
                  <a:lnTo>
                    <a:pt x="190500" y="10160"/>
                  </a:lnTo>
                  <a:lnTo>
                    <a:pt x="199390" y="12700"/>
                  </a:lnTo>
                  <a:lnTo>
                    <a:pt x="207010" y="16510"/>
                  </a:lnTo>
                  <a:lnTo>
                    <a:pt x="215900" y="21590"/>
                  </a:lnTo>
                  <a:lnTo>
                    <a:pt x="222250" y="27940"/>
                  </a:lnTo>
                  <a:lnTo>
                    <a:pt x="227330" y="35560"/>
                  </a:lnTo>
                  <a:lnTo>
                    <a:pt x="232410" y="44450"/>
                  </a:lnTo>
                  <a:lnTo>
                    <a:pt x="236220" y="54610"/>
                  </a:lnTo>
                  <a:lnTo>
                    <a:pt x="240030" y="63500"/>
                  </a:lnTo>
                  <a:lnTo>
                    <a:pt x="243840" y="73660"/>
                  </a:lnTo>
                  <a:lnTo>
                    <a:pt x="251460" y="93980"/>
                  </a:lnTo>
                  <a:lnTo>
                    <a:pt x="255270" y="105410"/>
                  </a:lnTo>
                  <a:lnTo>
                    <a:pt x="257810" y="118110"/>
                  </a:lnTo>
                  <a:lnTo>
                    <a:pt x="259080" y="132080"/>
                  </a:lnTo>
                  <a:lnTo>
                    <a:pt x="273050" y="1993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611880" y="3001010"/>
              <a:ext cx="173991" cy="339091"/>
            </a:xfrm>
            <a:custGeom>
              <a:avLst/>
              <a:gdLst/>
              <a:ahLst/>
              <a:cxnLst/>
              <a:rect l="0" t="0" r="0" b="0"/>
              <a:pathLst>
                <a:path w="173991" h="339091">
                  <a:moveTo>
                    <a:pt x="10160" y="0"/>
                  </a:moveTo>
                  <a:lnTo>
                    <a:pt x="3810" y="16510"/>
                  </a:lnTo>
                  <a:lnTo>
                    <a:pt x="2540" y="26670"/>
                  </a:lnTo>
                  <a:lnTo>
                    <a:pt x="1270" y="40640"/>
                  </a:lnTo>
                  <a:lnTo>
                    <a:pt x="1270" y="54610"/>
                  </a:lnTo>
                  <a:lnTo>
                    <a:pt x="0" y="90170"/>
                  </a:lnTo>
                  <a:lnTo>
                    <a:pt x="0" y="109220"/>
                  </a:lnTo>
                  <a:lnTo>
                    <a:pt x="1270" y="128270"/>
                  </a:lnTo>
                  <a:lnTo>
                    <a:pt x="2540" y="148590"/>
                  </a:lnTo>
                  <a:lnTo>
                    <a:pt x="5080" y="168910"/>
                  </a:lnTo>
                  <a:lnTo>
                    <a:pt x="6350" y="189230"/>
                  </a:lnTo>
                  <a:lnTo>
                    <a:pt x="7620" y="207010"/>
                  </a:lnTo>
                  <a:lnTo>
                    <a:pt x="8890" y="226060"/>
                  </a:lnTo>
                  <a:lnTo>
                    <a:pt x="10160" y="233680"/>
                  </a:lnTo>
                  <a:lnTo>
                    <a:pt x="12700" y="233680"/>
                  </a:lnTo>
                  <a:lnTo>
                    <a:pt x="15240" y="229870"/>
                  </a:lnTo>
                  <a:lnTo>
                    <a:pt x="17780" y="223520"/>
                  </a:lnTo>
                  <a:lnTo>
                    <a:pt x="21590" y="215900"/>
                  </a:lnTo>
                  <a:lnTo>
                    <a:pt x="24130" y="207010"/>
                  </a:lnTo>
                  <a:lnTo>
                    <a:pt x="30480" y="196850"/>
                  </a:lnTo>
                  <a:lnTo>
                    <a:pt x="36830" y="187960"/>
                  </a:lnTo>
                  <a:lnTo>
                    <a:pt x="45720" y="177800"/>
                  </a:lnTo>
                  <a:lnTo>
                    <a:pt x="57150" y="170180"/>
                  </a:lnTo>
                  <a:lnTo>
                    <a:pt x="71120" y="163830"/>
                  </a:lnTo>
                  <a:lnTo>
                    <a:pt x="85090" y="157480"/>
                  </a:lnTo>
                  <a:lnTo>
                    <a:pt x="100330" y="157480"/>
                  </a:lnTo>
                  <a:lnTo>
                    <a:pt x="114300" y="161290"/>
                  </a:lnTo>
                  <a:lnTo>
                    <a:pt x="128270" y="166370"/>
                  </a:lnTo>
                  <a:lnTo>
                    <a:pt x="140970" y="175260"/>
                  </a:lnTo>
                  <a:lnTo>
                    <a:pt x="151130" y="185420"/>
                  </a:lnTo>
                  <a:lnTo>
                    <a:pt x="160020" y="198120"/>
                  </a:lnTo>
                  <a:lnTo>
                    <a:pt x="166370" y="210820"/>
                  </a:lnTo>
                  <a:lnTo>
                    <a:pt x="170180" y="226060"/>
                  </a:lnTo>
                  <a:lnTo>
                    <a:pt x="172720" y="241300"/>
                  </a:lnTo>
                  <a:lnTo>
                    <a:pt x="173990" y="255270"/>
                  </a:lnTo>
                  <a:lnTo>
                    <a:pt x="172720" y="269240"/>
                  </a:lnTo>
                  <a:lnTo>
                    <a:pt x="171450" y="280670"/>
                  </a:lnTo>
                  <a:lnTo>
                    <a:pt x="166370" y="292100"/>
                  </a:lnTo>
                  <a:lnTo>
                    <a:pt x="160020" y="303530"/>
                  </a:lnTo>
                  <a:lnTo>
                    <a:pt x="152400" y="314960"/>
                  </a:lnTo>
                  <a:lnTo>
                    <a:pt x="142240" y="322580"/>
                  </a:lnTo>
                  <a:lnTo>
                    <a:pt x="130810" y="330200"/>
                  </a:lnTo>
                  <a:lnTo>
                    <a:pt x="118110" y="335280"/>
                  </a:lnTo>
                  <a:lnTo>
                    <a:pt x="105410" y="337820"/>
                  </a:lnTo>
                  <a:lnTo>
                    <a:pt x="92710" y="339090"/>
                  </a:lnTo>
                  <a:lnTo>
                    <a:pt x="78740" y="337820"/>
                  </a:lnTo>
                  <a:lnTo>
                    <a:pt x="67310" y="334010"/>
                  </a:lnTo>
                  <a:lnTo>
                    <a:pt x="58420" y="327660"/>
                  </a:lnTo>
                  <a:lnTo>
                    <a:pt x="48260" y="320040"/>
                  </a:lnTo>
                  <a:lnTo>
                    <a:pt x="43180" y="309880"/>
                  </a:lnTo>
                  <a:lnTo>
                    <a:pt x="39370" y="295910"/>
                  </a:lnTo>
                  <a:lnTo>
                    <a:pt x="30480" y="252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831590" y="3121660"/>
              <a:ext cx="180341" cy="201931"/>
            </a:xfrm>
            <a:custGeom>
              <a:avLst/>
              <a:gdLst/>
              <a:ahLst/>
              <a:cxnLst/>
              <a:rect l="0" t="0" r="0" b="0"/>
              <a:pathLst>
                <a:path w="180341" h="201931">
                  <a:moveTo>
                    <a:pt x="11430" y="110490"/>
                  </a:moveTo>
                  <a:lnTo>
                    <a:pt x="34290" y="110490"/>
                  </a:lnTo>
                  <a:lnTo>
                    <a:pt x="45720" y="109220"/>
                  </a:lnTo>
                  <a:lnTo>
                    <a:pt x="59690" y="107950"/>
                  </a:lnTo>
                  <a:lnTo>
                    <a:pt x="74930" y="105410"/>
                  </a:lnTo>
                  <a:lnTo>
                    <a:pt x="88900" y="101600"/>
                  </a:lnTo>
                  <a:lnTo>
                    <a:pt x="101600" y="99060"/>
                  </a:lnTo>
                  <a:lnTo>
                    <a:pt x="114300" y="96520"/>
                  </a:lnTo>
                  <a:lnTo>
                    <a:pt x="124460" y="91440"/>
                  </a:lnTo>
                  <a:lnTo>
                    <a:pt x="133350" y="86360"/>
                  </a:lnTo>
                  <a:lnTo>
                    <a:pt x="142240" y="80010"/>
                  </a:lnTo>
                  <a:lnTo>
                    <a:pt x="146050" y="69850"/>
                  </a:lnTo>
                  <a:lnTo>
                    <a:pt x="148590" y="58420"/>
                  </a:lnTo>
                  <a:lnTo>
                    <a:pt x="148590" y="44450"/>
                  </a:lnTo>
                  <a:lnTo>
                    <a:pt x="144780" y="31750"/>
                  </a:lnTo>
                  <a:lnTo>
                    <a:pt x="138430" y="21590"/>
                  </a:lnTo>
                  <a:lnTo>
                    <a:pt x="130810" y="12700"/>
                  </a:lnTo>
                  <a:lnTo>
                    <a:pt x="121920" y="6350"/>
                  </a:lnTo>
                  <a:lnTo>
                    <a:pt x="110490" y="2540"/>
                  </a:lnTo>
                  <a:lnTo>
                    <a:pt x="99060" y="0"/>
                  </a:lnTo>
                  <a:lnTo>
                    <a:pt x="86360" y="1270"/>
                  </a:lnTo>
                  <a:lnTo>
                    <a:pt x="72390" y="6350"/>
                  </a:lnTo>
                  <a:lnTo>
                    <a:pt x="59690" y="12700"/>
                  </a:lnTo>
                  <a:lnTo>
                    <a:pt x="48260" y="20320"/>
                  </a:lnTo>
                  <a:lnTo>
                    <a:pt x="38100" y="26670"/>
                  </a:lnTo>
                  <a:lnTo>
                    <a:pt x="29210" y="33020"/>
                  </a:lnTo>
                  <a:lnTo>
                    <a:pt x="20320" y="44450"/>
                  </a:lnTo>
                  <a:lnTo>
                    <a:pt x="12700" y="57150"/>
                  </a:lnTo>
                  <a:lnTo>
                    <a:pt x="5080" y="71120"/>
                  </a:lnTo>
                  <a:lnTo>
                    <a:pt x="1270" y="86360"/>
                  </a:lnTo>
                  <a:lnTo>
                    <a:pt x="0" y="102870"/>
                  </a:lnTo>
                  <a:lnTo>
                    <a:pt x="0" y="119380"/>
                  </a:lnTo>
                  <a:lnTo>
                    <a:pt x="3810" y="134620"/>
                  </a:lnTo>
                  <a:lnTo>
                    <a:pt x="10160" y="149860"/>
                  </a:lnTo>
                  <a:lnTo>
                    <a:pt x="17780" y="165100"/>
                  </a:lnTo>
                  <a:lnTo>
                    <a:pt x="25400" y="176530"/>
                  </a:lnTo>
                  <a:lnTo>
                    <a:pt x="35560" y="184150"/>
                  </a:lnTo>
                  <a:lnTo>
                    <a:pt x="44450" y="191770"/>
                  </a:lnTo>
                  <a:lnTo>
                    <a:pt x="57150" y="195580"/>
                  </a:lnTo>
                  <a:lnTo>
                    <a:pt x="71120" y="199390"/>
                  </a:lnTo>
                  <a:lnTo>
                    <a:pt x="86360" y="200660"/>
                  </a:lnTo>
                  <a:lnTo>
                    <a:pt x="100330" y="201930"/>
                  </a:lnTo>
                  <a:lnTo>
                    <a:pt x="113030" y="200660"/>
                  </a:lnTo>
                  <a:lnTo>
                    <a:pt x="124460" y="198120"/>
                  </a:lnTo>
                  <a:lnTo>
                    <a:pt x="135890" y="195580"/>
                  </a:lnTo>
                  <a:lnTo>
                    <a:pt x="147320" y="193040"/>
                  </a:lnTo>
                  <a:lnTo>
                    <a:pt x="180340" y="184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065270" y="3115310"/>
              <a:ext cx="251461" cy="210821"/>
            </a:xfrm>
            <a:custGeom>
              <a:avLst/>
              <a:gdLst/>
              <a:ahLst/>
              <a:cxnLst/>
              <a:rect l="0" t="0" r="0" b="0"/>
              <a:pathLst>
                <a:path w="251461" h="210821">
                  <a:moveTo>
                    <a:pt x="20320" y="43180"/>
                  </a:moveTo>
                  <a:lnTo>
                    <a:pt x="5080" y="87630"/>
                  </a:lnTo>
                  <a:lnTo>
                    <a:pt x="2540" y="99060"/>
                  </a:lnTo>
                  <a:lnTo>
                    <a:pt x="1270" y="113030"/>
                  </a:lnTo>
                  <a:lnTo>
                    <a:pt x="0" y="128270"/>
                  </a:lnTo>
                  <a:lnTo>
                    <a:pt x="1270" y="142240"/>
                  </a:lnTo>
                  <a:lnTo>
                    <a:pt x="2540" y="154940"/>
                  </a:lnTo>
                  <a:lnTo>
                    <a:pt x="5080" y="166370"/>
                  </a:lnTo>
                  <a:lnTo>
                    <a:pt x="6350" y="179070"/>
                  </a:lnTo>
                  <a:lnTo>
                    <a:pt x="7620" y="193040"/>
                  </a:lnTo>
                  <a:lnTo>
                    <a:pt x="7620" y="205740"/>
                  </a:lnTo>
                  <a:lnTo>
                    <a:pt x="8890" y="210820"/>
                  </a:lnTo>
                  <a:lnTo>
                    <a:pt x="8890" y="208280"/>
                  </a:lnTo>
                  <a:lnTo>
                    <a:pt x="8890" y="201930"/>
                  </a:lnTo>
                  <a:lnTo>
                    <a:pt x="10160" y="191770"/>
                  </a:lnTo>
                  <a:lnTo>
                    <a:pt x="15240" y="160020"/>
                  </a:lnTo>
                  <a:lnTo>
                    <a:pt x="17780" y="146050"/>
                  </a:lnTo>
                  <a:lnTo>
                    <a:pt x="20320" y="133350"/>
                  </a:lnTo>
                  <a:lnTo>
                    <a:pt x="24130" y="120650"/>
                  </a:lnTo>
                  <a:lnTo>
                    <a:pt x="26670" y="109220"/>
                  </a:lnTo>
                  <a:lnTo>
                    <a:pt x="34290" y="86360"/>
                  </a:lnTo>
                  <a:lnTo>
                    <a:pt x="38100" y="74930"/>
                  </a:lnTo>
                  <a:lnTo>
                    <a:pt x="44450" y="64770"/>
                  </a:lnTo>
                  <a:lnTo>
                    <a:pt x="49530" y="54610"/>
                  </a:lnTo>
                  <a:lnTo>
                    <a:pt x="57150" y="44450"/>
                  </a:lnTo>
                  <a:lnTo>
                    <a:pt x="66040" y="35560"/>
                  </a:lnTo>
                  <a:lnTo>
                    <a:pt x="74930" y="27940"/>
                  </a:lnTo>
                  <a:lnTo>
                    <a:pt x="86360" y="20320"/>
                  </a:lnTo>
                  <a:lnTo>
                    <a:pt x="97790" y="12700"/>
                  </a:lnTo>
                  <a:lnTo>
                    <a:pt x="110490" y="5080"/>
                  </a:lnTo>
                  <a:lnTo>
                    <a:pt x="124460" y="1270"/>
                  </a:lnTo>
                  <a:lnTo>
                    <a:pt x="139700" y="0"/>
                  </a:lnTo>
                  <a:lnTo>
                    <a:pt x="156210" y="0"/>
                  </a:lnTo>
                  <a:lnTo>
                    <a:pt x="171450" y="1270"/>
                  </a:lnTo>
                  <a:lnTo>
                    <a:pt x="186690" y="3810"/>
                  </a:lnTo>
                  <a:lnTo>
                    <a:pt x="200660" y="6350"/>
                  </a:lnTo>
                  <a:lnTo>
                    <a:pt x="213360" y="10160"/>
                  </a:lnTo>
                  <a:lnTo>
                    <a:pt x="223520" y="15240"/>
                  </a:lnTo>
                  <a:lnTo>
                    <a:pt x="251460" y="330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2706370" y="3526790"/>
            <a:ext cx="1016001" cy="403861"/>
            <a:chOff x="2706370" y="3526790"/>
            <a:chExt cx="1016001" cy="403861"/>
          </a:xfrm>
        </p:grpSpPr>
        <p:sp>
          <p:nvSpPr>
            <p:cNvPr id="84" name="Freeform 83"/>
            <p:cNvSpPr/>
            <p:nvPr/>
          </p:nvSpPr>
          <p:spPr>
            <a:xfrm>
              <a:off x="2706370" y="3587750"/>
              <a:ext cx="179071" cy="231141"/>
            </a:xfrm>
            <a:custGeom>
              <a:avLst/>
              <a:gdLst/>
              <a:ahLst/>
              <a:cxnLst/>
              <a:rect l="0" t="0" r="0" b="0"/>
              <a:pathLst>
                <a:path w="179071" h="231141">
                  <a:moveTo>
                    <a:pt x="179070" y="44450"/>
                  </a:moveTo>
                  <a:lnTo>
                    <a:pt x="172720" y="22860"/>
                  </a:lnTo>
                  <a:lnTo>
                    <a:pt x="166370" y="13970"/>
                  </a:lnTo>
                  <a:lnTo>
                    <a:pt x="157480" y="7620"/>
                  </a:lnTo>
                  <a:lnTo>
                    <a:pt x="147320" y="2540"/>
                  </a:lnTo>
                  <a:lnTo>
                    <a:pt x="135890" y="0"/>
                  </a:lnTo>
                  <a:lnTo>
                    <a:pt x="123190" y="0"/>
                  </a:lnTo>
                  <a:lnTo>
                    <a:pt x="109220" y="1270"/>
                  </a:lnTo>
                  <a:lnTo>
                    <a:pt x="96520" y="3810"/>
                  </a:lnTo>
                  <a:lnTo>
                    <a:pt x="82550" y="7620"/>
                  </a:lnTo>
                  <a:lnTo>
                    <a:pt x="68580" y="12700"/>
                  </a:lnTo>
                  <a:lnTo>
                    <a:pt x="55880" y="19050"/>
                  </a:lnTo>
                  <a:lnTo>
                    <a:pt x="44450" y="25400"/>
                  </a:lnTo>
                  <a:lnTo>
                    <a:pt x="33020" y="31750"/>
                  </a:lnTo>
                  <a:lnTo>
                    <a:pt x="26670" y="39370"/>
                  </a:lnTo>
                  <a:lnTo>
                    <a:pt x="22860" y="48260"/>
                  </a:lnTo>
                  <a:lnTo>
                    <a:pt x="22860" y="57150"/>
                  </a:lnTo>
                  <a:lnTo>
                    <a:pt x="25400" y="66040"/>
                  </a:lnTo>
                  <a:lnTo>
                    <a:pt x="30480" y="73660"/>
                  </a:lnTo>
                  <a:lnTo>
                    <a:pt x="38100" y="81280"/>
                  </a:lnTo>
                  <a:lnTo>
                    <a:pt x="46990" y="88900"/>
                  </a:lnTo>
                  <a:lnTo>
                    <a:pt x="58420" y="96520"/>
                  </a:lnTo>
                  <a:lnTo>
                    <a:pt x="69850" y="104140"/>
                  </a:lnTo>
                  <a:lnTo>
                    <a:pt x="83820" y="109220"/>
                  </a:lnTo>
                  <a:lnTo>
                    <a:pt x="99060" y="115570"/>
                  </a:lnTo>
                  <a:lnTo>
                    <a:pt x="115570" y="119380"/>
                  </a:lnTo>
                  <a:lnTo>
                    <a:pt x="129540" y="124460"/>
                  </a:lnTo>
                  <a:lnTo>
                    <a:pt x="142240" y="130810"/>
                  </a:lnTo>
                  <a:lnTo>
                    <a:pt x="153670" y="137160"/>
                  </a:lnTo>
                  <a:lnTo>
                    <a:pt x="161290" y="144780"/>
                  </a:lnTo>
                  <a:lnTo>
                    <a:pt x="165100" y="153670"/>
                  </a:lnTo>
                  <a:lnTo>
                    <a:pt x="165100" y="162560"/>
                  </a:lnTo>
                  <a:lnTo>
                    <a:pt x="163830" y="171450"/>
                  </a:lnTo>
                  <a:lnTo>
                    <a:pt x="161290" y="179070"/>
                  </a:lnTo>
                  <a:lnTo>
                    <a:pt x="156210" y="186690"/>
                  </a:lnTo>
                  <a:lnTo>
                    <a:pt x="149860" y="194310"/>
                  </a:lnTo>
                  <a:lnTo>
                    <a:pt x="140970" y="201930"/>
                  </a:lnTo>
                  <a:lnTo>
                    <a:pt x="133350" y="209550"/>
                  </a:lnTo>
                  <a:lnTo>
                    <a:pt x="123190" y="214630"/>
                  </a:lnTo>
                  <a:lnTo>
                    <a:pt x="114300" y="219710"/>
                  </a:lnTo>
                  <a:lnTo>
                    <a:pt x="104140" y="224790"/>
                  </a:lnTo>
                  <a:lnTo>
                    <a:pt x="91440" y="227330"/>
                  </a:lnTo>
                  <a:lnTo>
                    <a:pt x="77470" y="229870"/>
                  </a:lnTo>
                  <a:lnTo>
                    <a:pt x="62230" y="231140"/>
                  </a:lnTo>
                  <a:lnTo>
                    <a:pt x="48260" y="228600"/>
                  </a:lnTo>
                  <a:lnTo>
                    <a:pt x="35560" y="223520"/>
                  </a:lnTo>
                  <a:lnTo>
                    <a:pt x="0" y="1816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885440" y="3526790"/>
              <a:ext cx="209551" cy="262891"/>
            </a:xfrm>
            <a:custGeom>
              <a:avLst/>
              <a:gdLst/>
              <a:ahLst/>
              <a:cxnLst/>
              <a:rect l="0" t="0" r="0" b="0"/>
              <a:pathLst>
                <a:path w="209551" h="262891">
                  <a:moveTo>
                    <a:pt x="0" y="0"/>
                  </a:moveTo>
                  <a:lnTo>
                    <a:pt x="10160" y="27940"/>
                  </a:lnTo>
                  <a:lnTo>
                    <a:pt x="15240" y="43180"/>
                  </a:lnTo>
                  <a:lnTo>
                    <a:pt x="19050" y="60960"/>
                  </a:lnTo>
                  <a:lnTo>
                    <a:pt x="22860" y="78740"/>
                  </a:lnTo>
                  <a:lnTo>
                    <a:pt x="26670" y="95250"/>
                  </a:lnTo>
                  <a:lnTo>
                    <a:pt x="30480" y="109220"/>
                  </a:lnTo>
                  <a:lnTo>
                    <a:pt x="34290" y="121920"/>
                  </a:lnTo>
                  <a:lnTo>
                    <a:pt x="36830" y="137160"/>
                  </a:lnTo>
                  <a:lnTo>
                    <a:pt x="38100" y="154940"/>
                  </a:lnTo>
                  <a:lnTo>
                    <a:pt x="39370" y="173990"/>
                  </a:lnTo>
                  <a:lnTo>
                    <a:pt x="40640" y="209550"/>
                  </a:lnTo>
                  <a:lnTo>
                    <a:pt x="40640" y="227330"/>
                  </a:lnTo>
                  <a:lnTo>
                    <a:pt x="43180" y="234950"/>
                  </a:lnTo>
                  <a:lnTo>
                    <a:pt x="46990" y="234950"/>
                  </a:lnTo>
                  <a:lnTo>
                    <a:pt x="52070" y="231140"/>
                  </a:lnTo>
                  <a:lnTo>
                    <a:pt x="57150" y="223520"/>
                  </a:lnTo>
                  <a:lnTo>
                    <a:pt x="60960" y="215900"/>
                  </a:lnTo>
                  <a:lnTo>
                    <a:pt x="64770" y="207010"/>
                  </a:lnTo>
                  <a:lnTo>
                    <a:pt x="76200" y="181610"/>
                  </a:lnTo>
                  <a:lnTo>
                    <a:pt x="81280" y="167640"/>
                  </a:lnTo>
                  <a:lnTo>
                    <a:pt x="88900" y="154940"/>
                  </a:lnTo>
                  <a:lnTo>
                    <a:pt x="95250" y="144780"/>
                  </a:lnTo>
                  <a:lnTo>
                    <a:pt x="101600" y="134620"/>
                  </a:lnTo>
                  <a:lnTo>
                    <a:pt x="109220" y="127000"/>
                  </a:lnTo>
                  <a:lnTo>
                    <a:pt x="118110" y="120650"/>
                  </a:lnTo>
                  <a:lnTo>
                    <a:pt x="128270" y="115570"/>
                  </a:lnTo>
                  <a:lnTo>
                    <a:pt x="137160" y="114300"/>
                  </a:lnTo>
                  <a:lnTo>
                    <a:pt x="147320" y="116840"/>
                  </a:lnTo>
                  <a:lnTo>
                    <a:pt x="157480" y="119380"/>
                  </a:lnTo>
                  <a:lnTo>
                    <a:pt x="167640" y="127000"/>
                  </a:lnTo>
                  <a:lnTo>
                    <a:pt x="175260" y="135890"/>
                  </a:lnTo>
                  <a:lnTo>
                    <a:pt x="182880" y="147320"/>
                  </a:lnTo>
                  <a:lnTo>
                    <a:pt x="190500" y="160020"/>
                  </a:lnTo>
                  <a:lnTo>
                    <a:pt x="195580" y="175260"/>
                  </a:lnTo>
                  <a:lnTo>
                    <a:pt x="200660" y="190500"/>
                  </a:lnTo>
                  <a:lnTo>
                    <a:pt x="203200" y="205740"/>
                  </a:lnTo>
                  <a:lnTo>
                    <a:pt x="205740" y="219710"/>
                  </a:lnTo>
                  <a:lnTo>
                    <a:pt x="209550" y="262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149600" y="3642360"/>
              <a:ext cx="19051" cy="147321"/>
            </a:xfrm>
            <a:custGeom>
              <a:avLst/>
              <a:gdLst/>
              <a:ahLst/>
              <a:cxnLst/>
              <a:rect l="0" t="0" r="0" b="0"/>
              <a:pathLst>
                <a:path w="19051" h="147321">
                  <a:moveTo>
                    <a:pt x="8890" y="0"/>
                  </a:moveTo>
                  <a:lnTo>
                    <a:pt x="3810" y="17780"/>
                  </a:lnTo>
                  <a:lnTo>
                    <a:pt x="1270" y="26670"/>
                  </a:lnTo>
                  <a:lnTo>
                    <a:pt x="0" y="38100"/>
                  </a:lnTo>
                  <a:lnTo>
                    <a:pt x="0" y="49530"/>
                  </a:lnTo>
                  <a:lnTo>
                    <a:pt x="0" y="63500"/>
                  </a:lnTo>
                  <a:lnTo>
                    <a:pt x="2540" y="78740"/>
                  </a:lnTo>
                  <a:lnTo>
                    <a:pt x="3810" y="95250"/>
                  </a:lnTo>
                  <a:lnTo>
                    <a:pt x="7620" y="109220"/>
                  </a:lnTo>
                  <a:lnTo>
                    <a:pt x="10160" y="121920"/>
                  </a:lnTo>
                  <a:lnTo>
                    <a:pt x="19050" y="147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168650" y="3573780"/>
              <a:ext cx="41911" cy="58421"/>
            </a:xfrm>
            <a:custGeom>
              <a:avLst/>
              <a:gdLst/>
              <a:ahLst/>
              <a:cxnLst/>
              <a:rect l="0" t="0" r="0" b="0"/>
              <a:pathLst>
                <a:path w="41911" h="58421">
                  <a:moveTo>
                    <a:pt x="0" y="16510"/>
                  </a:moveTo>
                  <a:lnTo>
                    <a:pt x="11430" y="0"/>
                  </a:lnTo>
                  <a:lnTo>
                    <a:pt x="17780" y="0"/>
                  </a:lnTo>
                  <a:lnTo>
                    <a:pt x="22860" y="3810"/>
                  </a:lnTo>
                  <a:lnTo>
                    <a:pt x="41910" y="584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285490" y="3639820"/>
              <a:ext cx="189231" cy="290831"/>
            </a:xfrm>
            <a:custGeom>
              <a:avLst/>
              <a:gdLst/>
              <a:ahLst/>
              <a:cxnLst/>
              <a:rect l="0" t="0" r="0" b="0"/>
              <a:pathLst>
                <a:path w="189231" h="290831">
                  <a:moveTo>
                    <a:pt x="10160" y="266700"/>
                  </a:moveTo>
                  <a:lnTo>
                    <a:pt x="10160" y="288290"/>
                  </a:lnTo>
                  <a:lnTo>
                    <a:pt x="8890" y="290830"/>
                  </a:lnTo>
                  <a:lnTo>
                    <a:pt x="6350" y="287020"/>
                  </a:lnTo>
                  <a:lnTo>
                    <a:pt x="3810" y="280670"/>
                  </a:lnTo>
                  <a:lnTo>
                    <a:pt x="2540" y="266700"/>
                  </a:lnTo>
                  <a:lnTo>
                    <a:pt x="1270" y="250190"/>
                  </a:lnTo>
                  <a:lnTo>
                    <a:pt x="0" y="213360"/>
                  </a:lnTo>
                  <a:lnTo>
                    <a:pt x="0" y="181610"/>
                  </a:lnTo>
                  <a:lnTo>
                    <a:pt x="1270" y="165100"/>
                  </a:lnTo>
                  <a:lnTo>
                    <a:pt x="2540" y="148590"/>
                  </a:lnTo>
                  <a:lnTo>
                    <a:pt x="5080" y="132080"/>
                  </a:lnTo>
                  <a:lnTo>
                    <a:pt x="7620" y="115570"/>
                  </a:lnTo>
                  <a:lnTo>
                    <a:pt x="11430" y="100330"/>
                  </a:lnTo>
                  <a:lnTo>
                    <a:pt x="13970" y="85090"/>
                  </a:lnTo>
                  <a:lnTo>
                    <a:pt x="19050" y="72390"/>
                  </a:lnTo>
                  <a:lnTo>
                    <a:pt x="24130" y="59690"/>
                  </a:lnTo>
                  <a:lnTo>
                    <a:pt x="29210" y="48260"/>
                  </a:lnTo>
                  <a:lnTo>
                    <a:pt x="35560" y="38100"/>
                  </a:lnTo>
                  <a:lnTo>
                    <a:pt x="41910" y="27940"/>
                  </a:lnTo>
                  <a:lnTo>
                    <a:pt x="49530" y="20320"/>
                  </a:lnTo>
                  <a:lnTo>
                    <a:pt x="58420" y="12700"/>
                  </a:lnTo>
                  <a:lnTo>
                    <a:pt x="68580" y="7620"/>
                  </a:lnTo>
                  <a:lnTo>
                    <a:pt x="81280" y="2540"/>
                  </a:lnTo>
                  <a:lnTo>
                    <a:pt x="95250" y="0"/>
                  </a:lnTo>
                  <a:lnTo>
                    <a:pt x="109220" y="0"/>
                  </a:lnTo>
                  <a:lnTo>
                    <a:pt x="125730" y="1270"/>
                  </a:lnTo>
                  <a:lnTo>
                    <a:pt x="139700" y="6350"/>
                  </a:lnTo>
                  <a:lnTo>
                    <a:pt x="152400" y="15240"/>
                  </a:lnTo>
                  <a:lnTo>
                    <a:pt x="165100" y="25400"/>
                  </a:lnTo>
                  <a:lnTo>
                    <a:pt x="173990" y="36830"/>
                  </a:lnTo>
                  <a:lnTo>
                    <a:pt x="181610" y="48260"/>
                  </a:lnTo>
                  <a:lnTo>
                    <a:pt x="187960" y="60960"/>
                  </a:lnTo>
                  <a:lnTo>
                    <a:pt x="189230" y="74930"/>
                  </a:lnTo>
                  <a:lnTo>
                    <a:pt x="187960" y="88900"/>
                  </a:lnTo>
                  <a:lnTo>
                    <a:pt x="184150" y="101600"/>
                  </a:lnTo>
                  <a:lnTo>
                    <a:pt x="179070" y="113030"/>
                  </a:lnTo>
                  <a:lnTo>
                    <a:pt x="171450" y="123190"/>
                  </a:lnTo>
                  <a:lnTo>
                    <a:pt x="163830" y="132080"/>
                  </a:lnTo>
                  <a:lnTo>
                    <a:pt x="154940" y="139700"/>
                  </a:lnTo>
                  <a:lnTo>
                    <a:pt x="144780" y="146050"/>
                  </a:lnTo>
                  <a:lnTo>
                    <a:pt x="134620" y="151130"/>
                  </a:lnTo>
                  <a:lnTo>
                    <a:pt x="123190" y="153670"/>
                  </a:lnTo>
                  <a:lnTo>
                    <a:pt x="111760" y="156210"/>
                  </a:lnTo>
                  <a:lnTo>
                    <a:pt x="99060" y="157480"/>
                  </a:lnTo>
                  <a:lnTo>
                    <a:pt x="87630" y="154940"/>
                  </a:lnTo>
                  <a:lnTo>
                    <a:pt x="78740" y="149860"/>
                  </a:lnTo>
                  <a:lnTo>
                    <a:pt x="52070" y="1295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526790" y="3583940"/>
              <a:ext cx="195581" cy="204471"/>
            </a:xfrm>
            <a:custGeom>
              <a:avLst/>
              <a:gdLst/>
              <a:ahLst/>
              <a:cxnLst/>
              <a:rect l="0" t="0" r="0" b="0"/>
              <a:pathLst>
                <a:path w="195581" h="204471">
                  <a:moveTo>
                    <a:pt x="179070" y="6350"/>
                  </a:moveTo>
                  <a:lnTo>
                    <a:pt x="162560" y="1270"/>
                  </a:lnTo>
                  <a:lnTo>
                    <a:pt x="153670" y="0"/>
                  </a:lnTo>
                  <a:lnTo>
                    <a:pt x="144780" y="1270"/>
                  </a:lnTo>
                  <a:lnTo>
                    <a:pt x="135890" y="2540"/>
                  </a:lnTo>
                  <a:lnTo>
                    <a:pt x="123190" y="6350"/>
                  </a:lnTo>
                  <a:lnTo>
                    <a:pt x="109220" y="11430"/>
                  </a:lnTo>
                  <a:lnTo>
                    <a:pt x="93980" y="16510"/>
                  </a:lnTo>
                  <a:lnTo>
                    <a:pt x="78740" y="24130"/>
                  </a:lnTo>
                  <a:lnTo>
                    <a:pt x="64770" y="31750"/>
                  </a:lnTo>
                  <a:lnTo>
                    <a:pt x="49530" y="40640"/>
                  </a:lnTo>
                  <a:lnTo>
                    <a:pt x="41910" y="52070"/>
                  </a:lnTo>
                  <a:lnTo>
                    <a:pt x="36830" y="63500"/>
                  </a:lnTo>
                  <a:lnTo>
                    <a:pt x="35560" y="76200"/>
                  </a:lnTo>
                  <a:lnTo>
                    <a:pt x="36830" y="86360"/>
                  </a:lnTo>
                  <a:lnTo>
                    <a:pt x="39370" y="96520"/>
                  </a:lnTo>
                  <a:lnTo>
                    <a:pt x="44450" y="104140"/>
                  </a:lnTo>
                  <a:lnTo>
                    <a:pt x="54610" y="111760"/>
                  </a:lnTo>
                  <a:lnTo>
                    <a:pt x="67310" y="118110"/>
                  </a:lnTo>
                  <a:lnTo>
                    <a:pt x="83820" y="121920"/>
                  </a:lnTo>
                  <a:lnTo>
                    <a:pt x="114300" y="130810"/>
                  </a:lnTo>
                  <a:lnTo>
                    <a:pt x="128270" y="134620"/>
                  </a:lnTo>
                  <a:lnTo>
                    <a:pt x="144780" y="138430"/>
                  </a:lnTo>
                  <a:lnTo>
                    <a:pt x="177800" y="146050"/>
                  </a:lnTo>
                  <a:lnTo>
                    <a:pt x="187960" y="152400"/>
                  </a:lnTo>
                  <a:lnTo>
                    <a:pt x="193040" y="160020"/>
                  </a:lnTo>
                  <a:lnTo>
                    <a:pt x="195580" y="168910"/>
                  </a:lnTo>
                  <a:lnTo>
                    <a:pt x="191770" y="176530"/>
                  </a:lnTo>
                  <a:lnTo>
                    <a:pt x="182880" y="184150"/>
                  </a:lnTo>
                  <a:lnTo>
                    <a:pt x="171450" y="191770"/>
                  </a:lnTo>
                  <a:lnTo>
                    <a:pt x="158750" y="196850"/>
                  </a:lnTo>
                  <a:lnTo>
                    <a:pt x="146050" y="199390"/>
                  </a:lnTo>
                  <a:lnTo>
                    <a:pt x="132080" y="201930"/>
                  </a:lnTo>
                  <a:lnTo>
                    <a:pt x="116840" y="203200"/>
                  </a:lnTo>
                  <a:lnTo>
                    <a:pt x="99060" y="204470"/>
                  </a:lnTo>
                  <a:lnTo>
                    <a:pt x="80010" y="204470"/>
                  </a:lnTo>
                  <a:lnTo>
                    <a:pt x="63500" y="201930"/>
                  </a:lnTo>
                  <a:lnTo>
                    <a:pt x="49530" y="196850"/>
                  </a:lnTo>
                  <a:lnTo>
                    <a:pt x="0" y="1638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708150" y="4047490"/>
            <a:ext cx="2286001" cy="466091"/>
            <a:chOff x="1708150" y="4047490"/>
            <a:chExt cx="2286001" cy="466091"/>
          </a:xfrm>
        </p:grpSpPr>
        <p:sp>
          <p:nvSpPr>
            <p:cNvPr id="91" name="Freeform 90"/>
            <p:cNvSpPr/>
            <p:nvPr/>
          </p:nvSpPr>
          <p:spPr>
            <a:xfrm>
              <a:off x="1708150" y="4169410"/>
              <a:ext cx="199391" cy="344171"/>
            </a:xfrm>
            <a:custGeom>
              <a:avLst/>
              <a:gdLst/>
              <a:ahLst/>
              <a:cxnLst/>
              <a:rect l="0" t="0" r="0" b="0"/>
              <a:pathLst>
                <a:path w="199391" h="344171">
                  <a:moveTo>
                    <a:pt x="19050" y="20320"/>
                  </a:moveTo>
                  <a:lnTo>
                    <a:pt x="7620" y="31750"/>
                  </a:lnTo>
                  <a:lnTo>
                    <a:pt x="3810" y="40640"/>
                  </a:lnTo>
                  <a:lnTo>
                    <a:pt x="1270" y="49530"/>
                  </a:lnTo>
                  <a:lnTo>
                    <a:pt x="0" y="60960"/>
                  </a:lnTo>
                  <a:lnTo>
                    <a:pt x="0" y="76200"/>
                  </a:lnTo>
                  <a:lnTo>
                    <a:pt x="1270" y="92710"/>
                  </a:lnTo>
                  <a:lnTo>
                    <a:pt x="6350" y="130810"/>
                  </a:lnTo>
                  <a:lnTo>
                    <a:pt x="12700" y="175260"/>
                  </a:lnTo>
                  <a:lnTo>
                    <a:pt x="13970" y="199390"/>
                  </a:lnTo>
                  <a:lnTo>
                    <a:pt x="15240" y="222250"/>
                  </a:lnTo>
                  <a:lnTo>
                    <a:pt x="16510" y="246380"/>
                  </a:lnTo>
                  <a:lnTo>
                    <a:pt x="19050" y="266700"/>
                  </a:lnTo>
                  <a:lnTo>
                    <a:pt x="20320" y="283210"/>
                  </a:lnTo>
                  <a:lnTo>
                    <a:pt x="24130" y="297180"/>
                  </a:lnTo>
                  <a:lnTo>
                    <a:pt x="24130" y="311150"/>
                  </a:lnTo>
                  <a:lnTo>
                    <a:pt x="24130" y="326390"/>
                  </a:lnTo>
                  <a:lnTo>
                    <a:pt x="21590" y="340360"/>
                  </a:lnTo>
                  <a:lnTo>
                    <a:pt x="20320" y="344170"/>
                  </a:lnTo>
                  <a:lnTo>
                    <a:pt x="20320" y="342900"/>
                  </a:lnTo>
                  <a:lnTo>
                    <a:pt x="19050" y="337820"/>
                  </a:lnTo>
                  <a:lnTo>
                    <a:pt x="12700" y="290830"/>
                  </a:lnTo>
                  <a:lnTo>
                    <a:pt x="11430" y="273050"/>
                  </a:lnTo>
                  <a:lnTo>
                    <a:pt x="10160" y="256540"/>
                  </a:lnTo>
                  <a:lnTo>
                    <a:pt x="10160" y="241300"/>
                  </a:lnTo>
                  <a:lnTo>
                    <a:pt x="8890" y="212090"/>
                  </a:lnTo>
                  <a:lnTo>
                    <a:pt x="7620" y="154940"/>
                  </a:lnTo>
                  <a:lnTo>
                    <a:pt x="8890" y="140970"/>
                  </a:lnTo>
                  <a:lnTo>
                    <a:pt x="11430" y="125730"/>
                  </a:lnTo>
                  <a:lnTo>
                    <a:pt x="13970" y="111760"/>
                  </a:lnTo>
                  <a:lnTo>
                    <a:pt x="17780" y="99060"/>
                  </a:lnTo>
                  <a:lnTo>
                    <a:pt x="22860" y="87630"/>
                  </a:lnTo>
                  <a:lnTo>
                    <a:pt x="27940" y="76200"/>
                  </a:lnTo>
                  <a:lnTo>
                    <a:pt x="35560" y="63500"/>
                  </a:lnTo>
                  <a:lnTo>
                    <a:pt x="44450" y="50800"/>
                  </a:lnTo>
                  <a:lnTo>
                    <a:pt x="53340" y="36830"/>
                  </a:lnTo>
                  <a:lnTo>
                    <a:pt x="62230" y="25400"/>
                  </a:lnTo>
                  <a:lnTo>
                    <a:pt x="72390" y="16510"/>
                  </a:lnTo>
                  <a:lnTo>
                    <a:pt x="82550" y="7620"/>
                  </a:lnTo>
                  <a:lnTo>
                    <a:pt x="92710" y="2540"/>
                  </a:lnTo>
                  <a:lnTo>
                    <a:pt x="102870" y="0"/>
                  </a:lnTo>
                  <a:lnTo>
                    <a:pt x="113030" y="0"/>
                  </a:lnTo>
                  <a:lnTo>
                    <a:pt x="125730" y="3810"/>
                  </a:lnTo>
                  <a:lnTo>
                    <a:pt x="137160" y="8890"/>
                  </a:lnTo>
                  <a:lnTo>
                    <a:pt x="151130" y="16510"/>
                  </a:lnTo>
                  <a:lnTo>
                    <a:pt x="161290" y="26670"/>
                  </a:lnTo>
                  <a:lnTo>
                    <a:pt x="171450" y="36830"/>
                  </a:lnTo>
                  <a:lnTo>
                    <a:pt x="180340" y="49530"/>
                  </a:lnTo>
                  <a:lnTo>
                    <a:pt x="186690" y="60960"/>
                  </a:lnTo>
                  <a:lnTo>
                    <a:pt x="193040" y="72390"/>
                  </a:lnTo>
                  <a:lnTo>
                    <a:pt x="198120" y="83820"/>
                  </a:lnTo>
                  <a:lnTo>
                    <a:pt x="199390" y="95250"/>
                  </a:lnTo>
                  <a:lnTo>
                    <a:pt x="196850" y="107950"/>
                  </a:lnTo>
                  <a:lnTo>
                    <a:pt x="194310" y="120650"/>
                  </a:lnTo>
                  <a:lnTo>
                    <a:pt x="189230" y="132080"/>
                  </a:lnTo>
                  <a:lnTo>
                    <a:pt x="184150" y="142240"/>
                  </a:lnTo>
                  <a:lnTo>
                    <a:pt x="177800" y="151130"/>
                  </a:lnTo>
                  <a:lnTo>
                    <a:pt x="168910" y="158750"/>
                  </a:lnTo>
                  <a:lnTo>
                    <a:pt x="158750" y="166370"/>
                  </a:lnTo>
                  <a:lnTo>
                    <a:pt x="147320" y="173990"/>
                  </a:lnTo>
                  <a:lnTo>
                    <a:pt x="134620" y="179070"/>
                  </a:lnTo>
                  <a:lnTo>
                    <a:pt x="121920" y="182880"/>
                  </a:lnTo>
                  <a:lnTo>
                    <a:pt x="71120" y="1689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1926590" y="4218940"/>
              <a:ext cx="132081" cy="156211"/>
            </a:xfrm>
            <a:custGeom>
              <a:avLst/>
              <a:gdLst/>
              <a:ahLst/>
              <a:cxnLst/>
              <a:rect l="0" t="0" r="0" b="0"/>
              <a:pathLst>
                <a:path w="132081" h="156211">
                  <a:moveTo>
                    <a:pt x="0" y="2540"/>
                  </a:moveTo>
                  <a:lnTo>
                    <a:pt x="0" y="76200"/>
                  </a:lnTo>
                  <a:lnTo>
                    <a:pt x="1270" y="90170"/>
                  </a:lnTo>
                  <a:lnTo>
                    <a:pt x="3810" y="102870"/>
                  </a:lnTo>
                  <a:lnTo>
                    <a:pt x="5080" y="115570"/>
                  </a:lnTo>
                  <a:lnTo>
                    <a:pt x="11430" y="125730"/>
                  </a:lnTo>
                  <a:lnTo>
                    <a:pt x="17780" y="135890"/>
                  </a:lnTo>
                  <a:lnTo>
                    <a:pt x="25400" y="143510"/>
                  </a:lnTo>
                  <a:lnTo>
                    <a:pt x="35560" y="149860"/>
                  </a:lnTo>
                  <a:lnTo>
                    <a:pt x="46990" y="153670"/>
                  </a:lnTo>
                  <a:lnTo>
                    <a:pt x="59690" y="156210"/>
                  </a:lnTo>
                  <a:lnTo>
                    <a:pt x="71120" y="156210"/>
                  </a:lnTo>
                  <a:lnTo>
                    <a:pt x="82550" y="154940"/>
                  </a:lnTo>
                  <a:lnTo>
                    <a:pt x="93980" y="153670"/>
                  </a:lnTo>
                  <a:lnTo>
                    <a:pt x="104140" y="148590"/>
                  </a:lnTo>
                  <a:lnTo>
                    <a:pt x="111760" y="139700"/>
                  </a:lnTo>
                  <a:lnTo>
                    <a:pt x="120650" y="129540"/>
                  </a:lnTo>
                  <a:lnTo>
                    <a:pt x="125730" y="116840"/>
                  </a:lnTo>
                  <a:lnTo>
                    <a:pt x="129540" y="105410"/>
                  </a:lnTo>
                  <a:lnTo>
                    <a:pt x="132080" y="91440"/>
                  </a:lnTo>
                  <a:lnTo>
                    <a:pt x="130810" y="78740"/>
                  </a:lnTo>
                  <a:lnTo>
                    <a:pt x="128270" y="64770"/>
                  </a:lnTo>
                  <a:lnTo>
                    <a:pt x="124460" y="52070"/>
                  </a:lnTo>
                  <a:lnTo>
                    <a:pt x="116840" y="39370"/>
                  </a:lnTo>
                  <a:lnTo>
                    <a:pt x="106680" y="30480"/>
                  </a:lnTo>
                  <a:lnTo>
                    <a:pt x="96520" y="21590"/>
                  </a:lnTo>
                  <a:lnTo>
                    <a:pt x="83820" y="13970"/>
                  </a:lnTo>
                  <a:lnTo>
                    <a:pt x="71120" y="7620"/>
                  </a:lnTo>
                  <a:lnTo>
                    <a:pt x="58420" y="2540"/>
                  </a:lnTo>
                  <a:lnTo>
                    <a:pt x="45720" y="0"/>
                  </a:lnTo>
                  <a:lnTo>
                    <a:pt x="34290" y="0"/>
                  </a:lnTo>
                  <a:lnTo>
                    <a:pt x="0" y="139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120900" y="4189730"/>
              <a:ext cx="153671" cy="148591"/>
            </a:xfrm>
            <a:custGeom>
              <a:avLst/>
              <a:gdLst/>
              <a:ahLst/>
              <a:cxnLst/>
              <a:rect l="0" t="0" r="0" b="0"/>
              <a:pathLst>
                <a:path w="153671" h="148591">
                  <a:moveTo>
                    <a:pt x="6350" y="85090"/>
                  </a:moveTo>
                  <a:lnTo>
                    <a:pt x="6350" y="143510"/>
                  </a:lnTo>
                  <a:lnTo>
                    <a:pt x="5080" y="148590"/>
                  </a:lnTo>
                  <a:lnTo>
                    <a:pt x="2540" y="148590"/>
                  </a:lnTo>
                  <a:lnTo>
                    <a:pt x="0" y="144780"/>
                  </a:lnTo>
                  <a:lnTo>
                    <a:pt x="0" y="135890"/>
                  </a:lnTo>
                  <a:lnTo>
                    <a:pt x="1270" y="125730"/>
                  </a:lnTo>
                  <a:lnTo>
                    <a:pt x="2540" y="111760"/>
                  </a:lnTo>
                  <a:lnTo>
                    <a:pt x="6350" y="97790"/>
                  </a:lnTo>
                  <a:lnTo>
                    <a:pt x="10160" y="83820"/>
                  </a:lnTo>
                  <a:lnTo>
                    <a:pt x="16510" y="69850"/>
                  </a:lnTo>
                  <a:lnTo>
                    <a:pt x="21590" y="58420"/>
                  </a:lnTo>
                  <a:lnTo>
                    <a:pt x="27940" y="48260"/>
                  </a:lnTo>
                  <a:lnTo>
                    <a:pt x="34290" y="39370"/>
                  </a:lnTo>
                  <a:lnTo>
                    <a:pt x="44450" y="31750"/>
                  </a:lnTo>
                  <a:lnTo>
                    <a:pt x="57150" y="22860"/>
                  </a:lnTo>
                  <a:lnTo>
                    <a:pt x="72390" y="15240"/>
                  </a:lnTo>
                  <a:lnTo>
                    <a:pt x="87630" y="10160"/>
                  </a:lnTo>
                  <a:lnTo>
                    <a:pt x="104140" y="7620"/>
                  </a:lnTo>
                  <a:lnTo>
                    <a:pt x="1536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316480" y="4116070"/>
              <a:ext cx="1" cy="264161"/>
            </a:xfrm>
            <a:custGeom>
              <a:avLst/>
              <a:gdLst/>
              <a:ahLst/>
              <a:cxnLst/>
              <a:rect l="0" t="0" r="0" b="0"/>
              <a:pathLst>
                <a:path w="1" h="264161">
                  <a:moveTo>
                    <a:pt x="0" y="0"/>
                  </a:moveTo>
                  <a:lnTo>
                    <a:pt x="0" y="264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2242820" y="4211320"/>
              <a:ext cx="210821" cy="31751"/>
            </a:xfrm>
            <a:custGeom>
              <a:avLst/>
              <a:gdLst/>
              <a:ahLst/>
              <a:cxnLst/>
              <a:rect l="0" t="0" r="0" b="0"/>
              <a:pathLst>
                <a:path w="210821" h="31751">
                  <a:moveTo>
                    <a:pt x="0" y="31750"/>
                  </a:moveTo>
                  <a:lnTo>
                    <a:pt x="63500" y="31750"/>
                  </a:lnTo>
                  <a:lnTo>
                    <a:pt x="77470" y="30480"/>
                  </a:lnTo>
                  <a:lnTo>
                    <a:pt x="90170" y="27940"/>
                  </a:lnTo>
                  <a:lnTo>
                    <a:pt x="101600" y="26670"/>
                  </a:lnTo>
                  <a:lnTo>
                    <a:pt x="114300" y="22860"/>
                  </a:lnTo>
                  <a:lnTo>
                    <a:pt x="124460" y="20320"/>
                  </a:lnTo>
                  <a:lnTo>
                    <a:pt x="135890" y="16510"/>
                  </a:lnTo>
                  <a:lnTo>
                    <a:pt x="148590" y="13970"/>
                  </a:lnTo>
                  <a:lnTo>
                    <a:pt x="2108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495550" y="4179570"/>
              <a:ext cx="1" cy="10161"/>
            </a:xfrm>
            <a:custGeom>
              <a:avLst/>
              <a:gdLst/>
              <a:ahLst/>
              <a:cxnLst/>
              <a:rect l="0" t="0" r="0" b="0"/>
              <a:pathLst>
                <a:path w="1" h="10161">
                  <a:moveTo>
                    <a:pt x="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515870" y="4348480"/>
              <a:ext cx="1" cy="20321"/>
            </a:xfrm>
            <a:custGeom>
              <a:avLst/>
              <a:gdLst/>
              <a:ahLst/>
              <a:cxnLst/>
              <a:rect l="0" t="0" r="0" b="0"/>
              <a:pathLst>
                <a:path w="1" h="20321">
                  <a:moveTo>
                    <a:pt x="0" y="0"/>
                  </a:moveTo>
                  <a:lnTo>
                    <a:pt x="0" y="20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821940" y="4116070"/>
              <a:ext cx="31751" cy="252731"/>
            </a:xfrm>
            <a:custGeom>
              <a:avLst/>
              <a:gdLst/>
              <a:ahLst/>
              <a:cxnLst/>
              <a:rect l="0" t="0" r="0" b="0"/>
              <a:pathLst>
                <a:path w="31751" h="252731">
                  <a:moveTo>
                    <a:pt x="31750" y="0"/>
                  </a:moveTo>
                  <a:lnTo>
                    <a:pt x="25400" y="17780"/>
                  </a:lnTo>
                  <a:lnTo>
                    <a:pt x="22860" y="29210"/>
                  </a:lnTo>
                  <a:lnTo>
                    <a:pt x="20320" y="44450"/>
                  </a:lnTo>
                  <a:lnTo>
                    <a:pt x="16510" y="60960"/>
                  </a:lnTo>
                  <a:lnTo>
                    <a:pt x="13970" y="80010"/>
                  </a:lnTo>
                  <a:lnTo>
                    <a:pt x="12700" y="99060"/>
                  </a:lnTo>
                  <a:lnTo>
                    <a:pt x="12700" y="119380"/>
                  </a:lnTo>
                  <a:lnTo>
                    <a:pt x="10160" y="138430"/>
                  </a:lnTo>
                  <a:lnTo>
                    <a:pt x="7620" y="156210"/>
                  </a:lnTo>
                  <a:lnTo>
                    <a:pt x="5080" y="175260"/>
                  </a:lnTo>
                  <a:lnTo>
                    <a:pt x="3810" y="191770"/>
                  </a:lnTo>
                  <a:lnTo>
                    <a:pt x="2540" y="207010"/>
                  </a:lnTo>
                  <a:lnTo>
                    <a:pt x="0" y="252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727960" y="4047490"/>
              <a:ext cx="275591" cy="360681"/>
            </a:xfrm>
            <a:custGeom>
              <a:avLst/>
              <a:gdLst/>
              <a:ahLst/>
              <a:cxnLst/>
              <a:rect l="0" t="0" r="0" b="0"/>
              <a:pathLst>
                <a:path w="275591" h="360681">
                  <a:moveTo>
                    <a:pt x="20320" y="90170"/>
                  </a:moveTo>
                  <a:lnTo>
                    <a:pt x="3810" y="78740"/>
                  </a:lnTo>
                  <a:lnTo>
                    <a:pt x="0" y="73660"/>
                  </a:lnTo>
                  <a:lnTo>
                    <a:pt x="1270" y="67310"/>
                  </a:lnTo>
                  <a:lnTo>
                    <a:pt x="3810" y="60960"/>
                  </a:lnTo>
                  <a:lnTo>
                    <a:pt x="8890" y="55880"/>
                  </a:lnTo>
                  <a:lnTo>
                    <a:pt x="16510" y="50800"/>
                  </a:lnTo>
                  <a:lnTo>
                    <a:pt x="24130" y="45720"/>
                  </a:lnTo>
                  <a:lnTo>
                    <a:pt x="33020" y="40640"/>
                  </a:lnTo>
                  <a:lnTo>
                    <a:pt x="53340" y="29210"/>
                  </a:lnTo>
                  <a:lnTo>
                    <a:pt x="64770" y="24130"/>
                  </a:lnTo>
                  <a:lnTo>
                    <a:pt x="76200" y="19050"/>
                  </a:lnTo>
                  <a:lnTo>
                    <a:pt x="88900" y="15240"/>
                  </a:lnTo>
                  <a:lnTo>
                    <a:pt x="102870" y="11430"/>
                  </a:lnTo>
                  <a:lnTo>
                    <a:pt x="115570" y="10160"/>
                  </a:lnTo>
                  <a:lnTo>
                    <a:pt x="129540" y="8890"/>
                  </a:lnTo>
                  <a:lnTo>
                    <a:pt x="143510" y="6350"/>
                  </a:lnTo>
                  <a:lnTo>
                    <a:pt x="157480" y="3810"/>
                  </a:lnTo>
                  <a:lnTo>
                    <a:pt x="171450" y="1270"/>
                  </a:lnTo>
                  <a:lnTo>
                    <a:pt x="184150" y="0"/>
                  </a:lnTo>
                  <a:lnTo>
                    <a:pt x="195580" y="1270"/>
                  </a:lnTo>
                  <a:lnTo>
                    <a:pt x="207010" y="2540"/>
                  </a:lnTo>
                  <a:lnTo>
                    <a:pt x="219710" y="7620"/>
                  </a:lnTo>
                  <a:lnTo>
                    <a:pt x="232410" y="13970"/>
                  </a:lnTo>
                  <a:lnTo>
                    <a:pt x="246380" y="21590"/>
                  </a:lnTo>
                  <a:lnTo>
                    <a:pt x="252730" y="31750"/>
                  </a:lnTo>
                  <a:lnTo>
                    <a:pt x="254000" y="43180"/>
                  </a:lnTo>
                  <a:lnTo>
                    <a:pt x="254000" y="55880"/>
                  </a:lnTo>
                  <a:lnTo>
                    <a:pt x="250190" y="67310"/>
                  </a:lnTo>
                  <a:lnTo>
                    <a:pt x="246380" y="78740"/>
                  </a:lnTo>
                  <a:lnTo>
                    <a:pt x="241300" y="88900"/>
                  </a:lnTo>
                  <a:lnTo>
                    <a:pt x="233680" y="99060"/>
                  </a:lnTo>
                  <a:lnTo>
                    <a:pt x="226060" y="107950"/>
                  </a:lnTo>
                  <a:lnTo>
                    <a:pt x="217170" y="115570"/>
                  </a:lnTo>
                  <a:lnTo>
                    <a:pt x="198120" y="134620"/>
                  </a:lnTo>
                  <a:lnTo>
                    <a:pt x="187960" y="144780"/>
                  </a:lnTo>
                  <a:lnTo>
                    <a:pt x="176530" y="153670"/>
                  </a:lnTo>
                  <a:lnTo>
                    <a:pt x="163830" y="161290"/>
                  </a:lnTo>
                  <a:lnTo>
                    <a:pt x="138430" y="176530"/>
                  </a:lnTo>
                  <a:lnTo>
                    <a:pt x="93980" y="205740"/>
                  </a:lnTo>
                  <a:lnTo>
                    <a:pt x="80010" y="215900"/>
                  </a:lnTo>
                  <a:lnTo>
                    <a:pt x="85090" y="212090"/>
                  </a:lnTo>
                  <a:lnTo>
                    <a:pt x="92710" y="208280"/>
                  </a:lnTo>
                  <a:lnTo>
                    <a:pt x="102870" y="205740"/>
                  </a:lnTo>
                  <a:lnTo>
                    <a:pt x="113030" y="201930"/>
                  </a:lnTo>
                  <a:lnTo>
                    <a:pt x="128270" y="199390"/>
                  </a:lnTo>
                  <a:lnTo>
                    <a:pt x="144780" y="198120"/>
                  </a:lnTo>
                  <a:lnTo>
                    <a:pt x="162560" y="196850"/>
                  </a:lnTo>
                  <a:lnTo>
                    <a:pt x="180340" y="199390"/>
                  </a:lnTo>
                  <a:lnTo>
                    <a:pt x="198120" y="203200"/>
                  </a:lnTo>
                  <a:lnTo>
                    <a:pt x="215900" y="207010"/>
                  </a:lnTo>
                  <a:lnTo>
                    <a:pt x="229870" y="212090"/>
                  </a:lnTo>
                  <a:lnTo>
                    <a:pt x="242570" y="218440"/>
                  </a:lnTo>
                  <a:lnTo>
                    <a:pt x="252730" y="224790"/>
                  </a:lnTo>
                  <a:lnTo>
                    <a:pt x="260350" y="233680"/>
                  </a:lnTo>
                  <a:lnTo>
                    <a:pt x="266700" y="243840"/>
                  </a:lnTo>
                  <a:lnTo>
                    <a:pt x="271780" y="256540"/>
                  </a:lnTo>
                  <a:lnTo>
                    <a:pt x="274320" y="269240"/>
                  </a:lnTo>
                  <a:lnTo>
                    <a:pt x="275590" y="281940"/>
                  </a:lnTo>
                  <a:lnTo>
                    <a:pt x="274320" y="294640"/>
                  </a:lnTo>
                  <a:lnTo>
                    <a:pt x="271780" y="306070"/>
                  </a:lnTo>
                  <a:lnTo>
                    <a:pt x="266700" y="316230"/>
                  </a:lnTo>
                  <a:lnTo>
                    <a:pt x="261620" y="325120"/>
                  </a:lnTo>
                  <a:lnTo>
                    <a:pt x="255270" y="332740"/>
                  </a:lnTo>
                  <a:lnTo>
                    <a:pt x="246380" y="337820"/>
                  </a:lnTo>
                  <a:lnTo>
                    <a:pt x="237490" y="342900"/>
                  </a:lnTo>
                  <a:lnTo>
                    <a:pt x="228600" y="347980"/>
                  </a:lnTo>
                  <a:lnTo>
                    <a:pt x="218440" y="351790"/>
                  </a:lnTo>
                  <a:lnTo>
                    <a:pt x="208280" y="355600"/>
                  </a:lnTo>
                  <a:lnTo>
                    <a:pt x="195580" y="358140"/>
                  </a:lnTo>
                  <a:lnTo>
                    <a:pt x="181610" y="360680"/>
                  </a:lnTo>
                  <a:lnTo>
                    <a:pt x="114300" y="353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068320" y="4211320"/>
              <a:ext cx="124461" cy="170181"/>
            </a:xfrm>
            <a:custGeom>
              <a:avLst/>
              <a:gdLst/>
              <a:ahLst/>
              <a:cxnLst/>
              <a:rect l="0" t="0" r="0" b="0"/>
              <a:pathLst>
                <a:path w="124461" h="170181">
                  <a:moveTo>
                    <a:pt x="6350" y="10160"/>
                  </a:moveTo>
                  <a:lnTo>
                    <a:pt x="6350" y="33020"/>
                  </a:lnTo>
                  <a:lnTo>
                    <a:pt x="5080" y="44450"/>
                  </a:lnTo>
                  <a:lnTo>
                    <a:pt x="2540" y="55880"/>
                  </a:lnTo>
                  <a:lnTo>
                    <a:pt x="0" y="69850"/>
                  </a:lnTo>
                  <a:lnTo>
                    <a:pt x="0" y="82550"/>
                  </a:lnTo>
                  <a:lnTo>
                    <a:pt x="1270" y="96520"/>
                  </a:lnTo>
                  <a:lnTo>
                    <a:pt x="2540" y="109220"/>
                  </a:lnTo>
                  <a:lnTo>
                    <a:pt x="6350" y="121920"/>
                  </a:lnTo>
                  <a:lnTo>
                    <a:pt x="10160" y="134620"/>
                  </a:lnTo>
                  <a:lnTo>
                    <a:pt x="16510" y="146050"/>
                  </a:lnTo>
                  <a:lnTo>
                    <a:pt x="22860" y="154940"/>
                  </a:lnTo>
                  <a:lnTo>
                    <a:pt x="31750" y="161290"/>
                  </a:lnTo>
                  <a:lnTo>
                    <a:pt x="40640" y="167640"/>
                  </a:lnTo>
                  <a:lnTo>
                    <a:pt x="50800" y="170180"/>
                  </a:lnTo>
                  <a:lnTo>
                    <a:pt x="63500" y="170180"/>
                  </a:lnTo>
                  <a:lnTo>
                    <a:pt x="76200" y="170180"/>
                  </a:lnTo>
                  <a:lnTo>
                    <a:pt x="86360" y="167640"/>
                  </a:lnTo>
                  <a:lnTo>
                    <a:pt x="95250" y="162560"/>
                  </a:lnTo>
                  <a:lnTo>
                    <a:pt x="104140" y="157480"/>
                  </a:lnTo>
                  <a:lnTo>
                    <a:pt x="111760" y="149860"/>
                  </a:lnTo>
                  <a:lnTo>
                    <a:pt x="116840" y="139700"/>
                  </a:lnTo>
                  <a:lnTo>
                    <a:pt x="121920" y="128270"/>
                  </a:lnTo>
                  <a:lnTo>
                    <a:pt x="124460" y="114300"/>
                  </a:lnTo>
                  <a:lnTo>
                    <a:pt x="124460" y="100330"/>
                  </a:lnTo>
                  <a:lnTo>
                    <a:pt x="123190" y="83820"/>
                  </a:lnTo>
                  <a:lnTo>
                    <a:pt x="119380" y="68580"/>
                  </a:lnTo>
                  <a:lnTo>
                    <a:pt x="113030" y="54610"/>
                  </a:lnTo>
                  <a:lnTo>
                    <a:pt x="105410" y="39370"/>
                  </a:lnTo>
                  <a:lnTo>
                    <a:pt x="96520" y="27940"/>
                  </a:lnTo>
                  <a:lnTo>
                    <a:pt x="87630" y="17780"/>
                  </a:lnTo>
                  <a:lnTo>
                    <a:pt x="38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234690" y="4189730"/>
              <a:ext cx="185421" cy="196851"/>
            </a:xfrm>
            <a:custGeom>
              <a:avLst/>
              <a:gdLst/>
              <a:ahLst/>
              <a:cxnLst/>
              <a:rect l="0" t="0" r="0" b="0"/>
              <a:pathLst>
                <a:path w="185421" h="196851">
                  <a:moveTo>
                    <a:pt x="124460" y="0"/>
                  </a:moveTo>
                  <a:lnTo>
                    <a:pt x="101600" y="0"/>
                  </a:lnTo>
                  <a:lnTo>
                    <a:pt x="90170" y="1270"/>
                  </a:lnTo>
                  <a:lnTo>
                    <a:pt x="77470" y="3810"/>
                  </a:lnTo>
                  <a:lnTo>
                    <a:pt x="64770" y="6350"/>
                  </a:lnTo>
                  <a:lnTo>
                    <a:pt x="52070" y="10160"/>
                  </a:lnTo>
                  <a:lnTo>
                    <a:pt x="38100" y="15240"/>
                  </a:lnTo>
                  <a:lnTo>
                    <a:pt x="25400" y="20320"/>
                  </a:lnTo>
                  <a:lnTo>
                    <a:pt x="15240" y="27940"/>
                  </a:lnTo>
                  <a:lnTo>
                    <a:pt x="6350" y="36830"/>
                  </a:lnTo>
                  <a:lnTo>
                    <a:pt x="0" y="45720"/>
                  </a:lnTo>
                  <a:lnTo>
                    <a:pt x="0" y="53340"/>
                  </a:lnTo>
                  <a:lnTo>
                    <a:pt x="5080" y="58420"/>
                  </a:lnTo>
                  <a:lnTo>
                    <a:pt x="12700" y="63500"/>
                  </a:lnTo>
                  <a:lnTo>
                    <a:pt x="21590" y="68580"/>
                  </a:lnTo>
                  <a:lnTo>
                    <a:pt x="31750" y="72390"/>
                  </a:lnTo>
                  <a:lnTo>
                    <a:pt x="40640" y="77470"/>
                  </a:lnTo>
                  <a:lnTo>
                    <a:pt x="55880" y="81280"/>
                  </a:lnTo>
                  <a:lnTo>
                    <a:pt x="73660" y="83820"/>
                  </a:lnTo>
                  <a:lnTo>
                    <a:pt x="93980" y="87630"/>
                  </a:lnTo>
                  <a:lnTo>
                    <a:pt x="110490" y="91440"/>
                  </a:lnTo>
                  <a:lnTo>
                    <a:pt x="125730" y="95250"/>
                  </a:lnTo>
                  <a:lnTo>
                    <a:pt x="139700" y="99060"/>
                  </a:lnTo>
                  <a:lnTo>
                    <a:pt x="151130" y="102870"/>
                  </a:lnTo>
                  <a:lnTo>
                    <a:pt x="163830" y="109220"/>
                  </a:lnTo>
                  <a:lnTo>
                    <a:pt x="175260" y="115570"/>
                  </a:lnTo>
                  <a:lnTo>
                    <a:pt x="181610" y="121920"/>
                  </a:lnTo>
                  <a:lnTo>
                    <a:pt x="184150" y="130810"/>
                  </a:lnTo>
                  <a:lnTo>
                    <a:pt x="185420" y="139700"/>
                  </a:lnTo>
                  <a:lnTo>
                    <a:pt x="180340" y="149860"/>
                  </a:lnTo>
                  <a:lnTo>
                    <a:pt x="170180" y="160020"/>
                  </a:lnTo>
                  <a:lnTo>
                    <a:pt x="158750" y="170180"/>
                  </a:lnTo>
                  <a:lnTo>
                    <a:pt x="147320" y="177800"/>
                  </a:lnTo>
                  <a:lnTo>
                    <a:pt x="135890" y="184150"/>
                  </a:lnTo>
                  <a:lnTo>
                    <a:pt x="124460" y="189230"/>
                  </a:lnTo>
                  <a:lnTo>
                    <a:pt x="110490" y="193040"/>
                  </a:lnTo>
                  <a:lnTo>
                    <a:pt x="93980" y="195580"/>
                  </a:lnTo>
                  <a:lnTo>
                    <a:pt x="76200" y="196850"/>
                  </a:lnTo>
                  <a:lnTo>
                    <a:pt x="59690" y="195580"/>
                  </a:lnTo>
                  <a:lnTo>
                    <a:pt x="46990" y="189230"/>
                  </a:lnTo>
                  <a:lnTo>
                    <a:pt x="7620" y="1689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463290" y="4105910"/>
              <a:ext cx="31751" cy="294641"/>
            </a:xfrm>
            <a:custGeom>
              <a:avLst/>
              <a:gdLst/>
              <a:ahLst/>
              <a:cxnLst/>
              <a:rect l="0" t="0" r="0" b="0"/>
              <a:pathLst>
                <a:path w="31751" h="294641">
                  <a:moveTo>
                    <a:pt x="31750" y="0"/>
                  </a:moveTo>
                  <a:lnTo>
                    <a:pt x="26670" y="22860"/>
                  </a:lnTo>
                  <a:lnTo>
                    <a:pt x="25400" y="35560"/>
                  </a:lnTo>
                  <a:lnTo>
                    <a:pt x="24130" y="52070"/>
                  </a:lnTo>
                  <a:lnTo>
                    <a:pt x="22860" y="69850"/>
                  </a:lnTo>
                  <a:lnTo>
                    <a:pt x="22860" y="107950"/>
                  </a:lnTo>
                  <a:lnTo>
                    <a:pt x="21590" y="179070"/>
                  </a:lnTo>
                  <a:lnTo>
                    <a:pt x="20320" y="193040"/>
                  </a:lnTo>
                  <a:lnTo>
                    <a:pt x="19050" y="205740"/>
                  </a:lnTo>
                  <a:lnTo>
                    <a:pt x="16510" y="218440"/>
                  </a:lnTo>
                  <a:lnTo>
                    <a:pt x="13970" y="231140"/>
                  </a:lnTo>
                  <a:lnTo>
                    <a:pt x="12700" y="243840"/>
                  </a:lnTo>
                  <a:lnTo>
                    <a:pt x="0" y="294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421380" y="4253230"/>
              <a:ext cx="278131" cy="153671"/>
            </a:xfrm>
            <a:custGeom>
              <a:avLst/>
              <a:gdLst/>
              <a:ahLst/>
              <a:cxnLst/>
              <a:rect l="0" t="0" r="0" b="0"/>
              <a:pathLst>
                <a:path w="278131" h="153671">
                  <a:moveTo>
                    <a:pt x="0" y="0"/>
                  </a:moveTo>
                  <a:lnTo>
                    <a:pt x="160020" y="0"/>
                  </a:lnTo>
                  <a:lnTo>
                    <a:pt x="170180" y="5080"/>
                  </a:lnTo>
                  <a:lnTo>
                    <a:pt x="176530" y="12700"/>
                  </a:lnTo>
                  <a:lnTo>
                    <a:pt x="181610" y="22860"/>
                  </a:lnTo>
                  <a:lnTo>
                    <a:pt x="181610" y="31750"/>
                  </a:lnTo>
                  <a:lnTo>
                    <a:pt x="180340" y="39370"/>
                  </a:lnTo>
                  <a:lnTo>
                    <a:pt x="176530" y="48260"/>
                  </a:lnTo>
                  <a:lnTo>
                    <a:pt x="172720" y="57150"/>
                  </a:lnTo>
                  <a:lnTo>
                    <a:pt x="168910" y="68580"/>
                  </a:lnTo>
                  <a:lnTo>
                    <a:pt x="165100" y="81280"/>
                  </a:lnTo>
                  <a:lnTo>
                    <a:pt x="163830" y="92710"/>
                  </a:lnTo>
                  <a:lnTo>
                    <a:pt x="165100" y="104140"/>
                  </a:lnTo>
                  <a:lnTo>
                    <a:pt x="166370" y="115570"/>
                  </a:lnTo>
                  <a:lnTo>
                    <a:pt x="170180" y="124460"/>
                  </a:lnTo>
                  <a:lnTo>
                    <a:pt x="176530" y="133350"/>
                  </a:lnTo>
                  <a:lnTo>
                    <a:pt x="184150" y="142240"/>
                  </a:lnTo>
                  <a:lnTo>
                    <a:pt x="195580" y="147320"/>
                  </a:lnTo>
                  <a:lnTo>
                    <a:pt x="209550" y="151130"/>
                  </a:lnTo>
                  <a:lnTo>
                    <a:pt x="223520" y="153670"/>
                  </a:lnTo>
                  <a:lnTo>
                    <a:pt x="237490" y="152400"/>
                  </a:lnTo>
                  <a:lnTo>
                    <a:pt x="248920" y="149860"/>
                  </a:lnTo>
                  <a:lnTo>
                    <a:pt x="261620" y="146050"/>
                  </a:lnTo>
                  <a:lnTo>
                    <a:pt x="269240" y="137160"/>
                  </a:lnTo>
                  <a:lnTo>
                    <a:pt x="274320" y="125730"/>
                  </a:lnTo>
                  <a:lnTo>
                    <a:pt x="278130" y="111760"/>
                  </a:lnTo>
                  <a:lnTo>
                    <a:pt x="278130" y="96520"/>
                  </a:lnTo>
                  <a:lnTo>
                    <a:pt x="275590" y="81280"/>
                  </a:lnTo>
                  <a:lnTo>
                    <a:pt x="271780" y="64770"/>
                  </a:lnTo>
                  <a:lnTo>
                    <a:pt x="264160" y="50800"/>
                  </a:lnTo>
                  <a:lnTo>
                    <a:pt x="254000" y="36830"/>
                  </a:lnTo>
                  <a:lnTo>
                    <a:pt x="243840" y="25400"/>
                  </a:lnTo>
                  <a:lnTo>
                    <a:pt x="232410" y="15240"/>
                  </a:lnTo>
                  <a:lnTo>
                    <a:pt x="222250" y="762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779520" y="4169410"/>
              <a:ext cx="214631" cy="220981"/>
            </a:xfrm>
            <a:custGeom>
              <a:avLst/>
              <a:gdLst/>
              <a:ahLst/>
              <a:cxnLst/>
              <a:rect l="0" t="0" r="0" b="0"/>
              <a:pathLst>
                <a:path w="214631" h="220981">
                  <a:moveTo>
                    <a:pt x="0" y="220980"/>
                  </a:moveTo>
                  <a:lnTo>
                    <a:pt x="0" y="121920"/>
                  </a:lnTo>
                  <a:lnTo>
                    <a:pt x="2540" y="109220"/>
                  </a:lnTo>
                  <a:lnTo>
                    <a:pt x="6350" y="97790"/>
                  </a:lnTo>
                  <a:lnTo>
                    <a:pt x="11430" y="86360"/>
                  </a:lnTo>
                  <a:lnTo>
                    <a:pt x="17780" y="81280"/>
                  </a:lnTo>
                  <a:lnTo>
                    <a:pt x="26670" y="80010"/>
                  </a:lnTo>
                  <a:lnTo>
                    <a:pt x="35560" y="81280"/>
                  </a:lnTo>
                  <a:lnTo>
                    <a:pt x="43180" y="87630"/>
                  </a:lnTo>
                  <a:lnTo>
                    <a:pt x="50800" y="97790"/>
                  </a:lnTo>
                  <a:lnTo>
                    <a:pt x="86360" y="157480"/>
                  </a:lnTo>
                  <a:lnTo>
                    <a:pt x="102870" y="184150"/>
                  </a:lnTo>
                  <a:lnTo>
                    <a:pt x="110490" y="196850"/>
                  </a:lnTo>
                  <a:lnTo>
                    <a:pt x="119380" y="201930"/>
                  </a:lnTo>
                  <a:lnTo>
                    <a:pt x="129540" y="204470"/>
                  </a:lnTo>
                  <a:lnTo>
                    <a:pt x="138430" y="203200"/>
                  </a:lnTo>
                  <a:lnTo>
                    <a:pt x="146050" y="198120"/>
                  </a:lnTo>
                  <a:lnTo>
                    <a:pt x="152400" y="191770"/>
                  </a:lnTo>
                  <a:lnTo>
                    <a:pt x="157480" y="184150"/>
                  </a:lnTo>
                  <a:lnTo>
                    <a:pt x="162560" y="175260"/>
                  </a:lnTo>
                  <a:lnTo>
                    <a:pt x="167640" y="166370"/>
                  </a:lnTo>
                  <a:lnTo>
                    <a:pt x="171450" y="156210"/>
                  </a:lnTo>
                  <a:lnTo>
                    <a:pt x="175260" y="146050"/>
                  </a:lnTo>
                  <a:lnTo>
                    <a:pt x="182880" y="125730"/>
                  </a:lnTo>
                  <a:lnTo>
                    <a:pt x="185420" y="114300"/>
                  </a:lnTo>
                  <a:lnTo>
                    <a:pt x="200660" y="64770"/>
                  </a:lnTo>
                  <a:lnTo>
                    <a:pt x="203200" y="53340"/>
                  </a:lnTo>
                  <a:lnTo>
                    <a:pt x="210820" y="29210"/>
                  </a:lnTo>
                  <a:lnTo>
                    <a:pt x="214630" y="15240"/>
                  </a:lnTo>
                  <a:lnTo>
                    <a:pt x="213360" y="7620"/>
                  </a:lnTo>
                  <a:lnTo>
                    <a:pt x="208280" y="3810"/>
                  </a:lnTo>
                  <a:lnTo>
                    <a:pt x="1892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885440" y="4495800"/>
              <a:ext cx="1041401" cy="10161"/>
            </a:xfrm>
            <a:custGeom>
              <a:avLst/>
              <a:gdLst/>
              <a:ahLst/>
              <a:cxnLst/>
              <a:rect l="0" t="0" r="0" b="0"/>
              <a:pathLst>
                <a:path w="1041401" h="10161">
                  <a:moveTo>
                    <a:pt x="0" y="10160"/>
                  </a:moveTo>
                  <a:lnTo>
                    <a:pt x="16510" y="5080"/>
                  </a:lnTo>
                  <a:lnTo>
                    <a:pt x="25400" y="2540"/>
                  </a:lnTo>
                  <a:lnTo>
                    <a:pt x="36830" y="2540"/>
                  </a:lnTo>
                  <a:lnTo>
                    <a:pt x="62230" y="2540"/>
                  </a:lnTo>
                  <a:lnTo>
                    <a:pt x="74930" y="3810"/>
                  </a:lnTo>
                  <a:lnTo>
                    <a:pt x="88900" y="6350"/>
                  </a:lnTo>
                  <a:lnTo>
                    <a:pt x="102870" y="7620"/>
                  </a:lnTo>
                  <a:lnTo>
                    <a:pt x="119380" y="8890"/>
                  </a:lnTo>
                  <a:lnTo>
                    <a:pt x="134620" y="8890"/>
                  </a:lnTo>
                  <a:lnTo>
                    <a:pt x="175260" y="10160"/>
                  </a:lnTo>
                  <a:lnTo>
                    <a:pt x="622300" y="10160"/>
                  </a:lnTo>
                  <a:lnTo>
                    <a:pt x="642620" y="8890"/>
                  </a:lnTo>
                  <a:lnTo>
                    <a:pt x="662940" y="7620"/>
                  </a:lnTo>
                  <a:lnTo>
                    <a:pt x="684530" y="5080"/>
                  </a:lnTo>
                  <a:lnTo>
                    <a:pt x="703580" y="2540"/>
                  </a:lnTo>
                  <a:lnTo>
                    <a:pt x="722630" y="2540"/>
                  </a:lnTo>
                  <a:lnTo>
                    <a:pt x="759460" y="1270"/>
                  </a:lnTo>
                  <a:lnTo>
                    <a:pt x="830580" y="0"/>
                  </a:lnTo>
                  <a:lnTo>
                    <a:pt x="1041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4822190" y="2105660"/>
            <a:ext cx="2400301" cy="742951"/>
            <a:chOff x="4822190" y="2105660"/>
            <a:chExt cx="2400301" cy="742951"/>
          </a:xfrm>
        </p:grpSpPr>
        <p:sp>
          <p:nvSpPr>
            <p:cNvPr id="107" name="Freeform 106"/>
            <p:cNvSpPr/>
            <p:nvPr/>
          </p:nvSpPr>
          <p:spPr>
            <a:xfrm>
              <a:off x="4822190" y="2155190"/>
              <a:ext cx="129541" cy="255271"/>
            </a:xfrm>
            <a:custGeom>
              <a:avLst/>
              <a:gdLst/>
              <a:ahLst/>
              <a:cxnLst/>
              <a:rect l="0" t="0" r="0" b="0"/>
              <a:pathLst>
                <a:path w="129541" h="255271">
                  <a:moveTo>
                    <a:pt x="125730" y="34290"/>
                  </a:moveTo>
                  <a:lnTo>
                    <a:pt x="115570" y="17780"/>
                  </a:lnTo>
                  <a:lnTo>
                    <a:pt x="107950" y="11430"/>
                  </a:lnTo>
                  <a:lnTo>
                    <a:pt x="100330" y="6350"/>
                  </a:lnTo>
                  <a:lnTo>
                    <a:pt x="91440" y="2540"/>
                  </a:lnTo>
                  <a:lnTo>
                    <a:pt x="81280" y="0"/>
                  </a:lnTo>
                  <a:lnTo>
                    <a:pt x="72390" y="0"/>
                  </a:lnTo>
                  <a:lnTo>
                    <a:pt x="62230" y="1270"/>
                  </a:lnTo>
                  <a:lnTo>
                    <a:pt x="53340" y="5080"/>
                  </a:lnTo>
                  <a:lnTo>
                    <a:pt x="44450" y="11430"/>
                  </a:lnTo>
                  <a:lnTo>
                    <a:pt x="36830" y="19050"/>
                  </a:lnTo>
                  <a:lnTo>
                    <a:pt x="29210" y="27940"/>
                  </a:lnTo>
                  <a:lnTo>
                    <a:pt x="21590" y="36830"/>
                  </a:lnTo>
                  <a:lnTo>
                    <a:pt x="13970" y="46990"/>
                  </a:lnTo>
                  <a:lnTo>
                    <a:pt x="11430" y="57150"/>
                  </a:lnTo>
                  <a:lnTo>
                    <a:pt x="12700" y="67310"/>
                  </a:lnTo>
                  <a:lnTo>
                    <a:pt x="15240" y="77470"/>
                  </a:lnTo>
                  <a:lnTo>
                    <a:pt x="21590" y="86360"/>
                  </a:lnTo>
                  <a:lnTo>
                    <a:pt x="30480" y="95250"/>
                  </a:lnTo>
                  <a:lnTo>
                    <a:pt x="41910" y="102870"/>
                  </a:lnTo>
                  <a:lnTo>
                    <a:pt x="53340" y="109220"/>
                  </a:lnTo>
                  <a:lnTo>
                    <a:pt x="66040" y="115570"/>
                  </a:lnTo>
                  <a:lnTo>
                    <a:pt x="91440" y="124460"/>
                  </a:lnTo>
                  <a:lnTo>
                    <a:pt x="114300" y="132080"/>
                  </a:lnTo>
                  <a:lnTo>
                    <a:pt x="121920" y="139700"/>
                  </a:lnTo>
                  <a:lnTo>
                    <a:pt x="127000" y="148590"/>
                  </a:lnTo>
                  <a:lnTo>
                    <a:pt x="129540" y="160020"/>
                  </a:lnTo>
                  <a:lnTo>
                    <a:pt x="128270" y="172720"/>
                  </a:lnTo>
                  <a:lnTo>
                    <a:pt x="124460" y="185420"/>
                  </a:lnTo>
                  <a:lnTo>
                    <a:pt x="118110" y="198120"/>
                  </a:lnTo>
                  <a:lnTo>
                    <a:pt x="110490" y="208280"/>
                  </a:lnTo>
                  <a:lnTo>
                    <a:pt x="101600" y="215900"/>
                  </a:lnTo>
                  <a:lnTo>
                    <a:pt x="62230" y="242570"/>
                  </a:lnTo>
                  <a:lnTo>
                    <a:pt x="50800" y="246380"/>
                  </a:lnTo>
                  <a:lnTo>
                    <a:pt x="38100" y="250190"/>
                  </a:lnTo>
                  <a:lnTo>
                    <a:pt x="0" y="2552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4992370" y="2242820"/>
              <a:ext cx="81281" cy="127001"/>
            </a:xfrm>
            <a:custGeom>
              <a:avLst/>
              <a:gdLst/>
              <a:ahLst/>
              <a:cxnLst/>
              <a:rect l="0" t="0" r="0" b="0"/>
              <a:pathLst>
                <a:path w="81281" h="127001">
                  <a:moveTo>
                    <a:pt x="29210" y="0"/>
                  </a:moveTo>
                  <a:lnTo>
                    <a:pt x="19050" y="11430"/>
                  </a:lnTo>
                  <a:lnTo>
                    <a:pt x="13970" y="19050"/>
                  </a:lnTo>
                  <a:lnTo>
                    <a:pt x="10160" y="29210"/>
                  </a:lnTo>
                  <a:lnTo>
                    <a:pt x="6350" y="40640"/>
                  </a:lnTo>
                  <a:lnTo>
                    <a:pt x="3810" y="52070"/>
                  </a:lnTo>
                  <a:lnTo>
                    <a:pt x="1270" y="64770"/>
                  </a:lnTo>
                  <a:lnTo>
                    <a:pt x="0" y="78740"/>
                  </a:lnTo>
                  <a:lnTo>
                    <a:pt x="2540" y="90170"/>
                  </a:lnTo>
                  <a:lnTo>
                    <a:pt x="5080" y="99060"/>
                  </a:lnTo>
                  <a:lnTo>
                    <a:pt x="10160" y="107950"/>
                  </a:lnTo>
                  <a:lnTo>
                    <a:pt x="17780" y="115570"/>
                  </a:lnTo>
                  <a:lnTo>
                    <a:pt x="27940" y="121920"/>
                  </a:lnTo>
                  <a:lnTo>
                    <a:pt x="39370" y="127000"/>
                  </a:lnTo>
                  <a:lnTo>
                    <a:pt x="49530" y="127000"/>
                  </a:lnTo>
                  <a:lnTo>
                    <a:pt x="60960" y="125730"/>
                  </a:lnTo>
                  <a:lnTo>
                    <a:pt x="71120" y="121920"/>
                  </a:lnTo>
                  <a:lnTo>
                    <a:pt x="77470" y="115570"/>
                  </a:lnTo>
                  <a:lnTo>
                    <a:pt x="80010" y="106680"/>
                  </a:lnTo>
                  <a:lnTo>
                    <a:pt x="81280" y="95250"/>
                  </a:lnTo>
                  <a:lnTo>
                    <a:pt x="78740" y="85090"/>
                  </a:lnTo>
                  <a:lnTo>
                    <a:pt x="74930" y="73660"/>
                  </a:lnTo>
                  <a:lnTo>
                    <a:pt x="71120" y="63500"/>
                  </a:lnTo>
                  <a:lnTo>
                    <a:pt x="63500" y="53340"/>
                  </a:lnTo>
                  <a:lnTo>
                    <a:pt x="55880" y="44450"/>
                  </a:lnTo>
                  <a:lnTo>
                    <a:pt x="29210" y="20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116830" y="2252980"/>
              <a:ext cx="242571" cy="127001"/>
            </a:xfrm>
            <a:custGeom>
              <a:avLst/>
              <a:gdLst/>
              <a:ahLst/>
              <a:cxnLst/>
              <a:rect l="0" t="0" r="0" b="0"/>
              <a:pathLst>
                <a:path w="242571" h="127001">
                  <a:moveTo>
                    <a:pt x="0" y="21590"/>
                  </a:moveTo>
                  <a:lnTo>
                    <a:pt x="0" y="43180"/>
                  </a:lnTo>
                  <a:lnTo>
                    <a:pt x="1270" y="53340"/>
                  </a:lnTo>
                  <a:lnTo>
                    <a:pt x="2540" y="63500"/>
                  </a:lnTo>
                  <a:lnTo>
                    <a:pt x="15240" y="115570"/>
                  </a:lnTo>
                  <a:lnTo>
                    <a:pt x="13970" y="106680"/>
                  </a:lnTo>
                  <a:lnTo>
                    <a:pt x="13970" y="96520"/>
                  </a:lnTo>
                  <a:lnTo>
                    <a:pt x="15240" y="85090"/>
                  </a:lnTo>
                  <a:lnTo>
                    <a:pt x="16510" y="71120"/>
                  </a:lnTo>
                  <a:lnTo>
                    <a:pt x="20320" y="57150"/>
                  </a:lnTo>
                  <a:lnTo>
                    <a:pt x="25400" y="45720"/>
                  </a:lnTo>
                  <a:lnTo>
                    <a:pt x="30480" y="34290"/>
                  </a:lnTo>
                  <a:lnTo>
                    <a:pt x="36830" y="24130"/>
                  </a:lnTo>
                  <a:lnTo>
                    <a:pt x="43180" y="15240"/>
                  </a:lnTo>
                  <a:lnTo>
                    <a:pt x="49530" y="6350"/>
                  </a:lnTo>
                  <a:lnTo>
                    <a:pt x="58420" y="2540"/>
                  </a:lnTo>
                  <a:lnTo>
                    <a:pt x="67310" y="0"/>
                  </a:lnTo>
                  <a:lnTo>
                    <a:pt x="76200" y="0"/>
                  </a:lnTo>
                  <a:lnTo>
                    <a:pt x="85090" y="3810"/>
                  </a:lnTo>
                  <a:lnTo>
                    <a:pt x="92710" y="8890"/>
                  </a:lnTo>
                  <a:lnTo>
                    <a:pt x="100330" y="16510"/>
                  </a:lnTo>
                  <a:lnTo>
                    <a:pt x="107950" y="25400"/>
                  </a:lnTo>
                  <a:lnTo>
                    <a:pt x="115570" y="34290"/>
                  </a:lnTo>
                  <a:lnTo>
                    <a:pt x="121920" y="44450"/>
                  </a:lnTo>
                  <a:lnTo>
                    <a:pt x="128270" y="54610"/>
                  </a:lnTo>
                  <a:lnTo>
                    <a:pt x="133350" y="67310"/>
                  </a:lnTo>
                  <a:lnTo>
                    <a:pt x="138430" y="80010"/>
                  </a:lnTo>
                  <a:lnTo>
                    <a:pt x="140970" y="92710"/>
                  </a:lnTo>
                  <a:lnTo>
                    <a:pt x="143510" y="106680"/>
                  </a:lnTo>
                  <a:lnTo>
                    <a:pt x="144780" y="120650"/>
                  </a:lnTo>
                  <a:lnTo>
                    <a:pt x="144780" y="124460"/>
                  </a:lnTo>
                  <a:lnTo>
                    <a:pt x="143510" y="123190"/>
                  </a:lnTo>
                  <a:lnTo>
                    <a:pt x="140970" y="116840"/>
                  </a:lnTo>
                  <a:lnTo>
                    <a:pt x="140970" y="107950"/>
                  </a:lnTo>
                  <a:lnTo>
                    <a:pt x="142240" y="95250"/>
                  </a:lnTo>
                  <a:lnTo>
                    <a:pt x="143510" y="81280"/>
                  </a:lnTo>
                  <a:lnTo>
                    <a:pt x="148590" y="67310"/>
                  </a:lnTo>
                  <a:lnTo>
                    <a:pt x="154940" y="53340"/>
                  </a:lnTo>
                  <a:lnTo>
                    <a:pt x="162560" y="39370"/>
                  </a:lnTo>
                  <a:lnTo>
                    <a:pt x="170180" y="26670"/>
                  </a:lnTo>
                  <a:lnTo>
                    <a:pt x="177800" y="16510"/>
                  </a:lnTo>
                  <a:lnTo>
                    <a:pt x="185420" y="7620"/>
                  </a:lnTo>
                  <a:lnTo>
                    <a:pt x="193040" y="5080"/>
                  </a:lnTo>
                  <a:lnTo>
                    <a:pt x="199390" y="7620"/>
                  </a:lnTo>
                  <a:lnTo>
                    <a:pt x="207010" y="11430"/>
                  </a:lnTo>
                  <a:lnTo>
                    <a:pt x="213360" y="19050"/>
                  </a:lnTo>
                  <a:lnTo>
                    <a:pt x="218440" y="29210"/>
                  </a:lnTo>
                  <a:lnTo>
                    <a:pt x="222250" y="40640"/>
                  </a:lnTo>
                  <a:lnTo>
                    <a:pt x="226060" y="53340"/>
                  </a:lnTo>
                  <a:lnTo>
                    <a:pt x="227330" y="66040"/>
                  </a:lnTo>
                  <a:lnTo>
                    <a:pt x="242570" y="127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411470" y="2228850"/>
              <a:ext cx="168911" cy="175261"/>
            </a:xfrm>
            <a:custGeom>
              <a:avLst/>
              <a:gdLst/>
              <a:ahLst/>
              <a:cxnLst/>
              <a:rect l="0" t="0" r="0" b="0"/>
              <a:pathLst>
                <a:path w="168911" h="175261">
                  <a:moveTo>
                    <a:pt x="41910" y="55880"/>
                  </a:moveTo>
                  <a:lnTo>
                    <a:pt x="64770" y="55880"/>
                  </a:lnTo>
                  <a:lnTo>
                    <a:pt x="74930" y="53340"/>
                  </a:lnTo>
                  <a:lnTo>
                    <a:pt x="85090" y="49530"/>
                  </a:lnTo>
                  <a:lnTo>
                    <a:pt x="95250" y="44450"/>
                  </a:lnTo>
                  <a:lnTo>
                    <a:pt x="101600" y="38100"/>
                  </a:lnTo>
                  <a:lnTo>
                    <a:pt x="104140" y="29210"/>
                  </a:lnTo>
                  <a:lnTo>
                    <a:pt x="104140" y="20320"/>
                  </a:lnTo>
                  <a:lnTo>
                    <a:pt x="101600" y="13970"/>
                  </a:lnTo>
                  <a:lnTo>
                    <a:pt x="95250" y="7620"/>
                  </a:lnTo>
                  <a:lnTo>
                    <a:pt x="88900" y="2540"/>
                  </a:lnTo>
                  <a:lnTo>
                    <a:pt x="80010" y="0"/>
                  </a:lnTo>
                  <a:lnTo>
                    <a:pt x="71120" y="0"/>
                  </a:lnTo>
                  <a:lnTo>
                    <a:pt x="60960" y="1270"/>
                  </a:lnTo>
                  <a:lnTo>
                    <a:pt x="52070" y="5080"/>
                  </a:lnTo>
                  <a:lnTo>
                    <a:pt x="41910" y="11430"/>
                  </a:lnTo>
                  <a:lnTo>
                    <a:pt x="31750" y="19050"/>
                  </a:lnTo>
                  <a:lnTo>
                    <a:pt x="21590" y="29210"/>
                  </a:lnTo>
                  <a:lnTo>
                    <a:pt x="13970" y="40640"/>
                  </a:lnTo>
                  <a:lnTo>
                    <a:pt x="5080" y="52070"/>
                  </a:lnTo>
                  <a:lnTo>
                    <a:pt x="1270" y="66040"/>
                  </a:lnTo>
                  <a:lnTo>
                    <a:pt x="0" y="81280"/>
                  </a:lnTo>
                  <a:lnTo>
                    <a:pt x="0" y="97790"/>
                  </a:lnTo>
                  <a:lnTo>
                    <a:pt x="2540" y="110490"/>
                  </a:lnTo>
                  <a:lnTo>
                    <a:pt x="6350" y="121920"/>
                  </a:lnTo>
                  <a:lnTo>
                    <a:pt x="11430" y="130810"/>
                  </a:lnTo>
                  <a:lnTo>
                    <a:pt x="16510" y="139700"/>
                  </a:lnTo>
                  <a:lnTo>
                    <a:pt x="22860" y="148590"/>
                  </a:lnTo>
                  <a:lnTo>
                    <a:pt x="29210" y="156210"/>
                  </a:lnTo>
                  <a:lnTo>
                    <a:pt x="39370" y="162560"/>
                  </a:lnTo>
                  <a:lnTo>
                    <a:pt x="52070" y="167640"/>
                  </a:lnTo>
                  <a:lnTo>
                    <a:pt x="66040" y="172720"/>
                  </a:lnTo>
                  <a:lnTo>
                    <a:pt x="80010" y="175260"/>
                  </a:lnTo>
                  <a:lnTo>
                    <a:pt x="91440" y="175260"/>
                  </a:lnTo>
                  <a:lnTo>
                    <a:pt x="102870" y="173990"/>
                  </a:lnTo>
                  <a:lnTo>
                    <a:pt x="115570" y="170180"/>
                  </a:lnTo>
                  <a:lnTo>
                    <a:pt x="128270" y="166370"/>
                  </a:lnTo>
                  <a:lnTo>
                    <a:pt x="168910" y="1511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5759450" y="2155190"/>
              <a:ext cx="388621" cy="234951"/>
            </a:xfrm>
            <a:custGeom>
              <a:avLst/>
              <a:gdLst/>
              <a:ahLst/>
              <a:cxnLst/>
              <a:rect l="0" t="0" r="0" b="0"/>
              <a:pathLst>
                <a:path w="388621" h="234951">
                  <a:moveTo>
                    <a:pt x="0" y="77470"/>
                  </a:moveTo>
                  <a:lnTo>
                    <a:pt x="5080" y="93980"/>
                  </a:lnTo>
                  <a:lnTo>
                    <a:pt x="7620" y="104140"/>
                  </a:lnTo>
                  <a:lnTo>
                    <a:pt x="24130" y="175260"/>
                  </a:lnTo>
                  <a:lnTo>
                    <a:pt x="31750" y="182880"/>
                  </a:lnTo>
                  <a:lnTo>
                    <a:pt x="40640" y="187960"/>
                  </a:lnTo>
                  <a:lnTo>
                    <a:pt x="52070" y="189230"/>
                  </a:lnTo>
                  <a:lnTo>
                    <a:pt x="62230" y="185420"/>
                  </a:lnTo>
                  <a:lnTo>
                    <a:pt x="72390" y="179070"/>
                  </a:lnTo>
                  <a:lnTo>
                    <a:pt x="83820" y="168910"/>
                  </a:lnTo>
                  <a:lnTo>
                    <a:pt x="90170" y="157480"/>
                  </a:lnTo>
                  <a:lnTo>
                    <a:pt x="95250" y="143510"/>
                  </a:lnTo>
                  <a:lnTo>
                    <a:pt x="99060" y="128270"/>
                  </a:lnTo>
                  <a:lnTo>
                    <a:pt x="100330" y="123190"/>
                  </a:lnTo>
                  <a:lnTo>
                    <a:pt x="101600" y="124460"/>
                  </a:lnTo>
                  <a:lnTo>
                    <a:pt x="102870" y="129540"/>
                  </a:lnTo>
                  <a:lnTo>
                    <a:pt x="105410" y="137160"/>
                  </a:lnTo>
                  <a:lnTo>
                    <a:pt x="110490" y="158750"/>
                  </a:lnTo>
                  <a:lnTo>
                    <a:pt x="114300" y="168910"/>
                  </a:lnTo>
                  <a:lnTo>
                    <a:pt x="119380" y="177800"/>
                  </a:lnTo>
                  <a:lnTo>
                    <a:pt x="124460" y="186690"/>
                  </a:lnTo>
                  <a:lnTo>
                    <a:pt x="132080" y="195580"/>
                  </a:lnTo>
                  <a:lnTo>
                    <a:pt x="140970" y="205740"/>
                  </a:lnTo>
                  <a:lnTo>
                    <a:pt x="149860" y="214630"/>
                  </a:lnTo>
                  <a:lnTo>
                    <a:pt x="160020" y="220980"/>
                  </a:lnTo>
                  <a:lnTo>
                    <a:pt x="172720" y="222250"/>
                  </a:lnTo>
                  <a:lnTo>
                    <a:pt x="185420" y="223520"/>
                  </a:lnTo>
                  <a:lnTo>
                    <a:pt x="194310" y="218440"/>
                  </a:lnTo>
                  <a:lnTo>
                    <a:pt x="201930" y="210820"/>
                  </a:lnTo>
                  <a:lnTo>
                    <a:pt x="208280" y="201930"/>
                  </a:lnTo>
                  <a:lnTo>
                    <a:pt x="212090" y="189230"/>
                  </a:lnTo>
                  <a:lnTo>
                    <a:pt x="214630" y="175260"/>
                  </a:lnTo>
                  <a:lnTo>
                    <a:pt x="217170" y="160020"/>
                  </a:lnTo>
                  <a:lnTo>
                    <a:pt x="217170" y="146050"/>
                  </a:lnTo>
                  <a:lnTo>
                    <a:pt x="215900" y="133350"/>
                  </a:lnTo>
                  <a:lnTo>
                    <a:pt x="214630" y="121920"/>
                  </a:lnTo>
                  <a:lnTo>
                    <a:pt x="213360" y="107950"/>
                  </a:lnTo>
                  <a:lnTo>
                    <a:pt x="212090" y="92710"/>
                  </a:lnTo>
                  <a:lnTo>
                    <a:pt x="210820" y="77470"/>
                  </a:lnTo>
                  <a:lnTo>
                    <a:pt x="209550" y="63500"/>
                  </a:lnTo>
                  <a:lnTo>
                    <a:pt x="207010" y="49530"/>
                  </a:lnTo>
                  <a:lnTo>
                    <a:pt x="204470" y="38100"/>
                  </a:lnTo>
                  <a:lnTo>
                    <a:pt x="205740" y="26670"/>
                  </a:lnTo>
                  <a:lnTo>
                    <a:pt x="208280" y="15240"/>
                  </a:lnTo>
                  <a:lnTo>
                    <a:pt x="212090" y="3810"/>
                  </a:lnTo>
                  <a:lnTo>
                    <a:pt x="217170" y="0"/>
                  </a:lnTo>
                  <a:lnTo>
                    <a:pt x="223520" y="1270"/>
                  </a:lnTo>
                  <a:lnTo>
                    <a:pt x="229870" y="5080"/>
                  </a:lnTo>
                  <a:lnTo>
                    <a:pt x="234950" y="13970"/>
                  </a:lnTo>
                  <a:lnTo>
                    <a:pt x="240030" y="25400"/>
                  </a:lnTo>
                  <a:lnTo>
                    <a:pt x="255270" y="74930"/>
                  </a:lnTo>
                  <a:lnTo>
                    <a:pt x="259080" y="88900"/>
                  </a:lnTo>
                  <a:lnTo>
                    <a:pt x="262890" y="102870"/>
                  </a:lnTo>
                  <a:lnTo>
                    <a:pt x="266700" y="119380"/>
                  </a:lnTo>
                  <a:lnTo>
                    <a:pt x="269240" y="135890"/>
                  </a:lnTo>
                  <a:lnTo>
                    <a:pt x="270510" y="152400"/>
                  </a:lnTo>
                  <a:lnTo>
                    <a:pt x="271780" y="168910"/>
                  </a:lnTo>
                  <a:lnTo>
                    <a:pt x="273050" y="200660"/>
                  </a:lnTo>
                  <a:lnTo>
                    <a:pt x="273050" y="215900"/>
                  </a:lnTo>
                  <a:lnTo>
                    <a:pt x="273050" y="219710"/>
                  </a:lnTo>
                  <a:lnTo>
                    <a:pt x="273050" y="215900"/>
                  </a:lnTo>
                  <a:lnTo>
                    <a:pt x="273050" y="208280"/>
                  </a:lnTo>
                  <a:lnTo>
                    <a:pt x="275590" y="196850"/>
                  </a:lnTo>
                  <a:lnTo>
                    <a:pt x="279400" y="184150"/>
                  </a:lnTo>
                  <a:lnTo>
                    <a:pt x="284480" y="168910"/>
                  </a:lnTo>
                  <a:lnTo>
                    <a:pt x="289560" y="154940"/>
                  </a:lnTo>
                  <a:lnTo>
                    <a:pt x="295910" y="140970"/>
                  </a:lnTo>
                  <a:lnTo>
                    <a:pt x="302260" y="127000"/>
                  </a:lnTo>
                  <a:lnTo>
                    <a:pt x="309880" y="115570"/>
                  </a:lnTo>
                  <a:lnTo>
                    <a:pt x="318770" y="107950"/>
                  </a:lnTo>
                  <a:lnTo>
                    <a:pt x="328930" y="100330"/>
                  </a:lnTo>
                  <a:lnTo>
                    <a:pt x="336550" y="100330"/>
                  </a:lnTo>
                  <a:lnTo>
                    <a:pt x="345440" y="102870"/>
                  </a:lnTo>
                  <a:lnTo>
                    <a:pt x="353060" y="107950"/>
                  </a:lnTo>
                  <a:lnTo>
                    <a:pt x="359410" y="118110"/>
                  </a:lnTo>
                  <a:lnTo>
                    <a:pt x="364490" y="129540"/>
                  </a:lnTo>
                  <a:lnTo>
                    <a:pt x="369570" y="143510"/>
                  </a:lnTo>
                  <a:lnTo>
                    <a:pt x="370840" y="156210"/>
                  </a:lnTo>
                  <a:lnTo>
                    <a:pt x="370840" y="168910"/>
                  </a:lnTo>
                  <a:lnTo>
                    <a:pt x="370840" y="180340"/>
                  </a:lnTo>
                  <a:lnTo>
                    <a:pt x="369570" y="193040"/>
                  </a:lnTo>
                  <a:lnTo>
                    <a:pt x="369570" y="205740"/>
                  </a:lnTo>
                  <a:lnTo>
                    <a:pt x="388620" y="2349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209030" y="2225040"/>
              <a:ext cx="139701" cy="154941"/>
            </a:xfrm>
            <a:custGeom>
              <a:avLst/>
              <a:gdLst/>
              <a:ahLst/>
              <a:cxnLst/>
              <a:rect l="0" t="0" r="0" b="0"/>
              <a:pathLst>
                <a:path w="139701" h="154941">
                  <a:moveTo>
                    <a:pt x="2540" y="38100"/>
                  </a:moveTo>
                  <a:lnTo>
                    <a:pt x="8890" y="55880"/>
                  </a:lnTo>
                  <a:lnTo>
                    <a:pt x="15240" y="59690"/>
                  </a:lnTo>
                  <a:lnTo>
                    <a:pt x="24130" y="63500"/>
                  </a:lnTo>
                  <a:lnTo>
                    <a:pt x="34290" y="66040"/>
                  </a:lnTo>
                  <a:lnTo>
                    <a:pt x="45720" y="66040"/>
                  </a:lnTo>
                  <a:lnTo>
                    <a:pt x="58420" y="64770"/>
                  </a:lnTo>
                  <a:lnTo>
                    <a:pt x="71120" y="63500"/>
                  </a:lnTo>
                  <a:lnTo>
                    <a:pt x="83820" y="59690"/>
                  </a:lnTo>
                  <a:lnTo>
                    <a:pt x="95250" y="54610"/>
                  </a:lnTo>
                  <a:lnTo>
                    <a:pt x="106680" y="49530"/>
                  </a:lnTo>
                  <a:lnTo>
                    <a:pt x="113030" y="41910"/>
                  </a:lnTo>
                  <a:lnTo>
                    <a:pt x="115570" y="34290"/>
                  </a:lnTo>
                  <a:lnTo>
                    <a:pt x="116840" y="25400"/>
                  </a:lnTo>
                  <a:lnTo>
                    <a:pt x="113030" y="17780"/>
                  </a:lnTo>
                  <a:lnTo>
                    <a:pt x="105410" y="11430"/>
                  </a:lnTo>
                  <a:lnTo>
                    <a:pt x="95250" y="6350"/>
                  </a:lnTo>
                  <a:lnTo>
                    <a:pt x="85090" y="3810"/>
                  </a:lnTo>
                  <a:lnTo>
                    <a:pt x="72390" y="1270"/>
                  </a:lnTo>
                  <a:lnTo>
                    <a:pt x="59690" y="0"/>
                  </a:lnTo>
                  <a:lnTo>
                    <a:pt x="48260" y="2540"/>
                  </a:lnTo>
                  <a:lnTo>
                    <a:pt x="36830" y="7620"/>
                  </a:lnTo>
                  <a:lnTo>
                    <a:pt x="25400" y="13970"/>
                  </a:lnTo>
                  <a:lnTo>
                    <a:pt x="16510" y="22860"/>
                  </a:lnTo>
                  <a:lnTo>
                    <a:pt x="10160" y="34290"/>
                  </a:lnTo>
                  <a:lnTo>
                    <a:pt x="3810" y="45720"/>
                  </a:lnTo>
                  <a:lnTo>
                    <a:pt x="1270" y="58420"/>
                  </a:lnTo>
                  <a:lnTo>
                    <a:pt x="0" y="72390"/>
                  </a:lnTo>
                  <a:lnTo>
                    <a:pt x="1270" y="85090"/>
                  </a:lnTo>
                  <a:lnTo>
                    <a:pt x="3810" y="97790"/>
                  </a:lnTo>
                  <a:lnTo>
                    <a:pt x="8890" y="109220"/>
                  </a:lnTo>
                  <a:lnTo>
                    <a:pt x="13970" y="120650"/>
                  </a:lnTo>
                  <a:lnTo>
                    <a:pt x="21590" y="130810"/>
                  </a:lnTo>
                  <a:lnTo>
                    <a:pt x="31750" y="139700"/>
                  </a:lnTo>
                  <a:lnTo>
                    <a:pt x="43180" y="148590"/>
                  </a:lnTo>
                  <a:lnTo>
                    <a:pt x="57150" y="152400"/>
                  </a:lnTo>
                  <a:lnTo>
                    <a:pt x="71120" y="154940"/>
                  </a:lnTo>
                  <a:lnTo>
                    <a:pt x="139700" y="1549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379210" y="2214880"/>
              <a:ext cx="274321" cy="165101"/>
            </a:xfrm>
            <a:custGeom>
              <a:avLst/>
              <a:gdLst/>
              <a:ahLst/>
              <a:cxnLst/>
              <a:rect l="0" t="0" r="0" b="0"/>
              <a:pathLst>
                <a:path w="274321" h="165101">
                  <a:moveTo>
                    <a:pt x="127000" y="6350"/>
                  </a:moveTo>
                  <a:lnTo>
                    <a:pt x="110490" y="1270"/>
                  </a:lnTo>
                  <a:lnTo>
                    <a:pt x="101600" y="0"/>
                  </a:lnTo>
                  <a:lnTo>
                    <a:pt x="92710" y="1270"/>
                  </a:lnTo>
                  <a:lnTo>
                    <a:pt x="83820" y="2540"/>
                  </a:lnTo>
                  <a:lnTo>
                    <a:pt x="74930" y="6350"/>
                  </a:lnTo>
                  <a:lnTo>
                    <a:pt x="66040" y="11430"/>
                  </a:lnTo>
                  <a:lnTo>
                    <a:pt x="58420" y="16510"/>
                  </a:lnTo>
                  <a:lnTo>
                    <a:pt x="49530" y="24130"/>
                  </a:lnTo>
                  <a:lnTo>
                    <a:pt x="40640" y="31750"/>
                  </a:lnTo>
                  <a:lnTo>
                    <a:pt x="30480" y="40640"/>
                  </a:lnTo>
                  <a:lnTo>
                    <a:pt x="21590" y="52070"/>
                  </a:lnTo>
                  <a:lnTo>
                    <a:pt x="13970" y="63500"/>
                  </a:lnTo>
                  <a:lnTo>
                    <a:pt x="6350" y="76200"/>
                  </a:lnTo>
                  <a:lnTo>
                    <a:pt x="2540" y="88900"/>
                  </a:lnTo>
                  <a:lnTo>
                    <a:pt x="0" y="102870"/>
                  </a:lnTo>
                  <a:lnTo>
                    <a:pt x="1270" y="116840"/>
                  </a:lnTo>
                  <a:lnTo>
                    <a:pt x="3810" y="128270"/>
                  </a:lnTo>
                  <a:lnTo>
                    <a:pt x="10160" y="137160"/>
                  </a:lnTo>
                  <a:lnTo>
                    <a:pt x="17780" y="146050"/>
                  </a:lnTo>
                  <a:lnTo>
                    <a:pt x="27940" y="151130"/>
                  </a:lnTo>
                  <a:lnTo>
                    <a:pt x="38100" y="153670"/>
                  </a:lnTo>
                  <a:lnTo>
                    <a:pt x="50800" y="153670"/>
                  </a:lnTo>
                  <a:lnTo>
                    <a:pt x="60960" y="151130"/>
                  </a:lnTo>
                  <a:lnTo>
                    <a:pt x="69850" y="147320"/>
                  </a:lnTo>
                  <a:lnTo>
                    <a:pt x="78740" y="142240"/>
                  </a:lnTo>
                  <a:lnTo>
                    <a:pt x="86360" y="137160"/>
                  </a:lnTo>
                  <a:lnTo>
                    <a:pt x="93980" y="130810"/>
                  </a:lnTo>
                  <a:lnTo>
                    <a:pt x="101600" y="124460"/>
                  </a:lnTo>
                  <a:lnTo>
                    <a:pt x="109220" y="115570"/>
                  </a:lnTo>
                  <a:lnTo>
                    <a:pt x="116840" y="105410"/>
                  </a:lnTo>
                  <a:lnTo>
                    <a:pt x="123190" y="93980"/>
                  </a:lnTo>
                  <a:lnTo>
                    <a:pt x="129540" y="81280"/>
                  </a:lnTo>
                  <a:lnTo>
                    <a:pt x="134620" y="67310"/>
                  </a:lnTo>
                  <a:lnTo>
                    <a:pt x="140970" y="49530"/>
                  </a:lnTo>
                  <a:lnTo>
                    <a:pt x="140970" y="49530"/>
                  </a:lnTo>
                  <a:lnTo>
                    <a:pt x="139700" y="52070"/>
                  </a:lnTo>
                  <a:lnTo>
                    <a:pt x="140970" y="59690"/>
                  </a:lnTo>
                  <a:lnTo>
                    <a:pt x="142240" y="68580"/>
                  </a:lnTo>
                  <a:lnTo>
                    <a:pt x="144780" y="80010"/>
                  </a:lnTo>
                  <a:lnTo>
                    <a:pt x="148590" y="91440"/>
                  </a:lnTo>
                  <a:lnTo>
                    <a:pt x="156210" y="104140"/>
                  </a:lnTo>
                  <a:lnTo>
                    <a:pt x="163830" y="116840"/>
                  </a:lnTo>
                  <a:lnTo>
                    <a:pt x="173990" y="128270"/>
                  </a:lnTo>
                  <a:lnTo>
                    <a:pt x="185420" y="138430"/>
                  </a:lnTo>
                  <a:lnTo>
                    <a:pt x="198120" y="147320"/>
                  </a:lnTo>
                  <a:lnTo>
                    <a:pt x="209550" y="153670"/>
                  </a:lnTo>
                  <a:lnTo>
                    <a:pt x="220980" y="160020"/>
                  </a:lnTo>
                  <a:lnTo>
                    <a:pt x="27432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664960" y="2105660"/>
              <a:ext cx="20321" cy="252731"/>
            </a:xfrm>
            <a:custGeom>
              <a:avLst/>
              <a:gdLst/>
              <a:ahLst/>
              <a:cxnLst/>
              <a:rect l="0" t="0" r="0" b="0"/>
              <a:pathLst>
                <a:path w="20321" h="252731">
                  <a:moveTo>
                    <a:pt x="20320" y="0"/>
                  </a:moveTo>
                  <a:lnTo>
                    <a:pt x="8890" y="11430"/>
                  </a:lnTo>
                  <a:lnTo>
                    <a:pt x="6350" y="20320"/>
                  </a:lnTo>
                  <a:lnTo>
                    <a:pt x="3810" y="31750"/>
                  </a:lnTo>
                  <a:lnTo>
                    <a:pt x="2540" y="45720"/>
                  </a:lnTo>
                  <a:lnTo>
                    <a:pt x="1270" y="62230"/>
                  </a:lnTo>
                  <a:lnTo>
                    <a:pt x="0" y="99060"/>
                  </a:lnTo>
                  <a:lnTo>
                    <a:pt x="0" y="252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6611620" y="2211070"/>
              <a:ext cx="127001" cy="52071"/>
            </a:xfrm>
            <a:custGeom>
              <a:avLst/>
              <a:gdLst/>
              <a:ahLst/>
              <a:cxnLst/>
              <a:rect l="0" t="0" r="0" b="0"/>
              <a:pathLst>
                <a:path w="127001" h="52071">
                  <a:moveTo>
                    <a:pt x="0" y="52070"/>
                  </a:moveTo>
                  <a:lnTo>
                    <a:pt x="16510" y="41910"/>
                  </a:lnTo>
                  <a:lnTo>
                    <a:pt x="25400" y="36830"/>
                  </a:lnTo>
                  <a:lnTo>
                    <a:pt x="34290" y="33020"/>
                  </a:lnTo>
                  <a:lnTo>
                    <a:pt x="44450" y="29210"/>
                  </a:lnTo>
                  <a:lnTo>
                    <a:pt x="54610" y="24130"/>
                  </a:lnTo>
                  <a:lnTo>
                    <a:pt x="64770" y="1778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737860" y="2534920"/>
              <a:ext cx="157481" cy="233681"/>
            </a:xfrm>
            <a:custGeom>
              <a:avLst/>
              <a:gdLst/>
              <a:ahLst/>
              <a:cxnLst/>
              <a:rect l="0" t="0" r="0" b="0"/>
              <a:pathLst>
                <a:path w="157481" h="233681">
                  <a:moveTo>
                    <a:pt x="0" y="118110"/>
                  </a:moveTo>
                  <a:lnTo>
                    <a:pt x="27940" y="118110"/>
                  </a:lnTo>
                  <a:lnTo>
                    <a:pt x="39370" y="116840"/>
                  </a:lnTo>
                  <a:lnTo>
                    <a:pt x="50800" y="115570"/>
                  </a:lnTo>
                  <a:lnTo>
                    <a:pt x="62230" y="113030"/>
                  </a:lnTo>
                  <a:lnTo>
                    <a:pt x="74930" y="109220"/>
                  </a:lnTo>
                  <a:lnTo>
                    <a:pt x="87630" y="104140"/>
                  </a:lnTo>
                  <a:lnTo>
                    <a:pt x="100330" y="97790"/>
                  </a:lnTo>
                  <a:lnTo>
                    <a:pt x="113030" y="91440"/>
                  </a:lnTo>
                  <a:lnTo>
                    <a:pt x="124460" y="85090"/>
                  </a:lnTo>
                  <a:lnTo>
                    <a:pt x="135890" y="78740"/>
                  </a:lnTo>
                  <a:lnTo>
                    <a:pt x="144780" y="71120"/>
                  </a:lnTo>
                  <a:lnTo>
                    <a:pt x="151130" y="62230"/>
                  </a:lnTo>
                  <a:lnTo>
                    <a:pt x="157480" y="53340"/>
                  </a:lnTo>
                  <a:lnTo>
                    <a:pt x="157480" y="43180"/>
                  </a:lnTo>
                  <a:lnTo>
                    <a:pt x="153670" y="33020"/>
                  </a:lnTo>
                  <a:lnTo>
                    <a:pt x="148590" y="22860"/>
                  </a:lnTo>
                  <a:lnTo>
                    <a:pt x="140970" y="15240"/>
                  </a:lnTo>
                  <a:lnTo>
                    <a:pt x="133350" y="8890"/>
                  </a:lnTo>
                  <a:lnTo>
                    <a:pt x="123190" y="2540"/>
                  </a:lnTo>
                  <a:lnTo>
                    <a:pt x="113030" y="0"/>
                  </a:lnTo>
                  <a:lnTo>
                    <a:pt x="101600" y="0"/>
                  </a:lnTo>
                  <a:lnTo>
                    <a:pt x="88900" y="1270"/>
                  </a:lnTo>
                  <a:lnTo>
                    <a:pt x="76200" y="5080"/>
                  </a:lnTo>
                  <a:lnTo>
                    <a:pt x="64770" y="11430"/>
                  </a:lnTo>
                  <a:lnTo>
                    <a:pt x="54610" y="19050"/>
                  </a:lnTo>
                  <a:lnTo>
                    <a:pt x="45720" y="27940"/>
                  </a:lnTo>
                  <a:lnTo>
                    <a:pt x="38100" y="36830"/>
                  </a:lnTo>
                  <a:lnTo>
                    <a:pt x="33020" y="45720"/>
                  </a:lnTo>
                  <a:lnTo>
                    <a:pt x="27940" y="55880"/>
                  </a:lnTo>
                  <a:lnTo>
                    <a:pt x="22860" y="66040"/>
                  </a:lnTo>
                  <a:lnTo>
                    <a:pt x="19050" y="76200"/>
                  </a:lnTo>
                  <a:lnTo>
                    <a:pt x="15240" y="87630"/>
                  </a:lnTo>
                  <a:lnTo>
                    <a:pt x="7620" y="107950"/>
                  </a:lnTo>
                  <a:lnTo>
                    <a:pt x="6350" y="119380"/>
                  </a:lnTo>
                  <a:lnTo>
                    <a:pt x="6350" y="132080"/>
                  </a:lnTo>
                  <a:lnTo>
                    <a:pt x="7620" y="144780"/>
                  </a:lnTo>
                  <a:lnTo>
                    <a:pt x="11430" y="160020"/>
                  </a:lnTo>
                  <a:lnTo>
                    <a:pt x="15240" y="175260"/>
                  </a:lnTo>
                  <a:lnTo>
                    <a:pt x="21590" y="191770"/>
                  </a:lnTo>
                  <a:lnTo>
                    <a:pt x="27940" y="204470"/>
                  </a:lnTo>
                  <a:lnTo>
                    <a:pt x="36830" y="215900"/>
                  </a:lnTo>
                  <a:lnTo>
                    <a:pt x="45720" y="224790"/>
                  </a:lnTo>
                  <a:lnTo>
                    <a:pt x="57150" y="229870"/>
                  </a:lnTo>
                  <a:lnTo>
                    <a:pt x="71120" y="232410"/>
                  </a:lnTo>
                  <a:lnTo>
                    <a:pt x="86360" y="233680"/>
                  </a:lnTo>
                  <a:lnTo>
                    <a:pt x="100330" y="232410"/>
                  </a:lnTo>
                  <a:lnTo>
                    <a:pt x="115570" y="231140"/>
                  </a:lnTo>
                  <a:lnTo>
                    <a:pt x="157480" y="223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995670" y="2537460"/>
              <a:ext cx="152401" cy="220981"/>
            </a:xfrm>
            <a:custGeom>
              <a:avLst/>
              <a:gdLst/>
              <a:ahLst/>
              <a:cxnLst/>
              <a:rect l="0" t="0" r="0" b="0"/>
              <a:pathLst>
                <a:path w="152401" h="220981">
                  <a:moveTo>
                    <a:pt x="5080" y="0"/>
                  </a:moveTo>
                  <a:lnTo>
                    <a:pt x="0" y="16510"/>
                  </a:lnTo>
                  <a:lnTo>
                    <a:pt x="1270" y="27940"/>
                  </a:lnTo>
                  <a:lnTo>
                    <a:pt x="3810" y="40640"/>
                  </a:lnTo>
                  <a:lnTo>
                    <a:pt x="7620" y="54610"/>
                  </a:lnTo>
                  <a:lnTo>
                    <a:pt x="12700" y="67310"/>
                  </a:lnTo>
                  <a:lnTo>
                    <a:pt x="19050" y="77470"/>
                  </a:lnTo>
                  <a:lnTo>
                    <a:pt x="44450" y="116840"/>
                  </a:lnTo>
                  <a:lnTo>
                    <a:pt x="52070" y="125730"/>
                  </a:lnTo>
                  <a:lnTo>
                    <a:pt x="58420" y="134620"/>
                  </a:lnTo>
                  <a:lnTo>
                    <a:pt x="64770" y="142240"/>
                  </a:lnTo>
                  <a:lnTo>
                    <a:pt x="73660" y="149860"/>
                  </a:lnTo>
                  <a:lnTo>
                    <a:pt x="82550" y="157480"/>
                  </a:lnTo>
                  <a:lnTo>
                    <a:pt x="91440" y="163830"/>
                  </a:lnTo>
                  <a:lnTo>
                    <a:pt x="100330" y="171450"/>
                  </a:lnTo>
                  <a:lnTo>
                    <a:pt x="109220" y="179070"/>
                  </a:lnTo>
                  <a:lnTo>
                    <a:pt x="124460" y="193040"/>
                  </a:lnTo>
                  <a:lnTo>
                    <a:pt x="152400" y="2209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5970270" y="2547620"/>
              <a:ext cx="125731" cy="179071"/>
            </a:xfrm>
            <a:custGeom>
              <a:avLst/>
              <a:gdLst/>
              <a:ahLst/>
              <a:cxnLst/>
              <a:rect l="0" t="0" r="0" b="0"/>
              <a:pathLst>
                <a:path w="125731" h="179071">
                  <a:moveTo>
                    <a:pt x="125730" y="0"/>
                  </a:moveTo>
                  <a:lnTo>
                    <a:pt x="87630" y="38100"/>
                  </a:lnTo>
                  <a:lnTo>
                    <a:pt x="80010" y="46990"/>
                  </a:lnTo>
                  <a:lnTo>
                    <a:pt x="73660" y="55880"/>
                  </a:lnTo>
                  <a:lnTo>
                    <a:pt x="66040" y="66040"/>
                  </a:lnTo>
                  <a:lnTo>
                    <a:pt x="52070" y="85090"/>
                  </a:lnTo>
                  <a:lnTo>
                    <a:pt x="44450" y="95250"/>
                  </a:lnTo>
                  <a:lnTo>
                    <a:pt x="39370" y="105410"/>
                  </a:lnTo>
                  <a:lnTo>
                    <a:pt x="34290" y="116840"/>
                  </a:lnTo>
                  <a:lnTo>
                    <a:pt x="29210" y="127000"/>
                  </a:lnTo>
                  <a:lnTo>
                    <a:pt x="24130" y="137160"/>
                  </a:lnTo>
                  <a:lnTo>
                    <a:pt x="17780" y="147320"/>
                  </a:lnTo>
                  <a:lnTo>
                    <a:pt x="0" y="179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6159500" y="2553970"/>
              <a:ext cx="137161" cy="294641"/>
            </a:xfrm>
            <a:custGeom>
              <a:avLst/>
              <a:gdLst/>
              <a:ahLst/>
              <a:cxnLst/>
              <a:rect l="0" t="0" r="0" b="0"/>
              <a:pathLst>
                <a:path w="137161" h="294641">
                  <a:moveTo>
                    <a:pt x="0" y="46990"/>
                  </a:moveTo>
                  <a:lnTo>
                    <a:pt x="5080" y="63500"/>
                  </a:lnTo>
                  <a:lnTo>
                    <a:pt x="6350" y="73660"/>
                  </a:lnTo>
                  <a:lnTo>
                    <a:pt x="7620" y="87630"/>
                  </a:lnTo>
                  <a:lnTo>
                    <a:pt x="8890" y="101600"/>
                  </a:lnTo>
                  <a:lnTo>
                    <a:pt x="10160" y="114300"/>
                  </a:lnTo>
                  <a:lnTo>
                    <a:pt x="12700" y="127000"/>
                  </a:lnTo>
                  <a:lnTo>
                    <a:pt x="15240" y="138430"/>
                  </a:lnTo>
                  <a:lnTo>
                    <a:pt x="17780" y="153670"/>
                  </a:lnTo>
                  <a:lnTo>
                    <a:pt x="17780" y="170180"/>
                  </a:lnTo>
                  <a:lnTo>
                    <a:pt x="19050" y="207010"/>
                  </a:lnTo>
                  <a:lnTo>
                    <a:pt x="20320" y="274320"/>
                  </a:lnTo>
                  <a:lnTo>
                    <a:pt x="20320" y="294640"/>
                  </a:lnTo>
                  <a:lnTo>
                    <a:pt x="20320" y="233680"/>
                  </a:lnTo>
                  <a:lnTo>
                    <a:pt x="19050" y="214630"/>
                  </a:lnTo>
                  <a:lnTo>
                    <a:pt x="17780" y="195580"/>
                  </a:lnTo>
                  <a:lnTo>
                    <a:pt x="15240" y="177800"/>
                  </a:lnTo>
                  <a:lnTo>
                    <a:pt x="13970" y="161290"/>
                  </a:lnTo>
                  <a:lnTo>
                    <a:pt x="12700" y="144780"/>
                  </a:lnTo>
                  <a:lnTo>
                    <a:pt x="11430" y="129540"/>
                  </a:lnTo>
                  <a:lnTo>
                    <a:pt x="12700" y="114300"/>
                  </a:lnTo>
                  <a:lnTo>
                    <a:pt x="13970" y="100330"/>
                  </a:lnTo>
                  <a:lnTo>
                    <a:pt x="16510" y="86360"/>
                  </a:lnTo>
                  <a:lnTo>
                    <a:pt x="19050" y="72390"/>
                  </a:lnTo>
                  <a:lnTo>
                    <a:pt x="21590" y="60960"/>
                  </a:lnTo>
                  <a:lnTo>
                    <a:pt x="25400" y="48260"/>
                  </a:lnTo>
                  <a:lnTo>
                    <a:pt x="29210" y="38100"/>
                  </a:lnTo>
                  <a:lnTo>
                    <a:pt x="34290" y="26670"/>
                  </a:lnTo>
                  <a:lnTo>
                    <a:pt x="40640" y="15240"/>
                  </a:lnTo>
                  <a:lnTo>
                    <a:pt x="49530" y="8890"/>
                  </a:lnTo>
                  <a:lnTo>
                    <a:pt x="59690" y="3810"/>
                  </a:lnTo>
                  <a:lnTo>
                    <a:pt x="71120" y="0"/>
                  </a:lnTo>
                  <a:lnTo>
                    <a:pt x="82550" y="1270"/>
                  </a:lnTo>
                  <a:lnTo>
                    <a:pt x="93980" y="6350"/>
                  </a:lnTo>
                  <a:lnTo>
                    <a:pt x="104140" y="12700"/>
                  </a:lnTo>
                  <a:lnTo>
                    <a:pt x="114300" y="22860"/>
                  </a:lnTo>
                  <a:lnTo>
                    <a:pt x="123190" y="35560"/>
                  </a:lnTo>
                  <a:lnTo>
                    <a:pt x="130810" y="49530"/>
                  </a:lnTo>
                  <a:lnTo>
                    <a:pt x="134620" y="63500"/>
                  </a:lnTo>
                  <a:lnTo>
                    <a:pt x="137160" y="77470"/>
                  </a:lnTo>
                  <a:lnTo>
                    <a:pt x="137160" y="91440"/>
                  </a:lnTo>
                  <a:lnTo>
                    <a:pt x="134620" y="104140"/>
                  </a:lnTo>
                  <a:lnTo>
                    <a:pt x="130810" y="114300"/>
                  </a:lnTo>
                  <a:lnTo>
                    <a:pt x="125730" y="123190"/>
                  </a:lnTo>
                  <a:lnTo>
                    <a:pt x="116840" y="132080"/>
                  </a:lnTo>
                  <a:lnTo>
                    <a:pt x="107950" y="139700"/>
                  </a:lnTo>
                  <a:lnTo>
                    <a:pt x="96520" y="147320"/>
                  </a:lnTo>
                  <a:lnTo>
                    <a:pt x="82550" y="152400"/>
                  </a:lnTo>
                  <a:lnTo>
                    <a:pt x="67310" y="156210"/>
                  </a:lnTo>
                  <a:lnTo>
                    <a:pt x="1016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341110" y="2579370"/>
              <a:ext cx="113031" cy="179071"/>
            </a:xfrm>
            <a:custGeom>
              <a:avLst/>
              <a:gdLst/>
              <a:ahLst/>
              <a:cxnLst/>
              <a:rect l="0" t="0" r="0" b="0"/>
              <a:pathLst>
                <a:path w="113031" h="179071">
                  <a:moveTo>
                    <a:pt x="29210" y="0"/>
                  </a:moveTo>
                  <a:lnTo>
                    <a:pt x="17780" y="11430"/>
                  </a:lnTo>
                  <a:lnTo>
                    <a:pt x="12700" y="20320"/>
                  </a:lnTo>
                  <a:lnTo>
                    <a:pt x="8890" y="31750"/>
                  </a:lnTo>
                  <a:lnTo>
                    <a:pt x="5080" y="45720"/>
                  </a:lnTo>
                  <a:lnTo>
                    <a:pt x="2540" y="59690"/>
                  </a:lnTo>
                  <a:lnTo>
                    <a:pt x="0" y="73660"/>
                  </a:lnTo>
                  <a:lnTo>
                    <a:pt x="0" y="87630"/>
                  </a:lnTo>
                  <a:lnTo>
                    <a:pt x="0" y="101600"/>
                  </a:lnTo>
                  <a:lnTo>
                    <a:pt x="1270" y="115570"/>
                  </a:lnTo>
                  <a:lnTo>
                    <a:pt x="3810" y="129540"/>
                  </a:lnTo>
                  <a:lnTo>
                    <a:pt x="7620" y="142240"/>
                  </a:lnTo>
                  <a:lnTo>
                    <a:pt x="15240" y="152400"/>
                  </a:lnTo>
                  <a:lnTo>
                    <a:pt x="22860" y="161290"/>
                  </a:lnTo>
                  <a:lnTo>
                    <a:pt x="31750" y="167640"/>
                  </a:lnTo>
                  <a:lnTo>
                    <a:pt x="41910" y="173990"/>
                  </a:lnTo>
                  <a:lnTo>
                    <a:pt x="50800" y="179070"/>
                  </a:lnTo>
                  <a:lnTo>
                    <a:pt x="60960" y="179070"/>
                  </a:lnTo>
                  <a:lnTo>
                    <a:pt x="71120" y="175260"/>
                  </a:lnTo>
                  <a:lnTo>
                    <a:pt x="81280" y="170180"/>
                  </a:lnTo>
                  <a:lnTo>
                    <a:pt x="91440" y="161290"/>
                  </a:lnTo>
                  <a:lnTo>
                    <a:pt x="99060" y="151130"/>
                  </a:lnTo>
                  <a:lnTo>
                    <a:pt x="107950" y="139700"/>
                  </a:lnTo>
                  <a:lnTo>
                    <a:pt x="111760" y="124460"/>
                  </a:lnTo>
                  <a:lnTo>
                    <a:pt x="113030" y="107950"/>
                  </a:lnTo>
                  <a:lnTo>
                    <a:pt x="113030" y="88900"/>
                  </a:lnTo>
                  <a:lnTo>
                    <a:pt x="111760" y="72390"/>
                  </a:lnTo>
                  <a:lnTo>
                    <a:pt x="109220" y="55880"/>
                  </a:lnTo>
                  <a:lnTo>
                    <a:pt x="107950" y="40640"/>
                  </a:lnTo>
                  <a:lnTo>
                    <a:pt x="101600" y="30480"/>
                  </a:lnTo>
                  <a:lnTo>
                    <a:pt x="95250" y="21590"/>
                  </a:lnTo>
                  <a:lnTo>
                    <a:pt x="87630" y="13970"/>
                  </a:lnTo>
                  <a:lnTo>
                    <a:pt x="77470" y="11430"/>
                  </a:lnTo>
                  <a:lnTo>
                    <a:pt x="68580" y="12700"/>
                  </a:lnTo>
                  <a:lnTo>
                    <a:pt x="29210" y="31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6518910" y="2559050"/>
              <a:ext cx="198121" cy="177801"/>
            </a:xfrm>
            <a:custGeom>
              <a:avLst/>
              <a:gdLst/>
              <a:ahLst/>
              <a:cxnLst/>
              <a:rect l="0" t="0" r="0" b="0"/>
              <a:pathLst>
                <a:path w="198121" h="177801">
                  <a:moveTo>
                    <a:pt x="29210" y="177800"/>
                  </a:moveTo>
                  <a:lnTo>
                    <a:pt x="19050" y="167640"/>
                  </a:lnTo>
                  <a:lnTo>
                    <a:pt x="13970" y="160020"/>
                  </a:lnTo>
                  <a:lnTo>
                    <a:pt x="10160" y="152400"/>
                  </a:lnTo>
                  <a:lnTo>
                    <a:pt x="6350" y="143510"/>
                  </a:lnTo>
                  <a:lnTo>
                    <a:pt x="3810" y="133350"/>
                  </a:lnTo>
                  <a:lnTo>
                    <a:pt x="1270" y="120650"/>
                  </a:lnTo>
                  <a:lnTo>
                    <a:pt x="0" y="109220"/>
                  </a:lnTo>
                  <a:lnTo>
                    <a:pt x="2540" y="95250"/>
                  </a:lnTo>
                  <a:lnTo>
                    <a:pt x="5080" y="82550"/>
                  </a:lnTo>
                  <a:lnTo>
                    <a:pt x="10160" y="68580"/>
                  </a:lnTo>
                  <a:lnTo>
                    <a:pt x="16510" y="55880"/>
                  </a:lnTo>
                  <a:lnTo>
                    <a:pt x="24130" y="44450"/>
                  </a:lnTo>
                  <a:lnTo>
                    <a:pt x="33020" y="33020"/>
                  </a:lnTo>
                  <a:lnTo>
                    <a:pt x="44450" y="24130"/>
                  </a:lnTo>
                  <a:lnTo>
                    <a:pt x="58420" y="16510"/>
                  </a:lnTo>
                  <a:lnTo>
                    <a:pt x="73660" y="11430"/>
                  </a:lnTo>
                  <a:lnTo>
                    <a:pt x="88900" y="7620"/>
                  </a:lnTo>
                  <a:lnTo>
                    <a:pt x="105410" y="5080"/>
                  </a:lnTo>
                  <a:lnTo>
                    <a:pt x="123190" y="2540"/>
                  </a:lnTo>
                  <a:lnTo>
                    <a:pt x="138430" y="1270"/>
                  </a:lnTo>
                  <a:lnTo>
                    <a:pt x="153670" y="1270"/>
                  </a:lnTo>
                  <a:lnTo>
                    <a:pt x="1981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790690" y="2442210"/>
              <a:ext cx="10161" cy="294641"/>
            </a:xfrm>
            <a:custGeom>
              <a:avLst/>
              <a:gdLst/>
              <a:ahLst/>
              <a:cxnLst/>
              <a:rect l="0" t="0" r="0" b="0"/>
              <a:pathLst>
                <a:path w="10161" h="294641">
                  <a:moveTo>
                    <a:pt x="10160" y="0"/>
                  </a:moveTo>
                  <a:lnTo>
                    <a:pt x="5080" y="22860"/>
                  </a:lnTo>
                  <a:lnTo>
                    <a:pt x="3810" y="35560"/>
                  </a:lnTo>
                  <a:lnTo>
                    <a:pt x="2540" y="49530"/>
                  </a:lnTo>
                  <a:lnTo>
                    <a:pt x="1270" y="64770"/>
                  </a:lnTo>
                  <a:lnTo>
                    <a:pt x="1270" y="93980"/>
                  </a:lnTo>
                  <a:lnTo>
                    <a:pt x="0" y="220980"/>
                  </a:lnTo>
                  <a:lnTo>
                    <a:pt x="1270" y="234950"/>
                  </a:lnTo>
                  <a:lnTo>
                    <a:pt x="10160" y="294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748780" y="2517140"/>
              <a:ext cx="284481" cy="180341"/>
            </a:xfrm>
            <a:custGeom>
              <a:avLst/>
              <a:gdLst/>
              <a:ahLst/>
              <a:cxnLst/>
              <a:rect l="0" t="0" r="0" b="0"/>
              <a:pathLst>
                <a:path w="284481" h="180341">
                  <a:moveTo>
                    <a:pt x="0" y="72390"/>
                  </a:moveTo>
                  <a:lnTo>
                    <a:pt x="27940" y="72390"/>
                  </a:lnTo>
                  <a:lnTo>
                    <a:pt x="40640" y="71120"/>
                  </a:lnTo>
                  <a:lnTo>
                    <a:pt x="54610" y="69850"/>
                  </a:lnTo>
                  <a:lnTo>
                    <a:pt x="114300" y="58420"/>
                  </a:lnTo>
                  <a:lnTo>
                    <a:pt x="144780" y="52070"/>
                  </a:lnTo>
                  <a:lnTo>
                    <a:pt x="160020" y="48260"/>
                  </a:lnTo>
                  <a:lnTo>
                    <a:pt x="173990" y="43180"/>
                  </a:lnTo>
                  <a:lnTo>
                    <a:pt x="185420" y="38100"/>
                  </a:lnTo>
                  <a:lnTo>
                    <a:pt x="198120" y="31750"/>
                  </a:lnTo>
                  <a:lnTo>
                    <a:pt x="201930" y="24130"/>
                  </a:lnTo>
                  <a:lnTo>
                    <a:pt x="200660" y="16510"/>
                  </a:lnTo>
                  <a:lnTo>
                    <a:pt x="196850" y="7620"/>
                  </a:lnTo>
                  <a:lnTo>
                    <a:pt x="191770" y="2540"/>
                  </a:lnTo>
                  <a:lnTo>
                    <a:pt x="184150" y="0"/>
                  </a:lnTo>
                  <a:lnTo>
                    <a:pt x="175260" y="0"/>
                  </a:lnTo>
                  <a:lnTo>
                    <a:pt x="166370" y="1270"/>
                  </a:lnTo>
                  <a:lnTo>
                    <a:pt x="156210" y="2540"/>
                  </a:lnTo>
                  <a:lnTo>
                    <a:pt x="146050" y="5080"/>
                  </a:lnTo>
                  <a:lnTo>
                    <a:pt x="138430" y="11430"/>
                  </a:lnTo>
                  <a:lnTo>
                    <a:pt x="132080" y="20320"/>
                  </a:lnTo>
                  <a:lnTo>
                    <a:pt x="127000" y="30480"/>
                  </a:lnTo>
                  <a:lnTo>
                    <a:pt x="123190" y="43180"/>
                  </a:lnTo>
                  <a:lnTo>
                    <a:pt x="120650" y="58420"/>
                  </a:lnTo>
                  <a:lnTo>
                    <a:pt x="119380" y="73660"/>
                  </a:lnTo>
                  <a:lnTo>
                    <a:pt x="119380" y="88900"/>
                  </a:lnTo>
                  <a:lnTo>
                    <a:pt x="120650" y="102870"/>
                  </a:lnTo>
                  <a:lnTo>
                    <a:pt x="121920" y="118110"/>
                  </a:lnTo>
                  <a:lnTo>
                    <a:pt x="127000" y="130810"/>
                  </a:lnTo>
                  <a:lnTo>
                    <a:pt x="133350" y="143510"/>
                  </a:lnTo>
                  <a:lnTo>
                    <a:pt x="142240" y="154940"/>
                  </a:lnTo>
                  <a:lnTo>
                    <a:pt x="152400" y="163830"/>
                  </a:lnTo>
                  <a:lnTo>
                    <a:pt x="163830" y="171450"/>
                  </a:lnTo>
                  <a:lnTo>
                    <a:pt x="175260" y="176530"/>
                  </a:lnTo>
                  <a:lnTo>
                    <a:pt x="189230" y="179070"/>
                  </a:lnTo>
                  <a:lnTo>
                    <a:pt x="204470" y="180340"/>
                  </a:lnTo>
                  <a:lnTo>
                    <a:pt x="220980" y="179070"/>
                  </a:lnTo>
                  <a:lnTo>
                    <a:pt x="234950" y="177800"/>
                  </a:lnTo>
                  <a:lnTo>
                    <a:pt x="247650" y="175260"/>
                  </a:lnTo>
                  <a:lnTo>
                    <a:pt x="284480" y="167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054850" y="2400300"/>
              <a:ext cx="167641" cy="322581"/>
            </a:xfrm>
            <a:custGeom>
              <a:avLst/>
              <a:gdLst/>
              <a:ahLst/>
              <a:cxnLst/>
              <a:rect l="0" t="0" r="0" b="0"/>
              <a:pathLst>
                <a:path w="167641" h="322581">
                  <a:moveTo>
                    <a:pt x="157480" y="0"/>
                  </a:moveTo>
                  <a:lnTo>
                    <a:pt x="146050" y="11430"/>
                  </a:lnTo>
                  <a:lnTo>
                    <a:pt x="140970" y="20320"/>
                  </a:lnTo>
                  <a:lnTo>
                    <a:pt x="137160" y="33020"/>
                  </a:lnTo>
                  <a:lnTo>
                    <a:pt x="133350" y="45720"/>
                  </a:lnTo>
                  <a:lnTo>
                    <a:pt x="130810" y="59690"/>
                  </a:lnTo>
                  <a:lnTo>
                    <a:pt x="129540" y="73660"/>
                  </a:lnTo>
                  <a:lnTo>
                    <a:pt x="128270" y="87630"/>
                  </a:lnTo>
                  <a:lnTo>
                    <a:pt x="127000" y="101600"/>
                  </a:lnTo>
                  <a:lnTo>
                    <a:pt x="125730" y="129540"/>
                  </a:lnTo>
                  <a:lnTo>
                    <a:pt x="127000" y="143510"/>
                  </a:lnTo>
                  <a:lnTo>
                    <a:pt x="129540" y="154940"/>
                  </a:lnTo>
                  <a:lnTo>
                    <a:pt x="130810" y="166370"/>
                  </a:lnTo>
                  <a:lnTo>
                    <a:pt x="137160" y="191770"/>
                  </a:lnTo>
                  <a:lnTo>
                    <a:pt x="139700" y="205740"/>
                  </a:lnTo>
                  <a:lnTo>
                    <a:pt x="143510" y="217170"/>
                  </a:lnTo>
                  <a:lnTo>
                    <a:pt x="149860" y="241300"/>
                  </a:lnTo>
                  <a:lnTo>
                    <a:pt x="153670" y="254000"/>
                  </a:lnTo>
                  <a:lnTo>
                    <a:pt x="161290" y="284480"/>
                  </a:lnTo>
                  <a:lnTo>
                    <a:pt x="162560" y="289560"/>
                  </a:lnTo>
                  <a:lnTo>
                    <a:pt x="165100" y="287020"/>
                  </a:lnTo>
                  <a:lnTo>
                    <a:pt x="165100" y="279400"/>
                  </a:lnTo>
                  <a:lnTo>
                    <a:pt x="162560" y="270510"/>
                  </a:lnTo>
                  <a:lnTo>
                    <a:pt x="157480" y="260350"/>
                  </a:lnTo>
                  <a:lnTo>
                    <a:pt x="149860" y="251460"/>
                  </a:lnTo>
                  <a:lnTo>
                    <a:pt x="140970" y="242570"/>
                  </a:lnTo>
                  <a:lnTo>
                    <a:pt x="129540" y="233680"/>
                  </a:lnTo>
                  <a:lnTo>
                    <a:pt x="118110" y="226060"/>
                  </a:lnTo>
                  <a:lnTo>
                    <a:pt x="105410" y="222250"/>
                  </a:lnTo>
                  <a:lnTo>
                    <a:pt x="92710" y="220980"/>
                  </a:lnTo>
                  <a:lnTo>
                    <a:pt x="78740" y="220980"/>
                  </a:lnTo>
                  <a:lnTo>
                    <a:pt x="64770" y="224790"/>
                  </a:lnTo>
                  <a:lnTo>
                    <a:pt x="50800" y="231140"/>
                  </a:lnTo>
                  <a:lnTo>
                    <a:pt x="38100" y="237490"/>
                  </a:lnTo>
                  <a:lnTo>
                    <a:pt x="25400" y="245110"/>
                  </a:lnTo>
                  <a:lnTo>
                    <a:pt x="15240" y="252730"/>
                  </a:lnTo>
                  <a:lnTo>
                    <a:pt x="6350" y="259080"/>
                  </a:lnTo>
                  <a:lnTo>
                    <a:pt x="2540" y="267970"/>
                  </a:lnTo>
                  <a:lnTo>
                    <a:pt x="0" y="276860"/>
                  </a:lnTo>
                  <a:lnTo>
                    <a:pt x="0" y="287020"/>
                  </a:lnTo>
                  <a:lnTo>
                    <a:pt x="2540" y="294640"/>
                  </a:lnTo>
                  <a:lnTo>
                    <a:pt x="8890" y="303530"/>
                  </a:lnTo>
                  <a:lnTo>
                    <a:pt x="16510" y="311150"/>
                  </a:lnTo>
                  <a:lnTo>
                    <a:pt x="26670" y="316230"/>
                  </a:lnTo>
                  <a:lnTo>
                    <a:pt x="39370" y="320040"/>
                  </a:lnTo>
                  <a:lnTo>
                    <a:pt x="54610" y="322580"/>
                  </a:lnTo>
                  <a:lnTo>
                    <a:pt x="69850" y="322580"/>
                  </a:lnTo>
                  <a:lnTo>
                    <a:pt x="86360" y="321310"/>
                  </a:lnTo>
                  <a:lnTo>
                    <a:pt x="102870" y="320040"/>
                  </a:lnTo>
                  <a:lnTo>
                    <a:pt x="116840" y="317500"/>
                  </a:lnTo>
                  <a:lnTo>
                    <a:pt x="130810" y="314960"/>
                  </a:lnTo>
                  <a:lnTo>
                    <a:pt x="167640" y="294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5292090" y="589280"/>
            <a:ext cx="1461771" cy="306071"/>
            <a:chOff x="5292090" y="589280"/>
            <a:chExt cx="1461771" cy="306071"/>
          </a:xfrm>
        </p:grpSpPr>
        <p:sp>
          <p:nvSpPr>
            <p:cNvPr id="126" name="Freeform 125"/>
            <p:cNvSpPr/>
            <p:nvPr/>
          </p:nvSpPr>
          <p:spPr>
            <a:xfrm>
              <a:off x="5292090" y="613410"/>
              <a:ext cx="138431" cy="186691"/>
            </a:xfrm>
            <a:custGeom>
              <a:avLst/>
              <a:gdLst/>
              <a:ahLst/>
              <a:cxnLst/>
              <a:rect l="0" t="0" r="0" b="0"/>
              <a:pathLst>
                <a:path w="138431" h="186691">
                  <a:moveTo>
                    <a:pt x="77470" y="60960"/>
                  </a:moveTo>
                  <a:lnTo>
                    <a:pt x="66040" y="82550"/>
                  </a:lnTo>
                  <a:lnTo>
                    <a:pt x="63500" y="95250"/>
                  </a:lnTo>
                  <a:lnTo>
                    <a:pt x="60960" y="109220"/>
                  </a:lnTo>
                  <a:lnTo>
                    <a:pt x="59690" y="124460"/>
                  </a:lnTo>
                  <a:lnTo>
                    <a:pt x="58420" y="140970"/>
                  </a:lnTo>
                  <a:lnTo>
                    <a:pt x="57150" y="173990"/>
                  </a:lnTo>
                  <a:lnTo>
                    <a:pt x="54610" y="182880"/>
                  </a:lnTo>
                  <a:lnTo>
                    <a:pt x="50800" y="186690"/>
                  </a:lnTo>
                  <a:lnTo>
                    <a:pt x="45720" y="186690"/>
                  </a:lnTo>
                  <a:lnTo>
                    <a:pt x="40640" y="180340"/>
                  </a:lnTo>
                  <a:lnTo>
                    <a:pt x="36830" y="171450"/>
                  </a:lnTo>
                  <a:lnTo>
                    <a:pt x="33020" y="158750"/>
                  </a:lnTo>
                  <a:lnTo>
                    <a:pt x="29210" y="146050"/>
                  </a:lnTo>
                  <a:lnTo>
                    <a:pt x="17780" y="106680"/>
                  </a:lnTo>
                  <a:lnTo>
                    <a:pt x="11430" y="83820"/>
                  </a:lnTo>
                  <a:lnTo>
                    <a:pt x="0" y="50800"/>
                  </a:lnTo>
                  <a:lnTo>
                    <a:pt x="1270" y="40640"/>
                  </a:lnTo>
                  <a:lnTo>
                    <a:pt x="5080" y="31750"/>
                  </a:lnTo>
                  <a:lnTo>
                    <a:pt x="12700" y="24130"/>
                  </a:lnTo>
                  <a:lnTo>
                    <a:pt x="21590" y="17780"/>
                  </a:lnTo>
                  <a:lnTo>
                    <a:pt x="31750" y="11430"/>
                  </a:lnTo>
                  <a:lnTo>
                    <a:pt x="43180" y="7620"/>
                  </a:lnTo>
                  <a:lnTo>
                    <a:pt x="57150" y="3810"/>
                  </a:lnTo>
                  <a:lnTo>
                    <a:pt x="72390" y="1270"/>
                  </a:lnTo>
                  <a:lnTo>
                    <a:pt x="87630" y="0"/>
                  </a:lnTo>
                  <a:lnTo>
                    <a:pt x="101600" y="1270"/>
                  </a:lnTo>
                  <a:lnTo>
                    <a:pt x="114300" y="5080"/>
                  </a:lnTo>
                  <a:lnTo>
                    <a:pt x="127000" y="8890"/>
                  </a:lnTo>
                  <a:lnTo>
                    <a:pt x="133350" y="15240"/>
                  </a:lnTo>
                  <a:lnTo>
                    <a:pt x="137160" y="24130"/>
                  </a:lnTo>
                  <a:lnTo>
                    <a:pt x="138430" y="33020"/>
                  </a:lnTo>
                  <a:lnTo>
                    <a:pt x="137160" y="40640"/>
                  </a:lnTo>
                  <a:lnTo>
                    <a:pt x="133350" y="48260"/>
                  </a:lnTo>
                  <a:lnTo>
                    <a:pt x="128270" y="55880"/>
                  </a:lnTo>
                  <a:lnTo>
                    <a:pt x="121920" y="63500"/>
                  </a:lnTo>
                  <a:lnTo>
                    <a:pt x="114300" y="71120"/>
                  </a:lnTo>
                  <a:lnTo>
                    <a:pt x="87630" y="914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5443220" y="632460"/>
              <a:ext cx="157481" cy="167641"/>
            </a:xfrm>
            <a:custGeom>
              <a:avLst/>
              <a:gdLst/>
              <a:ahLst/>
              <a:cxnLst/>
              <a:rect l="0" t="0" r="0" b="0"/>
              <a:pathLst>
                <a:path w="157481" h="167641">
                  <a:moveTo>
                    <a:pt x="0" y="167640"/>
                  </a:moveTo>
                  <a:lnTo>
                    <a:pt x="11430" y="156210"/>
                  </a:lnTo>
                  <a:lnTo>
                    <a:pt x="15240" y="149860"/>
                  </a:lnTo>
                  <a:lnTo>
                    <a:pt x="20320" y="142240"/>
                  </a:lnTo>
                  <a:lnTo>
                    <a:pt x="24130" y="133350"/>
                  </a:lnTo>
                  <a:lnTo>
                    <a:pt x="30480" y="120650"/>
                  </a:lnTo>
                  <a:lnTo>
                    <a:pt x="45720" y="92710"/>
                  </a:lnTo>
                  <a:lnTo>
                    <a:pt x="54610" y="76200"/>
                  </a:lnTo>
                  <a:lnTo>
                    <a:pt x="62230" y="59690"/>
                  </a:lnTo>
                  <a:lnTo>
                    <a:pt x="69850" y="43180"/>
                  </a:lnTo>
                  <a:lnTo>
                    <a:pt x="76200" y="29210"/>
                  </a:lnTo>
                  <a:lnTo>
                    <a:pt x="83820" y="15240"/>
                  </a:lnTo>
                  <a:lnTo>
                    <a:pt x="91440" y="2540"/>
                  </a:lnTo>
                  <a:lnTo>
                    <a:pt x="97790" y="0"/>
                  </a:lnTo>
                  <a:lnTo>
                    <a:pt x="105410" y="1270"/>
                  </a:lnTo>
                  <a:lnTo>
                    <a:pt x="111760" y="7620"/>
                  </a:lnTo>
                  <a:lnTo>
                    <a:pt x="118110" y="17780"/>
                  </a:lnTo>
                  <a:lnTo>
                    <a:pt x="123190" y="30480"/>
                  </a:lnTo>
                  <a:lnTo>
                    <a:pt x="128270" y="44450"/>
                  </a:lnTo>
                  <a:lnTo>
                    <a:pt x="132080" y="59690"/>
                  </a:lnTo>
                  <a:lnTo>
                    <a:pt x="135890" y="76200"/>
                  </a:lnTo>
                  <a:lnTo>
                    <a:pt x="139700" y="92710"/>
                  </a:lnTo>
                  <a:lnTo>
                    <a:pt x="143510" y="106680"/>
                  </a:lnTo>
                  <a:lnTo>
                    <a:pt x="147320" y="120650"/>
                  </a:lnTo>
                  <a:lnTo>
                    <a:pt x="157480" y="167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485130" y="726440"/>
              <a:ext cx="115571" cy="10161"/>
            </a:xfrm>
            <a:custGeom>
              <a:avLst/>
              <a:gdLst/>
              <a:ahLst/>
              <a:cxnLst/>
              <a:rect l="0" t="0" r="0" b="0"/>
              <a:pathLst>
                <a:path w="115571" h="10161">
                  <a:moveTo>
                    <a:pt x="0" y="10160"/>
                  </a:moveTo>
                  <a:lnTo>
                    <a:pt x="27940" y="10160"/>
                  </a:lnTo>
                  <a:lnTo>
                    <a:pt x="43180" y="8890"/>
                  </a:lnTo>
                  <a:lnTo>
                    <a:pt x="60960" y="7620"/>
                  </a:lnTo>
                  <a:lnTo>
                    <a:pt x="1155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5803900" y="600710"/>
              <a:ext cx="134621" cy="209551"/>
            </a:xfrm>
            <a:custGeom>
              <a:avLst/>
              <a:gdLst/>
              <a:ahLst/>
              <a:cxnLst/>
              <a:rect l="0" t="0" r="0" b="0"/>
              <a:pathLst>
                <a:path w="134621" h="209551">
                  <a:moveTo>
                    <a:pt x="49530" y="0"/>
                  </a:moveTo>
                  <a:lnTo>
                    <a:pt x="39370" y="10160"/>
                  </a:lnTo>
                  <a:lnTo>
                    <a:pt x="33020" y="19050"/>
                  </a:lnTo>
                  <a:lnTo>
                    <a:pt x="26670" y="27940"/>
                  </a:lnTo>
                  <a:lnTo>
                    <a:pt x="20320" y="39370"/>
                  </a:lnTo>
                  <a:lnTo>
                    <a:pt x="15240" y="54610"/>
                  </a:lnTo>
                  <a:lnTo>
                    <a:pt x="10160" y="71120"/>
                  </a:lnTo>
                  <a:lnTo>
                    <a:pt x="6350" y="88900"/>
                  </a:lnTo>
                  <a:lnTo>
                    <a:pt x="2540" y="106680"/>
                  </a:lnTo>
                  <a:lnTo>
                    <a:pt x="1270" y="121920"/>
                  </a:lnTo>
                  <a:lnTo>
                    <a:pt x="0" y="137160"/>
                  </a:lnTo>
                  <a:lnTo>
                    <a:pt x="0" y="142240"/>
                  </a:lnTo>
                  <a:lnTo>
                    <a:pt x="1270" y="142240"/>
                  </a:lnTo>
                  <a:lnTo>
                    <a:pt x="3810" y="135890"/>
                  </a:lnTo>
                  <a:lnTo>
                    <a:pt x="8890" y="120650"/>
                  </a:lnTo>
                  <a:lnTo>
                    <a:pt x="12700" y="111760"/>
                  </a:lnTo>
                  <a:lnTo>
                    <a:pt x="21590" y="86360"/>
                  </a:lnTo>
                  <a:lnTo>
                    <a:pt x="27940" y="71120"/>
                  </a:lnTo>
                  <a:lnTo>
                    <a:pt x="35560" y="58420"/>
                  </a:lnTo>
                  <a:lnTo>
                    <a:pt x="43180" y="45720"/>
                  </a:lnTo>
                  <a:lnTo>
                    <a:pt x="53340" y="34290"/>
                  </a:lnTo>
                  <a:lnTo>
                    <a:pt x="63500" y="25400"/>
                  </a:lnTo>
                  <a:lnTo>
                    <a:pt x="74930" y="20320"/>
                  </a:lnTo>
                  <a:lnTo>
                    <a:pt x="87630" y="16510"/>
                  </a:lnTo>
                  <a:lnTo>
                    <a:pt x="99060" y="17780"/>
                  </a:lnTo>
                  <a:lnTo>
                    <a:pt x="107950" y="22860"/>
                  </a:lnTo>
                  <a:lnTo>
                    <a:pt x="116840" y="29210"/>
                  </a:lnTo>
                  <a:lnTo>
                    <a:pt x="123190" y="39370"/>
                  </a:lnTo>
                  <a:lnTo>
                    <a:pt x="127000" y="52070"/>
                  </a:lnTo>
                  <a:lnTo>
                    <a:pt x="129540" y="66040"/>
                  </a:lnTo>
                  <a:lnTo>
                    <a:pt x="130810" y="82550"/>
                  </a:lnTo>
                  <a:lnTo>
                    <a:pt x="132080" y="100330"/>
                  </a:lnTo>
                  <a:lnTo>
                    <a:pt x="133350" y="137160"/>
                  </a:lnTo>
                  <a:lnTo>
                    <a:pt x="134620" y="2095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012180" y="642620"/>
              <a:ext cx="73661" cy="105411"/>
            </a:xfrm>
            <a:custGeom>
              <a:avLst/>
              <a:gdLst/>
              <a:ahLst/>
              <a:cxnLst/>
              <a:rect l="0" t="0" r="0" b="0"/>
              <a:pathLst>
                <a:path w="73661" h="105411">
                  <a:moveTo>
                    <a:pt x="0" y="0"/>
                  </a:moveTo>
                  <a:lnTo>
                    <a:pt x="5080" y="16510"/>
                  </a:lnTo>
                  <a:lnTo>
                    <a:pt x="8890" y="25400"/>
                  </a:lnTo>
                  <a:lnTo>
                    <a:pt x="13970" y="34290"/>
                  </a:lnTo>
                  <a:lnTo>
                    <a:pt x="20320" y="43180"/>
                  </a:lnTo>
                  <a:lnTo>
                    <a:pt x="26670" y="53340"/>
                  </a:lnTo>
                  <a:lnTo>
                    <a:pt x="35560" y="63500"/>
                  </a:lnTo>
                  <a:lnTo>
                    <a:pt x="73660" y="1054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6032500" y="589280"/>
              <a:ext cx="95251" cy="306071"/>
            </a:xfrm>
            <a:custGeom>
              <a:avLst/>
              <a:gdLst/>
              <a:ahLst/>
              <a:cxnLst/>
              <a:rect l="0" t="0" r="0" b="0"/>
              <a:pathLst>
                <a:path w="95251" h="306071">
                  <a:moveTo>
                    <a:pt x="95250" y="0"/>
                  </a:moveTo>
                  <a:lnTo>
                    <a:pt x="88900" y="16510"/>
                  </a:lnTo>
                  <a:lnTo>
                    <a:pt x="86360" y="26670"/>
                  </a:lnTo>
                  <a:lnTo>
                    <a:pt x="77470" y="60960"/>
                  </a:lnTo>
                  <a:lnTo>
                    <a:pt x="67310" y="95250"/>
                  </a:lnTo>
                  <a:lnTo>
                    <a:pt x="55880" y="133350"/>
                  </a:lnTo>
                  <a:lnTo>
                    <a:pt x="49530" y="156210"/>
                  </a:lnTo>
                  <a:lnTo>
                    <a:pt x="27940" y="220980"/>
                  </a:lnTo>
                  <a:lnTo>
                    <a:pt x="25400" y="232410"/>
                  </a:lnTo>
                  <a:lnTo>
                    <a:pt x="21590" y="245110"/>
                  </a:lnTo>
                  <a:lnTo>
                    <a:pt x="0" y="306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318250" y="652780"/>
              <a:ext cx="40641" cy="200661"/>
            </a:xfrm>
            <a:custGeom>
              <a:avLst/>
              <a:gdLst/>
              <a:ahLst/>
              <a:cxnLst/>
              <a:rect l="0" t="0" r="0" b="0"/>
              <a:pathLst>
                <a:path w="40641" h="200661">
                  <a:moveTo>
                    <a:pt x="40640" y="0"/>
                  </a:moveTo>
                  <a:lnTo>
                    <a:pt x="29210" y="11430"/>
                  </a:lnTo>
                  <a:lnTo>
                    <a:pt x="24130" y="19050"/>
                  </a:lnTo>
                  <a:lnTo>
                    <a:pt x="17780" y="29210"/>
                  </a:lnTo>
                  <a:lnTo>
                    <a:pt x="11430" y="40640"/>
                  </a:lnTo>
                  <a:lnTo>
                    <a:pt x="7620" y="53340"/>
                  </a:lnTo>
                  <a:lnTo>
                    <a:pt x="5080" y="66040"/>
                  </a:lnTo>
                  <a:lnTo>
                    <a:pt x="2540" y="78740"/>
                  </a:lnTo>
                  <a:lnTo>
                    <a:pt x="1270" y="93980"/>
                  </a:lnTo>
                  <a:lnTo>
                    <a:pt x="0" y="109220"/>
                  </a:lnTo>
                  <a:lnTo>
                    <a:pt x="0" y="125730"/>
                  </a:lnTo>
                  <a:lnTo>
                    <a:pt x="1270" y="139700"/>
                  </a:lnTo>
                  <a:lnTo>
                    <a:pt x="2540" y="152400"/>
                  </a:lnTo>
                  <a:lnTo>
                    <a:pt x="8890" y="2006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6358890" y="642620"/>
              <a:ext cx="168911" cy="220981"/>
            </a:xfrm>
            <a:custGeom>
              <a:avLst/>
              <a:gdLst/>
              <a:ahLst/>
              <a:cxnLst/>
              <a:rect l="0" t="0" r="0" b="0"/>
              <a:pathLst>
                <a:path w="168911" h="220981">
                  <a:moveTo>
                    <a:pt x="0" y="0"/>
                  </a:moveTo>
                  <a:lnTo>
                    <a:pt x="6350" y="16510"/>
                  </a:lnTo>
                  <a:lnTo>
                    <a:pt x="10160" y="24130"/>
                  </a:lnTo>
                  <a:lnTo>
                    <a:pt x="15240" y="30480"/>
                  </a:lnTo>
                  <a:lnTo>
                    <a:pt x="20320" y="38100"/>
                  </a:lnTo>
                  <a:lnTo>
                    <a:pt x="26670" y="45720"/>
                  </a:lnTo>
                  <a:lnTo>
                    <a:pt x="39370" y="64770"/>
                  </a:lnTo>
                  <a:lnTo>
                    <a:pt x="81280" y="125730"/>
                  </a:lnTo>
                  <a:lnTo>
                    <a:pt x="88900" y="135890"/>
                  </a:lnTo>
                  <a:lnTo>
                    <a:pt x="97790" y="143510"/>
                  </a:lnTo>
                  <a:lnTo>
                    <a:pt x="107950" y="152400"/>
                  </a:lnTo>
                  <a:lnTo>
                    <a:pt x="116840" y="160020"/>
                  </a:lnTo>
                  <a:lnTo>
                    <a:pt x="132080" y="173990"/>
                  </a:lnTo>
                  <a:lnTo>
                    <a:pt x="147320" y="189230"/>
                  </a:lnTo>
                  <a:lnTo>
                    <a:pt x="168910" y="2209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517640" y="621030"/>
              <a:ext cx="41911" cy="232411"/>
            </a:xfrm>
            <a:custGeom>
              <a:avLst/>
              <a:gdLst/>
              <a:ahLst/>
              <a:cxnLst/>
              <a:rect l="0" t="0" r="0" b="0"/>
              <a:pathLst>
                <a:path w="41911" h="232411">
                  <a:moveTo>
                    <a:pt x="41910" y="0"/>
                  </a:moveTo>
                  <a:lnTo>
                    <a:pt x="30480" y="11430"/>
                  </a:lnTo>
                  <a:lnTo>
                    <a:pt x="25400" y="19050"/>
                  </a:lnTo>
                  <a:lnTo>
                    <a:pt x="21590" y="29210"/>
                  </a:lnTo>
                  <a:lnTo>
                    <a:pt x="17780" y="40640"/>
                  </a:lnTo>
                  <a:lnTo>
                    <a:pt x="13970" y="54610"/>
                  </a:lnTo>
                  <a:lnTo>
                    <a:pt x="10160" y="68580"/>
                  </a:lnTo>
                  <a:lnTo>
                    <a:pt x="6350" y="85090"/>
                  </a:lnTo>
                  <a:lnTo>
                    <a:pt x="3810" y="100330"/>
                  </a:lnTo>
                  <a:lnTo>
                    <a:pt x="2540" y="118110"/>
                  </a:lnTo>
                  <a:lnTo>
                    <a:pt x="1270" y="134620"/>
                  </a:lnTo>
                  <a:lnTo>
                    <a:pt x="0" y="166370"/>
                  </a:lnTo>
                  <a:lnTo>
                    <a:pt x="10160" y="2324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611620" y="621030"/>
              <a:ext cx="142241" cy="243841"/>
            </a:xfrm>
            <a:custGeom>
              <a:avLst/>
              <a:gdLst/>
              <a:ahLst/>
              <a:cxnLst/>
              <a:rect l="0" t="0" r="0" b="0"/>
              <a:pathLst>
                <a:path w="142241" h="243841">
                  <a:moveTo>
                    <a:pt x="127000" y="0"/>
                  </a:moveTo>
                  <a:lnTo>
                    <a:pt x="120650" y="22860"/>
                  </a:lnTo>
                  <a:lnTo>
                    <a:pt x="120650" y="35560"/>
                  </a:lnTo>
                  <a:lnTo>
                    <a:pt x="121920" y="52070"/>
                  </a:lnTo>
                  <a:lnTo>
                    <a:pt x="123190" y="69850"/>
                  </a:lnTo>
                  <a:lnTo>
                    <a:pt x="125730" y="88900"/>
                  </a:lnTo>
                  <a:lnTo>
                    <a:pt x="130810" y="128270"/>
                  </a:lnTo>
                  <a:lnTo>
                    <a:pt x="134620" y="146050"/>
                  </a:lnTo>
                  <a:lnTo>
                    <a:pt x="137160" y="163830"/>
                  </a:lnTo>
                  <a:lnTo>
                    <a:pt x="140970" y="179070"/>
                  </a:lnTo>
                  <a:lnTo>
                    <a:pt x="142240" y="193040"/>
                  </a:lnTo>
                  <a:lnTo>
                    <a:pt x="140970" y="205740"/>
                  </a:lnTo>
                  <a:lnTo>
                    <a:pt x="139700" y="218440"/>
                  </a:lnTo>
                  <a:lnTo>
                    <a:pt x="134620" y="227330"/>
                  </a:lnTo>
                  <a:lnTo>
                    <a:pt x="125730" y="234950"/>
                  </a:lnTo>
                  <a:lnTo>
                    <a:pt x="115570" y="241300"/>
                  </a:lnTo>
                  <a:lnTo>
                    <a:pt x="104140" y="243840"/>
                  </a:lnTo>
                  <a:lnTo>
                    <a:pt x="91440" y="243840"/>
                  </a:lnTo>
                  <a:lnTo>
                    <a:pt x="78740" y="243840"/>
                  </a:lnTo>
                  <a:lnTo>
                    <a:pt x="66040" y="240030"/>
                  </a:lnTo>
                  <a:lnTo>
                    <a:pt x="52070" y="233680"/>
                  </a:lnTo>
                  <a:lnTo>
                    <a:pt x="38100" y="226060"/>
                  </a:lnTo>
                  <a:lnTo>
                    <a:pt x="27940" y="217170"/>
                  </a:lnTo>
                  <a:lnTo>
                    <a:pt x="20320" y="208280"/>
                  </a:lnTo>
                  <a:lnTo>
                    <a:pt x="0" y="179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4474210" y="4127500"/>
            <a:ext cx="3064511" cy="694691"/>
            <a:chOff x="4474210" y="4127500"/>
            <a:chExt cx="3064511" cy="694691"/>
          </a:xfrm>
        </p:grpSpPr>
        <p:sp>
          <p:nvSpPr>
            <p:cNvPr id="137" name="Freeform 136"/>
            <p:cNvSpPr/>
            <p:nvPr/>
          </p:nvSpPr>
          <p:spPr>
            <a:xfrm>
              <a:off x="4507230" y="4368800"/>
              <a:ext cx="20321" cy="369571"/>
            </a:xfrm>
            <a:custGeom>
              <a:avLst/>
              <a:gdLst/>
              <a:ahLst/>
              <a:cxnLst/>
              <a:rect l="0" t="0" r="0" b="0"/>
              <a:pathLst>
                <a:path w="20321" h="369571">
                  <a:moveTo>
                    <a:pt x="8890" y="0"/>
                  </a:moveTo>
                  <a:lnTo>
                    <a:pt x="3810" y="22860"/>
                  </a:lnTo>
                  <a:lnTo>
                    <a:pt x="2540" y="34290"/>
                  </a:lnTo>
                  <a:lnTo>
                    <a:pt x="1270" y="45720"/>
                  </a:lnTo>
                  <a:lnTo>
                    <a:pt x="0" y="59690"/>
                  </a:lnTo>
                  <a:lnTo>
                    <a:pt x="1270" y="72390"/>
                  </a:lnTo>
                  <a:lnTo>
                    <a:pt x="2540" y="86360"/>
                  </a:lnTo>
                  <a:lnTo>
                    <a:pt x="5080" y="99060"/>
                  </a:lnTo>
                  <a:lnTo>
                    <a:pt x="6350" y="113030"/>
                  </a:lnTo>
                  <a:lnTo>
                    <a:pt x="7620" y="127000"/>
                  </a:lnTo>
                  <a:lnTo>
                    <a:pt x="7620" y="140970"/>
                  </a:lnTo>
                  <a:lnTo>
                    <a:pt x="8890" y="172720"/>
                  </a:lnTo>
                  <a:lnTo>
                    <a:pt x="8890" y="189230"/>
                  </a:lnTo>
                  <a:lnTo>
                    <a:pt x="10160" y="203200"/>
                  </a:lnTo>
                  <a:lnTo>
                    <a:pt x="12700" y="215900"/>
                  </a:lnTo>
                  <a:lnTo>
                    <a:pt x="15240" y="228600"/>
                  </a:lnTo>
                  <a:lnTo>
                    <a:pt x="16510" y="241300"/>
                  </a:lnTo>
                  <a:lnTo>
                    <a:pt x="17780" y="255270"/>
                  </a:lnTo>
                  <a:lnTo>
                    <a:pt x="19050" y="267970"/>
                  </a:lnTo>
                  <a:lnTo>
                    <a:pt x="19050" y="298450"/>
                  </a:lnTo>
                  <a:lnTo>
                    <a:pt x="20320" y="369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474210" y="4344670"/>
              <a:ext cx="199391" cy="171451"/>
            </a:xfrm>
            <a:custGeom>
              <a:avLst/>
              <a:gdLst/>
              <a:ahLst/>
              <a:cxnLst/>
              <a:rect l="0" t="0" r="0" b="0"/>
              <a:pathLst>
                <a:path w="199391" h="171451">
                  <a:moveTo>
                    <a:pt x="0" y="97790"/>
                  </a:moveTo>
                  <a:lnTo>
                    <a:pt x="6350" y="81280"/>
                  </a:lnTo>
                  <a:lnTo>
                    <a:pt x="10160" y="72390"/>
                  </a:lnTo>
                  <a:lnTo>
                    <a:pt x="15240" y="60960"/>
                  </a:lnTo>
                  <a:lnTo>
                    <a:pt x="20320" y="48260"/>
                  </a:lnTo>
                  <a:lnTo>
                    <a:pt x="29210" y="38100"/>
                  </a:lnTo>
                  <a:lnTo>
                    <a:pt x="39370" y="29210"/>
                  </a:lnTo>
                  <a:lnTo>
                    <a:pt x="50800" y="20320"/>
                  </a:lnTo>
                  <a:lnTo>
                    <a:pt x="64770" y="13970"/>
                  </a:lnTo>
                  <a:lnTo>
                    <a:pt x="80010" y="7620"/>
                  </a:lnTo>
                  <a:lnTo>
                    <a:pt x="95250" y="2540"/>
                  </a:lnTo>
                  <a:lnTo>
                    <a:pt x="110490" y="1270"/>
                  </a:lnTo>
                  <a:lnTo>
                    <a:pt x="125730" y="0"/>
                  </a:lnTo>
                  <a:lnTo>
                    <a:pt x="139700" y="1270"/>
                  </a:lnTo>
                  <a:lnTo>
                    <a:pt x="152400" y="6350"/>
                  </a:lnTo>
                  <a:lnTo>
                    <a:pt x="165100" y="12700"/>
                  </a:lnTo>
                  <a:lnTo>
                    <a:pt x="176530" y="20320"/>
                  </a:lnTo>
                  <a:lnTo>
                    <a:pt x="185420" y="27940"/>
                  </a:lnTo>
                  <a:lnTo>
                    <a:pt x="193040" y="38100"/>
                  </a:lnTo>
                  <a:lnTo>
                    <a:pt x="199390" y="46990"/>
                  </a:lnTo>
                  <a:lnTo>
                    <a:pt x="199390" y="59690"/>
                  </a:lnTo>
                  <a:lnTo>
                    <a:pt x="196850" y="73660"/>
                  </a:lnTo>
                  <a:lnTo>
                    <a:pt x="190500" y="88900"/>
                  </a:lnTo>
                  <a:lnTo>
                    <a:pt x="181610" y="102870"/>
                  </a:lnTo>
                  <a:lnTo>
                    <a:pt x="171450" y="115570"/>
                  </a:lnTo>
                  <a:lnTo>
                    <a:pt x="160020" y="127000"/>
                  </a:lnTo>
                  <a:lnTo>
                    <a:pt x="148590" y="135890"/>
                  </a:lnTo>
                  <a:lnTo>
                    <a:pt x="138430" y="143510"/>
                  </a:lnTo>
                  <a:lnTo>
                    <a:pt x="85090" y="1714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718050" y="4368800"/>
              <a:ext cx="106681" cy="157481"/>
            </a:xfrm>
            <a:custGeom>
              <a:avLst/>
              <a:gdLst/>
              <a:ahLst/>
              <a:cxnLst/>
              <a:rect l="0" t="0" r="0" b="0"/>
              <a:pathLst>
                <a:path w="106681" h="157481">
                  <a:moveTo>
                    <a:pt x="20320" y="0"/>
                  </a:moveTo>
                  <a:lnTo>
                    <a:pt x="13970" y="22860"/>
                  </a:lnTo>
                  <a:lnTo>
                    <a:pt x="11430" y="33020"/>
                  </a:lnTo>
                  <a:lnTo>
                    <a:pt x="5080" y="53340"/>
                  </a:lnTo>
                  <a:lnTo>
                    <a:pt x="2540" y="66040"/>
                  </a:lnTo>
                  <a:lnTo>
                    <a:pt x="1270" y="80010"/>
                  </a:lnTo>
                  <a:lnTo>
                    <a:pt x="0" y="96520"/>
                  </a:lnTo>
                  <a:lnTo>
                    <a:pt x="2540" y="109220"/>
                  </a:lnTo>
                  <a:lnTo>
                    <a:pt x="6350" y="121920"/>
                  </a:lnTo>
                  <a:lnTo>
                    <a:pt x="10160" y="134620"/>
                  </a:lnTo>
                  <a:lnTo>
                    <a:pt x="16510" y="143510"/>
                  </a:lnTo>
                  <a:lnTo>
                    <a:pt x="25400" y="151130"/>
                  </a:lnTo>
                  <a:lnTo>
                    <a:pt x="34290" y="157480"/>
                  </a:lnTo>
                  <a:lnTo>
                    <a:pt x="43180" y="157480"/>
                  </a:lnTo>
                  <a:lnTo>
                    <a:pt x="53340" y="153670"/>
                  </a:lnTo>
                  <a:lnTo>
                    <a:pt x="63500" y="148590"/>
                  </a:lnTo>
                  <a:lnTo>
                    <a:pt x="72390" y="142240"/>
                  </a:lnTo>
                  <a:lnTo>
                    <a:pt x="80010" y="135890"/>
                  </a:lnTo>
                  <a:lnTo>
                    <a:pt x="87630" y="129540"/>
                  </a:lnTo>
                  <a:lnTo>
                    <a:pt x="95250" y="119380"/>
                  </a:lnTo>
                  <a:lnTo>
                    <a:pt x="100330" y="106680"/>
                  </a:lnTo>
                  <a:lnTo>
                    <a:pt x="105410" y="92710"/>
                  </a:lnTo>
                  <a:lnTo>
                    <a:pt x="106680" y="77470"/>
                  </a:lnTo>
                  <a:lnTo>
                    <a:pt x="106680" y="63500"/>
                  </a:lnTo>
                  <a:lnTo>
                    <a:pt x="106680" y="49530"/>
                  </a:lnTo>
                  <a:lnTo>
                    <a:pt x="101600" y="38100"/>
                  </a:lnTo>
                  <a:lnTo>
                    <a:pt x="95250" y="27940"/>
                  </a:lnTo>
                  <a:lnTo>
                    <a:pt x="87630" y="19050"/>
                  </a:lnTo>
                  <a:lnTo>
                    <a:pt x="77470" y="13970"/>
                  </a:lnTo>
                  <a:lnTo>
                    <a:pt x="67310" y="11430"/>
                  </a:lnTo>
                  <a:lnTo>
                    <a:pt x="8890" y="21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919980" y="4324350"/>
              <a:ext cx="133351" cy="146051"/>
            </a:xfrm>
            <a:custGeom>
              <a:avLst/>
              <a:gdLst/>
              <a:ahLst/>
              <a:cxnLst/>
              <a:rect l="0" t="0" r="0" b="0"/>
              <a:pathLst>
                <a:path w="133351" h="146051">
                  <a:moveTo>
                    <a:pt x="27940" y="129540"/>
                  </a:moveTo>
                  <a:lnTo>
                    <a:pt x="22860" y="146050"/>
                  </a:lnTo>
                  <a:lnTo>
                    <a:pt x="19050" y="146050"/>
                  </a:lnTo>
                  <a:lnTo>
                    <a:pt x="13970" y="142240"/>
                  </a:lnTo>
                  <a:lnTo>
                    <a:pt x="7620" y="134620"/>
                  </a:lnTo>
                  <a:lnTo>
                    <a:pt x="3810" y="123190"/>
                  </a:lnTo>
                  <a:lnTo>
                    <a:pt x="1270" y="110490"/>
                  </a:lnTo>
                  <a:lnTo>
                    <a:pt x="0" y="95250"/>
                  </a:lnTo>
                  <a:lnTo>
                    <a:pt x="0" y="81280"/>
                  </a:lnTo>
                  <a:lnTo>
                    <a:pt x="1270" y="66040"/>
                  </a:lnTo>
                  <a:lnTo>
                    <a:pt x="3810" y="52070"/>
                  </a:lnTo>
                  <a:lnTo>
                    <a:pt x="8890" y="40640"/>
                  </a:lnTo>
                  <a:lnTo>
                    <a:pt x="17780" y="30480"/>
                  </a:lnTo>
                  <a:lnTo>
                    <a:pt x="27940" y="21590"/>
                  </a:lnTo>
                  <a:lnTo>
                    <a:pt x="40640" y="13970"/>
                  </a:lnTo>
                  <a:lnTo>
                    <a:pt x="52070" y="7620"/>
                  </a:lnTo>
                  <a:lnTo>
                    <a:pt x="66040" y="2540"/>
                  </a:lnTo>
                  <a:lnTo>
                    <a:pt x="78740" y="0"/>
                  </a:lnTo>
                  <a:lnTo>
                    <a:pt x="92710" y="0"/>
                  </a:lnTo>
                  <a:lnTo>
                    <a:pt x="133350" y="25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160010" y="4179570"/>
              <a:ext cx="8891" cy="294641"/>
            </a:xfrm>
            <a:custGeom>
              <a:avLst/>
              <a:gdLst/>
              <a:ahLst/>
              <a:cxnLst/>
              <a:rect l="0" t="0" r="0" b="0"/>
              <a:pathLst>
                <a:path w="8891" h="294641">
                  <a:moveTo>
                    <a:pt x="8890" y="0"/>
                  </a:moveTo>
                  <a:lnTo>
                    <a:pt x="8890" y="27940"/>
                  </a:lnTo>
                  <a:lnTo>
                    <a:pt x="8890" y="39370"/>
                  </a:lnTo>
                  <a:lnTo>
                    <a:pt x="6350" y="50800"/>
                  </a:lnTo>
                  <a:lnTo>
                    <a:pt x="3810" y="62230"/>
                  </a:lnTo>
                  <a:lnTo>
                    <a:pt x="2540" y="77470"/>
                  </a:lnTo>
                  <a:lnTo>
                    <a:pt x="1270" y="96520"/>
                  </a:lnTo>
                  <a:lnTo>
                    <a:pt x="0" y="116840"/>
                  </a:lnTo>
                  <a:lnTo>
                    <a:pt x="1270" y="134620"/>
                  </a:lnTo>
                  <a:lnTo>
                    <a:pt x="2540" y="149860"/>
                  </a:lnTo>
                  <a:lnTo>
                    <a:pt x="5080" y="162560"/>
                  </a:lnTo>
                  <a:lnTo>
                    <a:pt x="6350" y="177800"/>
                  </a:lnTo>
                  <a:lnTo>
                    <a:pt x="7620" y="193040"/>
                  </a:lnTo>
                  <a:lnTo>
                    <a:pt x="8890" y="224790"/>
                  </a:lnTo>
                  <a:lnTo>
                    <a:pt x="8890" y="294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085080" y="4348480"/>
              <a:ext cx="127001" cy="1"/>
            </a:xfrm>
            <a:custGeom>
              <a:avLst/>
              <a:gdLst/>
              <a:ahLst/>
              <a:cxnLst/>
              <a:rect l="0" t="0" r="0" b="0"/>
              <a:pathLst>
                <a:path w="127001" h="1">
                  <a:moveTo>
                    <a:pt x="0" y="0"/>
                  </a:move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306060" y="4306570"/>
              <a:ext cx="102871" cy="154941"/>
            </a:xfrm>
            <a:custGeom>
              <a:avLst/>
              <a:gdLst/>
              <a:ahLst/>
              <a:cxnLst/>
              <a:rect l="0" t="0" r="0" b="0"/>
              <a:pathLst>
                <a:path w="102871" h="154941">
                  <a:moveTo>
                    <a:pt x="85090" y="0"/>
                  </a:moveTo>
                  <a:lnTo>
                    <a:pt x="62230" y="0"/>
                  </a:lnTo>
                  <a:lnTo>
                    <a:pt x="52070" y="2540"/>
                  </a:lnTo>
                  <a:lnTo>
                    <a:pt x="41910" y="6350"/>
                  </a:lnTo>
                  <a:lnTo>
                    <a:pt x="31750" y="10160"/>
                  </a:lnTo>
                  <a:lnTo>
                    <a:pt x="22860" y="16510"/>
                  </a:lnTo>
                  <a:lnTo>
                    <a:pt x="13970" y="22860"/>
                  </a:lnTo>
                  <a:lnTo>
                    <a:pt x="6350" y="29210"/>
                  </a:lnTo>
                  <a:lnTo>
                    <a:pt x="1270" y="38100"/>
                  </a:lnTo>
                  <a:lnTo>
                    <a:pt x="0" y="48260"/>
                  </a:lnTo>
                  <a:lnTo>
                    <a:pt x="0" y="59690"/>
                  </a:lnTo>
                  <a:lnTo>
                    <a:pt x="3810" y="69850"/>
                  </a:lnTo>
                  <a:lnTo>
                    <a:pt x="10160" y="76200"/>
                  </a:lnTo>
                  <a:lnTo>
                    <a:pt x="16510" y="82550"/>
                  </a:lnTo>
                  <a:lnTo>
                    <a:pt x="26670" y="87630"/>
                  </a:lnTo>
                  <a:lnTo>
                    <a:pt x="38100" y="92710"/>
                  </a:lnTo>
                  <a:lnTo>
                    <a:pt x="49530" y="96520"/>
                  </a:lnTo>
                  <a:lnTo>
                    <a:pt x="62230" y="100330"/>
                  </a:lnTo>
                  <a:lnTo>
                    <a:pt x="88900" y="107950"/>
                  </a:lnTo>
                  <a:lnTo>
                    <a:pt x="96520" y="114300"/>
                  </a:lnTo>
                  <a:lnTo>
                    <a:pt x="101600" y="121920"/>
                  </a:lnTo>
                  <a:lnTo>
                    <a:pt x="102870" y="129540"/>
                  </a:lnTo>
                  <a:lnTo>
                    <a:pt x="99060" y="137160"/>
                  </a:lnTo>
                  <a:lnTo>
                    <a:pt x="91440" y="142240"/>
                  </a:lnTo>
                  <a:lnTo>
                    <a:pt x="82550" y="147320"/>
                  </a:lnTo>
                  <a:lnTo>
                    <a:pt x="71120" y="151130"/>
                  </a:lnTo>
                  <a:lnTo>
                    <a:pt x="59690" y="153670"/>
                  </a:lnTo>
                  <a:lnTo>
                    <a:pt x="46990" y="154940"/>
                  </a:lnTo>
                  <a:lnTo>
                    <a:pt x="35560" y="153670"/>
                  </a:lnTo>
                  <a:lnTo>
                    <a:pt x="26670" y="149860"/>
                  </a:lnTo>
                  <a:lnTo>
                    <a:pt x="0" y="135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506720" y="433832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5538470" y="4474210"/>
              <a:ext cx="1" cy="31751"/>
            </a:xfrm>
            <a:custGeom>
              <a:avLst/>
              <a:gdLst/>
              <a:ahLst/>
              <a:cxnLst/>
              <a:rect l="0" t="0" r="0" b="0"/>
              <a:pathLst>
                <a:path w="1" h="31751">
                  <a:moveTo>
                    <a:pt x="0" y="0"/>
                  </a:move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5843270" y="4159250"/>
              <a:ext cx="10161" cy="262891"/>
            </a:xfrm>
            <a:custGeom>
              <a:avLst/>
              <a:gdLst/>
              <a:ahLst/>
              <a:cxnLst/>
              <a:rect l="0" t="0" r="0" b="0"/>
              <a:pathLst>
                <a:path w="10161" h="262891">
                  <a:moveTo>
                    <a:pt x="10160" y="0"/>
                  </a:moveTo>
                  <a:lnTo>
                    <a:pt x="5080" y="27940"/>
                  </a:lnTo>
                  <a:lnTo>
                    <a:pt x="3810" y="43180"/>
                  </a:lnTo>
                  <a:lnTo>
                    <a:pt x="2540" y="59690"/>
                  </a:lnTo>
                  <a:lnTo>
                    <a:pt x="1270" y="95250"/>
                  </a:lnTo>
                  <a:lnTo>
                    <a:pt x="0" y="143510"/>
                  </a:lnTo>
                  <a:lnTo>
                    <a:pt x="0" y="262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5779770" y="4159250"/>
              <a:ext cx="293371" cy="179071"/>
            </a:xfrm>
            <a:custGeom>
              <a:avLst/>
              <a:gdLst/>
              <a:ahLst/>
              <a:cxnLst/>
              <a:rect l="0" t="0" r="0" b="0"/>
              <a:pathLst>
                <a:path w="293371" h="179071">
                  <a:moveTo>
                    <a:pt x="0" y="20320"/>
                  </a:moveTo>
                  <a:lnTo>
                    <a:pt x="22860" y="20320"/>
                  </a:lnTo>
                  <a:lnTo>
                    <a:pt x="34290" y="19050"/>
                  </a:lnTo>
                  <a:lnTo>
                    <a:pt x="45720" y="17780"/>
                  </a:lnTo>
                  <a:lnTo>
                    <a:pt x="58420" y="15240"/>
                  </a:lnTo>
                  <a:lnTo>
                    <a:pt x="72390" y="12700"/>
                  </a:lnTo>
                  <a:lnTo>
                    <a:pt x="85090" y="12700"/>
                  </a:lnTo>
                  <a:lnTo>
                    <a:pt x="99060" y="11430"/>
                  </a:lnTo>
                  <a:lnTo>
                    <a:pt x="114300" y="10160"/>
                  </a:lnTo>
                  <a:lnTo>
                    <a:pt x="129540" y="7620"/>
                  </a:lnTo>
                  <a:lnTo>
                    <a:pt x="146050" y="5080"/>
                  </a:lnTo>
                  <a:lnTo>
                    <a:pt x="162560" y="2540"/>
                  </a:lnTo>
                  <a:lnTo>
                    <a:pt x="177800" y="1270"/>
                  </a:lnTo>
                  <a:lnTo>
                    <a:pt x="191770" y="1270"/>
                  </a:lnTo>
                  <a:lnTo>
                    <a:pt x="220980" y="0"/>
                  </a:lnTo>
                  <a:lnTo>
                    <a:pt x="234950" y="0"/>
                  </a:lnTo>
                  <a:lnTo>
                    <a:pt x="247650" y="1270"/>
                  </a:lnTo>
                  <a:lnTo>
                    <a:pt x="260350" y="2540"/>
                  </a:lnTo>
                  <a:lnTo>
                    <a:pt x="271780" y="5080"/>
                  </a:lnTo>
                  <a:lnTo>
                    <a:pt x="280670" y="11430"/>
                  </a:lnTo>
                  <a:lnTo>
                    <a:pt x="288290" y="20320"/>
                  </a:lnTo>
                  <a:lnTo>
                    <a:pt x="293370" y="30480"/>
                  </a:lnTo>
                  <a:lnTo>
                    <a:pt x="293370" y="44450"/>
                  </a:lnTo>
                  <a:lnTo>
                    <a:pt x="288290" y="58420"/>
                  </a:lnTo>
                  <a:lnTo>
                    <a:pt x="279400" y="73660"/>
                  </a:lnTo>
                  <a:lnTo>
                    <a:pt x="270510" y="86360"/>
                  </a:lnTo>
                  <a:lnTo>
                    <a:pt x="261620" y="97790"/>
                  </a:lnTo>
                  <a:lnTo>
                    <a:pt x="251460" y="106680"/>
                  </a:lnTo>
                  <a:lnTo>
                    <a:pt x="240030" y="115570"/>
                  </a:lnTo>
                  <a:lnTo>
                    <a:pt x="228600" y="123190"/>
                  </a:lnTo>
                  <a:lnTo>
                    <a:pt x="215900" y="130810"/>
                  </a:lnTo>
                  <a:lnTo>
                    <a:pt x="200660" y="138430"/>
                  </a:lnTo>
                  <a:lnTo>
                    <a:pt x="185420" y="146050"/>
                  </a:lnTo>
                  <a:lnTo>
                    <a:pt x="168910" y="153670"/>
                  </a:lnTo>
                  <a:lnTo>
                    <a:pt x="154940" y="160020"/>
                  </a:lnTo>
                  <a:lnTo>
                    <a:pt x="142240" y="165100"/>
                  </a:lnTo>
                  <a:lnTo>
                    <a:pt x="85090" y="179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6032500" y="4179570"/>
              <a:ext cx="189231" cy="232411"/>
            </a:xfrm>
            <a:custGeom>
              <a:avLst/>
              <a:gdLst/>
              <a:ahLst/>
              <a:cxnLst/>
              <a:rect l="0" t="0" r="0" b="0"/>
              <a:pathLst>
                <a:path w="189231" h="232411">
                  <a:moveTo>
                    <a:pt x="0" y="0"/>
                  </a:moveTo>
                  <a:lnTo>
                    <a:pt x="6350" y="22860"/>
                  </a:lnTo>
                  <a:lnTo>
                    <a:pt x="8890" y="33020"/>
                  </a:lnTo>
                  <a:lnTo>
                    <a:pt x="15240" y="53340"/>
                  </a:lnTo>
                  <a:lnTo>
                    <a:pt x="16510" y="67310"/>
                  </a:lnTo>
                  <a:lnTo>
                    <a:pt x="19050" y="83820"/>
                  </a:lnTo>
                  <a:lnTo>
                    <a:pt x="19050" y="101600"/>
                  </a:lnTo>
                  <a:lnTo>
                    <a:pt x="21590" y="116840"/>
                  </a:lnTo>
                  <a:lnTo>
                    <a:pt x="24130" y="130810"/>
                  </a:lnTo>
                  <a:lnTo>
                    <a:pt x="26670" y="143510"/>
                  </a:lnTo>
                  <a:lnTo>
                    <a:pt x="27940" y="157480"/>
                  </a:lnTo>
                  <a:lnTo>
                    <a:pt x="29210" y="172720"/>
                  </a:lnTo>
                  <a:lnTo>
                    <a:pt x="30480" y="189230"/>
                  </a:lnTo>
                  <a:lnTo>
                    <a:pt x="31750" y="194310"/>
                  </a:lnTo>
                  <a:lnTo>
                    <a:pt x="34290" y="191770"/>
                  </a:lnTo>
                  <a:lnTo>
                    <a:pt x="36830" y="184150"/>
                  </a:lnTo>
                  <a:lnTo>
                    <a:pt x="39370" y="173990"/>
                  </a:lnTo>
                  <a:lnTo>
                    <a:pt x="46990" y="151130"/>
                  </a:lnTo>
                  <a:lnTo>
                    <a:pt x="52070" y="139700"/>
                  </a:lnTo>
                  <a:lnTo>
                    <a:pt x="59690" y="128270"/>
                  </a:lnTo>
                  <a:lnTo>
                    <a:pt x="67310" y="116840"/>
                  </a:lnTo>
                  <a:lnTo>
                    <a:pt x="77470" y="110490"/>
                  </a:lnTo>
                  <a:lnTo>
                    <a:pt x="86360" y="107950"/>
                  </a:lnTo>
                  <a:lnTo>
                    <a:pt x="96520" y="106680"/>
                  </a:lnTo>
                  <a:lnTo>
                    <a:pt x="106680" y="110490"/>
                  </a:lnTo>
                  <a:lnTo>
                    <a:pt x="116840" y="115570"/>
                  </a:lnTo>
                  <a:lnTo>
                    <a:pt x="127000" y="123190"/>
                  </a:lnTo>
                  <a:lnTo>
                    <a:pt x="135890" y="130810"/>
                  </a:lnTo>
                  <a:lnTo>
                    <a:pt x="144780" y="139700"/>
                  </a:lnTo>
                  <a:lnTo>
                    <a:pt x="152400" y="149860"/>
                  </a:lnTo>
                  <a:lnTo>
                    <a:pt x="158750" y="161290"/>
                  </a:lnTo>
                  <a:lnTo>
                    <a:pt x="165100" y="172720"/>
                  </a:lnTo>
                  <a:lnTo>
                    <a:pt x="189230" y="2324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6264910" y="4295140"/>
              <a:ext cx="20321" cy="95251"/>
            </a:xfrm>
            <a:custGeom>
              <a:avLst/>
              <a:gdLst/>
              <a:ahLst/>
              <a:cxnLst/>
              <a:rect l="0" t="0" r="0" b="0"/>
              <a:pathLst>
                <a:path w="20321" h="95251">
                  <a:moveTo>
                    <a:pt x="20320" y="0"/>
                  </a:moveTo>
                  <a:lnTo>
                    <a:pt x="15240" y="22860"/>
                  </a:lnTo>
                  <a:lnTo>
                    <a:pt x="12700" y="33020"/>
                  </a:lnTo>
                  <a:lnTo>
                    <a:pt x="8890" y="43180"/>
                  </a:lnTo>
                  <a:lnTo>
                    <a:pt x="0" y="952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6285230" y="417957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6380480" y="4169410"/>
              <a:ext cx="20321" cy="210821"/>
            </a:xfrm>
            <a:custGeom>
              <a:avLst/>
              <a:gdLst/>
              <a:ahLst/>
              <a:cxnLst/>
              <a:rect l="0" t="0" r="0" b="0"/>
              <a:pathLst>
                <a:path w="20321" h="210821">
                  <a:moveTo>
                    <a:pt x="10160" y="0"/>
                  </a:moveTo>
                  <a:lnTo>
                    <a:pt x="5080" y="16510"/>
                  </a:lnTo>
                  <a:lnTo>
                    <a:pt x="2540" y="26670"/>
                  </a:lnTo>
                  <a:lnTo>
                    <a:pt x="2540" y="36830"/>
                  </a:lnTo>
                  <a:lnTo>
                    <a:pt x="1270" y="49530"/>
                  </a:lnTo>
                  <a:lnTo>
                    <a:pt x="0" y="78740"/>
                  </a:lnTo>
                  <a:lnTo>
                    <a:pt x="0" y="93980"/>
                  </a:lnTo>
                  <a:lnTo>
                    <a:pt x="1270" y="109220"/>
                  </a:lnTo>
                  <a:lnTo>
                    <a:pt x="2540" y="124460"/>
                  </a:lnTo>
                  <a:lnTo>
                    <a:pt x="5080" y="139700"/>
                  </a:lnTo>
                  <a:lnTo>
                    <a:pt x="8890" y="152400"/>
                  </a:lnTo>
                  <a:lnTo>
                    <a:pt x="11430" y="165100"/>
                  </a:lnTo>
                  <a:lnTo>
                    <a:pt x="20320" y="2108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6451600" y="4271010"/>
              <a:ext cx="160021" cy="129541"/>
            </a:xfrm>
            <a:custGeom>
              <a:avLst/>
              <a:gdLst/>
              <a:ahLst/>
              <a:cxnLst/>
              <a:rect l="0" t="0" r="0" b="0"/>
              <a:pathLst>
                <a:path w="160021" h="129541">
                  <a:moveTo>
                    <a:pt x="118110" y="24130"/>
                  </a:moveTo>
                  <a:lnTo>
                    <a:pt x="106680" y="13970"/>
                  </a:lnTo>
                  <a:lnTo>
                    <a:pt x="100330" y="8890"/>
                  </a:lnTo>
                  <a:lnTo>
                    <a:pt x="92710" y="5080"/>
                  </a:lnTo>
                  <a:lnTo>
                    <a:pt x="83820" y="1270"/>
                  </a:lnTo>
                  <a:lnTo>
                    <a:pt x="73660" y="0"/>
                  </a:lnTo>
                  <a:lnTo>
                    <a:pt x="63500" y="2540"/>
                  </a:lnTo>
                  <a:lnTo>
                    <a:pt x="54610" y="6350"/>
                  </a:lnTo>
                  <a:lnTo>
                    <a:pt x="44450" y="12700"/>
                  </a:lnTo>
                  <a:lnTo>
                    <a:pt x="33020" y="20320"/>
                  </a:lnTo>
                  <a:lnTo>
                    <a:pt x="22860" y="29210"/>
                  </a:lnTo>
                  <a:lnTo>
                    <a:pt x="15240" y="39370"/>
                  </a:lnTo>
                  <a:lnTo>
                    <a:pt x="8890" y="50800"/>
                  </a:lnTo>
                  <a:lnTo>
                    <a:pt x="2540" y="63500"/>
                  </a:lnTo>
                  <a:lnTo>
                    <a:pt x="0" y="74930"/>
                  </a:lnTo>
                  <a:lnTo>
                    <a:pt x="0" y="86360"/>
                  </a:lnTo>
                  <a:lnTo>
                    <a:pt x="1270" y="97790"/>
                  </a:lnTo>
                  <a:lnTo>
                    <a:pt x="6350" y="102870"/>
                  </a:lnTo>
                  <a:lnTo>
                    <a:pt x="13970" y="106680"/>
                  </a:lnTo>
                  <a:lnTo>
                    <a:pt x="24130" y="106680"/>
                  </a:lnTo>
                  <a:lnTo>
                    <a:pt x="35560" y="104140"/>
                  </a:lnTo>
                  <a:lnTo>
                    <a:pt x="48260" y="99060"/>
                  </a:lnTo>
                  <a:lnTo>
                    <a:pt x="60960" y="91440"/>
                  </a:lnTo>
                  <a:lnTo>
                    <a:pt x="72390" y="83820"/>
                  </a:lnTo>
                  <a:lnTo>
                    <a:pt x="81280" y="73660"/>
                  </a:lnTo>
                  <a:lnTo>
                    <a:pt x="90170" y="64770"/>
                  </a:lnTo>
                  <a:lnTo>
                    <a:pt x="96520" y="54610"/>
                  </a:lnTo>
                  <a:lnTo>
                    <a:pt x="102870" y="44450"/>
                  </a:lnTo>
                  <a:lnTo>
                    <a:pt x="107950" y="34290"/>
                  </a:lnTo>
                  <a:lnTo>
                    <a:pt x="111760" y="33020"/>
                  </a:lnTo>
                  <a:lnTo>
                    <a:pt x="114300" y="35560"/>
                  </a:lnTo>
                  <a:lnTo>
                    <a:pt x="115570" y="41910"/>
                  </a:lnTo>
                  <a:lnTo>
                    <a:pt x="123190" y="74930"/>
                  </a:lnTo>
                  <a:lnTo>
                    <a:pt x="125730" y="86360"/>
                  </a:lnTo>
                  <a:lnTo>
                    <a:pt x="129540" y="96520"/>
                  </a:lnTo>
                  <a:lnTo>
                    <a:pt x="160020" y="1295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6625590" y="4137660"/>
              <a:ext cx="127001" cy="259081"/>
            </a:xfrm>
            <a:custGeom>
              <a:avLst/>
              <a:gdLst/>
              <a:ahLst/>
              <a:cxnLst/>
              <a:rect l="0" t="0" r="0" b="0"/>
              <a:pathLst>
                <a:path w="127001" h="259081">
                  <a:moveTo>
                    <a:pt x="123190" y="0"/>
                  </a:moveTo>
                  <a:lnTo>
                    <a:pt x="111760" y="16510"/>
                  </a:lnTo>
                  <a:lnTo>
                    <a:pt x="110490" y="27940"/>
                  </a:lnTo>
                  <a:lnTo>
                    <a:pt x="109220" y="40640"/>
                  </a:lnTo>
                  <a:lnTo>
                    <a:pt x="110490" y="54610"/>
                  </a:lnTo>
                  <a:lnTo>
                    <a:pt x="111760" y="73660"/>
                  </a:lnTo>
                  <a:lnTo>
                    <a:pt x="111760" y="114300"/>
                  </a:lnTo>
                  <a:lnTo>
                    <a:pt x="113030" y="132080"/>
                  </a:lnTo>
                  <a:lnTo>
                    <a:pt x="115570" y="148590"/>
                  </a:lnTo>
                  <a:lnTo>
                    <a:pt x="118110" y="162560"/>
                  </a:lnTo>
                  <a:lnTo>
                    <a:pt x="124460" y="189230"/>
                  </a:lnTo>
                  <a:lnTo>
                    <a:pt x="127000" y="203200"/>
                  </a:lnTo>
                  <a:lnTo>
                    <a:pt x="125730" y="212090"/>
                  </a:lnTo>
                  <a:lnTo>
                    <a:pt x="121920" y="215900"/>
                  </a:lnTo>
                  <a:lnTo>
                    <a:pt x="115570" y="217170"/>
                  </a:lnTo>
                  <a:lnTo>
                    <a:pt x="107950" y="217170"/>
                  </a:lnTo>
                  <a:lnTo>
                    <a:pt x="101600" y="213360"/>
                  </a:lnTo>
                  <a:lnTo>
                    <a:pt x="95250" y="209550"/>
                  </a:lnTo>
                  <a:lnTo>
                    <a:pt x="86360" y="201930"/>
                  </a:lnTo>
                  <a:lnTo>
                    <a:pt x="77470" y="194310"/>
                  </a:lnTo>
                  <a:lnTo>
                    <a:pt x="68580" y="185420"/>
                  </a:lnTo>
                  <a:lnTo>
                    <a:pt x="57150" y="181610"/>
                  </a:lnTo>
                  <a:lnTo>
                    <a:pt x="45720" y="179070"/>
                  </a:lnTo>
                  <a:lnTo>
                    <a:pt x="33020" y="179070"/>
                  </a:lnTo>
                  <a:lnTo>
                    <a:pt x="21590" y="181610"/>
                  </a:lnTo>
                  <a:lnTo>
                    <a:pt x="12700" y="185420"/>
                  </a:lnTo>
                  <a:lnTo>
                    <a:pt x="3810" y="190500"/>
                  </a:lnTo>
                  <a:lnTo>
                    <a:pt x="0" y="198120"/>
                  </a:lnTo>
                  <a:lnTo>
                    <a:pt x="0" y="208280"/>
                  </a:lnTo>
                  <a:lnTo>
                    <a:pt x="2540" y="219710"/>
                  </a:lnTo>
                  <a:lnTo>
                    <a:pt x="7620" y="229870"/>
                  </a:lnTo>
                  <a:lnTo>
                    <a:pt x="15240" y="238760"/>
                  </a:lnTo>
                  <a:lnTo>
                    <a:pt x="22860" y="246380"/>
                  </a:lnTo>
                  <a:lnTo>
                    <a:pt x="34290" y="252730"/>
                  </a:lnTo>
                  <a:lnTo>
                    <a:pt x="46990" y="255270"/>
                  </a:lnTo>
                  <a:lnTo>
                    <a:pt x="62230" y="257810"/>
                  </a:lnTo>
                  <a:lnTo>
                    <a:pt x="74930" y="259080"/>
                  </a:lnTo>
                  <a:lnTo>
                    <a:pt x="87630" y="257810"/>
                  </a:lnTo>
                  <a:lnTo>
                    <a:pt x="123190" y="252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6793230" y="4241800"/>
              <a:ext cx="123191" cy="158751"/>
            </a:xfrm>
            <a:custGeom>
              <a:avLst/>
              <a:gdLst/>
              <a:ahLst/>
              <a:cxnLst/>
              <a:rect l="0" t="0" r="0" b="0"/>
              <a:pathLst>
                <a:path w="123191" h="158751">
                  <a:moveTo>
                    <a:pt x="19050" y="53340"/>
                  </a:moveTo>
                  <a:lnTo>
                    <a:pt x="40640" y="59690"/>
                  </a:lnTo>
                  <a:lnTo>
                    <a:pt x="53340" y="59690"/>
                  </a:lnTo>
                  <a:lnTo>
                    <a:pt x="67310" y="58420"/>
                  </a:lnTo>
                  <a:lnTo>
                    <a:pt x="82550" y="57150"/>
                  </a:lnTo>
                  <a:lnTo>
                    <a:pt x="95250" y="53340"/>
                  </a:lnTo>
                  <a:lnTo>
                    <a:pt x="106680" y="49530"/>
                  </a:lnTo>
                  <a:lnTo>
                    <a:pt x="115570" y="43180"/>
                  </a:lnTo>
                  <a:lnTo>
                    <a:pt x="120650" y="36830"/>
                  </a:lnTo>
                  <a:lnTo>
                    <a:pt x="123190" y="27940"/>
                  </a:lnTo>
                  <a:lnTo>
                    <a:pt x="123190" y="19050"/>
                  </a:lnTo>
                  <a:lnTo>
                    <a:pt x="119380" y="11430"/>
                  </a:lnTo>
                  <a:lnTo>
                    <a:pt x="111760" y="6350"/>
                  </a:lnTo>
                  <a:lnTo>
                    <a:pt x="101600" y="1270"/>
                  </a:lnTo>
                  <a:lnTo>
                    <a:pt x="90170" y="0"/>
                  </a:lnTo>
                  <a:lnTo>
                    <a:pt x="77470" y="1270"/>
                  </a:lnTo>
                  <a:lnTo>
                    <a:pt x="64770" y="5080"/>
                  </a:lnTo>
                  <a:lnTo>
                    <a:pt x="53340" y="10160"/>
                  </a:lnTo>
                  <a:lnTo>
                    <a:pt x="41910" y="17780"/>
                  </a:lnTo>
                  <a:lnTo>
                    <a:pt x="30480" y="26670"/>
                  </a:lnTo>
                  <a:lnTo>
                    <a:pt x="20320" y="36830"/>
                  </a:lnTo>
                  <a:lnTo>
                    <a:pt x="11430" y="48260"/>
                  </a:lnTo>
                  <a:lnTo>
                    <a:pt x="3810" y="60960"/>
                  </a:lnTo>
                  <a:lnTo>
                    <a:pt x="0" y="73660"/>
                  </a:lnTo>
                  <a:lnTo>
                    <a:pt x="1270" y="86360"/>
                  </a:lnTo>
                  <a:lnTo>
                    <a:pt x="3810" y="100330"/>
                  </a:lnTo>
                  <a:lnTo>
                    <a:pt x="8890" y="113030"/>
                  </a:lnTo>
                  <a:lnTo>
                    <a:pt x="15240" y="124460"/>
                  </a:lnTo>
                  <a:lnTo>
                    <a:pt x="22860" y="135890"/>
                  </a:lnTo>
                  <a:lnTo>
                    <a:pt x="34290" y="143510"/>
                  </a:lnTo>
                  <a:lnTo>
                    <a:pt x="48260" y="148590"/>
                  </a:lnTo>
                  <a:lnTo>
                    <a:pt x="92710" y="158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6972300" y="4216400"/>
              <a:ext cx="125731" cy="266701"/>
            </a:xfrm>
            <a:custGeom>
              <a:avLst/>
              <a:gdLst/>
              <a:ahLst/>
              <a:cxnLst/>
              <a:rect l="0" t="0" r="0" b="0"/>
              <a:pathLst>
                <a:path w="125731" h="266701">
                  <a:moveTo>
                    <a:pt x="29210" y="48260"/>
                  </a:moveTo>
                  <a:lnTo>
                    <a:pt x="24130" y="69850"/>
                  </a:lnTo>
                  <a:lnTo>
                    <a:pt x="21590" y="82550"/>
                  </a:lnTo>
                  <a:lnTo>
                    <a:pt x="20320" y="96520"/>
                  </a:lnTo>
                  <a:lnTo>
                    <a:pt x="20320" y="111760"/>
                  </a:lnTo>
                  <a:lnTo>
                    <a:pt x="19050" y="144780"/>
                  </a:lnTo>
                  <a:lnTo>
                    <a:pt x="19050" y="260350"/>
                  </a:lnTo>
                  <a:lnTo>
                    <a:pt x="17780" y="266700"/>
                  </a:lnTo>
                  <a:lnTo>
                    <a:pt x="15240" y="266700"/>
                  </a:lnTo>
                  <a:lnTo>
                    <a:pt x="12700" y="264160"/>
                  </a:lnTo>
                  <a:lnTo>
                    <a:pt x="10160" y="256540"/>
                  </a:lnTo>
                  <a:lnTo>
                    <a:pt x="7620" y="245110"/>
                  </a:lnTo>
                  <a:lnTo>
                    <a:pt x="3810" y="232410"/>
                  </a:lnTo>
                  <a:lnTo>
                    <a:pt x="1270" y="218440"/>
                  </a:lnTo>
                  <a:lnTo>
                    <a:pt x="0" y="204470"/>
                  </a:lnTo>
                  <a:lnTo>
                    <a:pt x="0" y="190500"/>
                  </a:lnTo>
                  <a:lnTo>
                    <a:pt x="0" y="177800"/>
                  </a:lnTo>
                  <a:lnTo>
                    <a:pt x="1270" y="163830"/>
                  </a:lnTo>
                  <a:lnTo>
                    <a:pt x="3810" y="149860"/>
                  </a:lnTo>
                  <a:lnTo>
                    <a:pt x="5080" y="135890"/>
                  </a:lnTo>
                  <a:lnTo>
                    <a:pt x="6350" y="120650"/>
                  </a:lnTo>
                  <a:lnTo>
                    <a:pt x="6350" y="106680"/>
                  </a:lnTo>
                  <a:lnTo>
                    <a:pt x="8890" y="93980"/>
                  </a:lnTo>
                  <a:lnTo>
                    <a:pt x="10160" y="82550"/>
                  </a:lnTo>
                  <a:lnTo>
                    <a:pt x="12700" y="71120"/>
                  </a:lnTo>
                  <a:lnTo>
                    <a:pt x="16510" y="59690"/>
                  </a:lnTo>
                  <a:lnTo>
                    <a:pt x="19050" y="48260"/>
                  </a:lnTo>
                  <a:lnTo>
                    <a:pt x="22860" y="38100"/>
                  </a:lnTo>
                  <a:lnTo>
                    <a:pt x="26670" y="27940"/>
                  </a:lnTo>
                  <a:lnTo>
                    <a:pt x="33020" y="19050"/>
                  </a:lnTo>
                  <a:lnTo>
                    <a:pt x="38100" y="11430"/>
                  </a:lnTo>
                  <a:lnTo>
                    <a:pt x="46990" y="6350"/>
                  </a:lnTo>
                  <a:lnTo>
                    <a:pt x="57150" y="2540"/>
                  </a:lnTo>
                  <a:lnTo>
                    <a:pt x="68580" y="0"/>
                  </a:lnTo>
                  <a:lnTo>
                    <a:pt x="80010" y="0"/>
                  </a:lnTo>
                  <a:lnTo>
                    <a:pt x="91440" y="3810"/>
                  </a:lnTo>
                  <a:lnTo>
                    <a:pt x="101600" y="7620"/>
                  </a:lnTo>
                  <a:lnTo>
                    <a:pt x="110490" y="13970"/>
                  </a:lnTo>
                  <a:lnTo>
                    <a:pt x="116840" y="21590"/>
                  </a:lnTo>
                  <a:lnTo>
                    <a:pt x="123190" y="30480"/>
                  </a:lnTo>
                  <a:lnTo>
                    <a:pt x="125730" y="39370"/>
                  </a:lnTo>
                  <a:lnTo>
                    <a:pt x="125730" y="49530"/>
                  </a:lnTo>
                  <a:lnTo>
                    <a:pt x="125730" y="59690"/>
                  </a:lnTo>
                  <a:lnTo>
                    <a:pt x="121920" y="68580"/>
                  </a:lnTo>
                  <a:lnTo>
                    <a:pt x="115570" y="76200"/>
                  </a:lnTo>
                  <a:lnTo>
                    <a:pt x="107950" y="85090"/>
                  </a:lnTo>
                  <a:lnTo>
                    <a:pt x="97790" y="91440"/>
                  </a:lnTo>
                  <a:lnTo>
                    <a:pt x="86360" y="96520"/>
                  </a:lnTo>
                  <a:lnTo>
                    <a:pt x="74930" y="101600"/>
                  </a:lnTo>
                  <a:lnTo>
                    <a:pt x="62230" y="102870"/>
                  </a:lnTo>
                  <a:lnTo>
                    <a:pt x="48260" y="102870"/>
                  </a:lnTo>
                  <a:lnTo>
                    <a:pt x="7620" y="1003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7117080" y="4127500"/>
              <a:ext cx="157481" cy="252731"/>
            </a:xfrm>
            <a:custGeom>
              <a:avLst/>
              <a:gdLst/>
              <a:ahLst/>
              <a:cxnLst/>
              <a:rect l="0" t="0" r="0" b="0"/>
              <a:pathLst>
                <a:path w="157481" h="252731">
                  <a:moveTo>
                    <a:pt x="0" y="0"/>
                  </a:moveTo>
                  <a:lnTo>
                    <a:pt x="6350" y="27940"/>
                  </a:lnTo>
                  <a:lnTo>
                    <a:pt x="10160" y="41910"/>
                  </a:lnTo>
                  <a:lnTo>
                    <a:pt x="15240" y="57150"/>
                  </a:lnTo>
                  <a:lnTo>
                    <a:pt x="20320" y="72390"/>
                  </a:lnTo>
                  <a:lnTo>
                    <a:pt x="25400" y="88900"/>
                  </a:lnTo>
                  <a:lnTo>
                    <a:pt x="30480" y="106680"/>
                  </a:lnTo>
                  <a:lnTo>
                    <a:pt x="45720" y="170180"/>
                  </a:lnTo>
                  <a:lnTo>
                    <a:pt x="49530" y="176530"/>
                  </a:lnTo>
                  <a:lnTo>
                    <a:pt x="52070" y="176530"/>
                  </a:lnTo>
                  <a:lnTo>
                    <a:pt x="55880" y="173990"/>
                  </a:lnTo>
                  <a:lnTo>
                    <a:pt x="59690" y="167640"/>
                  </a:lnTo>
                  <a:lnTo>
                    <a:pt x="63500" y="158750"/>
                  </a:lnTo>
                  <a:lnTo>
                    <a:pt x="67310" y="147320"/>
                  </a:lnTo>
                  <a:lnTo>
                    <a:pt x="71120" y="138430"/>
                  </a:lnTo>
                  <a:lnTo>
                    <a:pt x="77470" y="129540"/>
                  </a:lnTo>
                  <a:lnTo>
                    <a:pt x="82550" y="120650"/>
                  </a:lnTo>
                  <a:lnTo>
                    <a:pt x="90170" y="116840"/>
                  </a:lnTo>
                  <a:lnTo>
                    <a:pt x="99060" y="115570"/>
                  </a:lnTo>
                  <a:lnTo>
                    <a:pt x="107950" y="115570"/>
                  </a:lnTo>
                  <a:lnTo>
                    <a:pt x="115570" y="119380"/>
                  </a:lnTo>
                  <a:lnTo>
                    <a:pt x="121920" y="124460"/>
                  </a:lnTo>
                  <a:lnTo>
                    <a:pt x="127000" y="132080"/>
                  </a:lnTo>
                  <a:lnTo>
                    <a:pt x="130810" y="140970"/>
                  </a:lnTo>
                  <a:lnTo>
                    <a:pt x="135890" y="149860"/>
                  </a:lnTo>
                  <a:lnTo>
                    <a:pt x="139700" y="160020"/>
                  </a:lnTo>
                  <a:lnTo>
                    <a:pt x="142240" y="170180"/>
                  </a:lnTo>
                  <a:lnTo>
                    <a:pt x="143510" y="182880"/>
                  </a:lnTo>
                  <a:lnTo>
                    <a:pt x="144780" y="195580"/>
                  </a:lnTo>
                  <a:lnTo>
                    <a:pt x="147320" y="207010"/>
                  </a:lnTo>
                  <a:lnTo>
                    <a:pt x="149860" y="218440"/>
                  </a:lnTo>
                  <a:lnTo>
                    <a:pt x="157480" y="252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7327900" y="4232910"/>
              <a:ext cx="21591" cy="115571"/>
            </a:xfrm>
            <a:custGeom>
              <a:avLst/>
              <a:gdLst/>
              <a:ahLst/>
              <a:cxnLst/>
              <a:rect l="0" t="0" r="0" b="0"/>
              <a:pathLst>
                <a:path w="21591" h="115571">
                  <a:moveTo>
                    <a:pt x="21590" y="0"/>
                  </a:moveTo>
                  <a:lnTo>
                    <a:pt x="10160" y="21590"/>
                  </a:lnTo>
                  <a:lnTo>
                    <a:pt x="6350" y="34290"/>
                  </a:lnTo>
                  <a:lnTo>
                    <a:pt x="3810" y="48260"/>
                  </a:lnTo>
                  <a:lnTo>
                    <a:pt x="0" y="115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7369810" y="4189730"/>
              <a:ext cx="10161" cy="11431"/>
            </a:xfrm>
            <a:custGeom>
              <a:avLst/>
              <a:gdLst/>
              <a:ahLst/>
              <a:cxnLst/>
              <a:rect l="0" t="0" r="0" b="0"/>
              <a:pathLst>
                <a:path w="10161" h="11431">
                  <a:moveTo>
                    <a:pt x="10160" y="0"/>
                  </a:moveTo>
                  <a:lnTo>
                    <a:pt x="0" y="114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7411720" y="4258310"/>
              <a:ext cx="127001" cy="184151"/>
            </a:xfrm>
            <a:custGeom>
              <a:avLst/>
              <a:gdLst/>
              <a:ahLst/>
              <a:cxnLst/>
              <a:rect l="0" t="0" r="0" b="0"/>
              <a:pathLst>
                <a:path w="127001" h="184151">
                  <a:moveTo>
                    <a:pt x="105410" y="6350"/>
                  </a:moveTo>
                  <a:lnTo>
                    <a:pt x="88900" y="0"/>
                  </a:lnTo>
                  <a:lnTo>
                    <a:pt x="78740" y="2540"/>
                  </a:lnTo>
                  <a:lnTo>
                    <a:pt x="68580" y="6350"/>
                  </a:lnTo>
                  <a:lnTo>
                    <a:pt x="55880" y="13970"/>
                  </a:lnTo>
                  <a:lnTo>
                    <a:pt x="45720" y="22860"/>
                  </a:lnTo>
                  <a:lnTo>
                    <a:pt x="36830" y="33020"/>
                  </a:lnTo>
                  <a:lnTo>
                    <a:pt x="20320" y="57150"/>
                  </a:lnTo>
                  <a:lnTo>
                    <a:pt x="5080" y="78740"/>
                  </a:lnTo>
                  <a:lnTo>
                    <a:pt x="1270" y="88900"/>
                  </a:lnTo>
                  <a:lnTo>
                    <a:pt x="0" y="100330"/>
                  </a:lnTo>
                  <a:lnTo>
                    <a:pt x="0" y="110490"/>
                  </a:lnTo>
                  <a:lnTo>
                    <a:pt x="5080" y="115570"/>
                  </a:lnTo>
                  <a:lnTo>
                    <a:pt x="12700" y="116840"/>
                  </a:lnTo>
                  <a:lnTo>
                    <a:pt x="22860" y="114300"/>
                  </a:lnTo>
                  <a:lnTo>
                    <a:pt x="33020" y="110490"/>
                  </a:lnTo>
                  <a:lnTo>
                    <a:pt x="43180" y="102870"/>
                  </a:lnTo>
                  <a:lnTo>
                    <a:pt x="53340" y="95250"/>
                  </a:lnTo>
                  <a:lnTo>
                    <a:pt x="60960" y="85090"/>
                  </a:lnTo>
                  <a:lnTo>
                    <a:pt x="68580" y="73660"/>
                  </a:lnTo>
                  <a:lnTo>
                    <a:pt x="73660" y="62230"/>
                  </a:lnTo>
                  <a:lnTo>
                    <a:pt x="76200" y="57150"/>
                  </a:lnTo>
                  <a:lnTo>
                    <a:pt x="76200" y="57150"/>
                  </a:lnTo>
                  <a:lnTo>
                    <a:pt x="76200" y="60960"/>
                  </a:lnTo>
                  <a:lnTo>
                    <a:pt x="76200" y="67310"/>
                  </a:lnTo>
                  <a:lnTo>
                    <a:pt x="77470" y="74930"/>
                  </a:lnTo>
                  <a:lnTo>
                    <a:pt x="88900" y="118110"/>
                  </a:lnTo>
                  <a:lnTo>
                    <a:pt x="92710" y="128270"/>
                  </a:lnTo>
                  <a:lnTo>
                    <a:pt x="99060" y="138430"/>
                  </a:lnTo>
                  <a:lnTo>
                    <a:pt x="127000" y="184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6117590" y="4621530"/>
              <a:ext cx="179071" cy="21591"/>
            </a:xfrm>
            <a:custGeom>
              <a:avLst/>
              <a:gdLst/>
              <a:ahLst/>
              <a:cxnLst/>
              <a:rect l="0" t="0" r="0" b="0"/>
              <a:pathLst>
                <a:path w="179071" h="21591">
                  <a:moveTo>
                    <a:pt x="0" y="21590"/>
                  </a:moveTo>
                  <a:lnTo>
                    <a:pt x="21590" y="16510"/>
                  </a:lnTo>
                  <a:lnTo>
                    <a:pt x="33020" y="13970"/>
                  </a:lnTo>
                  <a:lnTo>
                    <a:pt x="45720" y="12700"/>
                  </a:lnTo>
                  <a:lnTo>
                    <a:pt x="58420" y="12700"/>
                  </a:lnTo>
                  <a:lnTo>
                    <a:pt x="72390" y="11430"/>
                  </a:lnTo>
                  <a:lnTo>
                    <a:pt x="87630" y="8890"/>
                  </a:lnTo>
                  <a:lnTo>
                    <a:pt x="104140" y="6350"/>
                  </a:lnTo>
                  <a:lnTo>
                    <a:pt x="119380" y="3810"/>
                  </a:lnTo>
                  <a:lnTo>
                    <a:pt x="134620" y="254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6221730" y="4569460"/>
              <a:ext cx="21591" cy="157481"/>
            </a:xfrm>
            <a:custGeom>
              <a:avLst/>
              <a:gdLst/>
              <a:ahLst/>
              <a:cxnLst/>
              <a:rect l="0" t="0" r="0" b="0"/>
              <a:pathLst>
                <a:path w="21591" h="157481">
                  <a:moveTo>
                    <a:pt x="0" y="0"/>
                  </a:moveTo>
                  <a:lnTo>
                    <a:pt x="0" y="27940"/>
                  </a:lnTo>
                  <a:lnTo>
                    <a:pt x="1270" y="41910"/>
                  </a:lnTo>
                  <a:lnTo>
                    <a:pt x="3810" y="57150"/>
                  </a:lnTo>
                  <a:lnTo>
                    <a:pt x="6350" y="73660"/>
                  </a:lnTo>
                  <a:lnTo>
                    <a:pt x="8890" y="88900"/>
                  </a:lnTo>
                  <a:lnTo>
                    <a:pt x="11430" y="102870"/>
                  </a:lnTo>
                  <a:lnTo>
                    <a:pt x="21590" y="157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6380480" y="4537710"/>
              <a:ext cx="20321" cy="231141"/>
            </a:xfrm>
            <a:custGeom>
              <a:avLst/>
              <a:gdLst/>
              <a:ahLst/>
              <a:cxnLst/>
              <a:rect l="0" t="0" r="0" b="0"/>
              <a:pathLst>
                <a:path w="20321" h="231141">
                  <a:moveTo>
                    <a:pt x="20320" y="0"/>
                  </a:moveTo>
                  <a:lnTo>
                    <a:pt x="20320" y="69850"/>
                  </a:lnTo>
                  <a:lnTo>
                    <a:pt x="19050" y="88900"/>
                  </a:lnTo>
                  <a:lnTo>
                    <a:pt x="17780" y="107950"/>
                  </a:lnTo>
                  <a:lnTo>
                    <a:pt x="15240" y="128270"/>
                  </a:lnTo>
                  <a:lnTo>
                    <a:pt x="13970" y="146050"/>
                  </a:lnTo>
                  <a:lnTo>
                    <a:pt x="12700" y="162560"/>
                  </a:lnTo>
                  <a:lnTo>
                    <a:pt x="0" y="23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6390640" y="4537710"/>
              <a:ext cx="157481" cy="220981"/>
            </a:xfrm>
            <a:custGeom>
              <a:avLst/>
              <a:gdLst/>
              <a:ahLst/>
              <a:cxnLst/>
              <a:rect l="0" t="0" r="0" b="0"/>
              <a:pathLst>
                <a:path w="157481" h="220981">
                  <a:moveTo>
                    <a:pt x="0" y="0"/>
                  </a:moveTo>
                  <a:lnTo>
                    <a:pt x="6350" y="16510"/>
                  </a:lnTo>
                  <a:lnTo>
                    <a:pt x="15240" y="40640"/>
                  </a:lnTo>
                  <a:lnTo>
                    <a:pt x="20320" y="54610"/>
                  </a:lnTo>
                  <a:lnTo>
                    <a:pt x="26670" y="68580"/>
                  </a:lnTo>
                  <a:lnTo>
                    <a:pt x="33020" y="81280"/>
                  </a:lnTo>
                  <a:lnTo>
                    <a:pt x="39370" y="92710"/>
                  </a:lnTo>
                  <a:lnTo>
                    <a:pt x="45720" y="104140"/>
                  </a:lnTo>
                  <a:lnTo>
                    <a:pt x="49530" y="114300"/>
                  </a:lnTo>
                  <a:lnTo>
                    <a:pt x="54610" y="125730"/>
                  </a:lnTo>
                  <a:lnTo>
                    <a:pt x="59690" y="135890"/>
                  </a:lnTo>
                  <a:lnTo>
                    <a:pt x="66040" y="143510"/>
                  </a:lnTo>
                  <a:lnTo>
                    <a:pt x="72390" y="152400"/>
                  </a:lnTo>
                  <a:lnTo>
                    <a:pt x="78740" y="160020"/>
                  </a:lnTo>
                  <a:lnTo>
                    <a:pt x="85090" y="167640"/>
                  </a:lnTo>
                  <a:lnTo>
                    <a:pt x="91440" y="175260"/>
                  </a:lnTo>
                  <a:lnTo>
                    <a:pt x="101600" y="181610"/>
                  </a:lnTo>
                  <a:lnTo>
                    <a:pt x="111760" y="189230"/>
                  </a:lnTo>
                  <a:lnTo>
                    <a:pt x="157480" y="2209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6537960" y="4547870"/>
              <a:ext cx="41911" cy="252731"/>
            </a:xfrm>
            <a:custGeom>
              <a:avLst/>
              <a:gdLst/>
              <a:ahLst/>
              <a:cxnLst/>
              <a:rect l="0" t="0" r="0" b="0"/>
              <a:pathLst>
                <a:path w="41911" h="252731">
                  <a:moveTo>
                    <a:pt x="41910" y="0"/>
                  </a:moveTo>
                  <a:lnTo>
                    <a:pt x="31750" y="11430"/>
                  </a:lnTo>
                  <a:lnTo>
                    <a:pt x="26670" y="20320"/>
                  </a:lnTo>
                  <a:lnTo>
                    <a:pt x="22860" y="33020"/>
                  </a:lnTo>
                  <a:lnTo>
                    <a:pt x="19050" y="46990"/>
                  </a:lnTo>
                  <a:lnTo>
                    <a:pt x="16510" y="60960"/>
                  </a:lnTo>
                  <a:lnTo>
                    <a:pt x="13970" y="74930"/>
                  </a:lnTo>
                  <a:lnTo>
                    <a:pt x="12700" y="88900"/>
                  </a:lnTo>
                  <a:lnTo>
                    <a:pt x="11430" y="101600"/>
                  </a:lnTo>
                  <a:lnTo>
                    <a:pt x="8890" y="113030"/>
                  </a:lnTo>
                  <a:lnTo>
                    <a:pt x="6350" y="124460"/>
                  </a:lnTo>
                  <a:lnTo>
                    <a:pt x="3810" y="139700"/>
                  </a:lnTo>
                  <a:lnTo>
                    <a:pt x="2540" y="156210"/>
                  </a:lnTo>
                  <a:lnTo>
                    <a:pt x="1270" y="191770"/>
                  </a:lnTo>
                  <a:lnTo>
                    <a:pt x="0" y="252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6664960" y="4569460"/>
              <a:ext cx="157481" cy="115571"/>
            </a:xfrm>
            <a:custGeom>
              <a:avLst/>
              <a:gdLst/>
              <a:ahLst/>
              <a:cxnLst/>
              <a:rect l="0" t="0" r="0" b="0"/>
              <a:pathLst>
                <a:path w="157481" h="115571">
                  <a:moveTo>
                    <a:pt x="0" y="0"/>
                  </a:moveTo>
                  <a:lnTo>
                    <a:pt x="10160" y="16510"/>
                  </a:lnTo>
                  <a:lnTo>
                    <a:pt x="19050" y="25400"/>
                  </a:lnTo>
                  <a:lnTo>
                    <a:pt x="29210" y="34290"/>
                  </a:lnTo>
                  <a:lnTo>
                    <a:pt x="40640" y="44450"/>
                  </a:lnTo>
                  <a:lnTo>
                    <a:pt x="49530" y="52070"/>
                  </a:lnTo>
                  <a:lnTo>
                    <a:pt x="67310" y="68580"/>
                  </a:lnTo>
                  <a:lnTo>
                    <a:pt x="77470" y="76200"/>
                  </a:lnTo>
                  <a:lnTo>
                    <a:pt x="88900" y="83820"/>
                  </a:lnTo>
                  <a:lnTo>
                    <a:pt x="101600" y="90170"/>
                  </a:lnTo>
                  <a:lnTo>
                    <a:pt x="113030" y="96520"/>
                  </a:lnTo>
                  <a:lnTo>
                    <a:pt x="124460" y="101600"/>
                  </a:lnTo>
                  <a:lnTo>
                    <a:pt x="157480" y="115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6780530" y="4485640"/>
              <a:ext cx="73661" cy="336551"/>
            </a:xfrm>
            <a:custGeom>
              <a:avLst/>
              <a:gdLst/>
              <a:ahLst/>
              <a:cxnLst/>
              <a:rect l="0" t="0" r="0" b="0"/>
              <a:pathLst>
                <a:path w="73661" h="336551">
                  <a:moveTo>
                    <a:pt x="73660" y="0"/>
                  </a:moveTo>
                  <a:lnTo>
                    <a:pt x="67310" y="21590"/>
                  </a:lnTo>
                  <a:lnTo>
                    <a:pt x="64770" y="31750"/>
                  </a:lnTo>
                  <a:lnTo>
                    <a:pt x="58420" y="52070"/>
                  </a:lnTo>
                  <a:lnTo>
                    <a:pt x="48260" y="83820"/>
                  </a:lnTo>
                  <a:lnTo>
                    <a:pt x="45720" y="95250"/>
                  </a:lnTo>
                  <a:lnTo>
                    <a:pt x="38100" y="120650"/>
                  </a:lnTo>
                  <a:lnTo>
                    <a:pt x="35560" y="134620"/>
                  </a:lnTo>
                  <a:lnTo>
                    <a:pt x="34290" y="147320"/>
                  </a:lnTo>
                  <a:lnTo>
                    <a:pt x="33020" y="161290"/>
                  </a:lnTo>
                  <a:lnTo>
                    <a:pt x="31750" y="175260"/>
                  </a:lnTo>
                  <a:lnTo>
                    <a:pt x="29210" y="189230"/>
                  </a:lnTo>
                  <a:lnTo>
                    <a:pt x="26670" y="203200"/>
                  </a:lnTo>
                  <a:lnTo>
                    <a:pt x="22860" y="215900"/>
                  </a:lnTo>
                  <a:lnTo>
                    <a:pt x="20320" y="228600"/>
                  </a:lnTo>
                  <a:lnTo>
                    <a:pt x="13970" y="251460"/>
                  </a:lnTo>
                  <a:lnTo>
                    <a:pt x="10160" y="265430"/>
                  </a:lnTo>
                  <a:lnTo>
                    <a:pt x="0" y="3365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4632960" y="4517390"/>
              <a:ext cx="800101" cy="90171"/>
            </a:xfrm>
            <a:custGeom>
              <a:avLst/>
              <a:gdLst/>
              <a:ahLst/>
              <a:cxnLst/>
              <a:rect l="0" t="0" r="0" b="0"/>
              <a:pathLst>
                <a:path w="800101" h="90171">
                  <a:moveTo>
                    <a:pt x="0" y="62230"/>
                  </a:moveTo>
                  <a:lnTo>
                    <a:pt x="5080" y="78740"/>
                  </a:lnTo>
                  <a:lnTo>
                    <a:pt x="11430" y="83820"/>
                  </a:lnTo>
                  <a:lnTo>
                    <a:pt x="20320" y="87630"/>
                  </a:lnTo>
                  <a:lnTo>
                    <a:pt x="30480" y="90170"/>
                  </a:lnTo>
                  <a:lnTo>
                    <a:pt x="45720" y="90170"/>
                  </a:lnTo>
                  <a:lnTo>
                    <a:pt x="60960" y="88900"/>
                  </a:lnTo>
                  <a:lnTo>
                    <a:pt x="80010" y="87630"/>
                  </a:lnTo>
                  <a:lnTo>
                    <a:pt x="96520" y="86360"/>
                  </a:lnTo>
                  <a:lnTo>
                    <a:pt x="111760" y="85090"/>
                  </a:lnTo>
                  <a:lnTo>
                    <a:pt x="127000" y="85090"/>
                  </a:lnTo>
                  <a:lnTo>
                    <a:pt x="143510" y="82550"/>
                  </a:lnTo>
                  <a:lnTo>
                    <a:pt x="160020" y="81280"/>
                  </a:lnTo>
                  <a:lnTo>
                    <a:pt x="176530" y="78740"/>
                  </a:lnTo>
                  <a:lnTo>
                    <a:pt x="210820" y="72390"/>
                  </a:lnTo>
                  <a:lnTo>
                    <a:pt x="266700" y="62230"/>
                  </a:lnTo>
                  <a:lnTo>
                    <a:pt x="535940" y="16510"/>
                  </a:lnTo>
                  <a:lnTo>
                    <a:pt x="556260" y="13970"/>
                  </a:lnTo>
                  <a:lnTo>
                    <a:pt x="575310" y="12700"/>
                  </a:lnTo>
                  <a:lnTo>
                    <a:pt x="594360" y="11430"/>
                  </a:lnTo>
                  <a:lnTo>
                    <a:pt x="612140" y="10160"/>
                  </a:lnTo>
                  <a:lnTo>
                    <a:pt x="629920" y="7620"/>
                  </a:lnTo>
                  <a:lnTo>
                    <a:pt x="647700" y="5080"/>
                  </a:lnTo>
                  <a:lnTo>
                    <a:pt x="664210" y="2540"/>
                  </a:lnTo>
                  <a:lnTo>
                    <a:pt x="680720" y="1270"/>
                  </a:lnTo>
                  <a:lnTo>
                    <a:pt x="695960" y="1270"/>
                  </a:lnTo>
                  <a:lnTo>
                    <a:pt x="731520" y="0"/>
                  </a:lnTo>
                  <a:lnTo>
                    <a:pt x="800100" y="10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9" name="Freeform 168"/>
          <p:cNvSpPr/>
          <p:nvPr/>
        </p:nvSpPr>
        <p:spPr>
          <a:xfrm>
            <a:off x="5833110" y="2453640"/>
            <a:ext cx="842011" cy="30481"/>
          </a:xfrm>
          <a:custGeom>
            <a:avLst/>
            <a:gdLst/>
            <a:ahLst/>
            <a:cxnLst/>
            <a:rect l="0" t="0" r="0" b="0"/>
            <a:pathLst>
              <a:path w="842011" h="30481">
                <a:moveTo>
                  <a:pt x="0" y="30480"/>
                </a:moveTo>
                <a:lnTo>
                  <a:pt x="21590" y="25400"/>
                </a:lnTo>
                <a:lnTo>
                  <a:pt x="33020" y="24130"/>
                </a:lnTo>
                <a:lnTo>
                  <a:pt x="45720" y="22860"/>
                </a:lnTo>
                <a:lnTo>
                  <a:pt x="58420" y="21590"/>
                </a:lnTo>
                <a:lnTo>
                  <a:pt x="87630" y="21590"/>
                </a:lnTo>
                <a:lnTo>
                  <a:pt x="160020" y="20320"/>
                </a:lnTo>
                <a:lnTo>
                  <a:pt x="176530" y="19050"/>
                </a:lnTo>
                <a:lnTo>
                  <a:pt x="191770" y="17780"/>
                </a:lnTo>
                <a:lnTo>
                  <a:pt x="204470" y="15240"/>
                </a:lnTo>
                <a:lnTo>
                  <a:pt x="222250" y="13970"/>
                </a:lnTo>
                <a:lnTo>
                  <a:pt x="241300" y="12700"/>
                </a:lnTo>
                <a:lnTo>
                  <a:pt x="283210" y="11430"/>
                </a:lnTo>
                <a:lnTo>
                  <a:pt x="326390" y="10160"/>
                </a:lnTo>
                <a:lnTo>
                  <a:pt x="344170" y="8890"/>
                </a:lnTo>
                <a:lnTo>
                  <a:pt x="361950" y="7620"/>
                </a:lnTo>
                <a:lnTo>
                  <a:pt x="378460" y="5080"/>
                </a:lnTo>
                <a:lnTo>
                  <a:pt x="393700" y="2540"/>
                </a:lnTo>
                <a:lnTo>
                  <a:pt x="408940" y="1270"/>
                </a:lnTo>
                <a:lnTo>
                  <a:pt x="422910" y="1270"/>
                </a:lnTo>
                <a:lnTo>
                  <a:pt x="461010" y="0"/>
                </a:lnTo>
                <a:lnTo>
                  <a:pt x="482600" y="0"/>
                </a:lnTo>
                <a:lnTo>
                  <a:pt x="500380" y="1270"/>
                </a:lnTo>
                <a:lnTo>
                  <a:pt x="515620" y="2540"/>
                </a:lnTo>
                <a:lnTo>
                  <a:pt x="529590" y="5080"/>
                </a:lnTo>
                <a:lnTo>
                  <a:pt x="547370" y="6350"/>
                </a:lnTo>
                <a:lnTo>
                  <a:pt x="567690" y="7620"/>
                </a:lnTo>
                <a:lnTo>
                  <a:pt x="588010" y="8890"/>
                </a:lnTo>
                <a:lnTo>
                  <a:pt x="605790" y="10160"/>
                </a:lnTo>
                <a:lnTo>
                  <a:pt x="622300" y="12700"/>
                </a:lnTo>
                <a:lnTo>
                  <a:pt x="635000" y="15240"/>
                </a:lnTo>
                <a:lnTo>
                  <a:pt x="651510" y="16510"/>
                </a:lnTo>
                <a:lnTo>
                  <a:pt x="669290" y="17780"/>
                </a:lnTo>
                <a:lnTo>
                  <a:pt x="707390" y="19050"/>
                </a:lnTo>
                <a:lnTo>
                  <a:pt x="742950" y="20320"/>
                </a:lnTo>
                <a:lnTo>
                  <a:pt x="758190" y="19050"/>
                </a:lnTo>
                <a:lnTo>
                  <a:pt x="772160" y="17780"/>
                </a:lnTo>
                <a:lnTo>
                  <a:pt x="784860" y="15240"/>
                </a:lnTo>
                <a:lnTo>
                  <a:pt x="797560" y="12700"/>
                </a:lnTo>
                <a:lnTo>
                  <a:pt x="842010" y="10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8" name="Group 237"/>
          <p:cNvGrpSpPr/>
          <p:nvPr/>
        </p:nvGrpSpPr>
        <p:grpSpPr>
          <a:xfrm>
            <a:off x="7506970" y="1482090"/>
            <a:ext cx="2575561" cy="2640331"/>
            <a:chOff x="7506970" y="1482090"/>
            <a:chExt cx="2575561" cy="2640331"/>
          </a:xfrm>
        </p:grpSpPr>
        <p:sp>
          <p:nvSpPr>
            <p:cNvPr id="170" name="Freeform 169"/>
            <p:cNvSpPr/>
            <p:nvPr/>
          </p:nvSpPr>
          <p:spPr>
            <a:xfrm>
              <a:off x="7590790" y="1569720"/>
              <a:ext cx="168911" cy="236221"/>
            </a:xfrm>
            <a:custGeom>
              <a:avLst/>
              <a:gdLst/>
              <a:ahLst/>
              <a:cxnLst/>
              <a:rect l="0" t="0" r="0" b="0"/>
              <a:pathLst>
                <a:path w="168911" h="236221">
                  <a:moveTo>
                    <a:pt x="168910" y="10160"/>
                  </a:moveTo>
                  <a:lnTo>
                    <a:pt x="146050" y="3810"/>
                  </a:lnTo>
                  <a:lnTo>
                    <a:pt x="134620" y="2540"/>
                  </a:lnTo>
                  <a:lnTo>
                    <a:pt x="123190" y="1270"/>
                  </a:lnTo>
                  <a:lnTo>
                    <a:pt x="110490" y="0"/>
                  </a:lnTo>
                  <a:lnTo>
                    <a:pt x="97790" y="2540"/>
                  </a:lnTo>
                  <a:lnTo>
                    <a:pt x="86360" y="6350"/>
                  </a:lnTo>
                  <a:lnTo>
                    <a:pt x="74930" y="10160"/>
                  </a:lnTo>
                  <a:lnTo>
                    <a:pt x="66040" y="17780"/>
                  </a:lnTo>
                  <a:lnTo>
                    <a:pt x="57150" y="25400"/>
                  </a:lnTo>
                  <a:lnTo>
                    <a:pt x="48260" y="34290"/>
                  </a:lnTo>
                  <a:lnTo>
                    <a:pt x="44450" y="43180"/>
                  </a:lnTo>
                  <a:lnTo>
                    <a:pt x="41910" y="53340"/>
                  </a:lnTo>
                  <a:lnTo>
                    <a:pt x="41910" y="63500"/>
                  </a:lnTo>
                  <a:lnTo>
                    <a:pt x="44450" y="72390"/>
                  </a:lnTo>
                  <a:lnTo>
                    <a:pt x="48260" y="80010"/>
                  </a:lnTo>
                  <a:lnTo>
                    <a:pt x="53340" y="88900"/>
                  </a:lnTo>
                  <a:lnTo>
                    <a:pt x="60960" y="95250"/>
                  </a:lnTo>
                  <a:lnTo>
                    <a:pt x="68580" y="100330"/>
                  </a:lnTo>
                  <a:lnTo>
                    <a:pt x="77470" y="105410"/>
                  </a:lnTo>
                  <a:lnTo>
                    <a:pt x="85090" y="110490"/>
                  </a:lnTo>
                  <a:lnTo>
                    <a:pt x="93980" y="116840"/>
                  </a:lnTo>
                  <a:lnTo>
                    <a:pt x="100330" y="123190"/>
                  </a:lnTo>
                  <a:lnTo>
                    <a:pt x="107950" y="130810"/>
                  </a:lnTo>
                  <a:lnTo>
                    <a:pt x="115570" y="139700"/>
                  </a:lnTo>
                  <a:lnTo>
                    <a:pt x="123190" y="148590"/>
                  </a:lnTo>
                  <a:lnTo>
                    <a:pt x="127000" y="160020"/>
                  </a:lnTo>
                  <a:lnTo>
                    <a:pt x="127000" y="171450"/>
                  </a:lnTo>
                  <a:lnTo>
                    <a:pt x="127000" y="184150"/>
                  </a:lnTo>
                  <a:lnTo>
                    <a:pt x="123190" y="195580"/>
                  </a:lnTo>
                  <a:lnTo>
                    <a:pt x="118110" y="204470"/>
                  </a:lnTo>
                  <a:lnTo>
                    <a:pt x="110490" y="213360"/>
                  </a:lnTo>
                  <a:lnTo>
                    <a:pt x="100330" y="219710"/>
                  </a:lnTo>
                  <a:lnTo>
                    <a:pt x="88900" y="226060"/>
                  </a:lnTo>
                  <a:lnTo>
                    <a:pt x="77470" y="231140"/>
                  </a:lnTo>
                  <a:lnTo>
                    <a:pt x="64770" y="234950"/>
                  </a:lnTo>
                  <a:lnTo>
                    <a:pt x="50800" y="236220"/>
                  </a:lnTo>
                  <a:lnTo>
                    <a:pt x="0" y="23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7781290" y="1624330"/>
              <a:ext cx="241301" cy="133351"/>
            </a:xfrm>
            <a:custGeom>
              <a:avLst/>
              <a:gdLst/>
              <a:ahLst/>
              <a:cxnLst/>
              <a:rect l="0" t="0" r="0" b="0"/>
              <a:pathLst>
                <a:path w="241301" h="133351">
                  <a:moveTo>
                    <a:pt x="10160" y="29210"/>
                  </a:moveTo>
                  <a:lnTo>
                    <a:pt x="3810" y="45720"/>
                  </a:lnTo>
                  <a:lnTo>
                    <a:pt x="2540" y="54610"/>
                  </a:lnTo>
                  <a:lnTo>
                    <a:pt x="1270" y="66040"/>
                  </a:lnTo>
                  <a:lnTo>
                    <a:pt x="1270" y="78740"/>
                  </a:lnTo>
                  <a:lnTo>
                    <a:pt x="0" y="104140"/>
                  </a:lnTo>
                  <a:lnTo>
                    <a:pt x="0" y="118110"/>
                  </a:lnTo>
                  <a:lnTo>
                    <a:pt x="1270" y="120650"/>
                  </a:lnTo>
                  <a:lnTo>
                    <a:pt x="2540" y="116840"/>
                  </a:lnTo>
                  <a:lnTo>
                    <a:pt x="5080" y="107950"/>
                  </a:lnTo>
                  <a:lnTo>
                    <a:pt x="7620" y="96520"/>
                  </a:lnTo>
                  <a:lnTo>
                    <a:pt x="13970" y="68580"/>
                  </a:lnTo>
                  <a:lnTo>
                    <a:pt x="19050" y="55880"/>
                  </a:lnTo>
                  <a:lnTo>
                    <a:pt x="24130" y="43180"/>
                  </a:lnTo>
                  <a:lnTo>
                    <a:pt x="29210" y="31750"/>
                  </a:lnTo>
                  <a:lnTo>
                    <a:pt x="36830" y="21590"/>
                  </a:lnTo>
                  <a:lnTo>
                    <a:pt x="45720" y="11430"/>
                  </a:lnTo>
                  <a:lnTo>
                    <a:pt x="54610" y="3810"/>
                  </a:lnTo>
                  <a:lnTo>
                    <a:pt x="64770" y="0"/>
                  </a:lnTo>
                  <a:lnTo>
                    <a:pt x="73660" y="0"/>
                  </a:lnTo>
                  <a:lnTo>
                    <a:pt x="83820" y="2540"/>
                  </a:lnTo>
                  <a:lnTo>
                    <a:pt x="92710" y="8890"/>
                  </a:lnTo>
                  <a:lnTo>
                    <a:pt x="99060" y="17780"/>
                  </a:lnTo>
                  <a:lnTo>
                    <a:pt x="104140" y="27940"/>
                  </a:lnTo>
                  <a:lnTo>
                    <a:pt x="107950" y="40640"/>
                  </a:lnTo>
                  <a:lnTo>
                    <a:pt x="110490" y="53340"/>
                  </a:lnTo>
                  <a:lnTo>
                    <a:pt x="111760" y="66040"/>
                  </a:lnTo>
                  <a:lnTo>
                    <a:pt x="113030" y="78740"/>
                  </a:lnTo>
                  <a:lnTo>
                    <a:pt x="113030" y="92710"/>
                  </a:lnTo>
                  <a:lnTo>
                    <a:pt x="114300" y="106680"/>
                  </a:lnTo>
                  <a:lnTo>
                    <a:pt x="115570" y="110490"/>
                  </a:lnTo>
                  <a:lnTo>
                    <a:pt x="118110" y="109220"/>
                  </a:lnTo>
                  <a:lnTo>
                    <a:pt x="120650" y="102870"/>
                  </a:lnTo>
                  <a:lnTo>
                    <a:pt x="134620" y="67310"/>
                  </a:lnTo>
                  <a:lnTo>
                    <a:pt x="144780" y="41910"/>
                  </a:lnTo>
                  <a:lnTo>
                    <a:pt x="148590" y="30480"/>
                  </a:lnTo>
                  <a:lnTo>
                    <a:pt x="154940" y="21590"/>
                  </a:lnTo>
                  <a:lnTo>
                    <a:pt x="162560" y="15240"/>
                  </a:lnTo>
                  <a:lnTo>
                    <a:pt x="171450" y="8890"/>
                  </a:lnTo>
                  <a:lnTo>
                    <a:pt x="177800" y="10160"/>
                  </a:lnTo>
                  <a:lnTo>
                    <a:pt x="184150" y="15240"/>
                  </a:lnTo>
                  <a:lnTo>
                    <a:pt x="189230" y="22860"/>
                  </a:lnTo>
                  <a:lnTo>
                    <a:pt x="194310" y="33020"/>
                  </a:lnTo>
                  <a:lnTo>
                    <a:pt x="198120" y="44450"/>
                  </a:lnTo>
                  <a:lnTo>
                    <a:pt x="201930" y="57150"/>
                  </a:lnTo>
                  <a:lnTo>
                    <a:pt x="205740" y="69850"/>
                  </a:lnTo>
                  <a:lnTo>
                    <a:pt x="209550" y="82550"/>
                  </a:lnTo>
                  <a:lnTo>
                    <a:pt x="241300" y="1333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8223250" y="1482090"/>
              <a:ext cx="135891" cy="275591"/>
            </a:xfrm>
            <a:custGeom>
              <a:avLst/>
              <a:gdLst/>
              <a:ahLst/>
              <a:cxnLst/>
              <a:rect l="0" t="0" r="0" b="0"/>
              <a:pathLst>
                <a:path w="135891" h="275591">
                  <a:moveTo>
                    <a:pt x="135890" y="54610"/>
                  </a:moveTo>
                  <a:lnTo>
                    <a:pt x="106680" y="25400"/>
                  </a:lnTo>
                  <a:lnTo>
                    <a:pt x="99060" y="20320"/>
                  </a:lnTo>
                  <a:lnTo>
                    <a:pt x="90170" y="15240"/>
                  </a:lnTo>
                  <a:lnTo>
                    <a:pt x="81280" y="11430"/>
                  </a:lnTo>
                  <a:lnTo>
                    <a:pt x="71120" y="7620"/>
                  </a:lnTo>
                  <a:lnTo>
                    <a:pt x="60960" y="3810"/>
                  </a:lnTo>
                  <a:lnTo>
                    <a:pt x="50800" y="0"/>
                  </a:lnTo>
                  <a:lnTo>
                    <a:pt x="41910" y="1270"/>
                  </a:lnTo>
                  <a:lnTo>
                    <a:pt x="34290" y="7620"/>
                  </a:lnTo>
                  <a:lnTo>
                    <a:pt x="25400" y="16510"/>
                  </a:lnTo>
                  <a:lnTo>
                    <a:pt x="19050" y="29210"/>
                  </a:lnTo>
                  <a:lnTo>
                    <a:pt x="13970" y="44450"/>
                  </a:lnTo>
                  <a:lnTo>
                    <a:pt x="8890" y="62230"/>
                  </a:lnTo>
                  <a:lnTo>
                    <a:pt x="6350" y="81280"/>
                  </a:lnTo>
                  <a:lnTo>
                    <a:pt x="3810" y="100330"/>
                  </a:lnTo>
                  <a:lnTo>
                    <a:pt x="2540" y="120650"/>
                  </a:lnTo>
                  <a:lnTo>
                    <a:pt x="2540" y="139700"/>
                  </a:lnTo>
                  <a:lnTo>
                    <a:pt x="3810" y="158750"/>
                  </a:lnTo>
                  <a:lnTo>
                    <a:pt x="6350" y="176530"/>
                  </a:lnTo>
                  <a:lnTo>
                    <a:pt x="7620" y="193040"/>
                  </a:lnTo>
                  <a:lnTo>
                    <a:pt x="7620" y="209550"/>
                  </a:lnTo>
                  <a:lnTo>
                    <a:pt x="0" y="275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8180070" y="1663700"/>
              <a:ext cx="148591" cy="10161"/>
            </a:xfrm>
            <a:custGeom>
              <a:avLst/>
              <a:gdLst/>
              <a:ahLst/>
              <a:cxnLst/>
              <a:rect l="0" t="0" r="0" b="0"/>
              <a:pathLst>
                <a:path w="148591" h="10161">
                  <a:moveTo>
                    <a:pt x="0" y="10160"/>
                  </a:moveTo>
                  <a:lnTo>
                    <a:pt x="22860" y="5080"/>
                  </a:lnTo>
                  <a:lnTo>
                    <a:pt x="34290" y="2540"/>
                  </a:lnTo>
                  <a:lnTo>
                    <a:pt x="46990" y="2540"/>
                  </a:lnTo>
                  <a:lnTo>
                    <a:pt x="59690" y="1270"/>
                  </a:lnTo>
                  <a:lnTo>
                    <a:pt x="92710" y="0"/>
                  </a:lnTo>
                  <a:lnTo>
                    <a:pt x="14859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8341360" y="1626870"/>
              <a:ext cx="186691" cy="130811"/>
            </a:xfrm>
            <a:custGeom>
              <a:avLst/>
              <a:gdLst/>
              <a:ahLst/>
              <a:cxnLst/>
              <a:rect l="0" t="0" r="0" b="0"/>
              <a:pathLst>
                <a:path w="186691" h="130811">
                  <a:moveTo>
                    <a:pt x="102870" y="5080"/>
                  </a:moveTo>
                  <a:lnTo>
                    <a:pt x="86360" y="0"/>
                  </a:lnTo>
                  <a:lnTo>
                    <a:pt x="77470" y="0"/>
                  </a:lnTo>
                  <a:lnTo>
                    <a:pt x="68580" y="2540"/>
                  </a:lnTo>
                  <a:lnTo>
                    <a:pt x="58420" y="7620"/>
                  </a:lnTo>
                  <a:lnTo>
                    <a:pt x="48260" y="13970"/>
                  </a:lnTo>
                  <a:lnTo>
                    <a:pt x="38100" y="21590"/>
                  </a:lnTo>
                  <a:lnTo>
                    <a:pt x="27940" y="30480"/>
                  </a:lnTo>
                  <a:lnTo>
                    <a:pt x="20320" y="39370"/>
                  </a:lnTo>
                  <a:lnTo>
                    <a:pt x="13970" y="48260"/>
                  </a:lnTo>
                  <a:lnTo>
                    <a:pt x="7620" y="58420"/>
                  </a:lnTo>
                  <a:lnTo>
                    <a:pt x="5080" y="69850"/>
                  </a:lnTo>
                  <a:lnTo>
                    <a:pt x="2540" y="82550"/>
                  </a:lnTo>
                  <a:lnTo>
                    <a:pt x="0" y="95250"/>
                  </a:lnTo>
                  <a:lnTo>
                    <a:pt x="1270" y="106680"/>
                  </a:lnTo>
                  <a:lnTo>
                    <a:pt x="5080" y="115570"/>
                  </a:lnTo>
                  <a:lnTo>
                    <a:pt x="8890" y="124460"/>
                  </a:lnTo>
                  <a:lnTo>
                    <a:pt x="15240" y="129540"/>
                  </a:lnTo>
                  <a:lnTo>
                    <a:pt x="24130" y="130810"/>
                  </a:lnTo>
                  <a:lnTo>
                    <a:pt x="33020" y="130810"/>
                  </a:lnTo>
                  <a:lnTo>
                    <a:pt x="40640" y="128270"/>
                  </a:lnTo>
                  <a:lnTo>
                    <a:pt x="48260" y="124460"/>
                  </a:lnTo>
                  <a:lnTo>
                    <a:pt x="55880" y="120650"/>
                  </a:lnTo>
                  <a:lnTo>
                    <a:pt x="63500" y="114300"/>
                  </a:lnTo>
                  <a:lnTo>
                    <a:pt x="69850" y="107950"/>
                  </a:lnTo>
                  <a:lnTo>
                    <a:pt x="77470" y="101600"/>
                  </a:lnTo>
                  <a:lnTo>
                    <a:pt x="85090" y="92710"/>
                  </a:lnTo>
                  <a:lnTo>
                    <a:pt x="91440" y="82550"/>
                  </a:lnTo>
                  <a:lnTo>
                    <a:pt x="99060" y="71120"/>
                  </a:lnTo>
                  <a:lnTo>
                    <a:pt x="105410" y="59690"/>
                  </a:lnTo>
                  <a:lnTo>
                    <a:pt x="110490" y="48260"/>
                  </a:lnTo>
                  <a:lnTo>
                    <a:pt x="114300" y="36830"/>
                  </a:lnTo>
                  <a:lnTo>
                    <a:pt x="116840" y="34290"/>
                  </a:lnTo>
                  <a:lnTo>
                    <a:pt x="119380" y="38100"/>
                  </a:lnTo>
                  <a:lnTo>
                    <a:pt x="120650" y="44450"/>
                  </a:lnTo>
                  <a:lnTo>
                    <a:pt x="123190" y="52070"/>
                  </a:lnTo>
                  <a:lnTo>
                    <a:pt x="125730" y="60960"/>
                  </a:lnTo>
                  <a:lnTo>
                    <a:pt x="128270" y="71120"/>
                  </a:lnTo>
                  <a:lnTo>
                    <a:pt x="133350" y="78740"/>
                  </a:lnTo>
                  <a:lnTo>
                    <a:pt x="140970" y="87630"/>
                  </a:lnTo>
                  <a:lnTo>
                    <a:pt x="186690" y="120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8571230" y="1621790"/>
              <a:ext cx="83821" cy="83821"/>
            </a:xfrm>
            <a:custGeom>
              <a:avLst/>
              <a:gdLst/>
              <a:ahLst/>
              <a:cxnLst/>
              <a:rect l="0" t="0" r="0" b="0"/>
              <a:pathLst>
                <a:path w="83821" h="83821">
                  <a:moveTo>
                    <a:pt x="30480" y="0"/>
                  </a:moveTo>
                  <a:lnTo>
                    <a:pt x="19050" y="16510"/>
                  </a:lnTo>
                  <a:lnTo>
                    <a:pt x="15240" y="25400"/>
                  </a:lnTo>
                  <a:lnTo>
                    <a:pt x="10160" y="34290"/>
                  </a:lnTo>
                  <a:lnTo>
                    <a:pt x="6350" y="43180"/>
                  </a:lnTo>
                  <a:lnTo>
                    <a:pt x="3810" y="54610"/>
                  </a:lnTo>
                  <a:lnTo>
                    <a:pt x="2540" y="67310"/>
                  </a:lnTo>
                  <a:lnTo>
                    <a:pt x="1270" y="80010"/>
                  </a:lnTo>
                  <a:lnTo>
                    <a:pt x="0" y="83820"/>
                  </a:lnTo>
                  <a:lnTo>
                    <a:pt x="0" y="81280"/>
                  </a:lnTo>
                  <a:lnTo>
                    <a:pt x="0" y="74930"/>
                  </a:lnTo>
                  <a:lnTo>
                    <a:pt x="1270" y="68580"/>
                  </a:lnTo>
                  <a:lnTo>
                    <a:pt x="5080" y="62230"/>
                  </a:lnTo>
                  <a:lnTo>
                    <a:pt x="10160" y="54610"/>
                  </a:lnTo>
                  <a:lnTo>
                    <a:pt x="16510" y="48260"/>
                  </a:lnTo>
                  <a:lnTo>
                    <a:pt x="25400" y="41910"/>
                  </a:lnTo>
                  <a:lnTo>
                    <a:pt x="34290" y="34290"/>
                  </a:lnTo>
                  <a:lnTo>
                    <a:pt x="43180" y="29210"/>
                  </a:lnTo>
                  <a:lnTo>
                    <a:pt x="53340" y="24130"/>
                  </a:lnTo>
                  <a:lnTo>
                    <a:pt x="83820" y="10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8724900" y="1630680"/>
              <a:ext cx="266701" cy="116841"/>
            </a:xfrm>
            <a:custGeom>
              <a:avLst/>
              <a:gdLst/>
              <a:ahLst/>
              <a:cxnLst/>
              <a:rect l="0" t="0" r="0" b="0"/>
              <a:pathLst>
                <a:path w="266701" h="116841">
                  <a:moveTo>
                    <a:pt x="13970" y="74930"/>
                  </a:moveTo>
                  <a:lnTo>
                    <a:pt x="2540" y="86360"/>
                  </a:lnTo>
                  <a:lnTo>
                    <a:pt x="0" y="85090"/>
                  </a:lnTo>
                  <a:lnTo>
                    <a:pt x="0" y="78740"/>
                  </a:lnTo>
                  <a:lnTo>
                    <a:pt x="1270" y="71120"/>
                  </a:lnTo>
                  <a:lnTo>
                    <a:pt x="2540" y="60960"/>
                  </a:lnTo>
                  <a:lnTo>
                    <a:pt x="5080" y="52070"/>
                  </a:lnTo>
                  <a:lnTo>
                    <a:pt x="7620" y="41910"/>
                  </a:lnTo>
                  <a:lnTo>
                    <a:pt x="12700" y="33020"/>
                  </a:lnTo>
                  <a:lnTo>
                    <a:pt x="17780" y="25400"/>
                  </a:lnTo>
                  <a:lnTo>
                    <a:pt x="22860" y="16510"/>
                  </a:lnTo>
                  <a:lnTo>
                    <a:pt x="30480" y="10160"/>
                  </a:lnTo>
                  <a:lnTo>
                    <a:pt x="39370" y="5080"/>
                  </a:lnTo>
                  <a:lnTo>
                    <a:pt x="48260" y="0"/>
                  </a:lnTo>
                  <a:lnTo>
                    <a:pt x="58420" y="0"/>
                  </a:lnTo>
                  <a:lnTo>
                    <a:pt x="71120" y="1270"/>
                  </a:lnTo>
                  <a:lnTo>
                    <a:pt x="83820" y="5080"/>
                  </a:lnTo>
                  <a:lnTo>
                    <a:pt x="93980" y="10160"/>
                  </a:lnTo>
                  <a:lnTo>
                    <a:pt x="104140" y="17780"/>
                  </a:lnTo>
                  <a:lnTo>
                    <a:pt x="111760" y="26670"/>
                  </a:lnTo>
                  <a:lnTo>
                    <a:pt x="118110" y="36830"/>
                  </a:lnTo>
                  <a:lnTo>
                    <a:pt x="121920" y="48260"/>
                  </a:lnTo>
                  <a:lnTo>
                    <a:pt x="124460" y="60960"/>
                  </a:lnTo>
                  <a:lnTo>
                    <a:pt x="125730" y="73660"/>
                  </a:lnTo>
                  <a:lnTo>
                    <a:pt x="127000" y="86360"/>
                  </a:lnTo>
                  <a:lnTo>
                    <a:pt x="128270" y="100330"/>
                  </a:lnTo>
                  <a:lnTo>
                    <a:pt x="127000" y="105410"/>
                  </a:lnTo>
                  <a:lnTo>
                    <a:pt x="125730" y="102870"/>
                  </a:lnTo>
                  <a:lnTo>
                    <a:pt x="123190" y="97790"/>
                  </a:lnTo>
                  <a:lnTo>
                    <a:pt x="123190" y="90170"/>
                  </a:lnTo>
                  <a:lnTo>
                    <a:pt x="124460" y="81280"/>
                  </a:lnTo>
                  <a:lnTo>
                    <a:pt x="125730" y="72390"/>
                  </a:lnTo>
                  <a:lnTo>
                    <a:pt x="129540" y="63500"/>
                  </a:lnTo>
                  <a:lnTo>
                    <a:pt x="134620" y="55880"/>
                  </a:lnTo>
                  <a:lnTo>
                    <a:pt x="139700" y="48260"/>
                  </a:lnTo>
                  <a:lnTo>
                    <a:pt x="147320" y="40640"/>
                  </a:lnTo>
                  <a:lnTo>
                    <a:pt x="154940" y="33020"/>
                  </a:lnTo>
                  <a:lnTo>
                    <a:pt x="163830" y="26670"/>
                  </a:lnTo>
                  <a:lnTo>
                    <a:pt x="173990" y="22860"/>
                  </a:lnTo>
                  <a:lnTo>
                    <a:pt x="184150" y="21590"/>
                  </a:lnTo>
                  <a:lnTo>
                    <a:pt x="193040" y="21590"/>
                  </a:lnTo>
                  <a:lnTo>
                    <a:pt x="203200" y="24130"/>
                  </a:lnTo>
                  <a:lnTo>
                    <a:pt x="210820" y="27940"/>
                  </a:lnTo>
                  <a:lnTo>
                    <a:pt x="218440" y="33020"/>
                  </a:lnTo>
                  <a:lnTo>
                    <a:pt x="226060" y="40640"/>
                  </a:lnTo>
                  <a:lnTo>
                    <a:pt x="231140" y="48260"/>
                  </a:lnTo>
                  <a:lnTo>
                    <a:pt x="236220" y="57150"/>
                  </a:lnTo>
                  <a:lnTo>
                    <a:pt x="241300" y="66040"/>
                  </a:lnTo>
                  <a:lnTo>
                    <a:pt x="247650" y="76200"/>
                  </a:lnTo>
                  <a:lnTo>
                    <a:pt x="266700" y="116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9070340" y="1614170"/>
              <a:ext cx="152401" cy="147321"/>
            </a:xfrm>
            <a:custGeom>
              <a:avLst/>
              <a:gdLst/>
              <a:ahLst/>
              <a:cxnLst/>
              <a:rect l="0" t="0" r="0" b="0"/>
              <a:pathLst>
                <a:path w="152401" h="147321">
                  <a:moveTo>
                    <a:pt x="5080" y="81280"/>
                  </a:moveTo>
                  <a:lnTo>
                    <a:pt x="39370" y="81280"/>
                  </a:lnTo>
                  <a:lnTo>
                    <a:pt x="54610" y="80010"/>
                  </a:lnTo>
                  <a:lnTo>
                    <a:pt x="71120" y="77470"/>
                  </a:lnTo>
                  <a:lnTo>
                    <a:pt x="87630" y="74930"/>
                  </a:lnTo>
                  <a:lnTo>
                    <a:pt x="101600" y="72390"/>
                  </a:lnTo>
                  <a:lnTo>
                    <a:pt x="115570" y="69850"/>
                  </a:lnTo>
                  <a:lnTo>
                    <a:pt x="128270" y="66040"/>
                  </a:lnTo>
                  <a:lnTo>
                    <a:pt x="137160" y="60960"/>
                  </a:lnTo>
                  <a:lnTo>
                    <a:pt x="144780" y="53340"/>
                  </a:lnTo>
                  <a:lnTo>
                    <a:pt x="151130" y="44450"/>
                  </a:lnTo>
                  <a:lnTo>
                    <a:pt x="152400" y="36830"/>
                  </a:lnTo>
                  <a:lnTo>
                    <a:pt x="151130" y="29210"/>
                  </a:lnTo>
                  <a:lnTo>
                    <a:pt x="148590" y="21590"/>
                  </a:lnTo>
                  <a:lnTo>
                    <a:pt x="140970" y="16510"/>
                  </a:lnTo>
                  <a:lnTo>
                    <a:pt x="132080" y="10160"/>
                  </a:lnTo>
                  <a:lnTo>
                    <a:pt x="121920" y="6350"/>
                  </a:lnTo>
                  <a:lnTo>
                    <a:pt x="107950" y="2540"/>
                  </a:lnTo>
                  <a:lnTo>
                    <a:pt x="93980" y="1270"/>
                  </a:lnTo>
                  <a:lnTo>
                    <a:pt x="78740" y="0"/>
                  </a:lnTo>
                  <a:lnTo>
                    <a:pt x="64770" y="1270"/>
                  </a:lnTo>
                  <a:lnTo>
                    <a:pt x="52070" y="3810"/>
                  </a:lnTo>
                  <a:lnTo>
                    <a:pt x="39370" y="8890"/>
                  </a:lnTo>
                  <a:lnTo>
                    <a:pt x="29210" y="13970"/>
                  </a:lnTo>
                  <a:lnTo>
                    <a:pt x="20320" y="20320"/>
                  </a:lnTo>
                  <a:lnTo>
                    <a:pt x="11430" y="26670"/>
                  </a:lnTo>
                  <a:lnTo>
                    <a:pt x="6350" y="35560"/>
                  </a:lnTo>
                  <a:lnTo>
                    <a:pt x="2540" y="45720"/>
                  </a:lnTo>
                  <a:lnTo>
                    <a:pt x="0" y="57150"/>
                  </a:lnTo>
                  <a:lnTo>
                    <a:pt x="0" y="69850"/>
                  </a:lnTo>
                  <a:lnTo>
                    <a:pt x="2540" y="82550"/>
                  </a:lnTo>
                  <a:lnTo>
                    <a:pt x="7620" y="96520"/>
                  </a:lnTo>
                  <a:lnTo>
                    <a:pt x="13970" y="107950"/>
                  </a:lnTo>
                  <a:lnTo>
                    <a:pt x="21590" y="116840"/>
                  </a:lnTo>
                  <a:lnTo>
                    <a:pt x="30480" y="125730"/>
                  </a:lnTo>
                  <a:lnTo>
                    <a:pt x="41910" y="133350"/>
                  </a:lnTo>
                  <a:lnTo>
                    <a:pt x="55880" y="139700"/>
                  </a:lnTo>
                  <a:lnTo>
                    <a:pt x="69850" y="144780"/>
                  </a:lnTo>
                  <a:lnTo>
                    <a:pt x="86360" y="146050"/>
                  </a:lnTo>
                  <a:lnTo>
                    <a:pt x="102870" y="147320"/>
                  </a:lnTo>
                  <a:lnTo>
                    <a:pt x="152400" y="1435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9312910" y="1621790"/>
              <a:ext cx="162561" cy="125731"/>
            </a:xfrm>
            <a:custGeom>
              <a:avLst/>
              <a:gdLst/>
              <a:ahLst/>
              <a:cxnLst/>
              <a:rect l="0" t="0" r="0" b="0"/>
              <a:pathLst>
                <a:path w="162561" h="125731">
                  <a:moveTo>
                    <a:pt x="25400" y="10160"/>
                  </a:moveTo>
                  <a:lnTo>
                    <a:pt x="11430" y="54610"/>
                  </a:lnTo>
                  <a:lnTo>
                    <a:pt x="7620" y="64770"/>
                  </a:lnTo>
                  <a:lnTo>
                    <a:pt x="1270" y="90170"/>
                  </a:lnTo>
                  <a:lnTo>
                    <a:pt x="0" y="101600"/>
                  </a:lnTo>
                  <a:lnTo>
                    <a:pt x="0" y="113030"/>
                  </a:lnTo>
                  <a:lnTo>
                    <a:pt x="1270" y="124460"/>
                  </a:lnTo>
                  <a:lnTo>
                    <a:pt x="2540" y="125730"/>
                  </a:lnTo>
                  <a:lnTo>
                    <a:pt x="3810" y="121920"/>
                  </a:lnTo>
                  <a:lnTo>
                    <a:pt x="3810" y="113030"/>
                  </a:lnTo>
                  <a:lnTo>
                    <a:pt x="6350" y="101600"/>
                  </a:lnTo>
                  <a:lnTo>
                    <a:pt x="10160" y="90170"/>
                  </a:lnTo>
                  <a:lnTo>
                    <a:pt x="15240" y="77470"/>
                  </a:lnTo>
                  <a:lnTo>
                    <a:pt x="24130" y="54610"/>
                  </a:lnTo>
                  <a:lnTo>
                    <a:pt x="27940" y="43180"/>
                  </a:lnTo>
                  <a:lnTo>
                    <a:pt x="33020" y="33020"/>
                  </a:lnTo>
                  <a:lnTo>
                    <a:pt x="39370" y="24130"/>
                  </a:lnTo>
                  <a:lnTo>
                    <a:pt x="45720" y="16510"/>
                  </a:lnTo>
                  <a:lnTo>
                    <a:pt x="54610" y="10160"/>
                  </a:lnTo>
                  <a:lnTo>
                    <a:pt x="64770" y="6350"/>
                  </a:lnTo>
                  <a:lnTo>
                    <a:pt x="76200" y="5080"/>
                  </a:lnTo>
                  <a:lnTo>
                    <a:pt x="88900" y="2540"/>
                  </a:lnTo>
                  <a:lnTo>
                    <a:pt x="101600" y="1270"/>
                  </a:lnTo>
                  <a:lnTo>
                    <a:pt x="1625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9552940" y="1602740"/>
              <a:ext cx="172721" cy="165101"/>
            </a:xfrm>
            <a:custGeom>
              <a:avLst/>
              <a:gdLst/>
              <a:ahLst/>
              <a:cxnLst/>
              <a:rect l="0" t="0" r="0" b="0"/>
              <a:pathLst>
                <a:path w="172721" h="165101">
                  <a:moveTo>
                    <a:pt x="101600" y="19050"/>
                  </a:moveTo>
                  <a:lnTo>
                    <a:pt x="90170" y="7620"/>
                  </a:lnTo>
                  <a:lnTo>
                    <a:pt x="81280" y="3810"/>
                  </a:lnTo>
                  <a:lnTo>
                    <a:pt x="69850" y="2540"/>
                  </a:lnTo>
                  <a:lnTo>
                    <a:pt x="55880" y="0"/>
                  </a:lnTo>
                  <a:lnTo>
                    <a:pt x="41910" y="1270"/>
                  </a:lnTo>
                  <a:lnTo>
                    <a:pt x="27940" y="2540"/>
                  </a:lnTo>
                  <a:lnTo>
                    <a:pt x="13970" y="3810"/>
                  </a:lnTo>
                  <a:lnTo>
                    <a:pt x="5080" y="10160"/>
                  </a:lnTo>
                  <a:lnTo>
                    <a:pt x="1270" y="19050"/>
                  </a:lnTo>
                  <a:lnTo>
                    <a:pt x="0" y="29210"/>
                  </a:lnTo>
                  <a:lnTo>
                    <a:pt x="3810" y="38100"/>
                  </a:lnTo>
                  <a:lnTo>
                    <a:pt x="10160" y="46990"/>
                  </a:lnTo>
                  <a:lnTo>
                    <a:pt x="20320" y="54610"/>
                  </a:lnTo>
                  <a:lnTo>
                    <a:pt x="29210" y="63500"/>
                  </a:lnTo>
                  <a:lnTo>
                    <a:pt x="39370" y="69850"/>
                  </a:lnTo>
                  <a:lnTo>
                    <a:pt x="49530" y="77470"/>
                  </a:lnTo>
                  <a:lnTo>
                    <a:pt x="60960" y="83820"/>
                  </a:lnTo>
                  <a:lnTo>
                    <a:pt x="73660" y="88900"/>
                  </a:lnTo>
                  <a:lnTo>
                    <a:pt x="110490" y="101600"/>
                  </a:lnTo>
                  <a:lnTo>
                    <a:pt x="121920" y="105410"/>
                  </a:lnTo>
                  <a:lnTo>
                    <a:pt x="130810" y="110490"/>
                  </a:lnTo>
                  <a:lnTo>
                    <a:pt x="139700" y="116840"/>
                  </a:lnTo>
                  <a:lnTo>
                    <a:pt x="148590" y="121920"/>
                  </a:lnTo>
                  <a:lnTo>
                    <a:pt x="156210" y="128270"/>
                  </a:lnTo>
                  <a:lnTo>
                    <a:pt x="163830" y="135890"/>
                  </a:lnTo>
                  <a:lnTo>
                    <a:pt x="171450" y="142240"/>
                  </a:lnTo>
                  <a:lnTo>
                    <a:pt x="172720" y="147320"/>
                  </a:lnTo>
                  <a:lnTo>
                    <a:pt x="170180" y="152400"/>
                  </a:lnTo>
                  <a:lnTo>
                    <a:pt x="165100" y="157480"/>
                  </a:lnTo>
                  <a:lnTo>
                    <a:pt x="153670" y="160020"/>
                  </a:lnTo>
                  <a:lnTo>
                    <a:pt x="139700" y="162560"/>
                  </a:lnTo>
                  <a:lnTo>
                    <a:pt x="124460" y="163830"/>
                  </a:lnTo>
                  <a:lnTo>
                    <a:pt x="107950" y="163830"/>
                  </a:lnTo>
                  <a:lnTo>
                    <a:pt x="78740" y="165100"/>
                  </a:lnTo>
                  <a:lnTo>
                    <a:pt x="64770" y="163830"/>
                  </a:lnTo>
                  <a:lnTo>
                    <a:pt x="53340" y="162560"/>
                  </a:lnTo>
                  <a:lnTo>
                    <a:pt x="17780" y="1549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8181340" y="1894840"/>
              <a:ext cx="209551" cy="135891"/>
            </a:xfrm>
            <a:custGeom>
              <a:avLst/>
              <a:gdLst/>
              <a:ahLst/>
              <a:cxnLst/>
              <a:rect l="0" t="0" r="0" b="0"/>
              <a:pathLst>
                <a:path w="209551" h="135891">
                  <a:moveTo>
                    <a:pt x="20320" y="0"/>
                  </a:moveTo>
                  <a:lnTo>
                    <a:pt x="8890" y="11430"/>
                  </a:lnTo>
                  <a:lnTo>
                    <a:pt x="6350" y="19050"/>
                  </a:lnTo>
                  <a:lnTo>
                    <a:pt x="3810" y="29210"/>
                  </a:lnTo>
                  <a:lnTo>
                    <a:pt x="2540" y="40640"/>
                  </a:lnTo>
                  <a:lnTo>
                    <a:pt x="1270" y="53340"/>
                  </a:lnTo>
                  <a:lnTo>
                    <a:pt x="0" y="66040"/>
                  </a:lnTo>
                  <a:lnTo>
                    <a:pt x="0" y="92710"/>
                  </a:lnTo>
                  <a:lnTo>
                    <a:pt x="0" y="120650"/>
                  </a:lnTo>
                  <a:lnTo>
                    <a:pt x="2540" y="128270"/>
                  </a:lnTo>
                  <a:lnTo>
                    <a:pt x="8890" y="132080"/>
                  </a:lnTo>
                  <a:lnTo>
                    <a:pt x="16510" y="133350"/>
                  </a:lnTo>
                  <a:lnTo>
                    <a:pt x="25400" y="134620"/>
                  </a:lnTo>
                  <a:lnTo>
                    <a:pt x="36830" y="135890"/>
                  </a:lnTo>
                  <a:lnTo>
                    <a:pt x="48260" y="135890"/>
                  </a:lnTo>
                  <a:lnTo>
                    <a:pt x="60960" y="135890"/>
                  </a:lnTo>
                  <a:lnTo>
                    <a:pt x="71120" y="133350"/>
                  </a:lnTo>
                  <a:lnTo>
                    <a:pt x="82550" y="130810"/>
                  </a:lnTo>
                  <a:lnTo>
                    <a:pt x="93980" y="128270"/>
                  </a:lnTo>
                  <a:lnTo>
                    <a:pt x="104140" y="125730"/>
                  </a:lnTo>
                  <a:lnTo>
                    <a:pt x="114300" y="121920"/>
                  </a:lnTo>
                  <a:lnTo>
                    <a:pt x="128270" y="119380"/>
                  </a:lnTo>
                  <a:lnTo>
                    <a:pt x="142240" y="115570"/>
                  </a:lnTo>
                  <a:lnTo>
                    <a:pt x="209550" y="952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8296910" y="1906270"/>
              <a:ext cx="105411" cy="177801"/>
            </a:xfrm>
            <a:custGeom>
              <a:avLst/>
              <a:gdLst/>
              <a:ahLst/>
              <a:cxnLst/>
              <a:rect l="0" t="0" r="0" b="0"/>
              <a:pathLst>
                <a:path w="105411" h="177801">
                  <a:moveTo>
                    <a:pt x="0" y="0"/>
                  </a:moveTo>
                  <a:lnTo>
                    <a:pt x="21590" y="10160"/>
                  </a:lnTo>
                  <a:lnTo>
                    <a:pt x="31750" y="15240"/>
                  </a:lnTo>
                  <a:lnTo>
                    <a:pt x="41910" y="19050"/>
                  </a:lnTo>
                  <a:lnTo>
                    <a:pt x="52070" y="22860"/>
                  </a:lnTo>
                  <a:lnTo>
                    <a:pt x="62230" y="27940"/>
                  </a:lnTo>
                  <a:lnTo>
                    <a:pt x="69850" y="34290"/>
                  </a:lnTo>
                  <a:lnTo>
                    <a:pt x="78740" y="39370"/>
                  </a:lnTo>
                  <a:lnTo>
                    <a:pt x="86360" y="46990"/>
                  </a:lnTo>
                  <a:lnTo>
                    <a:pt x="93980" y="55880"/>
                  </a:lnTo>
                  <a:lnTo>
                    <a:pt x="100330" y="64770"/>
                  </a:lnTo>
                  <a:lnTo>
                    <a:pt x="104140" y="74930"/>
                  </a:lnTo>
                  <a:lnTo>
                    <a:pt x="105410" y="85090"/>
                  </a:lnTo>
                  <a:lnTo>
                    <a:pt x="105410" y="95250"/>
                  </a:lnTo>
                  <a:lnTo>
                    <a:pt x="102870" y="105410"/>
                  </a:lnTo>
                  <a:lnTo>
                    <a:pt x="99060" y="115570"/>
                  </a:lnTo>
                  <a:lnTo>
                    <a:pt x="93980" y="125730"/>
                  </a:lnTo>
                  <a:lnTo>
                    <a:pt x="86360" y="134620"/>
                  </a:lnTo>
                  <a:lnTo>
                    <a:pt x="78740" y="140970"/>
                  </a:lnTo>
                  <a:lnTo>
                    <a:pt x="60960" y="152400"/>
                  </a:lnTo>
                  <a:lnTo>
                    <a:pt x="50800" y="158750"/>
                  </a:lnTo>
                  <a:lnTo>
                    <a:pt x="1016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8549640" y="1979930"/>
              <a:ext cx="20321" cy="157481"/>
            </a:xfrm>
            <a:custGeom>
              <a:avLst/>
              <a:gdLst/>
              <a:ahLst/>
              <a:cxnLst/>
              <a:rect l="0" t="0" r="0" b="0"/>
              <a:pathLst>
                <a:path w="20321" h="157481">
                  <a:moveTo>
                    <a:pt x="20320" y="0"/>
                  </a:moveTo>
                  <a:lnTo>
                    <a:pt x="15240" y="16510"/>
                  </a:lnTo>
                  <a:lnTo>
                    <a:pt x="12700" y="25400"/>
                  </a:lnTo>
                  <a:lnTo>
                    <a:pt x="6350" y="49530"/>
                  </a:lnTo>
                  <a:lnTo>
                    <a:pt x="3810" y="62230"/>
                  </a:lnTo>
                  <a:lnTo>
                    <a:pt x="2540" y="74930"/>
                  </a:lnTo>
                  <a:lnTo>
                    <a:pt x="1270" y="88900"/>
                  </a:lnTo>
                  <a:lnTo>
                    <a:pt x="1270" y="101600"/>
                  </a:lnTo>
                  <a:lnTo>
                    <a:pt x="0" y="157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8611870" y="192659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8633460" y="1993900"/>
              <a:ext cx="147321" cy="133351"/>
            </a:xfrm>
            <a:custGeom>
              <a:avLst/>
              <a:gdLst/>
              <a:ahLst/>
              <a:cxnLst/>
              <a:rect l="0" t="0" r="0" b="0"/>
              <a:pathLst>
                <a:path w="147321" h="133351">
                  <a:moveTo>
                    <a:pt x="0" y="133350"/>
                  </a:moveTo>
                  <a:lnTo>
                    <a:pt x="5080" y="115570"/>
                  </a:lnTo>
                  <a:lnTo>
                    <a:pt x="13970" y="92710"/>
                  </a:lnTo>
                  <a:lnTo>
                    <a:pt x="20320" y="77470"/>
                  </a:lnTo>
                  <a:lnTo>
                    <a:pt x="27940" y="63500"/>
                  </a:lnTo>
                  <a:lnTo>
                    <a:pt x="35560" y="49530"/>
                  </a:lnTo>
                  <a:lnTo>
                    <a:pt x="44450" y="34290"/>
                  </a:lnTo>
                  <a:lnTo>
                    <a:pt x="54610" y="22860"/>
                  </a:lnTo>
                  <a:lnTo>
                    <a:pt x="64770" y="12700"/>
                  </a:lnTo>
                  <a:lnTo>
                    <a:pt x="74930" y="3810"/>
                  </a:lnTo>
                  <a:lnTo>
                    <a:pt x="85090" y="0"/>
                  </a:lnTo>
                  <a:lnTo>
                    <a:pt x="95250" y="0"/>
                  </a:lnTo>
                  <a:lnTo>
                    <a:pt x="105410" y="2540"/>
                  </a:lnTo>
                  <a:lnTo>
                    <a:pt x="113030" y="7620"/>
                  </a:lnTo>
                  <a:lnTo>
                    <a:pt x="120650" y="13970"/>
                  </a:lnTo>
                  <a:lnTo>
                    <a:pt x="125730" y="21590"/>
                  </a:lnTo>
                  <a:lnTo>
                    <a:pt x="130810" y="31750"/>
                  </a:lnTo>
                  <a:lnTo>
                    <a:pt x="134620" y="43180"/>
                  </a:lnTo>
                  <a:lnTo>
                    <a:pt x="139700" y="55880"/>
                  </a:lnTo>
                  <a:lnTo>
                    <a:pt x="142240" y="68580"/>
                  </a:lnTo>
                  <a:lnTo>
                    <a:pt x="143510" y="81280"/>
                  </a:lnTo>
                  <a:lnTo>
                    <a:pt x="147320" y="1333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8865870" y="1894840"/>
              <a:ext cx="30481" cy="232411"/>
            </a:xfrm>
            <a:custGeom>
              <a:avLst/>
              <a:gdLst/>
              <a:ahLst/>
              <a:cxnLst/>
              <a:rect l="0" t="0" r="0" b="0"/>
              <a:pathLst>
                <a:path w="30481" h="232411">
                  <a:moveTo>
                    <a:pt x="20320" y="0"/>
                  </a:moveTo>
                  <a:lnTo>
                    <a:pt x="8890" y="22860"/>
                  </a:lnTo>
                  <a:lnTo>
                    <a:pt x="5080" y="36830"/>
                  </a:lnTo>
                  <a:lnTo>
                    <a:pt x="3810" y="52070"/>
                  </a:lnTo>
                  <a:lnTo>
                    <a:pt x="2540" y="69850"/>
                  </a:lnTo>
                  <a:lnTo>
                    <a:pt x="1270" y="87630"/>
                  </a:lnTo>
                  <a:lnTo>
                    <a:pt x="0" y="123190"/>
                  </a:lnTo>
                  <a:lnTo>
                    <a:pt x="1270" y="139700"/>
                  </a:lnTo>
                  <a:lnTo>
                    <a:pt x="2540" y="154940"/>
                  </a:lnTo>
                  <a:lnTo>
                    <a:pt x="5080" y="170180"/>
                  </a:lnTo>
                  <a:lnTo>
                    <a:pt x="8890" y="184150"/>
                  </a:lnTo>
                  <a:lnTo>
                    <a:pt x="13970" y="196850"/>
                  </a:lnTo>
                  <a:lnTo>
                    <a:pt x="30480" y="2324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8949690" y="1988820"/>
              <a:ext cx="189231" cy="148591"/>
            </a:xfrm>
            <a:custGeom>
              <a:avLst/>
              <a:gdLst/>
              <a:ahLst/>
              <a:cxnLst/>
              <a:rect l="0" t="0" r="0" b="0"/>
              <a:pathLst>
                <a:path w="189231" h="148591">
                  <a:moveTo>
                    <a:pt x="105410" y="21590"/>
                  </a:moveTo>
                  <a:lnTo>
                    <a:pt x="99060" y="5080"/>
                  </a:lnTo>
                  <a:lnTo>
                    <a:pt x="91440" y="1270"/>
                  </a:lnTo>
                  <a:lnTo>
                    <a:pt x="81280" y="0"/>
                  </a:lnTo>
                  <a:lnTo>
                    <a:pt x="67310" y="0"/>
                  </a:lnTo>
                  <a:lnTo>
                    <a:pt x="55880" y="3810"/>
                  </a:lnTo>
                  <a:lnTo>
                    <a:pt x="44450" y="10160"/>
                  </a:lnTo>
                  <a:lnTo>
                    <a:pt x="33020" y="17780"/>
                  </a:lnTo>
                  <a:lnTo>
                    <a:pt x="22860" y="27940"/>
                  </a:lnTo>
                  <a:lnTo>
                    <a:pt x="13970" y="38100"/>
                  </a:lnTo>
                  <a:lnTo>
                    <a:pt x="5080" y="50800"/>
                  </a:lnTo>
                  <a:lnTo>
                    <a:pt x="1270" y="63500"/>
                  </a:lnTo>
                  <a:lnTo>
                    <a:pt x="0" y="76200"/>
                  </a:lnTo>
                  <a:lnTo>
                    <a:pt x="0" y="90170"/>
                  </a:lnTo>
                  <a:lnTo>
                    <a:pt x="1270" y="101600"/>
                  </a:lnTo>
                  <a:lnTo>
                    <a:pt x="6350" y="111760"/>
                  </a:lnTo>
                  <a:lnTo>
                    <a:pt x="10160" y="120650"/>
                  </a:lnTo>
                  <a:lnTo>
                    <a:pt x="19050" y="125730"/>
                  </a:lnTo>
                  <a:lnTo>
                    <a:pt x="29210" y="129540"/>
                  </a:lnTo>
                  <a:lnTo>
                    <a:pt x="40640" y="132080"/>
                  </a:lnTo>
                  <a:lnTo>
                    <a:pt x="49530" y="130810"/>
                  </a:lnTo>
                  <a:lnTo>
                    <a:pt x="58420" y="125730"/>
                  </a:lnTo>
                  <a:lnTo>
                    <a:pt x="67310" y="119380"/>
                  </a:lnTo>
                  <a:lnTo>
                    <a:pt x="74930" y="111760"/>
                  </a:lnTo>
                  <a:lnTo>
                    <a:pt x="82550" y="102870"/>
                  </a:lnTo>
                  <a:lnTo>
                    <a:pt x="90170" y="93980"/>
                  </a:lnTo>
                  <a:lnTo>
                    <a:pt x="96520" y="82550"/>
                  </a:lnTo>
                  <a:lnTo>
                    <a:pt x="101600" y="71120"/>
                  </a:lnTo>
                  <a:lnTo>
                    <a:pt x="105410" y="58420"/>
                  </a:lnTo>
                  <a:lnTo>
                    <a:pt x="107950" y="54610"/>
                  </a:lnTo>
                  <a:lnTo>
                    <a:pt x="107950" y="55880"/>
                  </a:lnTo>
                  <a:lnTo>
                    <a:pt x="106680" y="62230"/>
                  </a:lnTo>
                  <a:lnTo>
                    <a:pt x="107950" y="71120"/>
                  </a:lnTo>
                  <a:lnTo>
                    <a:pt x="109220" y="81280"/>
                  </a:lnTo>
                  <a:lnTo>
                    <a:pt x="110490" y="93980"/>
                  </a:lnTo>
                  <a:lnTo>
                    <a:pt x="114300" y="104140"/>
                  </a:lnTo>
                  <a:lnTo>
                    <a:pt x="119380" y="113030"/>
                  </a:lnTo>
                  <a:lnTo>
                    <a:pt x="125730" y="120650"/>
                  </a:lnTo>
                  <a:lnTo>
                    <a:pt x="132080" y="128270"/>
                  </a:lnTo>
                  <a:lnTo>
                    <a:pt x="140970" y="133350"/>
                  </a:lnTo>
                  <a:lnTo>
                    <a:pt x="189230" y="14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9155430" y="1968500"/>
              <a:ext cx="124461" cy="127001"/>
            </a:xfrm>
            <a:custGeom>
              <a:avLst/>
              <a:gdLst/>
              <a:ahLst/>
              <a:cxnLst/>
              <a:rect l="0" t="0" r="0" b="0"/>
              <a:pathLst>
                <a:path w="124461" h="127001">
                  <a:moveTo>
                    <a:pt x="46990" y="21590"/>
                  </a:moveTo>
                  <a:lnTo>
                    <a:pt x="29210" y="38100"/>
                  </a:lnTo>
                  <a:lnTo>
                    <a:pt x="24130" y="46990"/>
                  </a:lnTo>
                  <a:lnTo>
                    <a:pt x="17780" y="55880"/>
                  </a:lnTo>
                  <a:lnTo>
                    <a:pt x="13970" y="64770"/>
                  </a:lnTo>
                  <a:lnTo>
                    <a:pt x="8890" y="74930"/>
                  </a:lnTo>
                  <a:lnTo>
                    <a:pt x="5080" y="85090"/>
                  </a:lnTo>
                  <a:lnTo>
                    <a:pt x="1270" y="95250"/>
                  </a:lnTo>
                  <a:lnTo>
                    <a:pt x="0" y="97790"/>
                  </a:lnTo>
                  <a:lnTo>
                    <a:pt x="0" y="93980"/>
                  </a:lnTo>
                  <a:lnTo>
                    <a:pt x="1270" y="87630"/>
                  </a:lnTo>
                  <a:lnTo>
                    <a:pt x="5080" y="78740"/>
                  </a:lnTo>
                  <a:lnTo>
                    <a:pt x="8890" y="67310"/>
                  </a:lnTo>
                  <a:lnTo>
                    <a:pt x="15240" y="55880"/>
                  </a:lnTo>
                  <a:lnTo>
                    <a:pt x="20320" y="45720"/>
                  </a:lnTo>
                  <a:lnTo>
                    <a:pt x="26670" y="36830"/>
                  </a:lnTo>
                  <a:lnTo>
                    <a:pt x="33020" y="27940"/>
                  </a:lnTo>
                  <a:lnTo>
                    <a:pt x="41910" y="20320"/>
                  </a:lnTo>
                  <a:lnTo>
                    <a:pt x="49530" y="12700"/>
                  </a:lnTo>
                  <a:lnTo>
                    <a:pt x="59690" y="5080"/>
                  </a:lnTo>
                  <a:lnTo>
                    <a:pt x="68580" y="1270"/>
                  </a:lnTo>
                  <a:lnTo>
                    <a:pt x="78740" y="0"/>
                  </a:lnTo>
                  <a:lnTo>
                    <a:pt x="88900" y="0"/>
                  </a:lnTo>
                  <a:lnTo>
                    <a:pt x="97790" y="5080"/>
                  </a:lnTo>
                  <a:lnTo>
                    <a:pt x="104140" y="12700"/>
                  </a:lnTo>
                  <a:lnTo>
                    <a:pt x="109220" y="22860"/>
                  </a:lnTo>
                  <a:lnTo>
                    <a:pt x="114300" y="34290"/>
                  </a:lnTo>
                  <a:lnTo>
                    <a:pt x="118110" y="45720"/>
                  </a:lnTo>
                  <a:lnTo>
                    <a:pt x="121920" y="58420"/>
                  </a:lnTo>
                  <a:lnTo>
                    <a:pt x="124460" y="71120"/>
                  </a:lnTo>
                  <a:lnTo>
                    <a:pt x="124460" y="82550"/>
                  </a:lnTo>
                  <a:lnTo>
                    <a:pt x="120650" y="127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9340850" y="1852930"/>
              <a:ext cx="208281" cy="271781"/>
            </a:xfrm>
            <a:custGeom>
              <a:avLst/>
              <a:gdLst/>
              <a:ahLst/>
              <a:cxnLst/>
              <a:rect l="0" t="0" r="0" b="0"/>
              <a:pathLst>
                <a:path w="208281" h="271781">
                  <a:moveTo>
                    <a:pt x="166370" y="0"/>
                  </a:moveTo>
                  <a:lnTo>
                    <a:pt x="154940" y="27940"/>
                  </a:lnTo>
                  <a:lnTo>
                    <a:pt x="146050" y="50800"/>
                  </a:lnTo>
                  <a:lnTo>
                    <a:pt x="142240" y="62230"/>
                  </a:lnTo>
                  <a:lnTo>
                    <a:pt x="139700" y="73660"/>
                  </a:lnTo>
                  <a:lnTo>
                    <a:pt x="138430" y="86360"/>
                  </a:lnTo>
                  <a:lnTo>
                    <a:pt x="137160" y="100330"/>
                  </a:lnTo>
                  <a:lnTo>
                    <a:pt x="137160" y="113030"/>
                  </a:lnTo>
                  <a:lnTo>
                    <a:pt x="138430" y="127000"/>
                  </a:lnTo>
                  <a:lnTo>
                    <a:pt x="149860" y="199390"/>
                  </a:lnTo>
                  <a:lnTo>
                    <a:pt x="152400" y="217170"/>
                  </a:lnTo>
                  <a:lnTo>
                    <a:pt x="156210" y="232410"/>
                  </a:lnTo>
                  <a:lnTo>
                    <a:pt x="160020" y="246380"/>
                  </a:lnTo>
                  <a:lnTo>
                    <a:pt x="160020" y="251460"/>
                  </a:lnTo>
                  <a:lnTo>
                    <a:pt x="157480" y="252730"/>
                  </a:lnTo>
                  <a:lnTo>
                    <a:pt x="153670" y="248920"/>
                  </a:lnTo>
                  <a:lnTo>
                    <a:pt x="148590" y="242570"/>
                  </a:lnTo>
                  <a:lnTo>
                    <a:pt x="142240" y="232410"/>
                  </a:lnTo>
                  <a:lnTo>
                    <a:pt x="135890" y="222250"/>
                  </a:lnTo>
                  <a:lnTo>
                    <a:pt x="128270" y="212090"/>
                  </a:lnTo>
                  <a:lnTo>
                    <a:pt x="116840" y="203200"/>
                  </a:lnTo>
                  <a:lnTo>
                    <a:pt x="105410" y="195580"/>
                  </a:lnTo>
                  <a:lnTo>
                    <a:pt x="92710" y="190500"/>
                  </a:lnTo>
                  <a:lnTo>
                    <a:pt x="80010" y="189230"/>
                  </a:lnTo>
                  <a:lnTo>
                    <a:pt x="67310" y="189230"/>
                  </a:lnTo>
                  <a:lnTo>
                    <a:pt x="53340" y="191770"/>
                  </a:lnTo>
                  <a:lnTo>
                    <a:pt x="39370" y="195580"/>
                  </a:lnTo>
                  <a:lnTo>
                    <a:pt x="25400" y="200660"/>
                  </a:lnTo>
                  <a:lnTo>
                    <a:pt x="15240" y="208280"/>
                  </a:lnTo>
                  <a:lnTo>
                    <a:pt x="7620" y="218440"/>
                  </a:lnTo>
                  <a:lnTo>
                    <a:pt x="0" y="229870"/>
                  </a:lnTo>
                  <a:lnTo>
                    <a:pt x="1270" y="240030"/>
                  </a:lnTo>
                  <a:lnTo>
                    <a:pt x="6350" y="248920"/>
                  </a:lnTo>
                  <a:lnTo>
                    <a:pt x="13970" y="257810"/>
                  </a:lnTo>
                  <a:lnTo>
                    <a:pt x="25400" y="262890"/>
                  </a:lnTo>
                  <a:lnTo>
                    <a:pt x="40640" y="266700"/>
                  </a:lnTo>
                  <a:lnTo>
                    <a:pt x="58420" y="269240"/>
                  </a:lnTo>
                  <a:lnTo>
                    <a:pt x="74930" y="270510"/>
                  </a:lnTo>
                  <a:lnTo>
                    <a:pt x="90170" y="271780"/>
                  </a:lnTo>
                  <a:lnTo>
                    <a:pt x="105410" y="271780"/>
                  </a:lnTo>
                  <a:lnTo>
                    <a:pt x="120650" y="271780"/>
                  </a:lnTo>
                  <a:lnTo>
                    <a:pt x="137160" y="270510"/>
                  </a:lnTo>
                  <a:lnTo>
                    <a:pt x="208280" y="252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7518400" y="2399030"/>
              <a:ext cx="167641" cy="344171"/>
            </a:xfrm>
            <a:custGeom>
              <a:avLst/>
              <a:gdLst/>
              <a:ahLst/>
              <a:cxnLst/>
              <a:rect l="0" t="0" r="0" b="0"/>
              <a:pathLst>
                <a:path w="167641" h="344171">
                  <a:moveTo>
                    <a:pt x="52070" y="85090"/>
                  </a:moveTo>
                  <a:lnTo>
                    <a:pt x="40640" y="96520"/>
                  </a:lnTo>
                  <a:lnTo>
                    <a:pt x="35560" y="107950"/>
                  </a:lnTo>
                  <a:lnTo>
                    <a:pt x="31750" y="124460"/>
                  </a:lnTo>
                  <a:lnTo>
                    <a:pt x="27940" y="143510"/>
                  </a:lnTo>
                  <a:lnTo>
                    <a:pt x="25400" y="160020"/>
                  </a:lnTo>
                  <a:lnTo>
                    <a:pt x="24130" y="176530"/>
                  </a:lnTo>
                  <a:lnTo>
                    <a:pt x="22860" y="191770"/>
                  </a:lnTo>
                  <a:lnTo>
                    <a:pt x="21590" y="207010"/>
                  </a:lnTo>
                  <a:lnTo>
                    <a:pt x="20320" y="236220"/>
                  </a:lnTo>
                  <a:lnTo>
                    <a:pt x="21590" y="252730"/>
                  </a:lnTo>
                  <a:lnTo>
                    <a:pt x="22860" y="270510"/>
                  </a:lnTo>
                  <a:lnTo>
                    <a:pt x="25400" y="289560"/>
                  </a:lnTo>
                  <a:lnTo>
                    <a:pt x="26670" y="307340"/>
                  </a:lnTo>
                  <a:lnTo>
                    <a:pt x="25400" y="323850"/>
                  </a:lnTo>
                  <a:lnTo>
                    <a:pt x="24130" y="339090"/>
                  </a:lnTo>
                  <a:lnTo>
                    <a:pt x="22860" y="344170"/>
                  </a:lnTo>
                  <a:lnTo>
                    <a:pt x="21590" y="344170"/>
                  </a:lnTo>
                  <a:lnTo>
                    <a:pt x="21590" y="337820"/>
                  </a:lnTo>
                  <a:lnTo>
                    <a:pt x="19050" y="330200"/>
                  </a:lnTo>
                  <a:lnTo>
                    <a:pt x="15240" y="308610"/>
                  </a:lnTo>
                  <a:lnTo>
                    <a:pt x="12700" y="295910"/>
                  </a:lnTo>
                  <a:lnTo>
                    <a:pt x="11430" y="283210"/>
                  </a:lnTo>
                  <a:lnTo>
                    <a:pt x="11430" y="270510"/>
                  </a:lnTo>
                  <a:lnTo>
                    <a:pt x="8890" y="256540"/>
                  </a:lnTo>
                  <a:lnTo>
                    <a:pt x="7620" y="242570"/>
                  </a:lnTo>
                  <a:lnTo>
                    <a:pt x="3810" y="228600"/>
                  </a:lnTo>
                  <a:lnTo>
                    <a:pt x="2540" y="214630"/>
                  </a:lnTo>
                  <a:lnTo>
                    <a:pt x="1270" y="198120"/>
                  </a:lnTo>
                  <a:lnTo>
                    <a:pt x="0" y="181610"/>
                  </a:lnTo>
                  <a:lnTo>
                    <a:pt x="1270" y="166370"/>
                  </a:lnTo>
                  <a:lnTo>
                    <a:pt x="2540" y="151130"/>
                  </a:lnTo>
                  <a:lnTo>
                    <a:pt x="13970" y="82550"/>
                  </a:lnTo>
                  <a:lnTo>
                    <a:pt x="19050" y="64770"/>
                  </a:lnTo>
                  <a:lnTo>
                    <a:pt x="26670" y="48260"/>
                  </a:lnTo>
                  <a:lnTo>
                    <a:pt x="34290" y="33020"/>
                  </a:lnTo>
                  <a:lnTo>
                    <a:pt x="44450" y="21590"/>
                  </a:lnTo>
                  <a:lnTo>
                    <a:pt x="53340" y="12700"/>
                  </a:lnTo>
                  <a:lnTo>
                    <a:pt x="63500" y="5080"/>
                  </a:lnTo>
                  <a:lnTo>
                    <a:pt x="74930" y="1270"/>
                  </a:lnTo>
                  <a:lnTo>
                    <a:pt x="86360" y="0"/>
                  </a:lnTo>
                  <a:lnTo>
                    <a:pt x="99060" y="1270"/>
                  </a:lnTo>
                  <a:lnTo>
                    <a:pt x="111760" y="5080"/>
                  </a:lnTo>
                  <a:lnTo>
                    <a:pt x="123190" y="10160"/>
                  </a:lnTo>
                  <a:lnTo>
                    <a:pt x="134620" y="17780"/>
                  </a:lnTo>
                  <a:lnTo>
                    <a:pt x="144780" y="25400"/>
                  </a:lnTo>
                  <a:lnTo>
                    <a:pt x="153670" y="33020"/>
                  </a:lnTo>
                  <a:lnTo>
                    <a:pt x="161290" y="39370"/>
                  </a:lnTo>
                  <a:lnTo>
                    <a:pt x="166370" y="50800"/>
                  </a:lnTo>
                  <a:lnTo>
                    <a:pt x="167640" y="63500"/>
                  </a:lnTo>
                  <a:lnTo>
                    <a:pt x="167640" y="77470"/>
                  </a:lnTo>
                  <a:lnTo>
                    <a:pt x="163830" y="90170"/>
                  </a:lnTo>
                  <a:lnTo>
                    <a:pt x="157480" y="100330"/>
                  </a:lnTo>
                  <a:lnTo>
                    <a:pt x="151130" y="109220"/>
                  </a:lnTo>
                  <a:lnTo>
                    <a:pt x="139700" y="116840"/>
                  </a:lnTo>
                  <a:lnTo>
                    <a:pt x="127000" y="123190"/>
                  </a:lnTo>
                  <a:lnTo>
                    <a:pt x="111760" y="128270"/>
                  </a:lnTo>
                  <a:lnTo>
                    <a:pt x="96520" y="130810"/>
                  </a:lnTo>
                  <a:lnTo>
                    <a:pt x="80010" y="133350"/>
                  </a:lnTo>
                  <a:lnTo>
                    <a:pt x="20320" y="116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7749540" y="2294890"/>
              <a:ext cx="20321" cy="264161"/>
            </a:xfrm>
            <a:custGeom>
              <a:avLst/>
              <a:gdLst/>
              <a:ahLst/>
              <a:cxnLst/>
              <a:rect l="0" t="0" r="0" b="0"/>
              <a:pathLst>
                <a:path w="20321" h="264161">
                  <a:moveTo>
                    <a:pt x="10160" y="0"/>
                  </a:moveTo>
                  <a:lnTo>
                    <a:pt x="3810" y="22860"/>
                  </a:lnTo>
                  <a:lnTo>
                    <a:pt x="2540" y="36830"/>
                  </a:lnTo>
                  <a:lnTo>
                    <a:pt x="1270" y="52070"/>
                  </a:lnTo>
                  <a:lnTo>
                    <a:pt x="1270" y="69850"/>
                  </a:lnTo>
                  <a:lnTo>
                    <a:pt x="0" y="107950"/>
                  </a:lnTo>
                  <a:lnTo>
                    <a:pt x="0" y="128270"/>
                  </a:lnTo>
                  <a:lnTo>
                    <a:pt x="1270" y="146050"/>
                  </a:lnTo>
                  <a:lnTo>
                    <a:pt x="2540" y="160020"/>
                  </a:lnTo>
                  <a:lnTo>
                    <a:pt x="5080" y="173990"/>
                  </a:lnTo>
                  <a:lnTo>
                    <a:pt x="6350" y="186690"/>
                  </a:lnTo>
                  <a:lnTo>
                    <a:pt x="7620" y="200660"/>
                  </a:lnTo>
                  <a:lnTo>
                    <a:pt x="20320" y="264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7857490" y="2390140"/>
              <a:ext cx="207011" cy="179071"/>
            </a:xfrm>
            <a:custGeom>
              <a:avLst/>
              <a:gdLst/>
              <a:ahLst/>
              <a:cxnLst/>
              <a:rect l="0" t="0" r="0" b="0"/>
              <a:pathLst>
                <a:path w="207011" h="179071">
                  <a:moveTo>
                    <a:pt x="133350" y="31750"/>
                  </a:moveTo>
                  <a:lnTo>
                    <a:pt x="121920" y="20320"/>
                  </a:lnTo>
                  <a:lnTo>
                    <a:pt x="115570" y="13970"/>
                  </a:lnTo>
                  <a:lnTo>
                    <a:pt x="107950" y="8890"/>
                  </a:lnTo>
                  <a:lnTo>
                    <a:pt x="99060" y="2540"/>
                  </a:lnTo>
                  <a:lnTo>
                    <a:pt x="87630" y="0"/>
                  </a:lnTo>
                  <a:lnTo>
                    <a:pt x="76200" y="1270"/>
                  </a:lnTo>
                  <a:lnTo>
                    <a:pt x="63500" y="3810"/>
                  </a:lnTo>
                  <a:lnTo>
                    <a:pt x="52070" y="11430"/>
                  </a:lnTo>
                  <a:lnTo>
                    <a:pt x="40640" y="20320"/>
                  </a:lnTo>
                  <a:lnTo>
                    <a:pt x="29210" y="30480"/>
                  </a:lnTo>
                  <a:lnTo>
                    <a:pt x="20320" y="43180"/>
                  </a:lnTo>
                  <a:lnTo>
                    <a:pt x="11430" y="55880"/>
                  </a:lnTo>
                  <a:lnTo>
                    <a:pt x="2540" y="68580"/>
                  </a:lnTo>
                  <a:lnTo>
                    <a:pt x="0" y="81280"/>
                  </a:lnTo>
                  <a:lnTo>
                    <a:pt x="0" y="95250"/>
                  </a:lnTo>
                  <a:lnTo>
                    <a:pt x="2540" y="109220"/>
                  </a:lnTo>
                  <a:lnTo>
                    <a:pt x="7620" y="119380"/>
                  </a:lnTo>
                  <a:lnTo>
                    <a:pt x="13970" y="127000"/>
                  </a:lnTo>
                  <a:lnTo>
                    <a:pt x="22860" y="134620"/>
                  </a:lnTo>
                  <a:lnTo>
                    <a:pt x="33020" y="138430"/>
                  </a:lnTo>
                  <a:lnTo>
                    <a:pt x="44450" y="140970"/>
                  </a:lnTo>
                  <a:lnTo>
                    <a:pt x="55880" y="143510"/>
                  </a:lnTo>
                  <a:lnTo>
                    <a:pt x="69850" y="142240"/>
                  </a:lnTo>
                  <a:lnTo>
                    <a:pt x="82550" y="139700"/>
                  </a:lnTo>
                  <a:lnTo>
                    <a:pt x="96520" y="134620"/>
                  </a:lnTo>
                  <a:lnTo>
                    <a:pt x="106680" y="125730"/>
                  </a:lnTo>
                  <a:lnTo>
                    <a:pt x="114300" y="114300"/>
                  </a:lnTo>
                  <a:lnTo>
                    <a:pt x="120650" y="100330"/>
                  </a:lnTo>
                  <a:lnTo>
                    <a:pt x="125730" y="87630"/>
                  </a:lnTo>
                  <a:lnTo>
                    <a:pt x="130810" y="73660"/>
                  </a:lnTo>
                  <a:lnTo>
                    <a:pt x="135890" y="59690"/>
                  </a:lnTo>
                  <a:lnTo>
                    <a:pt x="137160" y="54610"/>
                  </a:lnTo>
                  <a:lnTo>
                    <a:pt x="137160" y="55880"/>
                  </a:lnTo>
                  <a:lnTo>
                    <a:pt x="135890" y="62230"/>
                  </a:lnTo>
                  <a:lnTo>
                    <a:pt x="135890" y="71120"/>
                  </a:lnTo>
                  <a:lnTo>
                    <a:pt x="138430" y="81280"/>
                  </a:lnTo>
                  <a:lnTo>
                    <a:pt x="139700" y="92710"/>
                  </a:lnTo>
                  <a:lnTo>
                    <a:pt x="143510" y="105410"/>
                  </a:lnTo>
                  <a:lnTo>
                    <a:pt x="148590" y="118110"/>
                  </a:lnTo>
                  <a:lnTo>
                    <a:pt x="153670" y="130810"/>
                  </a:lnTo>
                  <a:lnTo>
                    <a:pt x="160020" y="142240"/>
                  </a:lnTo>
                  <a:lnTo>
                    <a:pt x="166370" y="152400"/>
                  </a:lnTo>
                  <a:lnTo>
                    <a:pt x="207010" y="179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8096250" y="2421890"/>
              <a:ext cx="179071" cy="143511"/>
            </a:xfrm>
            <a:custGeom>
              <a:avLst/>
              <a:gdLst/>
              <a:ahLst/>
              <a:cxnLst/>
              <a:rect l="0" t="0" r="0" b="0"/>
              <a:pathLst>
                <a:path w="179071" h="143511">
                  <a:moveTo>
                    <a:pt x="21590" y="0"/>
                  </a:moveTo>
                  <a:lnTo>
                    <a:pt x="15240" y="16510"/>
                  </a:lnTo>
                  <a:lnTo>
                    <a:pt x="12700" y="26670"/>
                  </a:lnTo>
                  <a:lnTo>
                    <a:pt x="6350" y="54610"/>
                  </a:lnTo>
                  <a:lnTo>
                    <a:pt x="3810" y="68580"/>
                  </a:lnTo>
                  <a:lnTo>
                    <a:pt x="2540" y="83820"/>
                  </a:lnTo>
                  <a:lnTo>
                    <a:pt x="2540" y="97790"/>
                  </a:lnTo>
                  <a:lnTo>
                    <a:pt x="1270" y="111760"/>
                  </a:lnTo>
                  <a:lnTo>
                    <a:pt x="1270" y="139700"/>
                  </a:lnTo>
                  <a:lnTo>
                    <a:pt x="0" y="143510"/>
                  </a:lnTo>
                  <a:lnTo>
                    <a:pt x="0" y="139700"/>
                  </a:lnTo>
                  <a:lnTo>
                    <a:pt x="0" y="92710"/>
                  </a:lnTo>
                  <a:lnTo>
                    <a:pt x="1270" y="78740"/>
                  </a:lnTo>
                  <a:lnTo>
                    <a:pt x="3810" y="66040"/>
                  </a:lnTo>
                  <a:lnTo>
                    <a:pt x="6350" y="54610"/>
                  </a:lnTo>
                  <a:lnTo>
                    <a:pt x="10160" y="44450"/>
                  </a:lnTo>
                  <a:lnTo>
                    <a:pt x="15240" y="35560"/>
                  </a:lnTo>
                  <a:lnTo>
                    <a:pt x="20320" y="26670"/>
                  </a:lnTo>
                  <a:lnTo>
                    <a:pt x="30480" y="21590"/>
                  </a:lnTo>
                  <a:lnTo>
                    <a:pt x="41910" y="17780"/>
                  </a:lnTo>
                  <a:lnTo>
                    <a:pt x="55880" y="15240"/>
                  </a:lnTo>
                  <a:lnTo>
                    <a:pt x="68580" y="16510"/>
                  </a:lnTo>
                  <a:lnTo>
                    <a:pt x="81280" y="21590"/>
                  </a:lnTo>
                  <a:lnTo>
                    <a:pt x="92710" y="27940"/>
                  </a:lnTo>
                  <a:lnTo>
                    <a:pt x="102870" y="38100"/>
                  </a:lnTo>
                  <a:lnTo>
                    <a:pt x="111760" y="48260"/>
                  </a:lnTo>
                  <a:lnTo>
                    <a:pt x="135890" y="82550"/>
                  </a:lnTo>
                  <a:lnTo>
                    <a:pt x="179070" y="125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8329930" y="2326640"/>
              <a:ext cx="29211" cy="252731"/>
            </a:xfrm>
            <a:custGeom>
              <a:avLst/>
              <a:gdLst/>
              <a:ahLst/>
              <a:cxnLst/>
              <a:rect l="0" t="0" r="0" b="0"/>
              <a:pathLst>
                <a:path w="29211" h="252731">
                  <a:moveTo>
                    <a:pt x="29210" y="0"/>
                  </a:moveTo>
                  <a:lnTo>
                    <a:pt x="19050" y="11430"/>
                  </a:lnTo>
                  <a:lnTo>
                    <a:pt x="13970" y="20320"/>
                  </a:lnTo>
                  <a:lnTo>
                    <a:pt x="10160" y="33020"/>
                  </a:lnTo>
                  <a:lnTo>
                    <a:pt x="6350" y="45720"/>
                  </a:lnTo>
                  <a:lnTo>
                    <a:pt x="3810" y="62230"/>
                  </a:lnTo>
                  <a:lnTo>
                    <a:pt x="1270" y="80010"/>
                  </a:lnTo>
                  <a:lnTo>
                    <a:pt x="0" y="99060"/>
                  </a:lnTo>
                  <a:lnTo>
                    <a:pt x="1270" y="119380"/>
                  </a:lnTo>
                  <a:lnTo>
                    <a:pt x="2540" y="138430"/>
                  </a:lnTo>
                  <a:lnTo>
                    <a:pt x="3810" y="158750"/>
                  </a:lnTo>
                  <a:lnTo>
                    <a:pt x="6350" y="177800"/>
                  </a:lnTo>
                  <a:lnTo>
                    <a:pt x="19050" y="252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8285480" y="2410460"/>
              <a:ext cx="168911" cy="21591"/>
            </a:xfrm>
            <a:custGeom>
              <a:avLst/>
              <a:gdLst/>
              <a:ahLst/>
              <a:cxnLst/>
              <a:rect l="0" t="0" r="0" b="0"/>
              <a:pathLst>
                <a:path w="168911" h="21591">
                  <a:moveTo>
                    <a:pt x="0" y="21590"/>
                  </a:moveTo>
                  <a:lnTo>
                    <a:pt x="17780" y="16510"/>
                  </a:lnTo>
                  <a:lnTo>
                    <a:pt x="26670" y="13970"/>
                  </a:lnTo>
                  <a:lnTo>
                    <a:pt x="38100" y="12700"/>
                  </a:lnTo>
                  <a:lnTo>
                    <a:pt x="49530" y="12700"/>
                  </a:lnTo>
                  <a:lnTo>
                    <a:pt x="60960" y="11430"/>
                  </a:lnTo>
                  <a:lnTo>
                    <a:pt x="72390" y="8890"/>
                  </a:lnTo>
                  <a:lnTo>
                    <a:pt x="83820" y="6350"/>
                  </a:lnTo>
                  <a:lnTo>
                    <a:pt x="97790" y="3810"/>
                  </a:lnTo>
                  <a:lnTo>
                    <a:pt x="114300" y="2540"/>
                  </a:lnTo>
                  <a:lnTo>
                    <a:pt x="16891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8453120" y="2386330"/>
              <a:ext cx="254001" cy="193041"/>
            </a:xfrm>
            <a:custGeom>
              <a:avLst/>
              <a:gdLst/>
              <a:ahLst/>
              <a:cxnLst/>
              <a:rect l="0" t="0" r="0" b="0"/>
              <a:pathLst>
                <a:path w="254001" h="193041">
                  <a:moveTo>
                    <a:pt x="148590" y="13970"/>
                  </a:moveTo>
                  <a:lnTo>
                    <a:pt x="137160" y="2540"/>
                  </a:lnTo>
                  <a:lnTo>
                    <a:pt x="130810" y="1270"/>
                  </a:lnTo>
                  <a:lnTo>
                    <a:pt x="123190" y="0"/>
                  </a:lnTo>
                  <a:lnTo>
                    <a:pt x="114300" y="1270"/>
                  </a:lnTo>
                  <a:lnTo>
                    <a:pt x="102870" y="3810"/>
                  </a:lnTo>
                  <a:lnTo>
                    <a:pt x="91440" y="6350"/>
                  </a:lnTo>
                  <a:lnTo>
                    <a:pt x="78740" y="8890"/>
                  </a:lnTo>
                  <a:lnTo>
                    <a:pt x="68580" y="12700"/>
                  </a:lnTo>
                  <a:lnTo>
                    <a:pt x="58420" y="17780"/>
                  </a:lnTo>
                  <a:lnTo>
                    <a:pt x="49530" y="24130"/>
                  </a:lnTo>
                  <a:lnTo>
                    <a:pt x="41910" y="30480"/>
                  </a:lnTo>
                  <a:lnTo>
                    <a:pt x="34290" y="36830"/>
                  </a:lnTo>
                  <a:lnTo>
                    <a:pt x="26670" y="43180"/>
                  </a:lnTo>
                  <a:lnTo>
                    <a:pt x="19050" y="52070"/>
                  </a:lnTo>
                  <a:lnTo>
                    <a:pt x="12700" y="62230"/>
                  </a:lnTo>
                  <a:lnTo>
                    <a:pt x="5080" y="74930"/>
                  </a:lnTo>
                  <a:lnTo>
                    <a:pt x="1270" y="87630"/>
                  </a:lnTo>
                  <a:lnTo>
                    <a:pt x="0" y="100330"/>
                  </a:lnTo>
                  <a:lnTo>
                    <a:pt x="0" y="114300"/>
                  </a:lnTo>
                  <a:lnTo>
                    <a:pt x="3810" y="124460"/>
                  </a:lnTo>
                  <a:lnTo>
                    <a:pt x="10160" y="134620"/>
                  </a:lnTo>
                  <a:lnTo>
                    <a:pt x="17780" y="143510"/>
                  </a:lnTo>
                  <a:lnTo>
                    <a:pt x="29210" y="149860"/>
                  </a:lnTo>
                  <a:lnTo>
                    <a:pt x="41910" y="153670"/>
                  </a:lnTo>
                  <a:lnTo>
                    <a:pt x="55880" y="156210"/>
                  </a:lnTo>
                  <a:lnTo>
                    <a:pt x="71120" y="154940"/>
                  </a:lnTo>
                  <a:lnTo>
                    <a:pt x="85090" y="149860"/>
                  </a:lnTo>
                  <a:lnTo>
                    <a:pt x="99060" y="143510"/>
                  </a:lnTo>
                  <a:lnTo>
                    <a:pt x="110490" y="135890"/>
                  </a:lnTo>
                  <a:lnTo>
                    <a:pt x="120650" y="129540"/>
                  </a:lnTo>
                  <a:lnTo>
                    <a:pt x="130810" y="123190"/>
                  </a:lnTo>
                  <a:lnTo>
                    <a:pt x="138430" y="113030"/>
                  </a:lnTo>
                  <a:lnTo>
                    <a:pt x="147320" y="102870"/>
                  </a:lnTo>
                  <a:lnTo>
                    <a:pt x="154940" y="90170"/>
                  </a:lnTo>
                  <a:lnTo>
                    <a:pt x="160020" y="77470"/>
                  </a:lnTo>
                  <a:lnTo>
                    <a:pt x="162560" y="64770"/>
                  </a:lnTo>
                  <a:lnTo>
                    <a:pt x="165100" y="52070"/>
                  </a:lnTo>
                  <a:lnTo>
                    <a:pt x="165100" y="45720"/>
                  </a:lnTo>
                  <a:lnTo>
                    <a:pt x="165100" y="45720"/>
                  </a:lnTo>
                  <a:lnTo>
                    <a:pt x="162560" y="49530"/>
                  </a:lnTo>
                  <a:lnTo>
                    <a:pt x="161290" y="55880"/>
                  </a:lnTo>
                  <a:lnTo>
                    <a:pt x="161290" y="66040"/>
                  </a:lnTo>
                  <a:lnTo>
                    <a:pt x="160020" y="76200"/>
                  </a:lnTo>
                  <a:lnTo>
                    <a:pt x="161290" y="88900"/>
                  </a:lnTo>
                  <a:lnTo>
                    <a:pt x="162560" y="101600"/>
                  </a:lnTo>
                  <a:lnTo>
                    <a:pt x="165100" y="114300"/>
                  </a:lnTo>
                  <a:lnTo>
                    <a:pt x="168910" y="128270"/>
                  </a:lnTo>
                  <a:lnTo>
                    <a:pt x="173990" y="140970"/>
                  </a:lnTo>
                  <a:lnTo>
                    <a:pt x="179070" y="154940"/>
                  </a:lnTo>
                  <a:lnTo>
                    <a:pt x="187960" y="165100"/>
                  </a:lnTo>
                  <a:lnTo>
                    <a:pt x="198120" y="173990"/>
                  </a:lnTo>
                  <a:lnTo>
                    <a:pt x="254000" y="1930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8738870" y="2316480"/>
              <a:ext cx="52071" cy="231141"/>
            </a:xfrm>
            <a:custGeom>
              <a:avLst/>
              <a:gdLst/>
              <a:ahLst/>
              <a:cxnLst/>
              <a:rect l="0" t="0" r="0" b="0"/>
              <a:pathLst>
                <a:path w="52071" h="231141">
                  <a:moveTo>
                    <a:pt x="52070" y="0"/>
                  </a:moveTo>
                  <a:lnTo>
                    <a:pt x="40640" y="11430"/>
                  </a:lnTo>
                  <a:lnTo>
                    <a:pt x="36830" y="19050"/>
                  </a:lnTo>
                  <a:lnTo>
                    <a:pt x="33020" y="29210"/>
                  </a:lnTo>
                  <a:lnTo>
                    <a:pt x="17780" y="72390"/>
                  </a:lnTo>
                  <a:lnTo>
                    <a:pt x="15240" y="86360"/>
                  </a:lnTo>
                  <a:lnTo>
                    <a:pt x="13970" y="100330"/>
                  </a:lnTo>
                  <a:lnTo>
                    <a:pt x="12700" y="115570"/>
                  </a:lnTo>
                  <a:lnTo>
                    <a:pt x="11430" y="132080"/>
                  </a:lnTo>
                  <a:lnTo>
                    <a:pt x="11430" y="166370"/>
                  </a:lnTo>
                  <a:lnTo>
                    <a:pt x="10160" y="180340"/>
                  </a:lnTo>
                  <a:lnTo>
                    <a:pt x="7620" y="194310"/>
                  </a:lnTo>
                  <a:lnTo>
                    <a:pt x="0" y="23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8696960" y="2390140"/>
              <a:ext cx="252731" cy="147321"/>
            </a:xfrm>
            <a:custGeom>
              <a:avLst/>
              <a:gdLst/>
              <a:ahLst/>
              <a:cxnLst/>
              <a:rect l="0" t="0" r="0" b="0"/>
              <a:pathLst>
                <a:path w="252731" h="147321">
                  <a:moveTo>
                    <a:pt x="0" y="31750"/>
                  </a:moveTo>
                  <a:lnTo>
                    <a:pt x="16510" y="25400"/>
                  </a:lnTo>
                  <a:lnTo>
                    <a:pt x="25400" y="22860"/>
                  </a:lnTo>
                  <a:lnTo>
                    <a:pt x="60960" y="13970"/>
                  </a:lnTo>
                  <a:lnTo>
                    <a:pt x="82550" y="6350"/>
                  </a:lnTo>
                  <a:lnTo>
                    <a:pt x="95250" y="3810"/>
                  </a:lnTo>
                  <a:lnTo>
                    <a:pt x="107950" y="2540"/>
                  </a:lnTo>
                  <a:lnTo>
                    <a:pt x="120650" y="1270"/>
                  </a:lnTo>
                  <a:lnTo>
                    <a:pt x="135890" y="1270"/>
                  </a:lnTo>
                  <a:lnTo>
                    <a:pt x="167640" y="0"/>
                  </a:lnTo>
                  <a:lnTo>
                    <a:pt x="212090" y="0"/>
                  </a:lnTo>
                  <a:lnTo>
                    <a:pt x="222250" y="5080"/>
                  </a:lnTo>
                  <a:lnTo>
                    <a:pt x="228600" y="12700"/>
                  </a:lnTo>
                  <a:lnTo>
                    <a:pt x="232410" y="22860"/>
                  </a:lnTo>
                  <a:lnTo>
                    <a:pt x="234950" y="33020"/>
                  </a:lnTo>
                  <a:lnTo>
                    <a:pt x="234950" y="45720"/>
                  </a:lnTo>
                  <a:lnTo>
                    <a:pt x="233680" y="58420"/>
                  </a:lnTo>
                  <a:lnTo>
                    <a:pt x="232410" y="71120"/>
                  </a:lnTo>
                  <a:lnTo>
                    <a:pt x="232410" y="99060"/>
                  </a:lnTo>
                  <a:lnTo>
                    <a:pt x="233680" y="110490"/>
                  </a:lnTo>
                  <a:lnTo>
                    <a:pt x="237490" y="120650"/>
                  </a:lnTo>
                  <a:lnTo>
                    <a:pt x="252730" y="147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8970010" y="2284730"/>
              <a:ext cx="11431" cy="1"/>
            </a:xfrm>
            <a:custGeom>
              <a:avLst/>
              <a:gdLst/>
              <a:ahLst/>
              <a:cxnLst/>
              <a:rect l="0" t="0" r="0" b="0"/>
              <a:pathLst>
                <a:path w="11431" h="1">
                  <a:moveTo>
                    <a:pt x="1143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9037320" y="2379980"/>
              <a:ext cx="185421" cy="134621"/>
            </a:xfrm>
            <a:custGeom>
              <a:avLst/>
              <a:gdLst/>
              <a:ahLst/>
              <a:cxnLst/>
              <a:rect l="0" t="0" r="0" b="0"/>
              <a:pathLst>
                <a:path w="185421" h="134621">
                  <a:moveTo>
                    <a:pt x="69850" y="20320"/>
                  </a:moveTo>
                  <a:lnTo>
                    <a:pt x="53340" y="31750"/>
                  </a:lnTo>
                  <a:lnTo>
                    <a:pt x="44450" y="38100"/>
                  </a:lnTo>
                  <a:lnTo>
                    <a:pt x="35560" y="46990"/>
                  </a:lnTo>
                  <a:lnTo>
                    <a:pt x="25400" y="55880"/>
                  </a:lnTo>
                  <a:lnTo>
                    <a:pt x="16510" y="64770"/>
                  </a:lnTo>
                  <a:lnTo>
                    <a:pt x="8890" y="74930"/>
                  </a:lnTo>
                  <a:lnTo>
                    <a:pt x="1270" y="85090"/>
                  </a:lnTo>
                  <a:lnTo>
                    <a:pt x="0" y="95250"/>
                  </a:lnTo>
                  <a:lnTo>
                    <a:pt x="1270" y="105410"/>
                  </a:lnTo>
                  <a:lnTo>
                    <a:pt x="6350" y="115570"/>
                  </a:lnTo>
                  <a:lnTo>
                    <a:pt x="16510" y="121920"/>
                  </a:lnTo>
                  <a:lnTo>
                    <a:pt x="27940" y="127000"/>
                  </a:lnTo>
                  <a:lnTo>
                    <a:pt x="41910" y="130810"/>
                  </a:lnTo>
                  <a:lnTo>
                    <a:pt x="55880" y="132080"/>
                  </a:lnTo>
                  <a:lnTo>
                    <a:pt x="69850" y="133350"/>
                  </a:lnTo>
                  <a:lnTo>
                    <a:pt x="83820" y="134620"/>
                  </a:lnTo>
                  <a:lnTo>
                    <a:pt x="96520" y="133350"/>
                  </a:lnTo>
                  <a:lnTo>
                    <a:pt x="109220" y="132080"/>
                  </a:lnTo>
                  <a:lnTo>
                    <a:pt x="120650" y="130810"/>
                  </a:lnTo>
                  <a:lnTo>
                    <a:pt x="133350" y="125730"/>
                  </a:lnTo>
                  <a:lnTo>
                    <a:pt x="146050" y="118110"/>
                  </a:lnTo>
                  <a:lnTo>
                    <a:pt x="158750" y="110490"/>
                  </a:lnTo>
                  <a:lnTo>
                    <a:pt x="168910" y="100330"/>
                  </a:lnTo>
                  <a:lnTo>
                    <a:pt x="176530" y="88900"/>
                  </a:lnTo>
                  <a:lnTo>
                    <a:pt x="182880" y="76200"/>
                  </a:lnTo>
                  <a:lnTo>
                    <a:pt x="185420" y="66040"/>
                  </a:lnTo>
                  <a:lnTo>
                    <a:pt x="184150" y="57150"/>
                  </a:lnTo>
                  <a:lnTo>
                    <a:pt x="181610" y="48260"/>
                  </a:lnTo>
                  <a:lnTo>
                    <a:pt x="172720" y="40640"/>
                  </a:lnTo>
                  <a:lnTo>
                    <a:pt x="162560" y="33020"/>
                  </a:lnTo>
                  <a:lnTo>
                    <a:pt x="148590" y="25400"/>
                  </a:lnTo>
                  <a:lnTo>
                    <a:pt x="137160" y="19050"/>
                  </a:lnTo>
                  <a:lnTo>
                    <a:pt x="124460" y="13970"/>
                  </a:lnTo>
                  <a:lnTo>
                    <a:pt x="113030" y="8890"/>
                  </a:lnTo>
                  <a:lnTo>
                    <a:pt x="101600" y="5080"/>
                  </a:lnTo>
                  <a:lnTo>
                    <a:pt x="88900" y="3810"/>
                  </a:lnTo>
                  <a:lnTo>
                    <a:pt x="38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9307830" y="2348230"/>
              <a:ext cx="189231" cy="173991"/>
            </a:xfrm>
            <a:custGeom>
              <a:avLst/>
              <a:gdLst/>
              <a:ahLst/>
              <a:cxnLst/>
              <a:rect l="0" t="0" r="0" b="0"/>
              <a:pathLst>
                <a:path w="189231" h="173991">
                  <a:moveTo>
                    <a:pt x="10160" y="157480"/>
                  </a:moveTo>
                  <a:lnTo>
                    <a:pt x="3810" y="140970"/>
                  </a:lnTo>
                  <a:lnTo>
                    <a:pt x="2540" y="128270"/>
                  </a:lnTo>
                  <a:lnTo>
                    <a:pt x="1270" y="114300"/>
                  </a:lnTo>
                  <a:lnTo>
                    <a:pt x="0" y="81280"/>
                  </a:lnTo>
                  <a:lnTo>
                    <a:pt x="0" y="50800"/>
                  </a:lnTo>
                  <a:lnTo>
                    <a:pt x="2540" y="38100"/>
                  </a:lnTo>
                  <a:lnTo>
                    <a:pt x="6350" y="27940"/>
                  </a:lnTo>
                  <a:lnTo>
                    <a:pt x="10160" y="17780"/>
                  </a:lnTo>
                  <a:lnTo>
                    <a:pt x="16510" y="15240"/>
                  </a:lnTo>
                  <a:lnTo>
                    <a:pt x="22860" y="17780"/>
                  </a:lnTo>
                  <a:lnTo>
                    <a:pt x="29210" y="21590"/>
                  </a:lnTo>
                  <a:lnTo>
                    <a:pt x="35560" y="31750"/>
                  </a:lnTo>
                  <a:lnTo>
                    <a:pt x="41910" y="45720"/>
                  </a:lnTo>
                  <a:lnTo>
                    <a:pt x="48260" y="62230"/>
                  </a:lnTo>
                  <a:lnTo>
                    <a:pt x="58420" y="78740"/>
                  </a:lnTo>
                  <a:lnTo>
                    <a:pt x="68580" y="95250"/>
                  </a:lnTo>
                  <a:lnTo>
                    <a:pt x="81280" y="113030"/>
                  </a:lnTo>
                  <a:lnTo>
                    <a:pt x="91440" y="127000"/>
                  </a:lnTo>
                  <a:lnTo>
                    <a:pt x="100330" y="138430"/>
                  </a:lnTo>
                  <a:lnTo>
                    <a:pt x="109220" y="148590"/>
                  </a:lnTo>
                  <a:lnTo>
                    <a:pt x="119380" y="157480"/>
                  </a:lnTo>
                  <a:lnTo>
                    <a:pt x="130810" y="165100"/>
                  </a:lnTo>
                  <a:lnTo>
                    <a:pt x="143510" y="172720"/>
                  </a:lnTo>
                  <a:lnTo>
                    <a:pt x="152400" y="173990"/>
                  </a:lnTo>
                  <a:lnTo>
                    <a:pt x="160020" y="170180"/>
                  </a:lnTo>
                  <a:lnTo>
                    <a:pt x="166370" y="162560"/>
                  </a:lnTo>
                  <a:lnTo>
                    <a:pt x="167640" y="151130"/>
                  </a:lnTo>
                  <a:lnTo>
                    <a:pt x="166370" y="138430"/>
                  </a:lnTo>
                  <a:lnTo>
                    <a:pt x="163830" y="123190"/>
                  </a:lnTo>
                  <a:lnTo>
                    <a:pt x="160020" y="110490"/>
                  </a:lnTo>
                  <a:lnTo>
                    <a:pt x="157480" y="97790"/>
                  </a:lnTo>
                  <a:lnTo>
                    <a:pt x="153670" y="86360"/>
                  </a:lnTo>
                  <a:lnTo>
                    <a:pt x="151130" y="73660"/>
                  </a:lnTo>
                  <a:lnTo>
                    <a:pt x="149860" y="60960"/>
                  </a:lnTo>
                  <a:lnTo>
                    <a:pt x="148590" y="46990"/>
                  </a:lnTo>
                  <a:lnTo>
                    <a:pt x="149860" y="35560"/>
                  </a:lnTo>
                  <a:lnTo>
                    <a:pt x="153670" y="26670"/>
                  </a:lnTo>
                  <a:lnTo>
                    <a:pt x="1892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9475470" y="2317750"/>
              <a:ext cx="232411" cy="199391"/>
            </a:xfrm>
            <a:custGeom>
              <a:avLst/>
              <a:gdLst/>
              <a:ahLst/>
              <a:cxnLst/>
              <a:rect l="0" t="0" r="0" b="0"/>
              <a:pathLst>
                <a:path w="232411" h="199391">
                  <a:moveTo>
                    <a:pt x="232410" y="8890"/>
                  </a:moveTo>
                  <a:lnTo>
                    <a:pt x="214630" y="3810"/>
                  </a:lnTo>
                  <a:lnTo>
                    <a:pt x="205740" y="1270"/>
                  </a:lnTo>
                  <a:lnTo>
                    <a:pt x="194310" y="1270"/>
                  </a:lnTo>
                  <a:lnTo>
                    <a:pt x="182880" y="0"/>
                  </a:lnTo>
                  <a:lnTo>
                    <a:pt x="168910" y="1270"/>
                  </a:lnTo>
                  <a:lnTo>
                    <a:pt x="156210" y="2540"/>
                  </a:lnTo>
                  <a:lnTo>
                    <a:pt x="143510" y="5080"/>
                  </a:lnTo>
                  <a:lnTo>
                    <a:pt x="133350" y="10160"/>
                  </a:lnTo>
                  <a:lnTo>
                    <a:pt x="124460" y="16510"/>
                  </a:lnTo>
                  <a:lnTo>
                    <a:pt x="118110" y="24130"/>
                  </a:lnTo>
                  <a:lnTo>
                    <a:pt x="115570" y="34290"/>
                  </a:lnTo>
                  <a:lnTo>
                    <a:pt x="114300" y="45720"/>
                  </a:lnTo>
                  <a:lnTo>
                    <a:pt x="114300" y="58420"/>
                  </a:lnTo>
                  <a:lnTo>
                    <a:pt x="118110" y="68580"/>
                  </a:lnTo>
                  <a:lnTo>
                    <a:pt x="121920" y="77470"/>
                  </a:lnTo>
                  <a:lnTo>
                    <a:pt x="127000" y="86360"/>
                  </a:lnTo>
                  <a:lnTo>
                    <a:pt x="132080" y="95250"/>
                  </a:lnTo>
                  <a:lnTo>
                    <a:pt x="138430" y="102870"/>
                  </a:lnTo>
                  <a:lnTo>
                    <a:pt x="144780" y="110490"/>
                  </a:lnTo>
                  <a:lnTo>
                    <a:pt x="152400" y="116840"/>
                  </a:lnTo>
                  <a:lnTo>
                    <a:pt x="161290" y="124460"/>
                  </a:lnTo>
                  <a:lnTo>
                    <a:pt x="171450" y="132080"/>
                  </a:lnTo>
                  <a:lnTo>
                    <a:pt x="179070" y="138430"/>
                  </a:lnTo>
                  <a:lnTo>
                    <a:pt x="187960" y="146050"/>
                  </a:lnTo>
                  <a:lnTo>
                    <a:pt x="195580" y="152400"/>
                  </a:lnTo>
                  <a:lnTo>
                    <a:pt x="204470" y="160020"/>
                  </a:lnTo>
                  <a:lnTo>
                    <a:pt x="213360" y="166370"/>
                  </a:lnTo>
                  <a:lnTo>
                    <a:pt x="223520" y="173990"/>
                  </a:lnTo>
                  <a:lnTo>
                    <a:pt x="224790" y="181610"/>
                  </a:lnTo>
                  <a:lnTo>
                    <a:pt x="220980" y="187960"/>
                  </a:lnTo>
                  <a:lnTo>
                    <a:pt x="214630" y="195580"/>
                  </a:lnTo>
                  <a:lnTo>
                    <a:pt x="201930" y="198120"/>
                  </a:lnTo>
                  <a:lnTo>
                    <a:pt x="187960" y="199390"/>
                  </a:lnTo>
                  <a:lnTo>
                    <a:pt x="171450" y="199390"/>
                  </a:lnTo>
                  <a:lnTo>
                    <a:pt x="154940" y="198120"/>
                  </a:lnTo>
                  <a:lnTo>
                    <a:pt x="139700" y="195580"/>
                  </a:lnTo>
                  <a:lnTo>
                    <a:pt x="124460" y="193040"/>
                  </a:lnTo>
                  <a:lnTo>
                    <a:pt x="111760" y="190500"/>
                  </a:lnTo>
                  <a:lnTo>
                    <a:pt x="99060" y="186690"/>
                  </a:lnTo>
                  <a:lnTo>
                    <a:pt x="86360" y="184150"/>
                  </a:lnTo>
                  <a:lnTo>
                    <a:pt x="64770" y="177800"/>
                  </a:lnTo>
                  <a:lnTo>
                    <a:pt x="0" y="166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7548880" y="2863850"/>
              <a:ext cx="95251" cy="21591"/>
            </a:xfrm>
            <a:custGeom>
              <a:avLst/>
              <a:gdLst/>
              <a:ahLst/>
              <a:cxnLst/>
              <a:rect l="0" t="0" r="0" b="0"/>
              <a:pathLst>
                <a:path w="95251" h="21591">
                  <a:moveTo>
                    <a:pt x="0" y="21590"/>
                  </a:moveTo>
                  <a:lnTo>
                    <a:pt x="34290" y="8890"/>
                  </a:lnTo>
                  <a:lnTo>
                    <a:pt x="952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7506970" y="2947670"/>
              <a:ext cx="93981" cy="11431"/>
            </a:xfrm>
            <a:custGeom>
              <a:avLst/>
              <a:gdLst/>
              <a:ahLst/>
              <a:cxnLst/>
              <a:rect l="0" t="0" r="0" b="0"/>
              <a:pathLst>
                <a:path w="93981" h="11431">
                  <a:moveTo>
                    <a:pt x="0" y="11430"/>
                  </a:moveTo>
                  <a:lnTo>
                    <a:pt x="21590" y="11430"/>
                  </a:lnTo>
                  <a:lnTo>
                    <a:pt x="31750" y="10160"/>
                  </a:lnTo>
                  <a:lnTo>
                    <a:pt x="41910" y="7620"/>
                  </a:lnTo>
                  <a:lnTo>
                    <a:pt x="939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7774940" y="2818130"/>
              <a:ext cx="132081" cy="185421"/>
            </a:xfrm>
            <a:custGeom>
              <a:avLst/>
              <a:gdLst/>
              <a:ahLst/>
              <a:cxnLst/>
              <a:rect l="0" t="0" r="0" b="0"/>
              <a:pathLst>
                <a:path w="132081" h="185421">
                  <a:moveTo>
                    <a:pt x="132080" y="13970"/>
                  </a:moveTo>
                  <a:lnTo>
                    <a:pt x="120650" y="2540"/>
                  </a:lnTo>
                  <a:lnTo>
                    <a:pt x="111760" y="1270"/>
                  </a:lnTo>
                  <a:lnTo>
                    <a:pt x="100330" y="0"/>
                  </a:lnTo>
                  <a:lnTo>
                    <a:pt x="86360" y="1270"/>
                  </a:lnTo>
                  <a:lnTo>
                    <a:pt x="72390" y="5080"/>
                  </a:lnTo>
                  <a:lnTo>
                    <a:pt x="58420" y="8890"/>
                  </a:lnTo>
                  <a:lnTo>
                    <a:pt x="44450" y="13970"/>
                  </a:lnTo>
                  <a:lnTo>
                    <a:pt x="33020" y="22860"/>
                  </a:lnTo>
                  <a:lnTo>
                    <a:pt x="22860" y="33020"/>
                  </a:lnTo>
                  <a:lnTo>
                    <a:pt x="12700" y="44450"/>
                  </a:lnTo>
                  <a:lnTo>
                    <a:pt x="7620" y="57150"/>
                  </a:lnTo>
                  <a:lnTo>
                    <a:pt x="2540" y="72390"/>
                  </a:lnTo>
                  <a:lnTo>
                    <a:pt x="0" y="87630"/>
                  </a:lnTo>
                  <a:lnTo>
                    <a:pt x="0" y="102870"/>
                  </a:lnTo>
                  <a:lnTo>
                    <a:pt x="0" y="118110"/>
                  </a:lnTo>
                  <a:lnTo>
                    <a:pt x="2540" y="132080"/>
                  </a:lnTo>
                  <a:lnTo>
                    <a:pt x="6350" y="144780"/>
                  </a:lnTo>
                  <a:lnTo>
                    <a:pt x="13970" y="154940"/>
                  </a:lnTo>
                  <a:lnTo>
                    <a:pt x="21590" y="163830"/>
                  </a:lnTo>
                  <a:lnTo>
                    <a:pt x="30480" y="171450"/>
                  </a:lnTo>
                  <a:lnTo>
                    <a:pt x="39370" y="177800"/>
                  </a:lnTo>
                  <a:lnTo>
                    <a:pt x="49530" y="182880"/>
                  </a:lnTo>
                  <a:lnTo>
                    <a:pt x="59690" y="185420"/>
                  </a:lnTo>
                  <a:lnTo>
                    <a:pt x="69850" y="185420"/>
                  </a:lnTo>
                  <a:lnTo>
                    <a:pt x="80010" y="184150"/>
                  </a:lnTo>
                  <a:lnTo>
                    <a:pt x="90170" y="182880"/>
                  </a:lnTo>
                  <a:lnTo>
                    <a:pt x="100330" y="180340"/>
                  </a:lnTo>
                  <a:lnTo>
                    <a:pt x="132080" y="1714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7974330" y="2790190"/>
              <a:ext cx="163831" cy="199391"/>
            </a:xfrm>
            <a:custGeom>
              <a:avLst/>
              <a:gdLst/>
              <a:ahLst/>
              <a:cxnLst/>
              <a:rect l="0" t="0" r="0" b="0"/>
              <a:pathLst>
                <a:path w="163831" h="199391">
                  <a:moveTo>
                    <a:pt x="143510" y="0"/>
                  </a:moveTo>
                  <a:lnTo>
                    <a:pt x="115570" y="0"/>
                  </a:lnTo>
                  <a:lnTo>
                    <a:pt x="102870" y="1270"/>
                  </a:lnTo>
                  <a:lnTo>
                    <a:pt x="92710" y="2540"/>
                  </a:lnTo>
                  <a:lnTo>
                    <a:pt x="81280" y="5080"/>
                  </a:lnTo>
                  <a:lnTo>
                    <a:pt x="71120" y="8890"/>
                  </a:lnTo>
                  <a:lnTo>
                    <a:pt x="62230" y="13970"/>
                  </a:lnTo>
                  <a:lnTo>
                    <a:pt x="54610" y="20320"/>
                  </a:lnTo>
                  <a:lnTo>
                    <a:pt x="46990" y="27940"/>
                  </a:lnTo>
                  <a:lnTo>
                    <a:pt x="39370" y="39370"/>
                  </a:lnTo>
                  <a:lnTo>
                    <a:pt x="31750" y="50800"/>
                  </a:lnTo>
                  <a:lnTo>
                    <a:pt x="24130" y="60960"/>
                  </a:lnTo>
                  <a:lnTo>
                    <a:pt x="16510" y="69850"/>
                  </a:lnTo>
                  <a:lnTo>
                    <a:pt x="10160" y="77470"/>
                  </a:lnTo>
                  <a:lnTo>
                    <a:pt x="5080" y="87630"/>
                  </a:lnTo>
                  <a:lnTo>
                    <a:pt x="2540" y="99060"/>
                  </a:lnTo>
                  <a:lnTo>
                    <a:pt x="0" y="111760"/>
                  </a:lnTo>
                  <a:lnTo>
                    <a:pt x="1270" y="123190"/>
                  </a:lnTo>
                  <a:lnTo>
                    <a:pt x="3810" y="134620"/>
                  </a:lnTo>
                  <a:lnTo>
                    <a:pt x="7620" y="146050"/>
                  </a:lnTo>
                  <a:lnTo>
                    <a:pt x="13970" y="154940"/>
                  </a:lnTo>
                  <a:lnTo>
                    <a:pt x="22860" y="161290"/>
                  </a:lnTo>
                  <a:lnTo>
                    <a:pt x="30480" y="167640"/>
                  </a:lnTo>
                  <a:lnTo>
                    <a:pt x="41910" y="168910"/>
                  </a:lnTo>
                  <a:lnTo>
                    <a:pt x="53340" y="167640"/>
                  </a:lnTo>
                  <a:lnTo>
                    <a:pt x="66040" y="163830"/>
                  </a:lnTo>
                  <a:lnTo>
                    <a:pt x="76200" y="158750"/>
                  </a:lnTo>
                  <a:lnTo>
                    <a:pt x="85090" y="151130"/>
                  </a:lnTo>
                  <a:lnTo>
                    <a:pt x="93980" y="143510"/>
                  </a:lnTo>
                  <a:lnTo>
                    <a:pt x="101600" y="132080"/>
                  </a:lnTo>
                  <a:lnTo>
                    <a:pt x="106680" y="120650"/>
                  </a:lnTo>
                  <a:lnTo>
                    <a:pt x="111760" y="109220"/>
                  </a:lnTo>
                  <a:lnTo>
                    <a:pt x="115570" y="96520"/>
                  </a:lnTo>
                  <a:lnTo>
                    <a:pt x="118110" y="82550"/>
                  </a:lnTo>
                  <a:lnTo>
                    <a:pt x="119380" y="68580"/>
                  </a:lnTo>
                  <a:lnTo>
                    <a:pt x="119380" y="63500"/>
                  </a:lnTo>
                  <a:lnTo>
                    <a:pt x="118110" y="63500"/>
                  </a:lnTo>
                  <a:lnTo>
                    <a:pt x="115570" y="67310"/>
                  </a:lnTo>
                  <a:lnTo>
                    <a:pt x="115570" y="73660"/>
                  </a:lnTo>
                  <a:lnTo>
                    <a:pt x="116840" y="82550"/>
                  </a:lnTo>
                  <a:lnTo>
                    <a:pt x="118110" y="93980"/>
                  </a:lnTo>
                  <a:lnTo>
                    <a:pt x="120650" y="105410"/>
                  </a:lnTo>
                  <a:lnTo>
                    <a:pt x="127000" y="132080"/>
                  </a:lnTo>
                  <a:lnTo>
                    <a:pt x="130810" y="143510"/>
                  </a:lnTo>
                  <a:lnTo>
                    <a:pt x="135890" y="154940"/>
                  </a:lnTo>
                  <a:lnTo>
                    <a:pt x="163830" y="1993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8139430" y="2790190"/>
              <a:ext cx="125731" cy="219711"/>
            </a:xfrm>
            <a:custGeom>
              <a:avLst/>
              <a:gdLst/>
              <a:ahLst/>
              <a:cxnLst/>
              <a:rect l="0" t="0" r="0" b="0"/>
              <a:pathLst>
                <a:path w="125731" h="219711">
                  <a:moveTo>
                    <a:pt x="125730" y="0"/>
                  </a:moveTo>
                  <a:lnTo>
                    <a:pt x="102870" y="0"/>
                  </a:lnTo>
                  <a:lnTo>
                    <a:pt x="91440" y="1270"/>
                  </a:lnTo>
                  <a:lnTo>
                    <a:pt x="80010" y="2540"/>
                  </a:lnTo>
                  <a:lnTo>
                    <a:pt x="67310" y="5080"/>
                  </a:lnTo>
                  <a:lnTo>
                    <a:pt x="55880" y="8890"/>
                  </a:lnTo>
                  <a:lnTo>
                    <a:pt x="46990" y="13970"/>
                  </a:lnTo>
                  <a:lnTo>
                    <a:pt x="38100" y="20320"/>
                  </a:lnTo>
                  <a:lnTo>
                    <a:pt x="27940" y="27940"/>
                  </a:lnTo>
                  <a:lnTo>
                    <a:pt x="19050" y="35560"/>
                  </a:lnTo>
                  <a:lnTo>
                    <a:pt x="8890" y="44450"/>
                  </a:lnTo>
                  <a:lnTo>
                    <a:pt x="2540" y="54610"/>
                  </a:lnTo>
                  <a:lnTo>
                    <a:pt x="0" y="64770"/>
                  </a:lnTo>
                  <a:lnTo>
                    <a:pt x="0" y="74930"/>
                  </a:lnTo>
                  <a:lnTo>
                    <a:pt x="2540" y="85090"/>
                  </a:lnTo>
                  <a:lnTo>
                    <a:pt x="6350" y="95250"/>
                  </a:lnTo>
                  <a:lnTo>
                    <a:pt x="10160" y="105410"/>
                  </a:lnTo>
                  <a:lnTo>
                    <a:pt x="19050" y="114300"/>
                  </a:lnTo>
                  <a:lnTo>
                    <a:pt x="27940" y="123190"/>
                  </a:lnTo>
                  <a:lnTo>
                    <a:pt x="39370" y="130810"/>
                  </a:lnTo>
                  <a:lnTo>
                    <a:pt x="52070" y="138430"/>
                  </a:lnTo>
                  <a:lnTo>
                    <a:pt x="64770" y="146050"/>
                  </a:lnTo>
                  <a:lnTo>
                    <a:pt x="77470" y="153670"/>
                  </a:lnTo>
                  <a:lnTo>
                    <a:pt x="88900" y="162560"/>
                  </a:lnTo>
                  <a:lnTo>
                    <a:pt x="99060" y="171450"/>
                  </a:lnTo>
                  <a:lnTo>
                    <a:pt x="107950" y="180340"/>
                  </a:lnTo>
                  <a:lnTo>
                    <a:pt x="111760" y="190500"/>
                  </a:lnTo>
                  <a:lnTo>
                    <a:pt x="111760" y="200660"/>
                  </a:lnTo>
                  <a:lnTo>
                    <a:pt x="109220" y="210820"/>
                  </a:lnTo>
                  <a:lnTo>
                    <a:pt x="104140" y="217170"/>
                  </a:lnTo>
                  <a:lnTo>
                    <a:pt x="96520" y="219710"/>
                  </a:lnTo>
                  <a:lnTo>
                    <a:pt x="88900" y="219710"/>
                  </a:lnTo>
                  <a:lnTo>
                    <a:pt x="78740" y="218440"/>
                  </a:lnTo>
                  <a:lnTo>
                    <a:pt x="67310" y="214630"/>
                  </a:lnTo>
                  <a:lnTo>
                    <a:pt x="30480" y="1993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8317230" y="2768600"/>
              <a:ext cx="158751" cy="274321"/>
            </a:xfrm>
            <a:custGeom>
              <a:avLst/>
              <a:gdLst/>
              <a:ahLst/>
              <a:cxnLst/>
              <a:rect l="0" t="0" r="0" b="0"/>
              <a:pathLst>
                <a:path w="158751" h="274321">
                  <a:moveTo>
                    <a:pt x="0" y="0"/>
                  </a:moveTo>
                  <a:lnTo>
                    <a:pt x="11430" y="17780"/>
                  </a:lnTo>
                  <a:lnTo>
                    <a:pt x="15240" y="27940"/>
                  </a:lnTo>
                  <a:lnTo>
                    <a:pt x="16510" y="40640"/>
                  </a:lnTo>
                  <a:lnTo>
                    <a:pt x="17780" y="55880"/>
                  </a:lnTo>
                  <a:lnTo>
                    <a:pt x="20320" y="72390"/>
                  </a:lnTo>
                  <a:lnTo>
                    <a:pt x="26670" y="109220"/>
                  </a:lnTo>
                  <a:lnTo>
                    <a:pt x="27940" y="128270"/>
                  </a:lnTo>
                  <a:lnTo>
                    <a:pt x="29210" y="146050"/>
                  </a:lnTo>
                  <a:lnTo>
                    <a:pt x="30480" y="181610"/>
                  </a:lnTo>
                  <a:lnTo>
                    <a:pt x="31750" y="212090"/>
                  </a:lnTo>
                  <a:lnTo>
                    <a:pt x="34290" y="217170"/>
                  </a:lnTo>
                  <a:lnTo>
                    <a:pt x="38100" y="217170"/>
                  </a:lnTo>
                  <a:lnTo>
                    <a:pt x="43180" y="210820"/>
                  </a:lnTo>
                  <a:lnTo>
                    <a:pt x="46990" y="203200"/>
                  </a:lnTo>
                  <a:lnTo>
                    <a:pt x="52070" y="193040"/>
                  </a:lnTo>
                  <a:lnTo>
                    <a:pt x="55880" y="181610"/>
                  </a:lnTo>
                  <a:lnTo>
                    <a:pt x="60960" y="170180"/>
                  </a:lnTo>
                  <a:lnTo>
                    <a:pt x="66040" y="158750"/>
                  </a:lnTo>
                  <a:lnTo>
                    <a:pt x="72390" y="148590"/>
                  </a:lnTo>
                  <a:lnTo>
                    <a:pt x="80010" y="139700"/>
                  </a:lnTo>
                  <a:lnTo>
                    <a:pt x="88900" y="133350"/>
                  </a:lnTo>
                  <a:lnTo>
                    <a:pt x="97790" y="127000"/>
                  </a:lnTo>
                  <a:lnTo>
                    <a:pt x="106680" y="127000"/>
                  </a:lnTo>
                  <a:lnTo>
                    <a:pt x="116840" y="130810"/>
                  </a:lnTo>
                  <a:lnTo>
                    <a:pt x="127000" y="135890"/>
                  </a:lnTo>
                  <a:lnTo>
                    <a:pt x="135890" y="143510"/>
                  </a:lnTo>
                  <a:lnTo>
                    <a:pt x="142240" y="152400"/>
                  </a:lnTo>
                  <a:lnTo>
                    <a:pt x="147320" y="161290"/>
                  </a:lnTo>
                  <a:lnTo>
                    <a:pt x="151130" y="172720"/>
                  </a:lnTo>
                  <a:lnTo>
                    <a:pt x="153670" y="186690"/>
                  </a:lnTo>
                  <a:lnTo>
                    <a:pt x="154940" y="201930"/>
                  </a:lnTo>
                  <a:lnTo>
                    <a:pt x="154940" y="215900"/>
                  </a:lnTo>
                  <a:lnTo>
                    <a:pt x="153670" y="228600"/>
                  </a:lnTo>
                  <a:lnTo>
                    <a:pt x="158750" y="274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8611870" y="2673350"/>
              <a:ext cx="127001" cy="401321"/>
            </a:xfrm>
            <a:custGeom>
              <a:avLst/>
              <a:gdLst/>
              <a:ahLst/>
              <a:cxnLst/>
              <a:rect l="0" t="0" r="0" b="0"/>
              <a:pathLst>
                <a:path w="127001" h="401321">
                  <a:moveTo>
                    <a:pt x="127000" y="11430"/>
                  </a:moveTo>
                  <a:lnTo>
                    <a:pt x="115570" y="0"/>
                  </a:lnTo>
                  <a:lnTo>
                    <a:pt x="111760" y="0"/>
                  </a:lnTo>
                  <a:lnTo>
                    <a:pt x="106680" y="3810"/>
                  </a:lnTo>
                  <a:lnTo>
                    <a:pt x="102870" y="10160"/>
                  </a:lnTo>
                  <a:lnTo>
                    <a:pt x="99060" y="20320"/>
                  </a:lnTo>
                  <a:lnTo>
                    <a:pt x="95250" y="31750"/>
                  </a:lnTo>
                  <a:lnTo>
                    <a:pt x="91440" y="46990"/>
                  </a:lnTo>
                  <a:lnTo>
                    <a:pt x="88900" y="60960"/>
                  </a:lnTo>
                  <a:lnTo>
                    <a:pt x="87630" y="74930"/>
                  </a:lnTo>
                  <a:lnTo>
                    <a:pt x="86360" y="88900"/>
                  </a:lnTo>
                  <a:lnTo>
                    <a:pt x="85090" y="102870"/>
                  </a:lnTo>
                  <a:lnTo>
                    <a:pt x="82550" y="116840"/>
                  </a:lnTo>
                  <a:lnTo>
                    <a:pt x="80010" y="130810"/>
                  </a:lnTo>
                  <a:lnTo>
                    <a:pt x="73660" y="158750"/>
                  </a:lnTo>
                  <a:lnTo>
                    <a:pt x="59690" y="214630"/>
                  </a:lnTo>
                  <a:lnTo>
                    <a:pt x="55880" y="227330"/>
                  </a:lnTo>
                  <a:lnTo>
                    <a:pt x="45720" y="264160"/>
                  </a:lnTo>
                  <a:lnTo>
                    <a:pt x="35560" y="302260"/>
                  </a:lnTo>
                  <a:lnTo>
                    <a:pt x="27940" y="325120"/>
                  </a:lnTo>
                  <a:lnTo>
                    <a:pt x="24130" y="337820"/>
                  </a:lnTo>
                  <a:lnTo>
                    <a:pt x="17780" y="350520"/>
                  </a:lnTo>
                  <a:lnTo>
                    <a:pt x="0" y="401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8675370" y="2783840"/>
              <a:ext cx="158751" cy="212091"/>
            </a:xfrm>
            <a:custGeom>
              <a:avLst/>
              <a:gdLst/>
              <a:ahLst/>
              <a:cxnLst/>
              <a:rect l="0" t="0" r="0" b="0"/>
              <a:pathLst>
                <a:path w="158751" h="212091">
                  <a:moveTo>
                    <a:pt x="157480" y="6350"/>
                  </a:moveTo>
                  <a:lnTo>
                    <a:pt x="140970" y="0"/>
                  </a:lnTo>
                  <a:lnTo>
                    <a:pt x="133350" y="0"/>
                  </a:lnTo>
                  <a:lnTo>
                    <a:pt x="123190" y="1270"/>
                  </a:lnTo>
                  <a:lnTo>
                    <a:pt x="114300" y="2540"/>
                  </a:lnTo>
                  <a:lnTo>
                    <a:pt x="105410" y="7620"/>
                  </a:lnTo>
                  <a:lnTo>
                    <a:pt x="97790" y="13970"/>
                  </a:lnTo>
                  <a:lnTo>
                    <a:pt x="88900" y="21590"/>
                  </a:lnTo>
                  <a:lnTo>
                    <a:pt x="82550" y="30480"/>
                  </a:lnTo>
                  <a:lnTo>
                    <a:pt x="77470" y="40640"/>
                  </a:lnTo>
                  <a:lnTo>
                    <a:pt x="72390" y="49530"/>
                  </a:lnTo>
                  <a:lnTo>
                    <a:pt x="73660" y="57150"/>
                  </a:lnTo>
                  <a:lnTo>
                    <a:pt x="77470" y="63500"/>
                  </a:lnTo>
                  <a:lnTo>
                    <a:pt x="82550" y="68580"/>
                  </a:lnTo>
                  <a:lnTo>
                    <a:pt x="90170" y="74930"/>
                  </a:lnTo>
                  <a:lnTo>
                    <a:pt x="99060" y="81280"/>
                  </a:lnTo>
                  <a:lnTo>
                    <a:pt x="107950" y="87630"/>
                  </a:lnTo>
                  <a:lnTo>
                    <a:pt x="118110" y="93980"/>
                  </a:lnTo>
                  <a:lnTo>
                    <a:pt x="128270" y="97790"/>
                  </a:lnTo>
                  <a:lnTo>
                    <a:pt x="137160" y="102870"/>
                  </a:lnTo>
                  <a:lnTo>
                    <a:pt x="146050" y="109220"/>
                  </a:lnTo>
                  <a:lnTo>
                    <a:pt x="152400" y="116840"/>
                  </a:lnTo>
                  <a:lnTo>
                    <a:pt x="157480" y="125730"/>
                  </a:lnTo>
                  <a:lnTo>
                    <a:pt x="158750" y="134620"/>
                  </a:lnTo>
                  <a:lnTo>
                    <a:pt x="157480" y="144780"/>
                  </a:lnTo>
                  <a:lnTo>
                    <a:pt x="153670" y="154940"/>
                  </a:lnTo>
                  <a:lnTo>
                    <a:pt x="149860" y="163830"/>
                  </a:lnTo>
                  <a:lnTo>
                    <a:pt x="144780" y="171450"/>
                  </a:lnTo>
                  <a:lnTo>
                    <a:pt x="138430" y="180340"/>
                  </a:lnTo>
                  <a:lnTo>
                    <a:pt x="129540" y="187960"/>
                  </a:lnTo>
                  <a:lnTo>
                    <a:pt x="119380" y="194310"/>
                  </a:lnTo>
                  <a:lnTo>
                    <a:pt x="107950" y="201930"/>
                  </a:lnTo>
                  <a:lnTo>
                    <a:pt x="95250" y="207010"/>
                  </a:lnTo>
                  <a:lnTo>
                    <a:pt x="82550" y="210820"/>
                  </a:lnTo>
                  <a:lnTo>
                    <a:pt x="68580" y="212090"/>
                  </a:lnTo>
                  <a:lnTo>
                    <a:pt x="55880" y="212090"/>
                  </a:lnTo>
                  <a:lnTo>
                    <a:pt x="41910" y="208280"/>
                  </a:lnTo>
                  <a:lnTo>
                    <a:pt x="0" y="1955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8886190" y="2726690"/>
              <a:ext cx="10161" cy="262891"/>
            </a:xfrm>
            <a:custGeom>
              <a:avLst/>
              <a:gdLst/>
              <a:ahLst/>
              <a:cxnLst/>
              <a:rect l="0" t="0" r="0" b="0"/>
              <a:pathLst>
                <a:path w="10161" h="262891">
                  <a:moveTo>
                    <a:pt x="0" y="0"/>
                  </a:moveTo>
                  <a:lnTo>
                    <a:pt x="0" y="184150"/>
                  </a:lnTo>
                  <a:lnTo>
                    <a:pt x="1270" y="200660"/>
                  </a:lnTo>
                  <a:lnTo>
                    <a:pt x="10160" y="262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8854440" y="2806700"/>
              <a:ext cx="274321" cy="162561"/>
            </a:xfrm>
            <a:custGeom>
              <a:avLst/>
              <a:gdLst/>
              <a:ahLst/>
              <a:cxnLst/>
              <a:rect l="0" t="0" r="0" b="0"/>
              <a:pathLst>
                <a:path w="274321" h="162561">
                  <a:moveTo>
                    <a:pt x="0" y="57150"/>
                  </a:moveTo>
                  <a:lnTo>
                    <a:pt x="16510" y="52070"/>
                  </a:lnTo>
                  <a:lnTo>
                    <a:pt x="26670" y="46990"/>
                  </a:lnTo>
                  <a:lnTo>
                    <a:pt x="38100" y="41910"/>
                  </a:lnTo>
                  <a:lnTo>
                    <a:pt x="49530" y="36830"/>
                  </a:lnTo>
                  <a:lnTo>
                    <a:pt x="64770" y="31750"/>
                  </a:lnTo>
                  <a:lnTo>
                    <a:pt x="81280" y="27940"/>
                  </a:lnTo>
                  <a:lnTo>
                    <a:pt x="133350" y="15240"/>
                  </a:lnTo>
                  <a:lnTo>
                    <a:pt x="148590" y="11430"/>
                  </a:lnTo>
                  <a:lnTo>
                    <a:pt x="162560" y="7620"/>
                  </a:lnTo>
                  <a:lnTo>
                    <a:pt x="186690" y="1270"/>
                  </a:lnTo>
                  <a:lnTo>
                    <a:pt x="190500" y="0"/>
                  </a:lnTo>
                  <a:lnTo>
                    <a:pt x="187960" y="0"/>
                  </a:lnTo>
                  <a:lnTo>
                    <a:pt x="181610" y="1270"/>
                  </a:lnTo>
                  <a:lnTo>
                    <a:pt x="172720" y="6350"/>
                  </a:lnTo>
                  <a:lnTo>
                    <a:pt x="161290" y="12700"/>
                  </a:lnTo>
                  <a:lnTo>
                    <a:pt x="149860" y="20320"/>
                  </a:lnTo>
                  <a:lnTo>
                    <a:pt x="139700" y="30480"/>
                  </a:lnTo>
                  <a:lnTo>
                    <a:pt x="130810" y="41910"/>
                  </a:lnTo>
                  <a:lnTo>
                    <a:pt x="121920" y="53340"/>
                  </a:lnTo>
                  <a:lnTo>
                    <a:pt x="116840" y="66040"/>
                  </a:lnTo>
                  <a:lnTo>
                    <a:pt x="113030" y="80010"/>
                  </a:lnTo>
                  <a:lnTo>
                    <a:pt x="110490" y="92710"/>
                  </a:lnTo>
                  <a:lnTo>
                    <a:pt x="110490" y="105410"/>
                  </a:lnTo>
                  <a:lnTo>
                    <a:pt x="114300" y="118110"/>
                  </a:lnTo>
                  <a:lnTo>
                    <a:pt x="118110" y="129540"/>
                  </a:lnTo>
                  <a:lnTo>
                    <a:pt x="125730" y="137160"/>
                  </a:lnTo>
                  <a:lnTo>
                    <a:pt x="134620" y="142240"/>
                  </a:lnTo>
                  <a:lnTo>
                    <a:pt x="146050" y="144780"/>
                  </a:lnTo>
                  <a:lnTo>
                    <a:pt x="156210" y="144780"/>
                  </a:lnTo>
                  <a:lnTo>
                    <a:pt x="165100" y="142240"/>
                  </a:lnTo>
                  <a:lnTo>
                    <a:pt x="172720" y="138430"/>
                  </a:lnTo>
                  <a:lnTo>
                    <a:pt x="180340" y="129540"/>
                  </a:lnTo>
                  <a:lnTo>
                    <a:pt x="185420" y="118110"/>
                  </a:lnTo>
                  <a:lnTo>
                    <a:pt x="190500" y="105410"/>
                  </a:lnTo>
                  <a:lnTo>
                    <a:pt x="193040" y="91440"/>
                  </a:lnTo>
                  <a:lnTo>
                    <a:pt x="195580" y="77470"/>
                  </a:lnTo>
                  <a:lnTo>
                    <a:pt x="196850" y="63500"/>
                  </a:lnTo>
                  <a:lnTo>
                    <a:pt x="196850" y="50800"/>
                  </a:lnTo>
                  <a:lnTo>
                    <a:pt x="195580" y="39370"/>
                  </a:lnTo>
                  <a:lnTo>
                    <a:pt x="193040" y="27940"/>
                  </a:lnTo>
                  <a:lnTo>
                    <a:pt x="191770" y="24130"/>
                  </a:lnTo>
                  <a:lnTo>
                    <a:pt x="191770" y="26670"/>
                  </a:lnTo>
                  <a:lnTo>
                    <a:pt x="190500" y="33020"/>
                  </a:lnTo>
                  <a:lnTo>
                    <a:pt x="190500" y="43180"/>
                  </a:lnTo>
                  <a:lnTo>
                    <a:pt x="190500" y="71120"/>
                  </a:lnTo>
                  <a:lnTo>
                    <a:pt x="190500" y="85090"/>
                  </a:lnTo>
                  <a:lnTo>
                    <a:pt x="193040" y="99060"/>
                  </a:lnTo>
                  <a:lnTo>
                    <a:pt x="195580" y="113030"/>
                  </a:lnTo>
                  <a:lnTo>
                    <a:pt x="200660" y="125730"/>
                  </a:lnTo>
                  <a:lnTo>
                    <a:pt x="207010" y="138430"/>
                  </a:lnTo>
                  <a:lnTo>
                    <a:pt x="215900" y="149860"/>
                  </a:lnTo>
                  <a:lnTo>
                    <a:pt x="226060" y="156210"/>
                  </a:lnTo>
                  <a:lnTo>
                    <a:pt x="237490" y="160020"/>
                  </a:lnTo>
                  <a:lnTo>
                    <a:pt x="274320" y="1625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9128760" y="2819400"/>
              <a:ext cx="158751" cy="273051"/>
            </a:xfrm>
            <a:custGeom>
              <a:avLst/>
              <a:gdLst/>
              <a:ahLst/>
              <a:cxnLst/>
              <a:rect l="0" t="0" r="0" b="0"/>
              <a:pathLst>
                <a:path w="158751" h="273051">
                  <a:moveTo>
                    <a:pt x="62230" y="12700"/>
                  </a:moveTo>
                  <a:lnTo>
                    <a:pt x="52070" y="24130"/>
                  </a:lnTo>
                  <a:lnTo>
                    <a:pt x="46990" y="31750"/>
                  </a:lnTo>
                  <a:lnTo>
                    <a:pt x="43180" y="41910"/>
                  </a:lnTo>
                  <a:lnTo>
                    <a:pt x="39370" y="53340"/>
                  </a:lnTo>
                  <a:lnTo>
                    <a:pt x="35560" y="68580"/>
                  </a:lnTo>
                  <a:lnTo>
                    <a:pt x="31750" y="87630"/>
                  </a:lnTo>
                  <a:lnTo>
                    <a:pt x="27940" y="107950"/>
                  </a:lnTo>
                  <a:lnTo>
                    <a:pt x="25400" y="129540"/>
                  </a:lnTo>
                  <a:lnTo>
                    <a:pt x="24130" y="149860"/>
                  </a:lnTo>
                  <a:lnTo>
                    <a:pt x="22860" y="171450"/>
                  </a:lnTo>
                  <a:lnTo>
                    <a:pt x="20320" y="187960"/>
                  </a:lnTo>
                  <a:lnTo>
                    <a:pt x="17780" y="203200"/>
                  </a:lnTo>
                  <a:lnTo>
                    <a:pt x="15240" y="217170"/>
                  </a:lnTo>
                  <a:lnTo>
                    <a:pt x="13970" y="232410"/>
                  </a:lnTo>
                  <a:lnTo>
                    <a:pt x="12700" y="247650"/>
                  </a:lnTo>
                  <a:lnTo>
                    <a:pt x="11430" y="264160"/>
                  </a:lnTo>
                  <a:lnTo>
                    <a:pt x="10160" y="271780"/>
                  </a:lnTo>
                  <a:lnTo>
                    <a:pt x="7620" y="273050"/>
                  </a:lnTo>
                  <a:lnTo>
                    <a:pt x="5080" y="270510"/>
                  </a:lnTo>
                  <a:lnTo>
                    <a:pt x="2540" y="264160"/>
                  </a:lnTo>
                  <a:lnTo>
                    <a:pt x="1270" y="255270"/>
                  </a:lnTo>
                  <a:lnTo>
                    <a:pt x="1270" y="245110"/>
                  </a:lnTo>
                  <a:lnTo>
                    <a:pt x="0" y="232410"/>
                  </a:lnTo>
                  <a:lnTo>
                    <a:pt x="0" y="207010"/>
                  </a:lnTo>
                  <a:lnTo>
                    <a:pt x="0" y="166370"/>
                  </a:lnTo>
                  <a:lnTo>
                    <a:pt x="1270" y="151130"/>
                  </a:lnTo>
                  <a:lnTo>
                    <a:pt x="6350" y="135890"/>
                  </a:lnTo>
                  <a:lnTo>
                    <a:pt x="15240" y="104140"/>
                  </a:lnTo>
                  <a:lnTo>
                    <a:pt x="22860" y="73660"/>
                  </a:lnTo>
                  <a:lnTo>
                    <a:pt x="27940" y="62230"/>
                  </a:lnTo>
                  <a:lnTo>
                    <a:pt x="34290" y="50800"/>
                  </a:lnTo>
                  <a:lnTo>
                    <a:pt x="39370" y="41910"/>
                  </a:lnTo>
                  <a:lnTo>
                    <a:pt x="45720" y="33020"/>
                  </a:lnTo>
                  <a:lnTo>
                    <a:pt x="53340" y="25400"/>
                  </a:lnTo>
                  <a:lnTo>
                    <a:pt x="59690" y="17780"/>
                  </a:lnTo>
                  <a:lnTo>
                    <a:pt x="68580" y="11430"/>
                  </a:lnTo>
                  <a:lnTo>
                    <a:pt x="80010" y="6350"/>
                  </a:lnTo>
                  <a:lnTo>
                    <a:pt x="91440" y="1270"/>
                  </a:lnTo>
                  <a:lnTo>
                    <a:pt x="104140" y="0"/>
                  </a:lnTo>
                  <a:lnTo>
                    <a:pt x="116840" y="2540"/>
                  </a:lnTo>
                  <a:lnTo>
                    <a:pt x="130810" y="5080"/>
                  </a:lnTo>
                  <a:lnTo>
                    <a:pt x="140970" y="12700"/>
                  </a:lnTo>
                  <a:lnTo>
                    <a:pt x="148590" y="21590"/>
                  </a:lnTo>
                  <a:lnTo>
                    <a:pt x="154940" y="33020"/>
                  </a:lnTo>
                  <a:lnTo>
                    <a:pt x="158750" y="45720"/>
                  </a:lnTo>
                  <a:lnTo>
                    <a:pt x="158750" y="60960"/>
                  </a:lnTo>
                  <a:lnTo>
                    <a:pt x="158750" y="76200"/>
                  </a:lnTo>
                  <a:lnTo>
                    <a:pt x="156210" y="88900"/>
                  </a:lnTo>
                  <a:lnTo>
                    <a:pt x="151130" y="100330"/>
                  </a:lnTo>
                  <a:lnTo>
                    <a:pt x="146050" y="109220"/>
                  </a:lnTo>
                  <a:lnTo>
                    <a:pt x="140970" y="118110"/>
                  </a:lnTo>
                  <a:lnTo>
                    <a:pt x="134620" y="125730"/>
                  </a:lnTo>
                  <a:lnTo>
                    <a:pt x="128270" y="134620"/>
                  </a:lnTo>
                  <a:lnTo>
                    <a:pt x="120650" y="140970"/>
                  </a:lnTo>
                  <a:lnTo>
                    <a:pt x="111760" y="146050"/>
                  </a:lnTo>
                  <a:lnTo>
                    <a:pt x="102870" y="151130"/>
                  </a:lnTo>
                  <a:lnTo>
                    <a:pt x="91440" y="153670"/>
                  </a:lnTo>
                  <a:lnTo>
                    <a:pt x="80010" y="156210"/>
                  </a:lnTo>
                  <a:lnTo>
                    <a:pt x="30480" y="1600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9330690" y="2768600"/>
              <a:ext cx="29211" cy="210821"/>
            </a:xfrm>
            <a:custGeom>
              <a:avLst/>
              <a:gdLst/>
              <a:ahLst/>
              <a:cxnLst/>
              <a:rect l="0" t="0" r="0" b="0"/>
              <a:pathLst>
                <a:path w="29211" h="210821">
                  <a:moveTo>
                    <a:pt x="29210" y="0"/>
                  </a:moveTo>
                  <a:lnTo>
                    <a:pt x="17780" y="27940"/>
                  </a:lnTo>
                  <a:lnTo>
                    <a:pt x="13970" y="43180"/>
                  </a:lnTo>
                  <a:lnTo>
                    <a:pt x="8890" y="60960"/>
                  </a:lnTo>
                  <a:lnTo>
                    <a:pt x="5080" y="78740"/>
                  </a:lnTo>
                  <a:lnTo>
                    <a:pt x="2540" y="97790"/>
                  </a:lnTo>
                  <a:lnTo>
                    <a:pt x="1270" y="115570"/>
                  </a:lnTo>
                  <a:lnTo>
                    <a:pt x="0" y="133350"/>
                  </a:lnTo>
                  <a:lnTo>
                    <a:pt x="0" y="149860"/>
                  </a:lnTo>
                  <a:lnTo>
                    <a:pt x="1270" y="165100"/>
                  </a:lnTo>
                  <a:lnTo>
                    <a:pt x="19050" y="2108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9381490" y="2811780"/>
              <a:ext cx="111761" cy="167641"/>
            </a:xfrm>
            <a:custGeom>
              <a:avLst/>
              <a:gdLst/>
              <a:ahLst/>
              <a:cxnLst/>
              <a:rect l="0" t="0" r="0" b="0"/>
              <a:pathLst>
                <a:path w="111761" h="167641">
                  <a:moveTo>
                    <a:pt x="0" y="52070"/>
                  </a:moveTo>
                  <a:lnTo>
                    <a:pt x="16510" y="63500"/>
                  </a:lnTo>
                  <a:lnTo>
                    <a:pt x="24130" y="64770"/>
                  </a:lnTo>
                  <a:lnTo>
                    <a:pt x="34290" y="66040"/>
                  </a:lnTo>
                  <a:lnTo>
                    <a:pt x="43180" y="64770"/>
                  </a:lnTo>
                  <a:lnTo>
                    <a:pt x="54610" y="62230"/>
                  </a:lnTo>
                  <a:lnTo>
                    <a:pt x="66040" y="59690"/>
                  </a:lnTo>
                  <a:lnTo>
                    <a:pt x="78740" y="57150"/>
                  </a:lnTo>
                  <a:lnTo>
                    <a:pt x="90170" y="52070"/>
                  </a:lnTo>
                  <a:lnTo>
                    <a:pt x="99060" y="44450"/>
                  </a:lnTo>
                  <a:lnTo>
                    <a:pt x="107950" y="36830"/>
                  </a:lnTo>
                  <a:lnTo>
                    <a:pt x="111760" y="27940"/>
                  </a:lnTo>
                  <a:lnTo>
                    <a:pt x="111760" y="17780"/>
                  </a:lnTo>
                  <a:lnTo>
                    <a:pt x="109220" y="8890"/>
                  </a:lnTo>
                  <a:lnTo>
                    <a:pt x="101600" y="2540"/>
                  </a:lnTo>
                  <a:lnTo>
                    <a:pt x="91440" y="1270"/>
                  </a:lnTo>
                  <a:lnTo>
                    <a:pt x="78740" y="0"/>
                  </a:lnTo>
                  <a:lnTo>
                    <a:pt x="66040" y="3810"/>
                  </a:lnTo>
                  <a:lnTo>
                    <a:pt x="54610" y="8890"/>
                  </a:lnTo>
                  <a:lnTo>
                    <a:pt x="43180" y="16510"/>
                  </a:lnTo>
                  <a:lnTo>
                    <a:pt x="33020" y="25400"/>
                  </a:lnTo>
                  <a:lnTo>
                    <a:pt x="24130" y="36830"/>
                  </a:lnTo>
                  <a:lnTo>
                    <a:pt x="16510" y="49530"/>
                  </a:lnTo>
                  <a:lnTo>
                    <a:pt x="10160" y="62230"/>
                  </a:lnTo>
                  <a:lnTo>
                    <a:pt x="6350" y="74930"/>
                  </a:lnTo>
                  <a:lnTo>
                    <a:pt x="3810" y="87630"/>
                  </a:lnTo>
                  <a:lnTo>
                    <a:pt x="3810" y="100330"/>
                  </a:lnTo>
                  <a:lnTo>
                    <a:pt x="5080" y="113030"/>
                  </a:lnTo>
                  <a:lnTo>
                    <a:pt x="6350" y="124460"/>
                  </a:lnTo>
                  <a:lnTo>
                    <a:pt x="10160" y="133350"/>
                  </a:lnTo>
                  <a:lnTo>
                    <a:pt x="15240" y="142240"/>
                  </a:lnTo>
                  <a:lnTo>
                    <a:pt x="20320" y="151130"/>
                  </a:lnTo>
                  <a:lnTo>
                    <a:pt x="27940" y="156210"/>
                  </a:lnTo>
                  <a:lnTo>
                    <a:pt x="38100" y="160020"/>
                  </a:lnTo>
                  <a:lnTo>
                    <a:pt x="93980" y="167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9631680" y="2780030"/>
              <a:ext cx="106681" cy="167641"/>
            </a:xfrm>
            <a:custGeom>
              <a:avLst/>
              <a:gdLst/>
              <a:ahLst/>
              <a:cxnLst/>
              <a:rect l="0" t="0" r="0" b="0"/>
              <a:pathLst>
                <a:path w="106681" h="167641">
                  <a:moveTo>
                    <a:pt x="106680" y="0"/>
                  </a:moveTo>
                  <a:lnTo>
                    <a:pt x="85090" y="0"/>
                  </a:lnTo>
                  <a:lnTo>
                    <a:pt x="74930" y="2540"/>
                  </a:lnTo>
                  <a:lnTo>
                    <a:pt x="64770" y="8890"/>
                  </a:lnTo>
                  <a:lnTo>
                    <a:pt x="54610" y="16510"/>
                  </a:lnTo>
                  <a:lnTo>
                    <a:pt x="43180" y="25400"/>
                  </a:lnTo>
                  <a:lnTo>
                    <a:pt x="33020" y="36830"/>
                  </a:lnTo>
                  <a:lnTo>
                    <a:pt x="22860" y="49530"/>
                  </a:lnTo>
                  <a:lnTo>
                    <a:pt x="15240" y="62230"/>
                  </a:lnTo>
                  <a:lnTo>
                    <a:pt x="7620" y="74930"/>
                  </a:lnTo>
                  <a:lnTo>
                    <a:pt x="2540" y="88900"/>
                  </a:lnTo>
                  <a:lnTo>
                    <a:pt x="0" y="100330"/>
                  </a:lnTo>
                  <a:lnTo>
                    <a:pt x="0" y="113030"/>
                  </a:lnTo>
                  <a:lnTo>
                    <a:pt x="0" y="124460"/>
                  </a:lnTo>
                  <a:lnTo>
                    <a:pt x="2540" y="134620"/>
                  </a:lnTo>
                  <a:lnTo>
                    <a:pt x="7620" y="143510"/>
                  </a:lnTo>
                  <a:lnTo>
                    <a:pt x="12700" y="151130"/>
                  </a:lnTo>
                  <a:lnTo>
                    <a:pt x="19050" y="157480"/>
                  </a:lnTo>
                  <a:lnTo>
                    <a:pt x="27940" y="163830"/>
                  </a:lnTo>
                  <a:lnTo>
                    <a:pt x="76200" y="167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9770110" y="2804160"/>
              <a:ext cx="154941" cy="143511"/>
            </a:xfrm>
            <a:custGeom>
              <a:avLst/>
              <a:gdLst/>
              <a:ahLst/>
              <a:cxnLst/>
              <a:rect l="0" t="0" r="0" b="0"/>
              <a:pathLst>
                <a:path w="154941" h="143511">
                  <a:moveTo>
                    <a:pt x="31750" y="6350"/>
                  </a:moveTo>
                  <a:lnTo>
                    <a:pt x="20320" y="17780"/>
                  </a:lnTo>
                  <a:lnTo>
                    <a:pt x="16510" y="26670"/>
                  </a:lnTo>
                  <a:lnTo>
                    <a:pt x="12700" y="39370"/>
                  </a:lnTo>
                  <a:lnTo>
                    <a:pt x="7620" y="53340"/>
                  </a:lnTo>
                  <a:lnTo>
                    <a:pt x="5080" y="67310"/>
                  </a:lnTo>
                  <a:lnTo>
                    <a:pt x="3810" y="81280"/>
                  </a:lnTo>
                  <a:lnTo>
                    <a:pt x="2540" y="95250"/>
                  </a:lnTo>
                  <a:lnTo>
                    <a:pt x="1270" y="109220"/>
                  </a:lnTo>
                  <a:lnTo>
                    <a:pt x="1270" y="137160"/>
                  </a:lnTo>
                  <a:lnTo>
                    <a:pt x="1270" y="140970"/>
                  </a:lnTo>
                  <a:lnTo>
                    <a:pt x="1270" y="137160"/>
                  </a:lnTo>
                  <a:lnTo>
                    <a:pt x="0" y="128270"/>
                  </a:lnTo>
                  <a:lnTo>
                    <a:pt x="1270" y="118110"/>
                  </a:lnTo>
                  <a:lnTo>
                    <a:pt x="3810" y="106680"/>
                  </a:lnTo>
                  <a:lnTo>
                    <a:pt x="6350" y="95250"/>
                  </a:lnTo>
                  <a:lnTo>
                    <a:pt x="8890" y="82550"/>
                  </a:lnTo>
                  <a:lnTo>
                    <a:pt x="11430" y="71120"/>
                  </a:lnTo>
                  <a:lnTo>
                    <a:pt x="15240" y="60960"/>
                  </a:lnTo>
                  <a:lnTo>
                    <a:pt x="20320" y="49530"/>
                  </a:lnTo>
                  <a:lnTo>
                    <a:pt x="27940" y="39370"/>
                  </a:lnTo>
                  <a:lnTo>
                    <a:pt x="36830" y="27940"/>
                  </a:lnTo>
                  <a:lnTo>
                    <a:pt x="45720" y="20320"/>
                  </a:lnTo>
                  <a:lnTo>
                    <a:pt x="54610" y="12700"/>
                  </a:lnTo>
                  <a:lnTo>
                    <a:pt x="64770" y="7620"/>
                  </a:lnTo>
                  <a:lnTo>
                    <a:pt x="76200" y="3810"/>
                  </a:lnTo>
                  <a:lnTo>
                    <a:pt x="87630" y="1270"/>
                  </a:lnTo>
                  <a:lnTo>
                    <a:pt x="101600" y="0"/>
                  </a:lnTo>
                  <a:lnTo>
                    <a:pt x="107950" y="3810"/>
                  </a:lnTo>
                  <a:lnTo>
                    <a:pt x="111760" y="10160"/>
                  </a:lnTo>
                  <a:lnTo>
                    <a:pt x="113030" y="20320"/>
                  </a:lnTo>
                  <a:lnTo>
                    <a:pt x="111760" y="29210"/>
                  </a:lnTo>
                  <a:lnTo>
                    <a:pt x="109220" y="39370"/>
                  </a:lnTo>
                  <a:lnTo>
                    <a:pt x="104140" y="49530"/>
                  </a:lnTo>
                  <a:lnTo>
                    <a:pt x="100330" y="59690"/>
                  </a:lnTo>
                  <a:lnTo>
                    <a:pt x="96520" y="69850"/>
                  </a:lnTo>
                  <a:lnTo>
                    <a:pt x="92710" y="81280"/>
                  </a:lnTo>
                  <a:lnTo>
                    <a:pt x="91440" y="92710"/>
                  </a:lnTo>
                  <a:lnTo>
                    <a:pt x="91440" y="105410"/>
                  </a:lnTo>
                  <a:lnTo>
                    <a:pt x="92710" y="118110"/>
                  </a:lnTo>
                  <a:lnTo>
                    <a:pt x="96520" y="128270"/>
                  </a:lnTo>
                  <a:lnTo>
                    <a:pt x="102870" y="135890"/>
                  </a:lnTo>
                  <a:lnTo>
                    <a:pt x="110490" y="142240"/>
                  </a:lnTo>
                  <a:lnTo>
                    <a:pt x="118110" y="143510"/>
                  </a:lnTo>
                  <a:lnTo>
                    <a:pt x="125730" y="142240"/>
                  </a:lnTo>
                  <a:lnTo>
                    <a:pt x="133350" y="139700"/>
                  </a:lnTo>
                  <a:lnTo>
                    <a:pt x="139700" y="133350"/>
                  </a:lnTo>
                  <a:lnTo>
                    <a:pt x="144780" y="127000"/>
                  </a:lnTo>
                  <a:lnTo>
                    <a:pt x="148590" y="118110"/>
                  </a:lnTo>
                  <a:lnTo>
                    <a:pt x="152400" y="107950"/>
                  </a:lnTo>
                  <a:lnTo>
                    <a:pt x="153670" y="96520"/>
                  </a:lnTo>
                  <a:lnTo>
                    <a:pt x="154940" y="83820"/>
                  </a:lnTo>
                  <a:lnTo>
                    <a:pt x="153670" y="72390"/>
                  </a:lnTo>
                  <a:lnTo>
                    <a:pt x="151130" y="60960"/>
                  </a:lnTo>
                  <a:lnTo>
                    <a:pt x="146050" y="49530"/>
                  </a:lnTo>
                  <a:lnTo>
                    <a:pt x="139700" y="41910"/>
                  </a:lnTo>
                  <a:lnTo>
                    <a:pt x="132080" y="34290"/>
                  </a:lnTo>
                  <a:lnTo>
                    <a:pt x="95250" y="279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9928860" y="2797810"/>
              <a:ext cx="82551" cy="181611"/>
            </a:xfrm>
            <a:custGeom>
              <a:avLst/>
              <a:gdLst/>
              <a:ahLst/>
              <a:cxnLst/>
              <a:rect l="0" t="0" r="0" b="0"/>
              <a:pathLst>
                <a:path w="82551" h="181611">
                  <a:moveTo>
                    <a:pt x="20320" y="181610"/>
                  </a:moveTo>
                  <a:lnTo>
                    <a:pt x="8890" y="170180"/>
                  </a:lnTo>
                  <a:lnTo>
                    <a:pt x="6350" y="162560"/>
                  </a:lnTo>
                  <a:lnTo>
                    <a:pt x="3810" y="152400"/>
                  </a:lnTo>
                  <a:lnTo>
                    <a:pt x="2540" y="140970"/>
                  </a:lnTo>
                  <a:lnTo>
                    <a:pt x="1270" y="129540"/>
                  </a:lnTo>
                  <a:lnTo>
                    <a:pt x="1270" y="115570"/>
                  </a:lnTo>
                  <a:lnTo>
                    <a:pt x="0" y="102870"/>
                  </a:lnTo>
                  <a:lnTo>
                    <a:pt x="2540" y="88900"/>
                  </a:lnTo>
                  <a:lnTo>
                    <a:pt x="6350" y="76200"/>
                  </a:lnTo>
                  <a:lnTo>
                    <a:pt x="22860" y="25400"/>
                  </a:lnTo>
                  <a:lnTo>
                    <a:pt x="29210" y="16510"/>
                  </a:lnTo>
                  <a:lnTo>
                    <a:pt x="36830" y="10160"/>
                  </a:lnTo>
                  <a:lnTo>
                    <a:pt x="45720" y="3810"/>
                  </a:lnTo>
                  <a:lnTo>
                    <a:pt x="54610" y="1270"/>
                  </a:lnTo>
                  <a:lnTo>
                    <a:pt x="64770" y="0"/>
                  </a:lnTo>
                  <a:lnTo>
                    <a:pt x="74930" y="1270"/>
                  </a:lnTo>
                  <a:lnTo>
                    <a:pt x="80010" y="6350"/>
                  </a:lnTo>
                  <a:lnTo>
                    <a:pt x="82550" y="13970"/>
                  </a:lnTo>
                  <a:lnTo>
                    <a:pt x="82550" y="24130"/>
                  </a:lnTo>
                  <a:lnTo>
                    <a:pt x="80010" y="34290"/>
                  </a:lnTo>
                  <a:lnTo>
                    <a:pt x="73660" y="41910"/>
                  </a:lnTo>
                  <a:lnTo>
                    <a:pt x="67310" y="49530"/>
                  </a:lnTo>
                  <a:lnTo>
                    <a:pt x="57150" y="57150"/>
                  </a:lnTo>
                  <a:lnTo>
                    <a:pt x="45720" y="62230"/>
                  </a:lnTo>
                  <a:lnTo>
                    <a:pt x="0" y="876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9991090" y="2800350"/>
              <a:ext cx="91441" cy="158751"/>
            </a:xfrm>
            <a:custGeom>
              <a:avLst/>
              <a:gdLst/>
              <a:ahLst/>
              <a:cxnLst/>
              <a:rect l="0" t="0" r="0" b="0"/>
              <a:pathLst>
                <a:path w="91441" h="158751">
                  <a:moveTo>
                    <a:pt x="73660" y="0"/>
                  </a:moveTo>
                  <a:lnTo>
                    <a:pt x="57150" y="6350"/>
                  </a:lnTo>
                  <a:lnTo>
                    <a:pt x="49530" y="10160"/>
                  </a:lnTo>
                  <a:lnTo>
                    <a:pt x="43180" y="15240"/>
                  </a:lnTo>
                  <a:lnTo>
                    <a:pt x="35560" y="20320"/>
                  </a:lnTo>
                  <a:lnTo>
                    <a:pt x="31750" y="29210"/>
                  </a:lnTo>
                  <a:lnTo>
                    <a:pt x="30480" y="39370"/>
                  </a:lnTo>
                  <a:lnTo>
                    <a:pt x="31750" y="50800"/>
                  </a:lnTo>
                  <a:lnTo>
                    <a:pt x="34290" y="60960"/>
                  </a:lnTo>
                  <a:lnTo>
                    <a:pt x="38100" y="69850"/>
                  </a:lnTo>
                  <a:lnTo>
                    <a:pt x="43180" y="78740"/>
                  </a:lnTo>
                  <a:lnTo>
                    <a:pt x="49530" y="86360"/>
                  </a:lnTo>
                  <a:lnTo>
                    <a:pt x="58420" y="93980"/>
                  </a:lnTo>
                  <a:lnTo>
                    <a:pt x="67310" y="101600"/>
                  </a:lnTo>
                  <a:lnTo>
                    <a:pt x="74930" y="107950"/>
                  </a:lnTo>
                  <a:lnTo>
                    <a:pt x="90170" y="123190"/>
                  </a:lnTo>
                  <a:lnTo>
                    <a:pt x="91440" y="129540"/>
                  </a:lnTo>
                  <a:lnTo>
                    <a:pt x="86360" y="137160"/>
                  </a:lnTo>
                  <a:lnTo>
                    <a:pt x="78740" y="143510"/>
                  </a:lnTo>
                  <a:lnTo>
                    <a:pt x="67310" y="148590"/>
                  </a:lnTo>
                  <a:lnTo>
                    <a:pt x="52070" y="152400"/>
                  </a:lnTo>
                  <a:lnTo>
                    <a:pt x="0" y="158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7959090" y="3158490"/>
              <a:ext cx="11431" cy="231141"/>
            </a:xfrm>
            <a:custGeom>
              <a:avLst/>
              <a:gdLst/>
              <a:ahLst/>
              <a:cxnLst/>
              <a:rect l="0" t="0" r="0" b="0"/>
              <a:pathLst>
                <a:path w="11431" h="231141">
                  <a:moveTo>
                    <a:pt x="0" y="0"/>
                  </a:moveTo>
                  <a:lnTo>
                    <a:pt x="6350" y="16510"/>
                  </a:lnTo>
                  <a:lnTo>
                    <a:pt x="7620" y="29210"/>
                  </a:lnTo>
                  <a:lnTo>
                    <a:pt x="8890" y="43180"/>
                  </a:lnTo>
                  <a:lnTo>
                    <a:pt x="10160" y="76200"/>
                  </a:lnTo>
                  <a:lnTo>
                    <a:pt x="10160" y="123190"/>
                  </a:lnTo>
                  <a:lnTo>
                    <a:pt x="11430" y="156210"/>
                  </a:lnTo>
                  <a:lnTo>
                    <a:pt x="10160" y="171450"/>
                  </a:lnTo>
                  <a:lnTo>
                    <a:pt x="7620" y="186690"/>
                  </a:lnTo>
                  <a:lnTo>
                    <a:pt x="0" y="23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7853680" y="3255010"/>
              <a:ext cx="370841" cy="168911"/>
            </a:xfrm>
            <a:custGeom>
              <a:avLst/>
              <a:gdLst/>
              <a:ahLst/>
              <a:cxnLst/>
              <a:rect l="0" t="0" r="0" b="0"/>
              <a:pathLst>
                <a:path w="370841" h="168911">
                  <a:moveTo>
                    <a:pt x="0" y="50800"/>
                  </a:moveTo>
                  <a:lnTo>
                    <a:pt x="22860" y="45720"/>
                  </a:lnTo>
                  <a:lnTo>
                    <a:pt x="35560" y="41910"/>
                  </a:lnTo>
                  <a:lnTo>
                    <a:pt x="49530" y="36830"/>
                  </a:lnTo>
                  <a:lnTo>
                    <a:pt x="64770" y="30480"/>
                  </a:lnTo>
                  <a:lnTo>
                    <a:pt x="80010" y="25400"/>
                  </a:lnTo>
                  <a:lnTo>
                    <a:pt x="93980" y="21590"/>
                  </a:lnTo>
                  <a:lnTo>
                    <a:pt x="109220" y="16510"/>
                  </a:lnTo>
                  <a:lnTo>
                    <a:pt x="127000" y="12700"/>
                  </a:lnTo>
                  <a:lnTo>
                    <a:pt x="146050" y="8890"/>
                  </a:lnTo>
                  <a:lnTo>
                    <a:pt x="167640" y="5080"/>
                  </a:lnTo>
                  <a:lnTo>
                    <a:pt x="187960" y="3810"/>
                  </a:lnTo>
                  <a:lnTo>
                    <a:pt x="207010" y="1270"/>
                  </a:lnTo>
                  <a:lnTo>
                    <a:pt x="226060" y="0"/>
                  </a:lnTo>
                  <a:lnTo>
                    <a:pt x="237490" y="3810"/>
                  </a:lnTo>
                  <a:lnTo>
                    <a:pt x="243840" y="11430"/>
                  </a:lnTo>
                  <a:lnTo>
                    <a:pt x="247650" y="21590"/>
                  </a:lnTo>
                  <a:lnTo>
                    <a:pt x="247650" y="31750"/>
                  </a:lnTo>
                  <a:lnTo>
                    <a:pt x="247650" y="44450"/>
                  </a:lnTo>
                  <a:lnTo>
                    <a:pt x="246380" y="57150"/>
                  </a:lnTo>
                  <a:lnTo>
                    <a:pt x="243840" y="71120"/>
                  </a:lnTo>
                  <a:lnTo>
                    <a:pt x="237490" y="102870"/>
                  </a:lnTo>
                  <a:lnTo>
                    <a:pt x="238760" y="116840"/>
                  </a:lnTo>
                  <a:lnTo>
                    <a:pt x="241300" y="130810"/>
                  </a:lnTo>
                  <a:lnTo>
                    <a:pt x="245110" y="142240"/>
                  </a:lnTo>
                  <a:lnTo>
                    <a:pt x="251460" y="151130"/>
                  </a:lnTo>
                  <a:lnTo>
                    <a:pt x="259080" y="158750"/>
                  </a:lnTo>
                  <a:lnTo>
                    <a:pt x="267970" y="165100"/>
                  </a:lnTo>
                  <a:lnTo>
                    <a:pt x="279400" y="167640"/>
                  </a:lnTo>
                  <a:lnTo>
                    <a:pt x="293370" y="168910"/>
                  </a:lnTo>
                  <a:lnTo>
                    <a:pt x="307340" y="167640"/>
                  </a:lnTo>
                  <a:lnTo>
                    <a:pt x="321310" y="163830"/>
                  </a:lnTo>
                  <a:lnTo>
                    <a:pt x="334010" y="157480"/>
                  </a:lnTo>
                  <a:lnTo>
                    <a:pt x="345440" y="149860"/>
                  </a:lnTo>
                  <a:lnTo>
                    <a:pt x="354330" y="142240"/>
                  </a:lnTo>
                  <a:lnTo>
                    <a:pt x="361950" y="132080"/>
                  </a:lnTo>
                  <a:lnTo>
                    <a:pt x="367030" y="123190"/>
                  </a:lnTo>
                  <a:lnTo>
                    <a:pt x="370840" y="111760"/>
                  </a:lnTo>
                  <a:lnTo>
                    <a:pt x="370840" y="99060"/>
                  </a:lnTo>
                  <a:lnTo>
                    <a:pt x="370840" y="86360"/>
                  </a:lnTo>
                  <a:lnTo>
                    <a:pt x="368300" y="74930"/>
                  </a:lnTo>
                  <a:lnTo>
                    <a:pt x="367030" y="63500"/>
                  </a:lnTo>
                  <a:lnTo>
                    <a:pt x="364490" y="52070"/>
                  </a:lnTo>
                  <a:lnTo>
                    <a:pt x="359410" y="41910"/>
                  </a:lnTo>
                  <a:lnTo>
                    <a:pt x="354330" y="33020"/>
                  </a:lnTo>
                  <a:lnTo>
                    <a:pt x="349250" y="25400"/>
                  </a:lnTo>
                  <a:lnTo>
                    <a:pt x="340360" y="19050"/>
                  </a:lnTo>
                  <a:lnTo>
                    <a:pt x="330200" y="12700"/>
                  </a:lnTo>
                  <a:lnTo>
                    <a:pt x="318770" y="7620"/>
                  </a:lnTo>
                  <a:lnTo>
                    <a:pt x="306070" y="5080"/>
                  </a:lnTo>
                  <a:lnTo>
                    <a:pt x="293370" y="2540"/>
                  </a:lnTo>
                  <a:lnTo>
                    <a:pt x="264160" y="8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8286750" y="3180080"/>
              <a:ext cx="167641" cy="247651"/>
            </a:xfrm>
            <a:custGeom>
              <a:avLst/>
              <a:gdLst/>
              <a:ahLst/>
              <a:cxnLst/>
              <a:rect l="0" t="0" r="0" b="0"/>
              <a:pathLst>
                <a:path w="167641" h="247651">
                  <a:moveTo>
                    <a:pt x="20320" y="0"/>
                  </a:moveTo>
                  <a:lnTo>
                    <a:pt x="8890" y="10160"/>
                  </a:lnTo>
                  <a:lnTo>
                    <a:pt x="6350" y="21590"/>
                  </a:lnTo>
                  <a:lnTo>
                    <a:pt x="3810" y="34290"/>
                  </a:lnTo>
                  <a:lnTo>
                    <a:pt x="2540" y="50800"/>
                  </a:lnTo>
                  <a:lnTo>
                    <a:pt x="1270" y="67310"/>
                  </a:lnTo>
                  <a:lnTo>
                    <a:pt x="0" y="96520"/>
                  </a:lnTo>
                  <a:lnTo>
                    <a:pt x="1270" y="109220"/>
                  </a:lnTo>
                  <a:lnTo>
                    <a:pt x="2540" y="121920"/>
                  </a:lnTo>
                  <a:lnTo>
                    <a:pt x="5080" y="133350"/>
                  </a:lnTo>
                  <a:lnTo>
                    <a:pt x="13970" y="184150"/>
                  </a:lnTo>
                  <a:lnTo>
                    <a:pt x="16510" y="200660"/>
                  </a:lnTo>
                  <a:lnTo>
                    <a:pt x="17780" y="217170"/>
                  </a:lnTo>
                  <a:lnTo>
                    <a:pt x="17780" y="232410"/>
                  </a:lnTo>
                  <a:lnTo>
                    <a:pt x="20320" y="238760"/>
                  </a:lnTo>
                  <a:lnTo>
                    <a:pt x="22860" y="240030"/>
                  </a:lnTo>
                  <a:lnTo>
                    <a:pt x="25400" y="237490"/>
                  </a:lnTo>
                  <a:lnTo>
                    <a:pt x="26670" y="228600"/>
                  </a:lnTo>
                  <a:lnTo>
                    <a:pt x="27940" y="218440"/>
                  </a:lnTo>
                  <a:lnTo>
                    <a:pt x="29210" y="204470"/>
                  </a:lnTo>
                  <a:lnTo>
                    <a:pt x="30480" y="193040"/>
                  </a:lnTo>
                  <a:lnTo>
                    <a:pt x="33020" y="180340"/>
                  </a:lnTo>
                  <a:lnTo>
                    <a:pt x="35560" y="170180"/>
                  </a:lnTo>
                  <a:lnTo>
                    <a:pt x="40640" y="158750"/>
                  </a:lnTo>
                  <a:lnTo>
                    <a:pt x="48260" y="147320"/>
                  </a:lnTo>
                  <a:lnTo>
                    <a:pt x="55880" y="137160"/>
                  </a:lnTo>
                  <a:lnTo>
                    <a:pt x="66040" y="129540"/>
                  </a:lnTo>
                  <a:lnTo>
                    <a:pt x="77470" y="124460"/>
                  </a:lnTo>
                  <a:lnTo>
                    <a:pt x="90170" y="121920"/>
                  </a:lnTo>
                  <a:lnTo>
                    <a:pt x="102870" y="120650"/>
                  </a:lnTo>
                  <a:lnTo>
                    <a:pt x="116840" y="121920"/>
                  </a:lnTo>
                  <a:lnTo>
                    <a:pt x="129540" y="123190"/>
                  </a:lnTo>
                  <a:lnTo>
                    <a:pt x="140970" y="128270"/>
                  </a:lnTo>
                  <a:lnTo>
                    <a:pt x="151130" y="137160"/>
                  </a:lnTo>
                  <a:lnTo>
                    <a:pt x="160020" y="147320"/>
                  </a:lnTo>
                  <a:lnTo>
                    <a:pt x="165100" y="158750"/>
                  </a:lnTo>
                  <a:lnTo>
                    <a:pt x="167640" y="171450"/>
                  </a:lnTo>
                  <a:lnTo>
                    <a:pt x="167640" y="184150"/>
                  </a:lnTo>
                  <a:lnTo>
                    <a:pt x="163830" y="196850"/>
                  </a:lnTo>
                  <a:lnTo>
                    <a:pt x="157480" y="208280"/>
                  </a:lnTo>
                  <a:lnTo>
                    <a:pt x="151130" y="219710"/>
                  </a:lnTo>
                  <a:lnTo>
                    <a:pt x="140970" y="227330"/>
                  </a:lnTo>
                  <a:lnTo>
                    <a:pt x="129540" y="234950"/>
                  </a:lnTo>
                  <a:lnTo>
                    <a:pt x="118110" y="240030"/>
                  </a:lnTo>
                  <a:lnTo>
                    <a:pt x="105410" y="245110"/>
                  </a:lnTo>
                  <a:lnTo>
                    <a:pt x="92710" y="247650"/>
                  </a:lnTo>
                  <a:lnTo>
                    <a:pt x="3048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8522970" y="3257550"/>
              <a:ext cx="247651" cy="153671"/>
            </a:xfrm>
            <a:custGeom>
              <a:avLst/>
              <a:gdLst/>
              <a:ahLst/>
              <a:cxnLst/>
              <a:rect l="0" t="0" r="0" b="0"/>
              <a:pathLst>
                <a:path w="247651" h="153671">
                  <a:moveTo>
                    <a:pt x="132080" y="6350"/>
                  </a:moveTo>
                  <a:lnTo>
                    <a:pt x="114300" y="1270"/>
                  </a:lnTo>
                  <a:lnTo>
                    <a:pt x="105410" y="0"/>
                  </a:lnTo>
                  <a:lnTo>
                    <a:pt x="93980" y="1270"/>
                  </a:lnTo>
                  <a:lnTo>
                    <a:pt x="81280" y="2540"/>
                  </a:lnTo>
                  <a:lnTo>
                    <a:pt x="68580" y="6350"/>
                  </a:lnTo>
                  <a:lnTo>
                    <a:pt x="55880" y="11430"/>
                  </a:lnTo>
                  <a:lnTo>
                    <a:pt x="43180" y="16510"/>
                  </a:lnTo>
                  <a:lnTo>
                    <a:pt x="31750" y="24130"/>
                  </a:lnTo>
                  <a:lnTo>
                    <a:pt x="21590" y="35560"/>
                  </a:lnTo>
                  <a:lnTo>
                    <a:pt x="12700" y="46990"/>
                  </a:lnTo>
                  <a:lnTo>
                    <a:pt x="6350" y="59690"/>
                  </a:lnTo>
                  <a:lnTo>
                    <a:pt x="2540" y="74930"/>
                  </a:lnTo>
                  <a:lnTo>
                    <a:pt x="0" y="90170"/>
                  </a:lnTo>
                  <a:lnTo>
                    <a:pt x="1270" y="104140"/>
                  </a:lnTo>
                  <a:lnTo>
                    <a:pt x="6350" y="116840"/>
                  </a:lnTo>
                  <a:lnTo>
                    <a:pt x="12700" y="129540"/>
                  </a:lnTo>
                  <a:lnTo>
                    <a:pt x="21590" y="138430"/>
                  </a:lnTo>
                  <a:lnTo>
                    <a:pt x="33020" y="146050"/>
                  </a:lnTo>
                  <a:lnTo>
                    <a:pt x="44450" y="152400"/>
                  </a:lnTo>
                  <a:lnTo>
                    <a:pt x="58420" y="153670"/>
                  </a:lnTo>
                  <a:lnTo>
                    <a:pt x="73660" y="152400"/>
                  </a:lnTo>
                  <a:lnTo>
                    <a:pt x="88900" y="149860"/>
                  </a:lnTo>
                  <a:lnTo>
                    <a:pt x="104140" y="142240"/>
                  </a:lnTo>
                  <a:lnTo>
                    <a:pt x="119380" y="133350"/>
                  </a:lnTo>
                  <a:lnTo>
                    <a:pt x="133350" y="123190"/>
                  </a:lnTo>
                  <a:lnTo>
                    <a:pt x="144780" y="111760"/>
                  </a:lnTo>
                  <a:lnTo>
                    <a:pt x="153670" y="101600"/>
                  </a:lnTo>
                  <a:lnTo>
                    <a:pt x="160020" y="90170"/>
                  </a:lnTo>
                  <a:lnTo>
                    <a:pt x="165100" y="77470"/>
                  </a:lnTo>
                  <a:lnTo>
                    <a:pt x="167640" y="63500"/>
                  </a:lnTo>
                  <a:lnTo>
                    <a:pt x="170180" y="48260"/>
                  </a:lnTo>
                  <a:lnTo>
                    <a:pt x="170180" y="34290"/>
                  </a:lnTo>
                  <a:lnTo>
                    <a:pt x="168910" y="21590"/>
                  </a:lnTo>
                  <a:lnTo>
                    <a:pt x="166370" y="8890"/>
                  </a:lnTo>
                  <a:lnTo>
                    <a:pt x="165100" y="6350"/>
                  </a:lnTo>
                  <a:lnTo>
                    <a:pt x="165100" y="8890"/>
                  </a:lnTo>
                  <a:lnTo>
                    <a:pt x="163830" y="15240"/>
                  </a:lnTo>
                  <a:lnTo>
                    <a:pt x="165100" y="22860"/>
                  </a:lnTo>
                  <a:lnTo>
                    <a:pt x="166370" y="30480"/>
                  </a:lnTo>
                  <a:lnTo>
                    <a:pt x="168910" y="40640"/>
                  </a:lnTo>
                  <a:lnTo>
                    <a:pt x="172720" y="49530"/>
                  </a:lnTo>
                  <a:lnTo>
                    <a:pt x="177800" y="59690"/>
                  </a:lnTo>
                  <a:lnTo>
                    <a:pt x="182880" y="69850"/>
                  </a:lnTo>
                  <a:lnTo>
                    <a:pt x="190500" y="78740"/>
                  </a:lnTo>
                  <a:lnTo>
                    <a:pt x="199390" y="87630"/>
                  </a:lnTo>
                  <a:lnTo>
                    <a:pt x="247650" y="1219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8796020" y="3210560"/>
              <a:ext cx="153671" cy="172721"/>
            </a:xfrm>
            <a:custGeom>
              <a:avLst/>
              <a:gdLst/>
              <a:ahLst/>
              <a:cxnLst/>
              <a:rect l="0" t="0" r="0" b="0"/>
              <a:pathLst>
                <a:path w="153671" h="172721">
                  <a:moveTo>
                    <a:pt x="153670" y="0"/>
                  </a:moveTo>
                  <a:lnTo>
                    <a:pt x="142240" y="11430"/>
                  </a:lnTo>
                  <a:lnTo>
                    <a:pt x="137160" y="20320"/>
                  </a:lnTo>
                  <a:lnTo>
                    <a:pt x="133350" y="29210"/>
                  </a:lnTo>
                  <a:lnTo>
                    <a:pt x="129540" y="40640"/>
                  </a:lnTo>
                  <a:lnTo>
                    <a:pt x="125730" y="44450"/>
                  </a:lnTo>
                  <a:lnTo>
                    <a:pt x="121920" y="40640"/>
                  </a:lnTo>
                  <a:lnTo>
                    <a:pt x="118110" y="34290"/>
                  </a:lnTo>
                  <a:lnTo>
                    <a:pt x="113030" y="27940"/>
                  </a:lnTo>
                  <a:lnTo>
                    <a:pt x="107950" y="21590"/>
                  </a:lnTo>
                  <a:lnTo>
                    <a:pt x="101600" y="13970"/>
                  </a:lnTo>
                  <a:lnTo>
                    <a:pt x="93980" y="12700"/>
                  </a:lnTo>
                  <a:lnTo>
                    <a:pt x="82550" y="12700"/>
                  </a:lnTo>
                  <a:lnTo>
                    <a:pt x="71120" y="16510"/>
                  </a:lnTo>
                  <a:lnTo>
                    <a:pt x="60960" y="20320"/>
                  </a:lnTo>
                  <a:lnTo>
                    <a:pt x="52070" y="25400"/>
                  </a:lnTo>
                  <a:lnTo>
                    <a:pt x="43180" y="31750"/>
                  </a:lnTo>
                  <a:lnTo>
                    <a:pt x="34290" y="39370"/>
                  </a:lnTo>
                  <a:lnTo>
                    <a:pt x="25400" y="49530"/>
                  </a:lnTo>
                  <a:lnTo>
                    <a:pt x="15240" y="62230"/>
                  </a:lnTo>
                  <a:lnTo>
                    <a:pt x="8890" y="73660"/>
                  </a:lnTo>
                  <a:lnTo>
                    <a:pt x="3810" y="87630"/>
                  </a:lnTo>
                  <a:lnTo>
                    <a:pt x="1270" y="100330"/>
                  </a:lnTo>
                  <a:lnTo>
                    <a:pt x="0" y="113030"/>
                  </a:lnTo>
                  <a:lnTo>
                    <a:pt x="1270" y="124460"/>
                  </a:lnTo>
                  <a:lnTo>
                    <a:pt x="2540" y="135890"/>
                  </a:lnTo>
                  <a:lnTo>
                    <a:pt x="6350" y="146050"/>
                  </a:lnTo>
                  <a:lnTo>
                    <a:pt x="10160" y="154940"/>
                  </a:lnTo>
                  <a:lnTo>
                    <a:pt x="16510" y="162560"/>
                  </a:lnTo>
                  <a:lnTo>
                    <a:pt x="26670" y="168910"/>
                  </a:lnTo>
                  <a:lnTo>
                    <a:pt x="40640" y="172720"/>
                  </a:lnTo>
                  <a:lnTo>
                    <a:pt x="110490" y="1689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8999220" y="3200400"/>
              <a:ext cx="181611" cy="182881"/>
            </a:xfrm>
            <a:custGeom>
              <a:avLst/>
              <a:gdLst/>
              <a:ahLst/>
              <a:cxnLst/>
              <a:rect l="0" t="0" r="0" b="0"/>
              <a:pathLst>
                <a:path w="181611" h="182881">
                  <a:moveTo>
                    <a:pt x="139700" y="0"/>
                  </a:moveTo>
                  <a:lnTo>
                    <a:pt x="133350" y="22860"/>
                  </a:lnTo>
                  <a:lnTo>
                    <a:pt x="132080" y="34290"/>
                  </a:lnTo>
                  <a:lnTo>
                    <a:pt x="130810" y="45720"/>
                  </a:lnTo>
                  <a:lnTo>
                    <a:pt x="130810" y="58420"/>
                  </a:lnTo>
                  <a:lnTo>
                    <a:pt x="129540" y="62230"/>
                  </a:lnTo>
                  <a:lnTo>
                    <a:pt x="129540" y="60960"/>
                  </a:lnTo>
                  <a:lnTo>
                    <a:pt x="129540" y="54610"/>
                  </a:lnTo>
                  <a:lnTo>
                    <a:pt x="127000" y="48260"/>
                  </a:lnTo>
                  <a:lnTo>
                    <a:pt x="123190" y="41910"/>
                  </a:lnTo>
                  <a:lnTo>
                    <a:pt x="118110" y="34290"/>
                  </a:lnTo>
                  <a:lnTo>
                    <a:pt x="109220" y="31750"/>
                  </a:lnTo>
                  <a:lnTo>
                    <a:pt x="96520" y="30480"/>
                  </a:lnTo>
                  <a:lnTo>
                    <a:pt x="82550" y="30480"/>
                  </a:lnTo>
                  <a:lnTo>
                    <a:pt x="69850" y="34290"/>
                  </a:lnTo>
                  <a:lnTo>
                    <a:pt x="58420" y="40640"/>
                  </a:lnTo>
                  <a:lnTo>
                    <a:pt x="46990" y="48260"/>
                  </a:lnTo>
                  <a:lnTo>
                    <a:pt x="36830" y="55880"/>
                  </a:lnTo>
                  <a:lnTo>
                    <a:pt x="27940" y="63500"/>
                  </a:lnTo>
                  <a:lnTo>
                    <a:pt x="19050" y="69850"/>
                  </a:lnTo>
                  <a:lnTo>
                    <a:pt x="12700" y="80010"/>
                  </a:lnTo>
                  <a:lnTo>
                    <a:pt x="6350" y="90170"/>
                  </a:lnTo>
                  <a:lnTo>
                    <a:pt x="2540" y="102870"/>
                  </a:lnTo>
                  <a:lnTo>
                    <a:pt x="0" y="114300"/>
                  </a:lnTo>
                  <a:lnTo>
                    <a:pt x="0" y="125730"/>
                  </a:lnTo>
                  <a:lnTo>
                    <a:pt x="1270" y="135890"/>
                  </a:lnTo>
                  <a:lnTo>
                    <a:pt x="3810" y="146050"/>
                  </a:lnTo>
                  <a:lnTo>
                    <a:pt x="7620" y="154940"/>
                  </a:lnTo>
                  <a:lnTo>
                    <a:pt x="12700" y="162560"/>
                  </a:lnTo>
                  <a:lnTo>
                    <a:pt x="20320" y="168910"/>
                  </a:lnTo>
                  <a:lnTo>
                    <a:pt x="27940" y="175260"/>
                  </a:lnTo>
                  <a:lnTo>
                    <a:pt x="36830" y="180340"/>
                  </a:lnTo>
                  <a:lnTo>
                    <a:pt x="49530" y="181610"/>
                  </a:lnTo>
                  <a:lnTo>
                    <a:pt x="63500" y="182880"/>
                  </a:lnTo>
                  <a:lnTo>
                    <a:pt x="77470" y="181610"/>
                  </a:lnTo>
                  <a:lnTo>
                    <a:pt x="92710" y="179070"/>
                  </a:lnTo>
                  <a:lnTo>
                    <a:pt x="106680" y="176530"/>
                  </a:lnTo>
                  <a:lnTo>
                    <a:pt x="121920" y="173990"/>
                  </a:lnTo>
                  <a:lnTo>
                    <a:pt x="134620" y="170180"/>
                  </a:lnTo>
                  <a:lnTo>
                    <a:pt x="146050" y="165100"/>
                  </a:lnTo>
                  <a:lnTo>
                    <a:pt x="181610" y="147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9244330" y="3200400"/>
              <a:ext cx="184151" cy="193041"/>
            </a:xfrm>
            <a:custGeom>
              <a:avLst/>
              <a:gdLst/>
              <a:ahLst/>
              <a:cxnLst/>
              <a:rect l="0" t="0" r="0" b="0"/>
              <a:pathLst>
                <a:path w="184151" h="193041">
                  <a:moveTo>
                    <a:pt x="93980" y="0"/>
                  </a:moveTo>
                  <a:lnTo>
                    <a:pt x="77470" y="11430"/>
                  </a:lnTo>
                  <a:lnTo>
                    <a:pt x="69850" y="16510"/>
                  </a:lnTo>
                  <a:lnTo>
                    <a:pt x="63500" y="22860"/>
                  </a:lnTo>
                  <a:lnTo>
                    <a:pt x="55880" y="29210"/>
                  </a:lnTo>
                  <a:lnTo>
                    <a:pt x="49530" y="38100"/>
                  </a:lnTo>
                  <a:lnTo>
                    <a:pt x="41910" y="49530"/>
                  </a:lnTo>
                  <a:lnTo>
                    <a:pt x="34290" y="60960"/>
                  </a:lnTo>
                  <a:lnTo>
                    <a:pt x="29210" y="73660"/>
                  </a:lnTo>
                  <a:lnTo>
                    <a:pt x="24130" y="86360"/>
                  </a:lnTo>
                  <a:lnTo>
                    <a:pt x="19050" y="100330"/>
                  </a:lnTo>
                  <a:lnTo>
                    <a:pt x="19050" y="113030"/>
                  </a:lnTo>
                  <a:lnTo>
                    <a:pt x="20320" y="127000"/>
                  </a:lnTo>
                  <a:lnTo>
                    <a:pt x="24130" y="140970"/>
                  </a:lnTo>
                  <a:lnTo>
                    <a:pt x="29210" y="152400"/>
                  </a:lnTo>
                  <a:lnTo>
                    <a:pt x="34290" y="162560"/>
                  </a:lnTo>
                  <a:lnTo>
                    <a:pt x="40640" y="171450"/>
                  </a:lnTo>
                  <a:lnTo>
                    <a:pt x="48260" y="179070"/>
                  </a:lnTo>
                  <a:lnTo>
                    <a:pt x="55880" y="185420"/>
                  </a:lnTo>
                  <a:lnTo>
                    <a:pt x="66040" y="190500"/>
                  </a:lnTo>
                  <a:lnTo>
                    <a:pt x="77470" y="191770"/>
                  </a:lnTo>
                  <a:lnTo>
                    <a:pt x="91440" y="193040"/>
                  </a:lnTo>
                  <a:lnTo>
                    <a:pt x="106680" y="191770"/>
                  </a:lnTo>
                  <a:lnTo>
                    <a:pt x="119380" y="187960"/>
                  </a:lnTo>
                  <a:lnTo>
                    <a:pt x="132080" y="181610"/>
                  </a:lnTo>
                  <a:lnTo>
                    <a:pt x="144780" y="173990"/>
                  </a:lnTo>
                  <a:lnTo>
                    <a:pt x="154940" y="166370"/>
                  </a:lnTo>
                  <a:lnTo>
                    <a:pt x="163830" y="158750"/>
                  </a:lnTo>
                  <a:lnTo>
                    <a:pt x="172720" y="151130"/>
                  </a:lnTo>
                  <a:lnTo>
                    <a:pt x="177800" y="142240"/>
                  </a:lnTo>
                  <a:lnTo>
                    <a:pt x="181610" y="130810"/>
                  </a:lnTo>
                  <a:lnTo>
                    <a:pt x="184150" y="119380"/>
                  </a:lnTo>
                  <a:lnTo>
                    <a:pt x="184150" y="105410"/>
                  </a:lnTo>
                  <a:lnTo>
                    <a:pt x="180340" y="90170"/>
                  </a:lnTo>
                  <a:lnTo>
                    <a:pt x="176530" y="73660"/>
                  </a:lnTo>
                  <a:lnTo>
                    <a:pt x="168910" y="60960"/>
                  </a:lnTo>
                  <a:lnTo>
                    <a:pt x="160020" y="50800"/>
                  </a:lnTo>
                  <a:lnTo>
                    <a:pt x="148590" y="40640"/>
                  </a:lnTo>
                  <a:lnTo>
                    <a:pt x="137160" y="33020"/>
                  </a:lnTo>
                  <a:lnTo>
                    <a:pt x="127000" y="26670"/>
                  </a:lnTo>
                  <a:lnTo>
                    <a:pt x="115570" y="21590"/>
                  </a:lnTo>
                  <a:lnTo>
                    <a:pt x="104140" y="17780"/>
                  </a:lnTo>
                  <a:lnTo>
                    <a:pt x="91440" y="15240"/>
                  </a:lnTo>
                  <a:lnTo>
                    <a:pt x="78740" y="13970"/>
                  </a:lnTo>
                  <a:lnTo>
                    <a:pt x="66040" y="15240"/>
                  </a:lnTo>
                  <a:lnTo>
                    <a:pt x="54610" y="19050"/>
                  </a:lnTo>
                  <a:lnTo>
                    <a:pt x="43180" y="22860"/>
                  </a:lnTo>
                  <a:lnTo>
                    <a:pt x="33020" y="29210"/>
                  </a:lnTo>
                  <a:lnTo>
                    <a:pt x="24130" y="36830"/>
                  </a:lnTo>
                  <a:lnTo>
                    <a:pt x="0" y="63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7896860" y="3568700"/>
              <a:ext cx="20321" cy="190501"/>
            </a:xfrm>
            <a:custGeom>
              <a:avLst/>
              <a:gdLst/>
              <a:ahLst/>
              <a:cxnLst/>
              <a:rect l="0" t="0" r="0" b="0"/>
              <a:pathLst>
                <a:path w="20321" h="190501">
                  <a:moveTo>
                    <a:pt x="0" y="0"/>
                  </a:moveTo>
                  <a:lnTo>
                    <a:pt x="5080" y="27940"/>
                  </a:lnTo>
                  <a:lnTo>
                    <a:pt x="11430" y="54610"/>
                  </a:lnTo>
                  <a:lnTo>
                    <a:pt x="13970" y="68580"/>
                  </a:lnTo>
                  <a:lnTo>
                    <a:pt x="16510" y="82550"/>
                  </a:lnTo>
                  <a:lnTo>
                    <a:pt x="17780" y="99060"/>
                  </a:lnTo>
                  <a:lnTo>
                    <a:pt x="19050" y="115570"/>
                  </a:lnTo>
                  <a:lnTo>
                    <a:pt x="20320" y="146050"/>
                  </a:lnTo>
                  <a:lnTo>
                    <a:pt x="2032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8044180" y="3578860"/>
              <a:ext cx="179071" cy="167641"/>
            </a:xfrm>
            <a:custGeom>
              <a:avLst/>
              <a:gdLst/>
              <a:ahLst/>
              <a:cxnLst/>
              <a:rect l="0" t="0" r="0" b="0"/>
              <a:pathLst>
                <a:path w="179071" h="167641">
                  <a:moveTo>
                    <a:pt x="10160" y="33020"/>
                  </a:moveTo>
                  <a:lnTo>
                    <a:pt x="5080" y="49530"/>
                  </a:lnTo>
                  <a:lnTo>
                    <a:pt x="2540" y="58420"/>
                  </a:lnTo>
                  <a:lnTo>
                    <a:pt x="1270" y="69850"/>
                  </a:lnTo>
                  <a:lnTo>
                    <a:pt x="1270" y="82550"/>
                  </a:lnTo>
                  <a:lnTo>
                    <a:pt x="0" y="107950"/>
                  </a:lnTo>
                  <a:lnTo>
                    <a:pt x="0" y="167640"/>
                  </a:lnTo>
                  <a:lnTo>
                    <a:pt x="0" y="165100"/>
                  </a:lnTo>
                  <a:lnTo>
                    <a:pt x="0" y="160020"/>
                  </a:lnTo>
                  <a:lnTo>
                    <a:pt x="1270" y="149860"/>
                  </a:lnTo>
                  <a:lnTo>
                    <a:pt x="2540" y="137160"/>
                  </a:lnTo>
                  <a:lnTo>
                    <a:pt x="5080" y="123190"/>
                  </a:lnTo>
                  <a:lnTo>
                    <a:pt x="7620" y="110490"/>
                  </a:lnTo>
                  <a:lnTo>
                    <a:pt x="11430" y="99060"/>
                  </a:lnTo>
                  <a:lnTo>
                    <a:pt x="13970" y="87630"/>
                  </a:lnTo>
                  <a:lnTo>
                    <a:pt x="20320" y="74930"/>
                  </a:lnTo>
                  <a:lnTo>
                    <a:pt x="26670" y="62230"/>
                  </a:lnTo>
                  <a:lnTo>
                    <a:pt x="35560" y="48260"/>
                  </a:lnTo>
                  <a:lnTo>
                    <a:pt x="43180" y="36830"/>
                  </a:lnTo>
                  <a:lnTo>
                    <a:pt x="50800" y="27940"/>
                  </a:lnTo>
                  <a:lnTo>
                    <a:pt x="58420" y="19050"/>
                  </a:lnTo>
                  <a:lnTo>
                    <a:pt x="68580" y="11430"/>
                  </a:lnTo>
                  <a:lnTo>
                    <a:pt x="78740" y="5080"/>
                  </a:lnTo>
                  <a:lnTo>
                    <a:pt x="91440" y="0"/>
                  </a:lnTo>
                  <a:lnTo>
                    <a:pt x="104140" y="0"/>
                  </a:lnTo>
                  <a:lnTo>
                    <a:pt x="116840" y="1270"/>
                  </a:lnTo>
                  <a:lnTo>
                    <a:pt x="130810" y="5080"/>
                  </a:lnTo>
                  <a:lnTo>
                    <a:pt x="140970" y="12700"/>
                  </a:lnTo>
                  <a:lnTo>
                    <a:pt x="148590" y="24130"/>
                  </a:lnTo>
                  <a:lnTo>
                    <a:pt x="154940" y="36830"/>
                  </a:lnTo>
                  <a:lnTo>
                    <a:pt x="160020" y="49530"/>
                  </a:lnTo>
                  <a:lnTo>
                    <a:pt x="165100" y="60960"/>
                  </a:lnTo>
                  <a:lnTo>
                    <a:pt x="170180" y="72390"/>
                  </a:lnTo>
                  <a:lnTo>
                    <a:pt x="172720" y="85090"/>
                  </a:lnTo>
                  <a:lnTo>
                    <a:pt x="175260" y="97790"/>
                  </a:lnTo>
                  <a:lnTo>
                    <a:pt x="179070" y="14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8266430" y="3516630"/>
              <a:ext cx="156211" cy="215901"/>
            </a:xfrm>
            <a:custGeom>
              <a:avLst/>
              <a:gdLst/>
              <a:ahLst/>
              <a:cxnLst/>
              <a:rect l="0" t="0" r="0" b="0"/>
              <a:pathLst>
                <a:path w="156211" h="215901">
                  <a:moveTo>
                    <a:pt x="156210" y="0"/>
                  </a:moveTo>
                  <a:lnTo>
                    <a:pt x="151130" y="16510"/>
                  </a:lnTo>
                  <a:lnTo>
                    <a:pt x="148590" y="29210"/>
                  </a:lnTo>
                  <a:lnTo>
                    <a:pt x="148590" y="43180"/>
                  </a:lnTo>
                  <a:lnTo>
                    <a:pt x="147320" y="60960"/>
                  </a:lnTo>
                  <a:lnTo>
                    <a:pt x="146050" y="97790"/>
                  </a:lnTo>
                  <a:lnTo>
                    <a:pt x="146050" y="168910"/>
                  </a:lnTo>
                  <a:lnTo>
                    <a:pt x="144780" y="175260"/>
                  </a:lnTo>
                  <a:lnTo>
                    <a:pt x="142240" y="176530"/>
                  </a:lnTo>
                  <a:lnTo>
                    <a:pt x="139700" y="173990"/>
                  </a:lnTo>
                  <a:lnTo>
                    <a:pt x="135890" y="167640"/>
                  </a:lnTo>
                  <a:lnTo>
                    <a:pt x="130810" y="158750"/>
                  </a:lnTo>
                  <a:lnTo>
                    <a:pt x="125730" y="147320"/>
                  </a:lnTo>
                  <a:lnTo>
                    <a:pt x="118110" y="137160"/>
                  </a:lnTo>
                  <a:lnTo>
                    <a:pt x="110490" y="127000"/>
                  </a:lnTo>
                  <a:lnTo>
                    <a:pt x="100330" y="115570"/>
                  </a:lnTo>
                  <a:lnTo>
                    <a:pt x="88900" y="110490"/>
                  </a:lnTo>
                  <a:lnTo>
                    <a:pt x="74930" y="106680"/>
                  </a:lnTo>
                  <a:lnTo>
                    <a:pt x="59690" y="106680"/>
                  </a:lnTo>
                  <a:lnTo>
                    <a:pt x="46990" y="109220"/>
                  </a:lnTo>
                  <a:lnTo>
                    <a:pt x="34290" y="115570"/>
                  </a:lnTo>
                  <a:lnTo>
                    <a:pt x="21590" y="121920"/>
                  </a:lnTo>
                  <a:lnTo>
                    <a:pt x="12700" y="130810"/>
                  </a:lnTo>
                  <a:lnTo>
                    <a:pt x="6350" y="139700"/>
                  </a:lnTo>
                  <a:lnTo>
                    <a:pt x="0" y="149860"/>
                  </a:lnTo>
                  <a:lnTo>
                    <a:pt x="0" y="158750"/>
                  </a:lnTo>
                  <a:lnTo>
                    <a:pt x="2540" y="168910"/>
                  </a:lnTo>
                  <a:lnTo>
                    <a:pt x="7620" y="179070"/>
                  </a:lnTo>
                  <a:lnTo>
                    <a:pt x="15240" y="189230"/>
                  </a:lnTo>
                  <a:lnTo>
                    <a:pt x="24130" y="196850"/>
                  </a:lnTo>
                  <a:lnTo>
                    <a:pt x="33020" y="204470"/>
                  </a:lnTo>
                  <a:lnTo>
                    <a:pt x="44450" y="210820"/>
                  </a:lnTo>
                  <a:lnTo>
                    <a:pt x="58420" y="213360"/>
                  </a:lnTo>
                  <a:lnTo>
                    <a:pt x="73660" y="215900"/>
                  </a:lnTo>
                  <a:lnTo>
                    <a:pt x="87630" y="215900"/>
                  </a:lnTo>
                  <a:lnTo>
                    <a:pt x="100330" y="212090"/>
                  </a:lnTo>
                  <a:lnTo>
                    <a:pt x="135890" y="1993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8517890" y="3611880"/>
              <a:ext cx="20321" cy="125731"/>
            </a:xfrm>
            <a:custGeom>
              <a:avLst/>
              <a:gdLst/>
              <a:ahLst/>
              <a:cxnLst/>
              <a:rect l="0" t="0" r="0" b="0"/>
              <a:pathLst>
                <a:path w="20321" h="125731">
                  <a:moveTo>
                    <a:pt x="20320" y="0"/>
                  </a:moveTo>
                  <a:lnTo>
                    <a:pt x="10160" y="10160"/>
                  </a:lnTo>
                  <a:lnTo>
                    <a:pt x="6350" y="19050"/>
                  </a:lnTo>
                  <a:lnTo>
                    <a:pt x="3810" y="27940"/>
                  </a:lnTo>
                  <a:lnTo>
                    <a:pt x="2540" y="39370"/>
                  </a:lnTo>
                  <a:lnTo>
                    <a:pt x="1270" y="53340"/>
                  </a:lnTo>
                  <a:lnTo>
                    <a:pt x="1270" y="68580"/>
                  </a:lnTo>
                  <a:lnTo>
                    <a:pt x="0" y="125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8569960" y="3536950"/>
              <a:ext cx="21591" cy="11431"/>
            </a:xfrm>
            <a:custGeom>
              <a:avLst/>
              <a:gdLst/>
              <a:ahLst/>
              <a:cxnLst/>
              <a:rect l="0" t="0" r="0" b="0"/>
              <a:pathLst>
                <a:path w="21591" h="11431">
                  <a:moveTo>
                    <a:pt x="0" y="0"/>
                  </a:moveTo>
                  <a:lnTo>
                    <a:pt x="21590" y="114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8616950" y="3581400"/>
              <a:ext cx="172721" cy="299721"/>
            </a:xfrm>
            <a:custGeom>
              <a:avLst/>
              <a:gdLst/>
              <a:ahLst/>
              <a:cxnLst/>
              <a:rect l="0" t="0" r="0" b="0"/>
              <a:pathLst>
                <a:path w="172721" h="299721">
                  <a:moveTo>
                    <a:pt x="111760" y="50800"/>
                  </a:moveTo>
                  <a:lnTo>
                    <a:pt x="105410" y="29210"/>
                  </a:lnTo>
                  <a:lnTo>
                    <a:pt x="101600" y="19050"/>
                  </a:lnTo>
                  <a:lnTo>
                    <a:pt x="96520" y="11430"/>
                  </a:lnTo>
                  <a:lnTo>
                    <a:pt x="91440" y="3810"/>
                  </a:lnTo>
                  <a:lnTo>
                    <a:pt x="82550" y="0"/>
                  </a:lnTo>
                  <a:lnTo>
                    <a:pt x="72390" y="1270"/>
                  </a:lnTo>
                  <a:lnTo>
                    <a:pt x="60960" y="3810"/>
                  </a:lnTo>
                  <a:lnTo>
                    <a:pt x="50800" y="7620"/>
                  </a:lnTo>
                  <a:lnTo>
                    <a:pt x="41910" y="12700"/>
                  </a:lnTo>
                  <a:lnTo>
                    <a:pt x="33020" y="19050"/>
                  </a:lnTo>
                  <a:lnTo>
                    <a:pt x="25400" y="27940"/>
                  </a:lnTo>
                  <a:lnTo>
                    <a:pt x="17780" y="40640"/>
                  </a:lnTo>
                  <a:lnTo>
                    <a:pt x="10160" y="54610"/>
                  </a:lnTo>
                  <a:lnTo>
                    <a:pt x="5080" y="68580"/>
                  </a:lnTo>
                  <a:lnTo>
                    <a:pt x="2540" y="82550"/>
                  </a:lnTo>
                  <a:lnTo>
                    <a:pt x="0" y="96520"/>
                  </a:lnTo>
                  <a:lnTo>
                    <a:pt x="1270" y="107950"/>
                  </a:lnTo>
                  <a:lnTo>
                    <a:pt x="6350" y="118110"/>
                  </a:lnTo>
                  <a:lnTo>
                    <a:pt x="13970" y="127000"/>
                  </a:lnTo>
                  <a:lnTo>
                    <a:pt x="24130" y="132080"/>
                  </a:lnTo>
                  <a:lnTo>
                    <a:pt x="36830" y="134620"/>
                  </a:lnTo>
                  <a:lnTo>
                    <a:pt x="50800" y="134620"/>
                  </a:lnTo>
                  <a:lnTo>
                    <a:pt x="62230" y="132080"/>
                  </a:lnTo>
                  <a:lnTo>
                    <a:pt x="73660" y="128270"/>
                  </a:lnTo>
                  <a:lnTo>
                    <a:pt x="82550" y="124460"/>
                  </a:lnTo>
                  <a:lnTo>
                    <a:pt x="90170" y="115570"/>
                  </a:lnTo>
                  <a:lnTo>
                    <a:pt x="99060" y="105410"/>
                  </a:lnTo>
                  <a:lnTo>
                    <a:pt x="106680" y="95250"/>
                  </a:lnTo>
                  <a:lnTo>
                    <a:pt x="113030" y="82550"/>
                  </a:lnTo>
                  <a:lnTo>
                    <a:pt x="118110" y="69850"/>
                  </a:lnTo>
                  <a:lnTo>
                    <a:pt x="123190" y="55880"/>
                  </a:lnTo>
                  <a:lnTo>
                    <a:pt x="127000" y="43180"/>
                  </a:lnTo>
                  <a:lnTo>
                    <a:pt x="130810" y="29210"/>
                  </a:lnTo>
                  <a:lnTo>
                    <a:pt x="134620" y="15240"/>
                  </a:lnTo>
                  <a:lnTo>
                    <a:pt x="135890" y="7620"/>
                  </a:lnTo>
                  <a:lnTo>
                    <a:pt x="135890" y="2540"/>
                  </a:lnTo>
                  <a:lnTo>
                    <a:pt x="134620" y="1270"/>
                  </a:lnTo>
                  <a:lnTo>
                    <a:pt x="134620" y="1270"/>
                  </a:lnTo>
                  <a:lnTo>
                    <a:pt x="133350" y="2540"/>
                  </a:lnTo>
                  <a:lnTo>
                    <a:pt x="132080" y="11430"/>
                  </a:lnTo>
                  <a:lnTo>
                    <a:pt x="127000" y="30480"/>
                  </a:lnTo>
                  <a:lnTo>
                    <a:pt x="125730" y="41910"/>
                  </a:lnTo>
                  <a:lnTo>
                    <a:pt x="127000" y="54610"/>
                  </a:lnTo>
                  <a:lnTo>
                    <a:pt x="128270" y="67310"/>
                  </a:lnTo>
                  <a:lnTo>
                    <a:pt x="130810" y="78740"/>
                  </a:lnTo>
                  <a:lnTo>
                    <a:pt x="133350" y="91440"/>
                  </a:lnTo>
                  <a:lnTo>
                    <a:pt x="167640" y="223520"/>
                  </a:lnTo>
                  <a:lnTo>
                    <a:pt x="170180" y="237490"/>
                  </a:lnTo>
                  <a:lnTo>
                    <a:pt x="171450" y="251460"/>
                  </a:lnTo>
                  <a:lnTo>
                    <a:pt x="172720" y="265430"/>
                  </a:lnTo>
                  <a:lnTo>
                    <a:pt x="170180" y="276860"/>
                  </a:lnTo>
                  <a:lnTo>
                    <a:pt x="167640" y="287020"/>
                  </a:lnTo>
                  <a:lnTo>
                    <a:pt x="162560" y="295910"/>
                  </a:lnTo>
                  <a:lnTo>
                    <a:pt x="156210" y="299720"/>
                  </a:lnTo>
                  <a:lnTo>
                    <a:pt x="148590" y="299720"/>
                  </a:lnTo>
                  <a:lnTo>
                    <a:pt x="139700" y="297180"/>
                  </a:lnTo>
                  <a:lnTo>
                    <a:pt x="130810" y="293370"/>
                  </a:lnTo>
                  <a:lnTo>
                    <a:pt x="123190" y="288290"/>
                  </a:lnTo>
                  <a:lnTo>
                    <a:pt x="115570" y="283210"/>
                  </a:lnTo>
                  <a:lnTo>
                    <a:pt x="107950" y="275590"/>
                  </a:lnTo>
                  <a:lnTo>
                    <a:pt x="101600" y="267970"/>
                  </a:lnTo>
                  <a:lnTo>
                    <a:pt x="80010" y="229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8858250" y="3547110"/>
              <a:ext cx="148591" cy="181611"/>
            </a:xfrm>
            <a:custGeom>
              <a:avLst/>
              <a:gdLst/>
              <a:ahLst/>
              <a:cxnLst/>
              <a:rect l="0" t="0" r="0" b="0"/>
              <a:pathLst>
                <a:path w="148591" h="181611">
                  <a:moveTo>
                    <a:pt x="91440" y="21590"/>
                  </a:moveTo>
                  <a:lnTo>
                    <a:pt x="80010" y="5080"/>
                  </a:lnTo>
                  <a:lnTo>
                    <a:pt x="72390" y="1270"/>
                  </a:lnTo>
                  <a:lnTo>
                    <a:pt x="64770" y="0"/>
                  </a:lnTo>
                  <a:lnTo>
                    <a:pt x="55880" y="0"/>
                  </a:lnTo>
                  <a:lnTo>
                    <a:pt x="46990" y="3810"/>
                  </a:lnTo>
                  <a:lnTo>
                    <a:pt x="36830" y="10160"/>
                  </a:lnTo>
                  <a:lnTo>
                    <a:pt x="26670" y="17780"/>
                  </a:lnTo>
                  <a:lnTo>
                    <a:pt x="19050" y="26670"/>
                  </a:lnTo>
                  <a:lnTo>
                    <a:pt x="12700" y="38100"/>
                  </a:lnTo>
                  <a:lnTo>
                    <a:pt x="7620" y="50800"/>
                  </a:lnTo>
                  <a:lnTo>
                    <a:pt x="3810" y="64770"/>
                  </a:lnTo>
                  <a:lnTo>
                    <a:pt x="1270" y="80010"/>
                  </a:lnTo>
                  <a:lnTo>
                    <a:pt x="0" y="95250"/>
                  </a:lnTo>
                  <a:lnTo>
                    <a:pt x="1270" y="109220"/>
                  </a:lnTo>
                  <a:lnTo>
                    <a:pt x="3810" y="121920"/>
                  </a:lnTo>
                  <a:lnTo>
                    <a:pt x="8890" y="134620"/>
                  </a:lnTo>
                  <a:lnTo>
                    <a:pt x="13970" y="144780"/>
                  </a:lnTo>
                  <a:lnTo>
                    <a:pt x="19050" y="154940"/>
                  </a:lnTo>
                  <a:lnTo>
                    <a:pt x="25400" y="162560"/>
                  </a:lnTo>
                  <a:lnTo>
                    <a:pt x="35560" y="170180"/>
                  </a:lnTo>
                  <a:lnTo>
                    <a:pt x="48260" y="175260"/>
                  </a:lnTo>
                  <a:lnTo>
                    <a:pt x="62230" y="180340"/>
                  </a:lnTo>
                  <a:lnTo>
                    <a:pt x="74930" y="181610"/>
                  </a:lnTo>
                  <a:lnTo>
                    <a:pt x="87630" y="180340"/>
                  </a:lnTo>
                  <a:lnTo>
                    <a:pt x="99060" y="176530"/>
                  </a:lnTo>
                  <a:lnTo>
                    <a:pt x="110490" y="170180"/>
                  </a:lnTo>
                  <a:lnTo>
                    <a:pt x="121920" y="162560"/>
                  </a:lnTo>
                  <a:lnTo>
                    <a:pt x="132080" y="154940"/>
                  </a:lnTo>
                  <a:lnTo>
                    <a:pt x="139700" y="143510"/>
                  </a:lnTo>
                  <a:lnTo>
                    <a:pt x="144780" y="129540"/>
                  </a:lnTo>
                  <a:lnTo>
                    <a:pt x="147320" y="114300"/>
                  </a:lnTo>
                  <a:lnTo>
                    <a:pt x="148590" y="100330"/>
                  </a:lnTo>
                  <a:lnTo>
                    <a:pt x="148590" y="86360"/>
                  </a:lnTo>
                  <a:lnTo>
                    <a:pt x="146050" y="71120"/>
                  </a:lnTo>
                  <a:lnTo>
                    <a:pt x="142240" y="59690"/>
                  </a:lnTo>
                  <a:lnTo>
                    <a:pt x="135890" y="49530"/>
                  </a:lnTo>
                  <a:lnTo>
                    <a:pt x="128270" y="40640"/>
                  </a:lnTo>
                  <a:lnTo>
                    <a:pt x="119380" y="33020"/>
                  </a:lnTo>
                  <a:lnTo>
                    <a:pt x="109220" y="26670"/>
                  </a:lnTo>
                  <a:lnTo>
                    <a:pt x="100330" y="21590"/>
                  </a:lnTo>
                  <a:lnTo>
                    <a:pt x="90170" y="19050"/>
                  </a:lnTo>
                  <a:lnTo>
                    <a:pt x="80010" y="19050"/>
                  </a:lnTo>
                  <a:lnTo>
                    <a:pt x="38100" y="330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7948930" y="3874770"/>
              <a:ext cx="179071" cy="156211"/>
            </a:xfrm>
            <a:custGeom>
              <a:avLst/>
              <a:gdLst/>
              <a:ahLst/>
              <a:cxnLst/>
              <a:rect l="0" t="0" r="0" b="0"/>
              <a:pathLst>
                <a:path w="179071" h="156211">
                  <a:moveTo>
                    <a:pt x="10160" y="10160"/>
                  </a:moveTo>
                  <a:lnTo>
                    <a:pt x="10160" y="38100"/>
                  </a:lnTo>
                  <a:lnTo>
                    <a:pt x="8890" y="49530"/>
                  </a:lnTo>
                  <a:lnTo>
                    <a:pt x="7620" y="60960"/>
                  </a:lnTo>
                  <a:lnTo>
                    <a:pt x="5080" y="72390"/>
                  </a:lnTo>
                  <a:lnTo>
                    <a:pt x="3810" y="83820"/>
                  </a:lnTo>
                  <a:lnTo>
                    <a:pt x="2540" y="96520"/>
                  </a:lnTo>
                  <a:lnTo>
                    <a:pt x="1270" y="110490"/>
                  </a:lnTo>
                  <a:lnTo>
                    <a:pt x="1270" y="137160"/>
                  </a:lnTo>
                  <a:lnTo>
                    <a:pt x="0" y="151130"/>
                  </a:lnTo>
                  <a:lnTo>
                    <a:pt x="0" y="156210"/>
                  </a:lnTo>
                  <a:lnTo>
                    <a:pt x="0" y="153670"/>
                  </a:lnTo>
                  <a:lnTo>
                    <a:pt x="0" y="148590"/>
                  </a:lnTo>
                  <a:lnTo>
                    <a:pt x="1270" y="140970"/>
                  </a:lnTo>
                  <a:lnTo>
                    <a:pt x="3810" y="132080"/>
                  </a:lnTo>
                  <a:lnTo>
                    <a:pt x="15240" y="87630"/>
                  </a:lnTo>
                  <a:lnTo>
                    <a:pt x="19050" y="74930"/>
                  </a:lnTo>
                  <a:lnTo>
                    <a:pt x="24130" y="60960"/>
                  </a:lnTo>
                  <a:lnTo>
                    <a:pt x="30480" y="48260"/>
                  </a:lnTo>
                  <a:lnTo>
                    <a:pt x="39370" y="36830"/>
                  </a:lnTo>
                  <a:lnTo>
                    <a:pt x="49530" y="26670"/>
                  </a:lnTo>
                  <a:lnTo>
                    <a:pt x="60960" y="17780"/>
                  </a:lnTo>
                  <a:lnTo>
                    <a:pt x="74930" y="11430"/>
                  </a:lnTo>
                  <a:lnTo>
                    <a:pt x="90170" y="7620"/>
                  </a:lnTo>
                  <a:lnTo>
                    <a:pt x="105410" y="5080"/>
                  </a:lnTo>
                  <a:lnTo>
                    <a:pt x="120650" y="3810"/>
                  </a:lnTo>
                  <a:lnTo>
                    <a:pt x="135890" y="254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8171180" y="3884930"/>
              <a:ext cx="8891" cy="157481"/>
            </a:xfrm>
            <a:custGeom>
              <a:avLst/>
              <a:gdLst/>
              <a:ahLst/>
              <a:cxnLst/>
              <a:rect l="0" t="0" r="0" b="0"/>
              <a:pathLst>
                <a:path w="8891" h="157481">
                  <a:moveTo>
                    <a:pt x="8890" y="0"/>
                  </a:moveTo>
                  <a:lnTo>
                    <a:pt x="3810" y="22860"/>
                  </a:lnTo>
                  <a:lnTo>
                    <a:pt x="2540" y="34290"/>
                  </a:lnTo>
                  <a:lnTo>
                    <a:pt x="1270" y="49530"/>
                  </a:lnTo>
                  <a:lnTo>
                    <a:pt x="0" y="64770"/>
                  </a:lnTo>
                  <a:lnTo>
                    <a:pt x="0" y="93980"/>
                  </a:lnTo>
                  <a:lnTo>
                    <a:pt x="8890" y="157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8191500" y="3874770"/>
              <a:ext cx="20321" cy="20321"/>
            </a:xfrm>
            <a:custGeom>
              <a:avLst/>
              <a:gdLst/>
              <a:ahLst/>
              <a:cxnLst/>
              <a:rect l="0" t="0" r="0" b="0"/>
              <a:pathLst>
                <a:path w="20321" h="20321">
                  <a:moveTo>
                    <a:pt x="0" y="20320"/>
                  </a:moveTo>
                  <a:lnTo>
                    <a:pt x="2540" y="11430"/>
                  </a:lnTo>
                  <a:lnTo>
                    <a:pt x="203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8281670" y="3924300"/>
              <a:ext cx="109221" cy="182881"/>
            </a:xfrm>
            <a:custGeom>
              <a:avLst/>
              <a:gdLst/>
              <a:ahLst/>
              <a:cxnLst/>
              <a:rect l="0" t="0" r="0" b="0"/>
              <a:pathLst>
                <a:path w="109221" h="182881">
                  <a:moveTo>
                    <a:pt x="109220" y="13970"/>
                  </a:moveTo>
                  <a:lnTo>
                    <a:pt x="92710" y="2540"/>
                  </a:lnTo>
                  <a:lnTo>
                    <a:pt x="83820" y="0"/>
                  </a:lnTo>
                  <a:lnTo>
                    <a:pt x="74930" y="0"/>
                  </a:lnTo>
                  <a:lnTo>
                    <a:pt x="66040" y="1270"/>
                  </a:lnTo>
                  <a:lnTo>
                    <a:pt x="55880" y="6350"/>
                  </a:lnTo>
                  <a:lnTo>
                    <a:pt x="45720" y="13970"/>
                  </a:lnTo>
                  <a:lnTo>
                    <a:pt x="35560" y="24130"/>
                  </a:lnTo>
                  <a:lnTo>
                    <a:pt x="26670" y="34290"/>
                  </a:lnTo>
                  <a:lnTo>
                    <a:pt x="20320" y="45720"/>
                  </a:lnTo>
                  <a:lnTo>
                    <a:pt x="15240" y="55880"/>
                  </a:lnTo>
                  <a:lnTo>
                    <a:pt x="10160" y="68580"/>
                  </a:lnTo>
                  <a:lnTo>
                    <a:pt x="6350" y="82550"/>
                  </a:lnTo>
                  <a:lnTo>
                    <a:pt x="2540" y="97790"/>
                  </a:lnTo>
                  <a:lnTo>
                    <a:pt x="0" y="111760"/>
                  </a:lnTo>
                  <a:lnTo>
                    <a:pt x="0" y="124460"/>
                  </a:lnTo>
                  <a:lnTo>
                    <a:pt x="1270" y="137160"/>
                  </a:lnTo>
                  <a:lnTo>
                    <a:pt x="5080" y="147320"/>
                  </a:lnTo>
                  <a:lnTo>
                    <a:pt x="8890" y="156210"/>
                  </a:lnTo>
                  <a:lnTo>
                    <a:pt x="15240" y="165100"/>
                  </a:lnTo>
                  <a:lnTo>
                    <a:pt x="21590" y="171450"/>
                  </a:lnTo>
                  <a:lnTo>
                    <a:pt x="30480" y="177800"/>
                  </a:lnTo>
                  <a:lnTo>
                    <a:pt x="39370" y="182880"/>
                  </a:lnTo>
                  <a:lnTo>
                    <a:pt x="49530" y="182880"/>
                  </a:lnTo>
                  <a:lnTo>
                    <a:pt x="60960" y="181610"/>
                  </a:lnTo>
                  <a:lnTo>
                    <a:pt x="99060" y="1714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8440420" y="3930650"/>
              <a:ext cx="214631" cy="191771"/>
            </a:xfrm>
            <a:custGeom>
              <a:avLst/>
              <a:gdLst/>
              <a:ahLst/>
              <a:cxnLst/>
              <a:rect l="0" t="0" r="0" b="0"/>
              <a:pathLst>
                <a:path w="214631" h="191771">
                  <a:moveTo>
                    <a:pt x="45720" y="38100"/>
                  </a:moveTo>
                  <a:lnTo>
                    <a:pt x="74930" y="67310"/>
                  </a:lnTo>
                  <a:lnTo>
                    <a:pt x="83820" y="72390"/>
                  </a:lnTo>
                  <a:lnTo>
                    <a:pt x="93980" y="74930"/>
                  </a:lnTo>
                  <a:lnTo>
                    <a:pt x="106680" y="77470"/>
                  </a:lnTo>
                  <a:lnTo>
                    <a:pt x="119380" y="76200"/>
                  </a:lnTo>
                  <a:lnTo>
                    <a:pt x="132080" y="72390"/>
                  </a:lnTo>
                  <a:lnTo>
                    <a:pt x="144780" y="68580"/>
                  </a:lnTo>
                  <a:lnTo>
                    <a:pt x="156210" y="63500"/>
                  </a:lnTo>
                  <a:lnTo>
                    <a:pt x="166370" y="57150"/>
                  </a:lnTo>
                  <a:lnTo>
                    <a:pt x="175260" y="50800"/>
                  </a:lnTo>
                  <a:lnTo>
                    <a:pt x="179070" y="43180"/>
                  </a:lnTo>
                  <a:lnTo>
                    <a:pt x="179070" y="34290"/>
                  </a:lnTo>
                  <a:lnTo>
                    <a:pt x="176530" y="25400"/>
                  </a:lnTo>
                  <a:lnTo>
                    <a:pt x="171450" y="17780"/>
                  </a:lnTo>
                  <a:lnTo>
                    <a:pt x="165100" y="12700"/>
                  </a:lnTo>
                  <a:lnTo>
                    <a:pt x="156210" y="6350"/>
                  </a:lnTo>
                  <a:lnTo>
                    <a:pt x="146050" y="3810"/>
                  </a:lnTo>
                  <a:lnTo>
                    <a:pt x="134620" y="1270"/>
                  </a:lnTo>
                  <a:lnTo>
                    <a:pt x="123190" y="0"/>
                  </a:lnTo>
                  <a:lnTo>
                    <a:pt x="110490" y="0"/>
                  </a:lnTo>
                  <a:lnTo>
                    <a:pt x="100330" y="1270"/>
                  </a:lnTo>
                  <a:lnTo>
                    <a:pt x="88900" y="2540"/>
                  </a:lnTo>
                  <a:lnTo>
                    <a:pt x="78740" y="6350"/>
                  </a:lnTo>
                  <a:lnTo>
                    <a:pt x="69850" y="11430"/>
                  </a:lnTo>
                  <a:lnTo>
                    <a:pt x="62230" y="16510"/>
                  </a:lnTo>
                  <a:lnTo>
                    <a:pt x="54610" y="22860"/>
                  </a:lnTo>
                  <a:lnTo>
                    <a:pt x="46990" y="29210"/>
                  </a:lnTo>
                  <a:lnTo>
                    <a:pt x="39370" y="35560"/>
                  </a:lnTo>
                  <a:lnTo>
                    <a:pt x="25400" y="49530"/>
                  </a:lnTo>
                  <a:lnTo>
                    <a:pt x="17780" y="55880"/>
                  </a:lnTo>
                  <a:lnTo>
                    <a:pt x="11430" y="66040"/>
                  </a:lnTo>
                  <a:lnTo>
                    <a:pt x="6350" y="76200"/>
                  </a:lnTo>
                  <a:lnTo>
                    <a:pt x="2540" y="88900"/>
                  </a:lnTo>
                  <a:lnTo>
                    <a:pt x="0" y="101600"/>
                  </a:lnTo>
                  <a:lnTo>
                    <a:pt x="0" y="114300"/>
                  </a:lnTo>
                  <a:lnTo>
                    <a:pt x="1270" y="127000"/>
                  </a:lnTo>
                  <a:lnTo>
                    <a:pt x="3810" y="138430"/>
                  </a:lnTo>
                  <a:lnTo>
                    <a:pt x="8890" y="148590"/>
                  </a:lnTo>
                  <a:lnTo>
                    <a:pt x="13970" y="157480"/>
                  </a:lnTo>
                  <a:lnTo>
                    <a:pt x="21590" y="166370"/>
                  </a:lnTo>
                  <a:lnTo>
                    <a:pt x="31750" y="173990"/>
                  </a:lnTo>
                  <a:lnTo>
                    <a:pt x="43180" y="181610"/>
                  </a:lnTo>
                  <a:lnTo>
                    <a:pt x="55880" y="186690"/>
                  </a:lnTo>
                  <a:lnTo>
                    <a:pt x="68580" y="189230"/>
                  </a:lnTo>
                  <a:lnTo>
                    <a:pt x="82550" y="191770"/>
                  </a:lnTo>
                  <a:lnTo>
                    <a:pt x="96520" y="191770"/>
                  </a:lnTo>
                  <a:lnTo>
                    <a:pt x="113030" y="191770"/>
                  </a:lnTo>
                  <a:lnTo>
                    <a:pt x="128270" y="189230"/>
                  </a:lnTo>
                  <a:lnTo>
                    <a:pt x="143510" y="186690"/>
                  </a:lnTo>
                  <a:lnTo>
                    <a:pt x="156210" y="184150"/>
                  </a:lnTo>
                  <a:lnTo>
                    <a:pt x="168910" y="181610"/>
                  </a:lnTo>
                  <a:lnTo>
                    <a:pt x="179070" y="176530"/>
                  </a:lnTo>
                  <a:lnTo>
                    <a:pt x="187960" y="171450"/>
                  </a:lnTo>
                  <a:lnTo>
                    <a:pt x="214630" y="1549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7711440" y="4243070"/>
            <a:ext cx="2311401" cy="452121"/>
            <a:chOff x="7711440" y="4243070"/>
            <a:chExt cx="2311401" cy="452121"/>
          </a:xfrm>
        </p:grpSpPr>
        <p:sp>
          <p:nvSpPr>
            <p:cNvPr id="239" name="Freeform 238"/>
            <p:cNvSpPr/>
            <p:nvPr/>
          </p:nvSpPr>
          <p:spPr>
            <a:xfrm>
              <a:off x="7711440" y="4368800"/>
              <a:ext cx="38101" cy="316231"/>
            </a:xfrm>
            <a:custGeom>
              <a:avLst/>
              <a:gdLst/>
              <a:ahLst/>
              <a:cxnLst/>
              <a:rect l="0" t="0" r="0" b="0"/>
              <a:pathLst>
                <a:path w="38101" h="316231">
                  <a:moveTo>
                    <a:pt x="6350" y="0"/>
                  </a:moveTo>
                  <a:lnTo>
                    <a:pt x="0" y="27940"/>
                  </a:lnTo>
                  <a:lnTo>
                    <a:pt x="0" y="44450"/>
                  </a:lnTo>
                  <a:lnTo>
                    <a:pt x="1270" y="63500"/>
                  </a:lnTo>
                  <a:lnTo>
                    <a:pt x="2540" y="85090"/>
                  </a:lnTo>
                  <a:lnTo>
                    <a:pt x="3810" y="104140"/>
                  </a:lnTo>
                  <a:lnTo>
                    <a:pt x="5080" y="137160"/>
                  </a:lnTo>
                  <a:lnTo>
                    <a:pt x="6350" y="152400"/>
                  </a:lnTo>
                  <a:lnTo>
                    <a:pt x="8890" y="167640"/>
                  </a:lnTo>
                  <a:lnTo>
                    <a:pt x="11430" y="181610"/>
                  </a:lnTo>
                  <a:lnTo>
                    <a:pt x="12700" y="199390"/>
                  </a:lnTo>
                  <a:lnTo>
                    <a:pt x="13970" y="219710"/>
                  </a:lnTo>
                  <a:lnTo>
                    <a:pt x="15240" y="241300"/>
                  </a:lnTo>
                  <a:lnTo>
                    <a:pt x="16510" y="260350"/>
                  </a:lnTo>
                  <a:lnTo>
                    <a:pt x="19050" y="278130"/>
                  </a:lnTo>
                  <a:lnTo>
                    <a:pt x="38100" y="3162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7727950" y="4326890"/>
              <a:ext cx="135891" cy="179071"/>
            </a:xfrm>
            <a:custGeom>
              <a:avLst/>
              <a:gdLst/>
              <a:ahLst/>
              <a:cxnLst/>
              <a:rect l="0" t="0" r="0" b="0"/>
              <a:pathLst>
                <a:path w="135891" h="179071">
                  <a:moveTo>
                    <a:pt x="0" y="147320"/>
                  </a:moveTo>
                  <a:lnTo>
                    <a:pt x="0" y="88900"/>
                  </a:lnTo>
                  <a:lnTo>
                    <a:pt x="1270" y="77470"/>
                  </a:lnTo>
                  <a:lnTo>
                    <a:pt x="2540" y="66040"/>
                  </a:lnTo>
                  <a:lnTo>
                    <a:pt x="5080" y="54610"/>
                  </a:lnTo>
                  <a:lnTo>
                    <a:pt x="10160" y="44450"/>
                  </a:lnTo>
                  <a:lnTo>
                    <a:pt x="17780" y="35560"/>
                  </a:lnTo>
                  <a:lnTo>
                    <a:pt x="25400" y="27940"/>
                  </a:lnTo>
                  <a:lnTo>
                    <a:pt x="34290" y="19050"/>
                  </a:lnTo>
                  <a:lnTo>
                    <a:pt x="44450" y="11430"/>
                  </a:lnTo>
                  <a:lnTo>
                    <a:pt x="54610" y="5080"/>
                  </a:lnTo>
                  <a:lnTo>
                    <a:pt x="66040" y="1270"/>
                  </a:lnTo>
                  <a:lnTo>
                    <a:pt x="80010" y="0"/>
                  </a:lnTo>
                  <a:lnTo>
                    <a:pt x="95250" y="0"/>
                  </a:lnTo>
                  <a:lnTo>
                    <a:pt x="107950" y="3810"/>
                  </a:lnTo>
                  <a:lnTo>
                    <a:pt x="119380" y="8890"/>
                  </a:lnTo>
                  <a:lnTo>
                    <a:pt x="128270" y="16510"/>
                  </a:lnTo>
                  <a:lnTo>
                    <a:pt x="133350" y="27940"/>
                  </a:lnTo>
                  <a:lnTo>
                    <a:pt x="135890" y="40640"/>
                  </a:lnTo>
                  <a:lnTo>
                    <a:pt x="135890" y="55880"/>
                  </a:lnTo>
                  <a:lnTo>
                    <a:pt x="134620" y="68580"/>
                  </a:lnTo>
                  <a:lnTo>
                    <a:pt x="133350" y="81280"/>
                  </a:lnTo>
                  <a:lnTo>
                    <a:pt x="130810" y="92710"/>
                  </a:lnTo>
                  <a:lnTo>
                    <a:pt x="127000" y="102870"/>
                  </a:lnTo>
                  <a:lnTo>
                    <a:pt x="121920" y="111760"/>
                  </a:lnTo>
                  <a:lnTo>
                    <a:pt x="116840" y="120650"/>
                  </a:lnTo>
                  <a:lnTo>
                    <a:pt x="110490" y="128270"/>
                  </a:lnTo>
                  <a:lnTo>
                    <a:pt x="104140" y="135890"/>
                  </a:lnTo>
                  <a:lnTo>
                    <a:pt x="97790" y="143510"/>
                  </a:lnTo>
                  <a:lnTo>
                    <a:pt x="83820" y="157480"/>
                  </a:lnTo>
                  <a:lnTo>
                    <a:pt x="77470" y="165100"/>
                  </a:lnTo>
                  <a:lnTo>
                    <a:pt x="68580" y="171450"/>
                  </a:lnTo>
                  <a:lnTo>
                    <a:pt x="59690" y="176530"/>
                  </a:lnTo>
                  <a:lnTo>
                    <a:pt x="10160" y="179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7834630" y="4376420"/>
              <a:ext cx="119381" cy="144781"/>
            </a:xfrm>
            <a:custGeom>
              <a:avLst/>
              <a:gdLst/>
              <a:ahLst/>
              <a:cxnLst/>
              <a:rect l="0" t="0" r="0" b="0"/>
              <a:pathLst>
                <a:path w="119381" h="144781">
                  <a:moveTo>
                    <a:pt x="8890" y="35560"/>
                  </a:moveTo>
                  <a:lnTo>
                    <a:pt x="3810" y="57150"/>
                  </a:lnTo>
                  <a:lnTo>
                    <a:pt x="1270" y="68580"/>
                  </a:lnTo>
                  <a:lnTo>
                    <a:pt x="1270" y="81280"/>
                  </a:lnTo>
                  <a:lnTo>
                    <a:pt x="0" y="93980"/>
                  </a:lnTo>
                  <a:lnTo>
                    <a:pt x="1270" y="105410"/>
                  </a:lnTo>
                  <a:lnTo>
                    <a:pt x="2540" y="116840"/>
                  </a:lnTo>
                  <a:lnTo>
                    <a:pt x="5080" y="128270"/>
                  </a:lnTo>
                  <a:lnTo>
                    <a:pt x="11430" y="135890"/>
                  </a:lnTo>
                  <a:lnTo>
                    <a:pt x="22860" y="140970"/>
                  </a:lnTo>
                  <a:lnTo>
                    <a:pt x="35560" y="144780"/>
                  </a:lnTo>
                  <a:lnTo>
                    <a:pt x="49530" y="143510"/>
                  </a:lnTo>
                  <a:lnTo>
                    <a:pt x="62230" y="138430"/>
                  </a:lnTo>
                  <a:lnTo>
                    <a:pt x="76200" y="132080"/>
                  </a:lnTo>
                  <a:lnTo>
                    <a:pt x="87630" y="124460"/>
                  </a:lnTo>
                  <a:lnTo>
                    <a:pt x="97790" y="115570"/>
                  </a:lnTo>
                  <a:lnTo>
                    <a:pt x="106680" y="106680"/>
                  </a:lnTo>
                  <a:lnTo>
                    <a:pt x="113030" y="95250"/>
                  </a:lnTo>
                  <a:lnTo>
                    <a:pt x="116840" y="83820"/>
                  </a:lnTo>
                  <a:lnTo>
                    <a:pt x="119380" y="71120"/>
                  </a:lnTo>
                  <a:lnTo>
                    <a:pt x="119380" y="58420"/>
                  </a:lnTo>
                  <a:lnTo>
                    <a:pt x="116840" y="46990"/>
                  </a:lnTo>
                  <a:lnTo>
                    <a:pt x="111760" y="36830"/>
                  </a:lnTo>
                  <a:lnTo>
                    <a:pt x="105410" y="26670"/>
                  </a:lnTo>
                  <a:lnTo>
                    <a:pt x="97790" y="17780"/>
                  </a:lnTo>
                  <a:lnTo>
                    <a:pt x="90170" y="8890"/>
                  </a:lnTo>
                  <a:lnTo>
                    <a:pt x="78740" y="3810"/>
                  </a:lnTo>
                  <a:lnTo>
                    <a:pt x="67310" y="0"/>
                  </a:lnTo>
                  <a:lnTo>
                    <a:pt x="19050" y="139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7938770" y="4293870"/>
              <a:ext cx="199391" cy="243841"/>
            </a:xfrm>
            <a:custGeom>
              <a:avLst/>
              <a:gdLst/>
              <a:ahLst/>
              <a:cxnLst/>
              <a:rect l="0" t="0" r="0" b="0"/>
              <a:pathLst>
                <a:path w="199391" h="243841">
                  <a:moveTo>
                    <a:pt x="0" y="148590"/>
                  </a:moveTo>
                  <a:lnTo>
                    <a:pt x="11430" y="166370"/>
                  </a:lnTo>
                  <a:lnTo>
                    <a:pt x="12700" y="166370"/>
                  </a:lnTo>
                  <a:lnTo>
                    <a:pt x="12700" y="161290"/>
                  </a:lnTo>
                  <a:lnTo>
                    <a:pt x="12700" y="153670"/>
                  </a:lnTo>
                  <a:lnTo>
                    <a:pt x="12700" y="144780"/>
                  </a:lnTo>
                  <a:lnTo>
                    <a:pt x="13970" y="135890"/>
                  </a:lnTo>
                  <a:lnTo>
                    <a:pt x="19050" y="115570"/>
                  </a:lnTo>
                  <a:lnTo>
                    <a:pt x="25400" y="90170"/>
                  </a:lnTo>
                  <a:lnTo>
                    <a:pt x="29210" y="80010"/>
                  </a:lnTo>
                  <a:lnTo>
                    <a:pt x="34290" y="69850"/>
                  </a:lnTo>
                  <a:lnTo>
                    <a:pt x="40640" y="60960"/>
                  </a:lnTo>
                  <a:lnTo>
                    <a:pt x="46990" y="53340"/>
                  </a:lnTo>
                  <a:lnTo>
                    <a:pt x="53340" y="45720"/>
                  </a:lnTo>
                  <a:lnTo>
                    <a:pt x="59690" y="38100"/>
                  </a:lnTo>
                  <a:lnTo>
                    <a:pt x="68580" y="30480"/>
                  </a:lnTo>
                  <a:lnTo>
                    <a:pt x="80010" y="22860"/>
                  </a:lnTo>
                  <a:lnTo>
                    <a:pt x="91440" y="16510"/>
                  </a:lnTo>
                  <a:lnTo>
                    <a:pt x="104140" y="10160"/>
                  </a:lnTo>
                  <a:lnTo>
                    <a:pt x="116840" y="5080"/>
                  </a:lnTo>
                  <a:lnTo>
                    <a:pt x="130810" y="0"/>
                  </a:lnTo>
                  <a:lnTo>
                    <a:pt x="142240" y="0"/>
                  </a:lnTo>
                  <a:lnTo>
                    <a:pt x="152400" y="1270"/>
                  </a:lnTo>
                  <a:lnTo>
                    <a:pt x="161290" y="5080"/>
                  </a:lnTo>
                  <a:lnTo>
                    <a:pt x="167640" y="11430"/>
                  </a:lnTo>
                  <a:lnTo>
                    <a:pt x="173990" y="19050"/>
                  </a:lnTo>
                  <a:lnTo>
                    <a:pt x="179070" y="26670"/>
                  </a:lnTo>
                  <a:lnTo>
                    <a:pt x="182880" y="36830"/>
                  </a:lnTo>
                  <a:lnTo>
                    <a:pt x="184150" y="48260"/>
                  </a:lnTo>
                  <a:lnTo>
                    <a:pt x="186690" y="60960"/>
                  </a:lnTo>
                  <a:lnTo>
                    <a:pt x="186690" y="74930"/>
                  </a:lnTo>
                  <a:lnTo>
                    <a:pt x="187960" y="90170"/>
                  </a:lnTo>
                  <a:lnTo>
                    <a:pt x="189230" y="124460"/>
                  </a:lnTo>
                  <a:lnTo>
                    <a:pt x="189230" y="162560"/>
                  </a:lnTo>
                  <a:lnTo>
                    <a:pt x="190500" y="180340"/>
                  </a:lnTo>
                  <a:lnTo>
                    <a:pt x="191770" y="196850"/>
                  </a:lnTo>
                  <a:lnTo>
                    <a:pt x="199390" y="243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8054340" y="4380230"/>
              <a:ext cx="137161" cy="31751"/>
            </a:xfrm>
            <a:custGeom>
              <a:avLst/>
              <a:gdLst/>
              <a:ahLst/>
              <a:cxnLst/>
              <a:rect l="0" t="0" r="0" b="0"/>
              <a:pathLst>
                <a:path w="137161" h="31751">
                  <a:moveTo>
                    <a:pt x="0" y="31750"/>
                  </a:moveTo>
                  <a:lnTo>
                    <a:pt x="58420" y="16510"/>
                  </a:lnTo>
                  <a:lnTo>
                    <a:pt x="88900" y="10160"/>
                  </a:lnTo>
                  <a:lnTo>
                    <a:pt x="1371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8265160" y="4358640"/>
              <a:ext cx="10161" cy="21591"/>
            </a:xfrm>
            <a:custGeom>
              <a:avLst/>
              <a:gdLst/>
              <a:ahLst/>
              <a:cxnLst/>
              <a:rect l="0" t="0" r="0" b="0"/>
              <a:pathLst>
                <a:path w="10161" h="21591">
                  <a:moveTo>
                    <a:pt x="10160" y="0"/>
                  </a:moveTo>
                  <a:lnTo>
                    <a:pt x="0" y="21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8275320" y="4537710"/>
              <a:ext cx="10161" cy="1"/>
            </a:xfrm>
            <a:custGeom>
              <a:avLst/>
              <a:gdLst/>
              <a:ahLst/>
              <a:cxnLst/>
              <a:rect l="0" t="0" r="0" b="0"/>
              <a:pathLst>
                <a:path w="10161" h="1">
                  <a:moveTo>
                    <a:pt x="1016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8408670" y="4284980"/>
              <a:ext cx="171451" cy="254001"/>
            </a:xfrm>
            <a:custGeom>
              <a:avLst/>
              <a:gdLst/>
              <a:ahLst/>
              <a:cxnLst/>
              <a:rect l="0" t="0" r="0" b="0"/>
              <a:pathLst>
                <a:path w="171451" h="254001">
                  <a:moveTo>
                    <a:pt x="171450" y="0"/>
                  </a:moveTo>
                  <a:lnTo>
                    <a:pt x="166370" y="22860"/>
                  </a:lnTo>
                  <a:lnTo>
                    <a:pt x="166370" y="33020"/>
                  </a:lnTo>
                  <a:lnTo>
                    <a:pt x="166370" y="43180"/>
                  </a:lnTo>
                  <a:lnTo>
                    <a:pt x="168910" y="53340"/>
                  </a:lnTo>
                  <a:lnTo>
                    <a:pt x="170180" y="64770"/>
                  </a:lnTo>
                  <a:lnTo>
                    <a:pt x="170180" y="77470"/>
                  </a:lnTo>
                  <a:lnTo>
                    <a:pt x="171450" y="90170"/>
                  </a:lnTo>
                  <a:lnTo>
                    <a:pt x="171450" y="92710"/>
                  </a:lnTo>
                  <a:lnTo>
                    <a:pt x="171450" y="88900"/>
                  </a:lnTo>
                  <a:lnTo>
                    <a:pt x="171450" y="80010"/>
                  </a:lnTo>
                  <a:lnTo>
                    <a:pt x="168910" y="71120"/>
                  </a:lnTo>
                  <a:lnTo>
                    <a:pt x="165100" y="60960"/>
                  </a:lnTo>
                  <a:lnTo>
                    <a:pt x="161290" y="52070"/>
                  </a:lnTo>
                  <a:lnTo>
                    <a:pt x="152400" y="43180"/>
                  </a:lnTo>
                  <a:lnTo>
                    <a:pt x="142240" y="36830"/>
                  </a:lnTo>
                  <a:lnTo>
                    <a:pt x="132080" y="31750"/>
                  </a:lnTo>
                  <a:lnTo>
                    <a:pt x="119380" y="29210"/>
                  </a:lnTo>
                  <a:lnTo>
                    <a:pt x="106680" y="29210"/>
                  </a:lnTo>
                  <a:lnTo>
                    <a:pt x="92710" y="30480"/>
                  </a:lnTo>
                  <a:lnTo>
                    <a:pt x="82550" y="33020"/>
                  </a:lnTo>
                  <a:lnTo>
                    <a:pt x="72390" y="36830"/>
                  </a:lnTo>
                  <a:lnTo>
                    <a:pt x="63500" y="41910"/>
                  </a:lnTo>
                  <a:lnTo>
                    <a:pt x="54610" y="48260"/>
                  </a:lnTo>
                  <a:lnTo>
                    <a:pt x="46990" y="54610"/>
                  </a:lnTo>
                  <a:lnTo>
                    <a:pt x="39370" y="60960"/>
                  </a:lnTo>
                  <a:lnTo>
                    <a:pt x="33020" y="71120"/>
                  </a:lnTo>
                  <a:lnTo>
                    <a:pt x="25400" y="83820"/>
                  </a:lnTo>
                  <a:lnTo>
                    <a:pt x="17780" y="97790"/>
                  </a:lnTo>
                  <a:lnTo>
                    <a:pt x="11430" y="110490"/>
                  </a:lnTo>
                  <a:lnTo>
                    <a:pt x="6350" y="123190"/>
                  </a:lnTo>
                  <a:lnTo>
                    <a:pt x="2540" y="134620"/>
                  </a:lnTo>
                  <a:lnTo>
                    <a:pt x="0" y="146050"/>
                  </a:lnTo>
                  <a:lnTo>
                    <a:pt x="0" y="157480"/>
                  </a:lnTo>
                  <a:lnTo>
                    <a:pt x="1270" y="167640"/>
                  </a:lnTo>
                  <a:lnTo>
                    <a:pt x="5080" y="180340"/>
                  </a:lnTo>
                  <a:lnTo>
                    <a:pt x="8890" y="193040"/>
                  </a:lnTo>
                  <a:lnTo>
                    <a:pt x="13970" y="205740"/>
                  </a:lnTo>
                  <a:lnTo>
                    <a:pt x="21590" y="217170"/>
                  </a:lnTo>
                  <a:lnTo>
                    <a:pt x="29210" y="226060"/>
                  </a:lnTo>
                  <a:lnTo>
                    <a:pt x="38100" y="234950"/>
                  </a:lnTo>
                  <a:lnTo>
                    <a:pt x="49530" y="242570"/>
                  </a:lnTo>
                  <a:lnTo>
                    <a:pt x="63500" y="247650"/>
                  </a:lnTo>
                  <a:lnTo>
                    <a:pt x="78740" y="252730"/>
                  </a:lnTo>
                  <a:lnTo>
                    <a:pt x="96520" y="254000"/>
                  </a:lnTo>
                  <a:lnTo>
                    <a:pt x="114300" y="252730"/>
                  </a:lnTo>
                  <a:lnTo>
                    <a:pt x="171450" y="242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8665210" y="4253230"/>
              <a:ext cx="147321" cy="274321"/>
            </a:xfrm>
            <a:custGeom>
              <a:avLst/>
              <a:gdLst/>
              <a:ahLst/>
              <a:cxnLst/>
              <a:rect l="0" t="0" r="0" b="0"/>
              <a:pathLst>
                <a:path w="147321" h="274321">
                  <a:moveTo>
                    <a:pt x="41910" y="0"/>
                  </a:moveTo>
                  <a:lnTo>
                    <a:pt x="30480" y="22860"/>
                  </a:lnTo>
                  <a:lnTo>
                    <a:pt x="26670" y="33020"/>
                  </a:lnTo>
                  <a:lnTo>
                    <a:pt x="21590" y="43180"/>
                  </a:lnTo>
                  <a:lnTo>
                    <a:pt x="17780" y="53340"/>
                  </a:lnTo>
                  <a:lnTo>
                    <a:pt x="15240" y="68580"/>
                  </a:lnTo>
                  <a:lnTo>
                    <a:pt x="13970" y="86360"/>
                  </a:lnTo>
                  <a:lnTo>
                    <a:pt x="12700" y="106680"/>
                  </a:lnTo>
                  <a:lnTo>
                    <a:pt x="10160" y="124460"/>
                  </a:lnTo>
                  <a:lnTo>
                    <a:pt x="7620" y="138430"/>
                  </a:lnTo>
                  <a:lnTo>
                    <a:pt x="5080" y="152400"/>
                  </a:lnTo>
                  <a:lnTo>
                    <a:pt x="3810" y="166370"/>
                  </a:lnTo>
                  <a:lnTo>
                    <a:pt x="2540" y="180340"/>
                  </a:lnTo>
                  <a:lnTo>
                    <a:pt x="1270" y="193040"/>
                  </a:lnTo>
                  <a:lnTo>
                    <a:pt x="0" y="224790"/>
                  </a:lnTo>
                  <a:lnTo>
                    <a:pt x="0" y="241300"/>
                  </a:lnTo>
                  <a:lnTo>
                    <a:pt x="1270" y="247650"/>
                  </a:lnTo>
                  <a:lnTo>
                    <a:pt x="2540" y="246380"/>
                  </a:lnTo>
                  <a:lnTo>
                    <a:pt x="5080" y="241300"/>
                  </a:lnTo>
                  <a:lnTo>
                    <a:pt x="7620" y="233680"/>
                  </a:lnTo>
                  <a:lnTo>
                    <a:pt x="11430" y="223520"/>
                  </a:lnTo>
                  <a:lnTo>
                    <a:pt x="13970" y="212090"/>
                  </a:lnTo>
                  <a:lnTo>
                    <a:pt x="21590" y="190500"/>
                  </a:lnTo>
                  <a:lnTo>
                    <a:pt x="24130" y="180340"/>
                  </a:lnTo>
                  <a:lnTo>
                    <a:pt x="29210" y="167640"/>
                  </a:lnTo>
                  <a:lnTo>
                    <a:pt x="34290" y="154940"/>
                  </a:lnTo>
                  <a:lnTo>
                    <a:pt x="40640" y="142240"/>
                  </a:lnTo>
                  <a:lnTo>
                    <a:pt x="48260" y="134620"/>
                  </a:lnTo>
                  <a:lnTo>
                    <a:pt x="55880" y="130810"/>
                  </a:lnTo>
                  <a:lnTo>
                    <a:pt x="66040" y="129540"/>
                  </a:lnTo>
                  <a:lnTo>
                    <a:pt x="73660" y="133350"/>
                  </a:lnTo>
                  <a:lnTo>
                    <a:pt x="82550" y="140970"/>
                  </a:lnTo>
                  <a:lnTo>
                    <a:pt x="90170" y="149860"/>
                  </a:lnTo>
                  <a:lnTo>
                    <a:pt x="96520" y="162560"/>
                  </a:lnTo>
                  <a:lnTo>
                    <a:pt x="101600" y="176530"/>
                  </a:lnTo>
                  <a:lnTo>
                    <a:pt x="118110" y="228600"/>
                  </a:lnTo>
                  <a:lnTo>
                    <a:pt x="123190" y="240030"/>
                  </a:lnTo>
                  <a:lnTo>
                    <a:pt x="128270" y="248920"/>
                  </a:lnTo>
                  <a:lnTo>
                    <a:pt x="147320" y="274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8809990" y="4367530"/>
              <a:ext cx="191771" cy="167641"/>
            </a:xfrm>
            <a:custGeom>
              <a:avLst/>
              <a:gdLst/>
              <a:ahLst/>
              <a:cxnLst/>
              <a:rect l="0" t="0" r="0" b="0"/>
              <a:pathLst>
                <a:path w="191771" h="167641">
                  <a:moveTo>
                    <a:pt x="118110" y="12700"/>
                  </a:moveTo>
                  <a:lnTo>
                    <a:pt x="106680" y="1270"/>
                  </a:lnTo>
                  <a:lnTo>
                    <a:pt x="99060" y="0"/>
                  </a:lnTo>
                  <a:lnTo>
                    <a:pt x="88900" y="1270"/>
                  </a:lnTo>
                  <a:lnTo>
                    <a:pt x="77470" y="5080"/>
                  </a:lnTo>
                  <a:lnTo>
                    <a:pt x="67310" y="10160"/>
                  </a:lnTo>
                  <a:lnTo>
                    <a:pt x="58420" y="15240"/>
                  </a:lnTo>
                  <a:lnTo>
                    <a:pt x="50800" y="21590"/>
                  </a:lnTo>
                  <a:lnTo>
                    <a:pt x="41910" y="31750"/>
                  </a:lnTo>
                  <a:lnTo>
                    <a:pt x="31750" y="43180"/>
                  </a:lnTo>
                  <a:lnTo>
                    <a:pt x="21590" y="58420"/>
                  </a:lnTo>
                  <a:lnTo>
                    <a:pt x="13970" y="72390"/>
                  </a:lnTo>
                  <a:lnTo>
                    <a:pt x="7620" y="86360"/>
                  </a:lnTo>
                  <a:lnTo>
                    <a:pt x="2540" y="100330"/>
                  </a:lnTo>
                  <a:lnTo>
                    <a:pt x="0" y="113030"/>
                  </a:lnTo>
                  <a:lnTo>
                    <a:pt x="0" y="124460"/>
                  </a:lnTo>
                  <a:lnTo>
                    <a:pt x="0" y="137160"/>
                  </a:lnTo>
                  <a:lnTo>
                    <a:pt x="3810" y="146050"/>
                  </a:lnTo>
                  <a:lnTo>
                    <a:pt x="7620" y="156210"/>
                  </a:lnTo>
                  <a:lnTo>
                    <a:pt x="12700" y="163830"/>
                  </a:lnTo>
                  <a:lnTo>
                    <a:pt x="21590" y="167640"/>
                  </a:lnTo>
                  <a:lnTo>
                    <a:pt x="31750" y="167640"/>
                  </a:lnTo>
                  <a:lnTo>
                    <a:pt x="43180" y="165100"/>
                  </a:lnTo>
                  <a:lnTo>
                    <a:pt x="52070" y="161290"/>
                  </a:lnTo>
                  <a:lnTo>
                    <a:pt x="62230" y="156210"/>
                  </a:lnTo>
                  <a:lnTo>
                    <a:pt x="69850" y="149860"/>
                  </a:lnTo>
                  <a:lnTo>
                    <a:pt x="77470" y="140970"/>
                  </a:lnTo>
                  <a:lnTo>
                    <a:pt x="85090" y="128270"/>
                  </a:lnTo>
                  <a:lnTo>
                    <a:pt x="92710" y="114300"/>
                  </a:lnTo>
                  <a:lnTo>
                    <a:pt x="99060" y="100330"/>
                  </a:lnTo>
                  <a:lnTo>
                    <a:pt x="104140" y="86360"/>
                  </a:lnTo>
                  <a:lnTo>
                    <a:pt x="109220" y="72390"/>
                  </a:lnTo>
                  <a:lnTo>
                    <a:pt x="111760" y="68580"/>
                  </a:lnTo>
                  <a:lnTo>
                    <a:pt x="114300" y="72390"/>
                  </a:lnTo>
                  <a:lnTo>
                    <a:pt x="115570" y="80010"/>
                  </a:lnTo>
                  <a:lnTo>
                    <a:pt x="118110" y="88900"/>
                  </a:lnTo>
                  <a:lnTo>
                    <a:pt x="123190" y="99060"/>
                  </a:lnTo>
                  <a:lnTo>
                    <a:pt x="128270" y="107950"/>
                  </a:lnTo>
                  <a:lnTo>
                    <a:pt x="134620" y="116840"/>
                  </a:lnTo>
                  <a:lnTo>
                    <a:pt x="140970" y="125730"/>
                  </a:lnTo>
                  <a:lnTo>
                    <a:pt x="191770" y="14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9023350" y="4358640"/>
              <a:ext cx="135891" cy="185421"/>
            </a:xfrm>
            <a:custGeom>
              <a:avLst/>
              <a:gdLst/>
              <a:ahLst/>
              <a:cxnLst/>
              <a:rect l="0" t="0" r="0" b="0"/>
              <a:pathLst>
                <a:path w="135891" h="185421">
                  <a:moveTo>
                    <a:pt x="10160" y="10160"/>
                  </a:moveTo>
                  <a:lnTo>
                    <a:pt x="5080" y="33020"/>
                  </a:lnTo>
                  <a:lnTo>
                    <a:pt x="2540" y="45720"/>
                  </a:lnTo>
                  <a:lnTo>
                    <a:pt x="1270" y="59690"/>
                  </a:lnTo>
                  <a:lnTo>
                    <a:pt x="1270" y="74930"/>
                  </a:lnTo>
                  <a:lnTo>
                    <a:pt x="0" y="110490"/>
                  </a:lnTo>
                  <a:lnTo>
                    <a:pt x="0" y="129540"/>
                  </a:lnTo>
                  <a:lnTo>
                    <a:pt x="1270" y="147320"/>
                  </a:lnTo>
                  <a:lnTo>
                    <a:pt x="2540" y="163830"/>
                  </a:lnTo>
                  <a:lnTo>
                    <a:pt x="5080" y="179070"/>
                  </a:lnTo>
                  <a:lnTo>
                    <a:pt x="6350" y="185420"/>
                  </a:lnTo>
                  <a:lnTo>
                    <a:pt x="7620" y="184150"/>
                  </a:lnTo>
                  <a:lnTo>
                    <a:pt x="8890" y="179070"/>
                  </a:lnTo>
                  <a:lnTo>
                    <a:pt x="8890" y="170180"/>
                  </a:lnTo>
                  <a:lnTo>
                    <a:pt x="10160" y="143510"/>
                  </a:lnTo>
                  <a:lnTo>
                    <a:pt x="11430" y="128270"/>
                  </a:lnTo>
                  <a:lnTo>
                    <a:pt x="12700" y="113030"/>
                  </a:lnTo>
                  <a:lnTo>
                    <a:pt x="15240" y="96520"/>
                  </a:lnTo>
                  <a:lnTo>
                    <a:pt x="19050" y="80010"/>
                  </a:lnTo>
                  <a:lnTo>
                    <a:pt x="24130" y="66040"/>
                  </a:lnTo>
                  <a:lnTo>
                    <a:pt x="30480" y="50800"/>
                  </a:lnTo>
                  <a:lnTo>
                    <a:pt x="38100" y="39370"/>
                  </a:lnTo>
                  <a:lnTo>
                    <a:pt x="45720" y="31750"/>
                  </a:lnTo>
                  <a:lnTo>
                    <a:pt x="54610" y="24130"/>
                  </a:lnTo>
                  <a:lnTo>
                    <a:pt x="64770" y="19050"/>
                  </a:lnTo>
                  <a:lnTo>
                    <a:pt x="74930" y="13970"/>
                  </a:lnTo>
                  <a:lnTo>
                    <a:pt x="13589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9225280" y="4243070"/>
              <a:ext cx="19051" cy="262891"/>
            </a:xfrm>
            <a:custGeom>
              <a:avLst/>
              <a:gdLst/>
              <a:ahLst/>
              <a:cxnLst/>
              <a:rect l="0" t="0" r="0" b="0"/>
              <a:pathLst>
                <a:path w="19051" h="262891">
                  <a:moveTo>
                    <a:pt x="19050" y="0"/>
                  </a:moveTo>
                  <a:lnTo>
                    <a:pt x="12700" y="16510"/>
                  </a:lnTo>
                  <a:lnTo>
                    <a:pt x="10160" y="27940"/>
                  </a:lnTo>
                  <a:lnTo>
                    <a:pt x="3810" y="54610"/>
                  </a:lnTo>
                  <a:lnTo>
                    <a:pt x="2540" y="72390"/>
                  </a:lnTo>
                  <a:lnTo>
                    <a:pt x="0" y="92710"/>
                  </a:lnTo>
                  <a:lnTo>
                    <a:pt x="0" y="114300"/>
                  </a:lnTo>
                  <a:lnTo>
                    <a:pt x="0" y="134620"/>
                  </a:lnTo>
                  <a:lnTo>
                    <a:pt x="1270" y="153670"/>
                  </a:lnTo>
                  <a:lnTo>
                    <a:pt x="3810" y="172720"/>
                  </a:lnTo>
                  <a:lnTo>
                    <a:pt x="5080" y="190500"/>
                  </a:lnTo>
                  <a:lnTo>
                    <a:pt x="6350" y="205740"/>
                  </a:lnTo>
                  <a:lnTo>
                    <a:pt x="7620" y="262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9254490" y="4342130"/>
              <a:ext cx="190501" cy="185421"/>
            </a:xfrm>
            <a:custGeom>
              <a:avLst/>
              <a:gdLst/>
              <a:ahLst/>
              <a:cxnLst/>
              <a:rect l="0" t="0" r="0" b="0"/>
              <a:pathLst>
                <a:path w="190501" h="185421">
                  <a:moveTo>
                    <a:pt x="0" y="58420"/>
                  </a:moveTo>
                  <a:lnTo>
                    <a:pt x="27940" y="69850"/>
                  </a:lnTo>
                  <a:lnTo>
                    <a:pt x="41910" y="73660"/>
                  </a:lnTo>
                  <a:lnTo>
                    <a:pt x="57150" y="74930"/>
                  </a:lnTo>
                  <a:lnTo>
                    <a:pt x="73660" y="77470"/>
                  </a:lnTo>
                  <a:lnTo>
                    <a:pt x="91440" y="76200"/>
                  </a:lnTo>
                  <a:lnTo>
                    <a:pt x="109220" y="74930"/>
                  </a:lnTo>
                  <a:lnTo>
                    <a:pt x="129540" y="73660"/>
                  </a:lnTo>
                  <a:lnTo>
                    <a:pt x="144780" y="69850"/>
                  </a:lnTo>
                  <a:lnTo>
                    <a:pt x="157480" y="64770"/>
                  </a:lnTo>
                  <a:lnTo>
                    <a:pt x="167640" y="59690"/>
                  </a:lnTo>
                  <a:lnTo>
                    <a:pt x="176530" y="52070"/>
                  </a:lnTo>
                  <a:lnTo>
                    <a:pt x="182880" y="44450"/>
                  </a:lnTo>
                  <a:lnTo>
                    <a:pt x="189230" y="34290"/>
                  </a:lnTo>
                  <a:lnTo>
                    <a:pt x="190500" y="26670"/>
                  </a:lnTo>
                  <a:lnTo>
                    <a:pt x="189230" y="19050"/>
                  </a:lnTo>
                  <a:lnTo>
                    <a:pt x="185420" y="11430"/>
                  </a:lnTo>
                  <a:lnTo>
                    <a:pt x="179070" y="6350"/>
                  </a:lnTo>
                  <a:lnTo>
                    <a:pt x="168910" y="2540"/>
                  </a:lnTo>
                  <a:lnTo>
                    <a:pt x="158750" y="0"/>
                  </a:lnTo>
                  <a:lnTo>
                    <a:pt x="147320" y="1270"/>
                  </a:lnTo>
                  <a:lnTo>
                    <a:pt x="134620" y="3810"/>
                  </a:lnTo>
                  <a:lnTo>
                    <a:pt x="120650" y="7620"/>
                  </a:lnTo>
                  <a:lnTo>
                    <a:pt x="110490" y="12700"/>
                  </a:lnTo>
                  <a:lnTo>
                    <a:pt x="100330" y="19050"/>
                  </a:lnTo>
                  <a:lnTo>
                    <a:pt x="91440" y="25400"/>
                  </a:lnTo>
                  <a:lnTo>
                    <a:pt x="82550" y="34290"/>
                  </a:lnTo>
                  <a:lnTo>
                    <a:pt x="74930" y="44450"/>
                  </a:lnTo>
                  <a:lnTo>
                    <a:pt x="67310" y="55880"/>
                  </a:lnTo>
                  <a:lnTo>
                    <a:pt x="62230" y="69850"/>
                  </a:lnTo>
                  <a:lnTo>
                    <a:pt x="59690" y="85090"/>
                  </a:lnTo>
                  <a:lnTo>
                    <a:pt x="57150" y="100330"/>
                  </a:lnTo>
                  <a:lnTo>
                    <a:pt x="57150" y="115570"/>
                  </a:lnTo>
                  <a:lnTo>
                    <a:pt x="58420" y="130810"/>
                  </a:lnTo>
                  <a:lnTo>
                    <a:pt x="59690" y="146050"/>
                  </a:lnTo>
                  <a:lnTo>
                    <a:pt x="66040" y="157480"/>
                  </a:lnTo>
                  <a:lnTo>
                    <a:pt x="73660" y="167640"/>
                  </a:lnTo>
                  <a:lnTo>
                    <a:pt x="85090" y="176530"/>
                  </a:lnTo>
                  <a:lnTo>
                    <a:pt x="97790" y="181610"/>
                  </a:lnTo>
                  <a:lnTo>
                    <a:pt x="111760" y="184150"/>
                  </a:lnTo>
                  <a:lnTo>
                    <a:pt x="157480" y="1854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9460230" y="4306570"/>
              <a:ext cx="134621" cy="195581"/>
            </a:xfrm>
            <a:custGeom>
              <a:avLst/>
              <a:gdLst/>
              <a:ahLst/>
              <a:cxnLst/>
              <a:rect l="0" t="0" r="0" b="0"/>
              <a:pathLst>
                <a:path w="134621" h="195581">
                  <a:moveTo>
                    <a:pt x="110490" y="0"/>
                  </a:moveTo>
                  <a:lnTo>
                    <a:pt x="82550" y="0"/>
                  </a:lnTo>
                  <a:lnTo>
                    <a:pt x="69850" y="2540"/>
                  </a:lnTo>
                  <a:lnTo>
                    <a:pt x="55880" y="6350"/>
                  </a:lnTo>
                  <a:lnTo>
                    <a:pt x="41910" y="10160"/>
                  </a:lnTo>
                  <a:lnTo>
                    <a:pt x="30480" y="17780"/>
                  </a:lnTo>
                  <a:lnTo>
                    <a:pt x="17780" y="25400"/>
                  </a:lnTo>
                  <a:lnTo>
                    <a:pt x="6350" y="34290"/>
                  </a:lnTo>
                  <a:lnTo>
                    <a:pt x="1270" y="44450"/>
                  </a:lnTo>
                  <a:lnTo>
                    <a:pt x="0" y="57150"/>
                  </a:lnTo>
                  <a:lnTo>
                    <a:pt x="1270" y="69850"/>
                  </a:lnTo>
                  <a:lnTo>
                    <a:pt x="5080" y="80010"/>
                  </a:lnTo>
                  <a:lnTo>
                    <a:pt x="10160" y="88900"/>
                  </a:lnTo>
                  <a:lnTo>
                    <a:pt x="15240" y="97790"/>
                  </a:lnTo>
                  <a:lnTo>
                    <a:pt x="24130" y="107950"/>
                  </a:lnTo>
                  <a:lnTo>
                    <a:pt x="36830" y="116840"/>
                  </a:lnTo>
                  <a:lnTo>
                    <a:pt x="50800" y="127000"/>
                  </a:lnTo>
                  <a:lnTo>
                    <a:pt x="63500" y="134620"/>
                  </a:lnTo>
                  <a:lnTo>
                    <a:pt x="74930" y="140970"/>
                  </a:lnTo>
                  <a:lnTo>
                    <a:pt x="99060" y="152400"/>
                  </a:lnTo>
                  <a:lnTo>
                    <a:pt x="125730" y="165100"/>
                  </a:lnTo>
                  <a:lnTo>
                    <a:pt x="132080" y="172720"/>
                  </a:lnTo>
                  <a:lnTo>
                    <a:pt x="134620" y="179070"/>
                  </a:lnTo>
                  <a:lnTo>
                    <a:pt x="133350" y="185420"/>
                  </a:lnTo>
                  <a:lnTo>
                    <a:pt x="127000" y="190500"/>
                  </a:lnTo>
                  <a:lnTo>
                    <a:pt x="116840" y="193040"/>
                  </a:lnTo>
                  <a:lnTo>
                    <a:pt x="104140" y="195580"/>
                  </a:lnTo>
                  <a:lnTo>
                    <a:pt x="90170" y="194310"/>
                  </a:lnTo>
                  <a:lnTo>
                    <a:pt x="77470" y="191770"/>
                  </a:lnTo>
                  <a:lnTo>
                    <a:pt x="63500" y="186690"/>
                  </a:lnTo>
                  <a:lnTo>
                    <a:pt x="50800" y="181610"/>
                  </a:lnTo>
                  <a:lnTo>
                    <a:pt x="39370" y="176530"/>
                  </a:lnTo>
                  <a:lnTo>
                    <a:pt x="5080" y="157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9632950" y="4243070"/>
              <a:ext cx="11431" cy="273051"/>
            </a:xfrm>
            <a:custGeom>
              <a:avLst/>
              <a:gdLst/>
              <a:ahLst/>
              <a:cxnLst/>
              <a:rect l="0" t="0" r="0" b="0"/>
              <a:pathLst>
                <a:path w="11431" h="273051">
                  <a:moveTo>
                    <a:pt x="0" y="0"/>
                  </a:moveTo>
                  <a:lnTo>
                    <a:pt x="0" y="33020"/>
                  </a:lnTo>
                  <a:lnTo>
                    <a:pt x="1270" y="46990"/>
                  </a:lnTo>
                  <a:lnTo>
                    <a:pt x="3810" y="59690"/>
                  </a:lnTo>
                  <a:lnTo>
                    <a:pt x="6350" y="71120"/>
                  </a:lnTo>
                  <a:lnTo>
                    <a:pt x="7620" y="87630"/>
                  </a:lnTo>
                  <a:lnTo>
                    <a:pt x="8890" y="105410"/>
                  </a:lnTo>
                  <a:lnTo>
                    <a:pt x="10160" y="146050"/>
                  </a:lnTo>
                  <a:lnTo>
                    <a:pt x="11430" y="217170"/>
                  </a:lnTo>
                  <a:lnTo>
                    <a:pt x="0" y="2730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9602470" y="4358640"/>
              <a:ext cx="215901" cy="171451"/>
            </a:xfrm>
            <a:custGeom>
              <a:avLst/>
              <a:gdLst/>
              <a:ahLst/>
              <a:cxnLst/>
              <a:rect l="0" t="0" r="0" b="0"/>
              <a:pathLst>
                <a:path w="215901" h="171451">
                  <a:moveTo>
                    <a:pt x="0" y="0"/>
                  </a:moveTo>
                  <a:lnTo>
                    <a:pt x="72390" y="0"/>
                  </a:lnTo>
                  <a:lnTo>
                    <a:pt x="86360" y="1270"/>
                  </a:lnTo>
                  <a:lnTo>
                    <a:pt x="100330" y="3810"/>
                  </a:lnTo>
                  <a:lnTo>
                    <a:pt x="111760" y="6350"/>
                  </a:lnTo>
                  <a:lnTo>
                    <a:pt x="121920" y="10160"/>
                  </a:lnTo>
                  <a:lnTo>
                    <a:pt x="132080" y="15240"/>
                  </a:lnTo>
                  <a:lnTo>
                    <a:pt x="140970" y="20320"/>
                  </a:lnTo>
                  <a:lnTo>
                    <a:pt x="143510" y="26670"/>
                  </a:lnTo>
                  <a:lnTo>
                    <a:pt x="143510" y="33020"/>
                  </a:lnTo>
                  <a:lnTo>
                    <a:pt x="140970" y="39370"/>
                  </a:lnTo>
                  <a:lnTo>
                    <a:pt x="137160" y="48260"/>
                  </a:lnTo>
                  <a:lnTo>
                    <a:pt x="127000" y="71120"/>
                  </a:lnTo>
                  <a:lnTo>
                    <a:pt x="121920" y="83820"/>
                  </a:lnTo>
                  <a:lnTo>
                    <a:pt x="116840" y="96520"/>
                  </a:lnTo>
                  <a:lnTo>
                    <a:pt x="113030" y="110490"/>
                  </a:lnTo>
                  <a:lnTo>
                    <a:pt x="111760" y="123190"/>
                  </a:lnTo>
                  <a:lnTo>
                    <a:pt x="111760" y="134620"/>
                  </a:lnTo>
                  <a:lnTo>
                    <a:pt x="113030" y="146050"/>
                  </a:lnTo>
                  <a:lnTo>
                    <a:pt x="116840" y="154940"/>
                  </a:lnTo>
                  <a:lnTo>
                    <a:pt x="123190" y="161290"/>
                  </a:lnTo>
                  <a:lnTo>
                    <a:pt x="130810" y="167640"/>
                  </a:lnTo>
                  <a:lnTo>
                    <a:pt x="139700" y="170180"/>
                  </a:lnTo>
                  <a:lnTo>
                    <a:pt x="149860" y="171450"/>
                  </a:lnTo>
                  <a:lnTo>
                    <a:pt x="158750" y="170180"/>
                  </a:lnTo>
                  <a:lnTo>
                    <a:pt x="167640" y="167640"/>
                  </a:lnTo>
                  <a:lnTo>
                    <a:pt x="176530" y="162560"/>
                  </a:lnTo>
                  <a:lnTo>
                    <a:pt x="184150" y="157480"/>
                  </a:lnTo>
                  <a:lnTo>
                    <a:pt x="191770" y="149860"/>
                  </a:lnTo>
                  <a:lnTo>
                    <a:pt x="199390" y="139700"/>
                  </a:lnTo>
                  <a:lnTo>
                    <a:pt x="205740" y="128270"/>
                  </a:lnTo>
                  <a:lnTo>
                    <a:pt x="210820" y="115570"/>
                  </a:lnTo>
                  <a:lnTo>
                    <a:pt x="214630" y="102870"/>
                  </a:lnTo>
                  <a:lnTo>
                    <a:pt x="215900" y="90170"/>
                  </a:lnTo>
                  <a:lnTo>
                    <a:pt x="215900" y="78740"/>
                  </a:lnTo>
                  <a:lnTo>
                    <a:pt x="212090" y="68580"/>
                  </a:lnTo>
                  <a:lnTo>
                    <a:pt x="208280" y="59690"/>
                  </a:lnTo>
                  <a:lnTo>
                    <a:pt x="201930" y="50800"/>
                  </a:lnTo>
                  <a:lnTo>
                    <a:pt x="194310" y="40640"/>
                  </a:lnTo>
                  <a:lnTo>
                    <a:pt x="185420" y="30480"/>
                  </a:lnTo>
                  <a:lnTo>
                    <a:pt x="176530" y="22860"/>
                  </a:lnTo>
                  <a:lnTo>
                    <a:pt x="166370" y="16510"/>
                  </a:lnTo>
                  <a:lnTo>
                    <a:pt x="125730" y="10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9855200" y="4326890"/>
              <a:ext cx="167641" cy="207011"/>
            </a:xfrm>
            <a:custGeom>
              <a:avLst/>
              <a:gdLst/>
              <a:ahLst/>
              <a:cxnLst/>
              <a:rect l="0" t="0" r="0" b="0"/>
              <a:pathLst>
                <a:path w="167641" h="207011">
                  <a:moveTo>
                    <a:pt x="0" y="168910"/>
                  </a:moveTo>
                  <a:lnTo>
                    <a:pt x="0" y="101600"/>
                  </a:lnTo>
                  <a:lnTo>
                    <a:pt x="1270" y="87630"/>
                  </a:lnTo>
                  <a:lnTo>
                    <a:pt x="2540" y="73660"/>
                  </a:lnTo>
                  <a:lnTo>
                    <a:pt x="5080" y="59690"/>
                  </a:lnTo>
                  <a:lnTo>
                    <a:pt x="7620" y="53340"/>
                  </a:lnTo>
                  <a:lnTo>
                    <a:pt x="11430" y="53340"/>
                  </a:lnTo>
                  <a:lnTo>
                    <a:pt x="13970" y="57150"/>
                  </a:lnTo>
                  <a:lnTo>
                    <a:pt x="17780" y="62230"/>
                  </a:lnTo>
                  <a:lnTo>
                    <a:pt x="20320" y="69850"/>
                  </a:lnTo>
                  <a:lnTo>
                    <a:pt x="24130" y="78740"/>
                  </a:lnTo>
                  <a:lnTo>
                    <a:pt x="27940" y="87630"/>
                  </a:lnTo>
                  <a:lnTo>
                    <a:pt x="34290" y="106680"/>
                  </a:lnTo>
                  <a:lnTo>
                    <a:pt x="39370" y="115570"/>
                  </a:lnTo>
                  <a:lnTo>
                    <a:pt x="44450" y="124460"/>
                  </a:lnTo>
                  <a:lnTo>
                    <a:pt x="50800" y="132080"/>
                  </a:lnTo>
                  <a:lnTo>
                    <a:pt x="55880" y="140970"/>
                  </a:lnTo>
                  <a:lnTo>
                    <a:pt x="60960" y="149860"/>
                  </a:lnTo>
                  <a:lnTo>
                    <a:pt x="64770" y="160020"/>
                  </a:lnTo>
                  <a:lnTo>
                    <a:pt x="69850" y="168910"/>
                  </a:lnTo>
                  <a:lnTo>
                    <a:pt x="76200" y="176530"/>
                  </a:lnTo>
                  <a:lnTo>
                    <a:pt x="81280" y="184150"/>
                  </a:lnTo>
                  <a:lnTo>
                    <a:pt x="88900" y="191770"/>
                  </a:lnTo>
                  <a:lnTo>
                    <a:pt x="95250" y="199390"/>
                  </a:lnTo>
                  <a:lnTo>
                    <a:pt x="101600" y="207010"/>
                  </a:lnTo>
                  <a:lnTo>
                    <a:pt x="107950" y="207010"/>
                  </a:lnTo>
                  <a:lnTo>
                    <a:pt x="111760" y="201930"/>
                  </a:lnTo>
                  <a:lnTo>
                    <a:pt x="116840" y="194310"/>
                  </a:lnTo>
                  <a:lnTo>
                    <a:pt x="120650" y="186690"/>
                  </a:lnTo>
                  <a:lnTo>
                    <a:pt x="124460" y="176530"/>
                  </a:lnTo>
                  <a:lnTo>
                    <a:pt x="128270" y="167640"/>
                  </a:lnTo>
                  <a:lnTo>
                    <a:pt x="129540" y="157480"/>
                  </a:lnTo>
                  <a:lnTo>
                    <a:pt x="129540" y="147320"/>
                  </a:lnTo>
                  <a:lnTo>
                    <a:pt x="128270" y="137160"/>
                  </a:lnTo>
                  <a:lnTo>
                    <a:pt x="127000" y="123190"/>
                  </a:lnTo>
                  <a:lnTo>
                    <a:pt x="127000" y="106680"/>
                  </a:lnTo>
                  <a:lnTo>
                    <a:pt x="127000" y="88900"/>
                  </a:lnTo>
                  <a:lnTo>
                    <a:pt x="127000" y="72390"/>
                  </a:lnTo>
                  <a:lnTo>
                    <a:pt x="129540" y="55880"/>
                  </a:lnTo>
                  <a:lnTo>
                    <a:pt x="132080" y="40640"/>
                  </a:lnTo>
                  <a:lnTo>
                    <a:pt x="135890" y="29210"/>
                  </a:lnTo>
                  <a:lnTo>
                    <a:pt x="140970" y="17780"/>
                  </a:lnTo>
                  <a:lnTo>
                    <a:pt x="1676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8362950" y="4569460"/>
              <a:ext cx="1534161" cy="125731"/>
            </a:xfrm>
            <a:custGeom>
              <a:avLst/>
              <a:gdLst/>
              <a:ahLst/>
              <a:cxnLst/>
              <a:rect l="0" t="0" r="0" b="0"/>
              <a:pathLst>
                <a:path w="1534161" h="125731">
                  <a:moveTo>
                    <a:pt x="1534160" y="0"/>
                  </a:moveTo>
                  <a:lnTo>
                    <a:pt x="1511300" y="5080"/>
                  </a:lnTo>
                  <a:lnTo>
                    <a:pt x="1484630" y="11430"/>
                  </a:lnTo>
                  <a:lnTo>
                    <a:pt x="1469390" y="13970"/>
                  </a:lnTo>
                  <a:lnTo>
                    <a:pt x="1440180" y="17780"/>
                  </a:lnTo>
                  <a:lnTo>
                    <a:pt x="1397000" y="20320"/>
                  </a:lnTo>
                  <a:lnTo>
                    <a:pt x="1341120" y="20320"/>
                  </a:lnTo>
                  <a:lnTo>
                    <a:pt x="1292860" y="20320"/>
                  </a:lnTo>
                  <a:lnTo>
                    <a:pt x="1258570" y="24130"/>
                  </a:lnTo>
                  <a:lnTo>
                    <a:pt x="1242060" y="26670"/>
                  </a:lnTo>
                  <a:lnTo>
                    <a:pt x="1207770" y="29210"/>
                  </a:lnTo>
                  <a:lnTo>
                    <a:pt x="1172210" y="30480"/>
                  </a:lnTo>
                  <a:lnTo>
                    <a:pt x="1102360" y="31750"/>
                  </a:lnTo>
                  <a:lnTo>
                    <a:pt x="1032510" y="31750"/>
                  </a:lnTo>
                  <a:lnTo>
                    <a:pt x="996950" y="34290"/>
                  </a:lnTo>
                  <a:lnTo>
                    <a:pt x="979170" y="36830"/>
                  </a:lnTo>
                  <a:lnTo>
                    <a:pt x="943610" y="39370"/>
                  </a:lnTo>
                  <a:lnTo>
                    <a:pt x="909320" y="40640"/>
                  </a:lnTo>
                  <a:lnTo>
                    <a:pt x="873760" y="41910"/>
                  </a:lnTo>
                  <a:lnTo>
                    <a:pt x="842010" y="44450"/>
                  </a:lnTo>
                  <a:lnTo>
                    <a:pt x="826770" y="46990"/>
                  </a:lnTo>
                  <a:lnTo>
                    <a:pt x="795020" y="50800"/>
                  </a:lnTo>
                  <a:lnTo>
                    <a:pt x="762000" y="53340"/>
                  </a:lnTo>
                  <a:lnTo>
                    <a:pt x="746760" y="54610"/>
                  </a:lnTo>
                  <a:lnTo>
                    <a:pt x="731520" y="57150"/>
                  </a:lnTo>
                  <a:lnTo>
                    <a:pt x="688340" y="60960"/>
                  </a:lnTo>
                  <a:lnTo>
                    <a:pt x="670560" y="63500"/>
                  </a:lnTo>
                  <a:lnTo>
                    <a:pt x="629920" y="68580"/>
                  </a:lnTo>
                  <a:lnTo>
                    <a:pt x="593090" y="71120"/>
                  </a:lnTo>
                  <a:lnTo>
                    <a:pt x="546100" y="72390"/>
                  </a:lnTo>
                  <a:lnTo>
                    <a:pt x="518160" y="74930"/>
                  </a:lnTo>
                  <a:lnTo>
                    <a:pt x="505460" y="76200"/>
                  </a:lnTo>
                  <a:lnTo>
                    <a:pt x="494030" y="78740"/>
                  </a:lnTo>
                  <a:lnTo>
                    <a:pt x="458470" y="81280"/>
                  </a:lnTo>
                  <a:lnTo>
                    <a:pt x="417830" y="83820"/>
                  </a:lnTo>
                  <a:lnTo>
                    <a:pt x="396240" y="86360"/>
                  </a:lnTo>
                  <a:lnTo>
                    <a:pt x="354330" y="92710"/>
                  </a:lnTo>
                  <a:lnTo>
                    <a:pt x="312420" y="99060"/>
                  </a:lnTo>
                  <a:lnTo>
                    <a:pt x="273050" y="105410"/>
                  </a:lnTo>
                  <a:lnTo>
                    <a:pt x="255270" y="109220"/>
                  </a:lnTo>
                  <a:lnTo>
                    <a:pt x="215900" y="113030"/>
                  </a:lnTo>
                  <a:lnTo>
                    <a:pt x="177800" y="115570"/>
                  </a:lnTo>
                  <a:lnTo>
                    <a:pt x="163830" y="118110"/>
                  </a:lnTo>
                  <a:lnTo>
                    <a:pt x="149860" y="120650"/>
                  </a:lnTo>
                  <a:lnTo>
                    <a:pt x="102870" y="124460"/>
                  </a:lnTo>
                  <a:lnTo>
                    <a:pt x="69850" y="125730"/>
                  </a:lnTo>
                  <a:lnTo>
                    <a:pt x="5080" y="125730"/>
                  </a:lnTo>
                  <a:lnTo>
                    <a:pt x="0" y="124460"/>
                  </a:lnTo>
                  <a:lnTo>
                    <a:pt x="1270" y="123190"/>
                  </a:lnTo>
                  <a:lnTo>
                    <a:pt x="39370" y="115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139700" y="6437630"/>
            <a:ext cx="1102361" cy="1082041"/>
            <a:chOff x="139700" y="6437630"/>
            <a:chExt cx="1102361" cy="1082041"/>
          </a:xfrm>
        </p:grpSpPr>
        <p:sp>
          <p:nvSpPr>
            <p:cNvPr id="258" name="Freeform 257"/>
            <p:cNvSpPr/>
            <p:nvPr/>
          </p:nvSpPr>
          <p:spPr>
            <a:xfrm>
              <a:off x="182880" y="6437630"/>
              <a:ext cx="332741" cy="309881"/>
            </a:xfrm>
            <a:custGeom>
              <a:avLst/>
              <a:gdLst/>
              <a:ahLst/>
              <a:cxnLst/>
              <a:rect l="0" t="0" r="0" b="0"/>
              <a:pathLst>
                <a:path w="332741" h="309881">
                  <a:moveTo>
                    <a:pt x="27940" y="134620"/>
                  </a:moveTo>
                  <a:lnTo>
                    <a:pt x="11430" y="146050"/>
                  </a:lnTo>
                  <a:lnTo>
                    <a:pt x="6350" y="153670"/>
                  </a:lnTo>
                  <a:lnTo>
                    <a:pt x="2540" y="163830"/>
                  </a:lnTo>
                  <a:lnTo>
                    <a:pt x="0" y="175260"/>
                  </a:lnTo>
                  <a:lnTo>
                    <a:pt x="0" y="186690"/>
                  </a:lnTo>
                  <a:lnTo>
                    <a:pt x="1270" y="199390"/>
                  </a:lnTo>
                  <a:lnTo>
                    <a:pt x="2540" y="213360"/>
                  </a:lnTo>
                  <a:lnTo>
                    <a:pt x="6350" y="227330"/>
                  </a:lnTo>
                  <a:lnTo>
                    <a:pt x="11430" y="243840"/>
                  </a:lnTo>
                  <a:lnTo>
                    <a:pt x="16510" y="259080"/>
                  </a:lnTo>
                  <a:lnTo>
                    <a:pt x="21590" y="275590"/>
                  </a:lnTo>
                  <a:lnTo>
                    <a:pt x="30480" y="304800"/>
                  </a:lnTo>
                  <a:lnTo>
                    <a:pt x="36830" y="309880"/>
                  </a:lnTo>
                  <a:lnTo>
                    <a:pt x="44450" y="308610"/>
                  </a:lnTo>
                  <a:lnTo>
                    <a:pt x="52070" y="303530"/>
                  </a:lnTo>
                  <a:lnTo>
                    <a:pt x="58420" y="293370"/>
                  </a:lnTo>
                  <a:lnTo>
                    <a:pt x="62230" y="281940"/>
                  </a:lnTo>
                  <a:lnTo>
                    <a:pt x="64770" y="267970"/>
                  </a:lnTo>
                  <a:lnTo>
                    <a:pt x="67310" y="255270"/>
                  </a:lnTo>
                  <a:lnTo>
                    <a:pt x="71120" y="242570"/>
                  </a:lnTo>
                  <a:lnTo>
                    <a:pt x="73660" y="231140"/>
                  </a:lnTo>
                  <a:lnTo>
                    <a:pt x="76200" y="218440"/>
                  </a:lnTo>
                  <a:lnTo>
                    <a:pt x="77470" y="205740"/>
                  </a:lnTo>
                  <a:lnTo>
                    <a:pt x="78740" y="193040"/>
                  </a:lnTo>
                  <a:lnTo>
                    <a:pt x="82550" y="186690"/>
                  </a:lnTo>
                  <a:lnTo>
                    <a:pt x="88900" y="186690"/>
                  </a:lnTo>
                  <a:lnTo>
                    <a:pt x="96520" y="190500"/>
                  </a:lnTo>
                  <a:lnTo>
                    <a:pt x="104140" y="198120"/>
                  </a:lnTo>
                  <a:lnTo>
                    <a:pt x="111760" y="207010"/>
                  </a:lnTo>
                  <a:lnTo>
                    <a:pt x="118110" y="217170"/>
                  </a:lnTo>
                  <a:lnTo>
                    <a:pt x="125730" y="229870"/>
                  </a:lnTo>
                  <a:lnTo>
                    <a:pt x="133350" y="242570"/>
                  </a:lnTo>
                  <a:lnTo>
                    <a:pt x="139700" y="255270"/>
                  </a:lnTo>
                  <a:lnTo>
                    <a:pt x="147320" y="266700"/>
                  </a:lnTo>
                  <a:lnTo>
                    <a:pt x="153670" y="276860"/>
                  </a:lnTo>
                  <a:lnTo>
                    <a:pt x="161290" y="284480"/>
                  </a:lnTo>
                  <a:lnTo>
                    <a:pt x="167640" y="287020"/>
                  </a:lnTo>
                  <a:lnTo>
                    <a:pt x="175260" y="285750"/>
                  </a:lnTo>
                  <a:lnTo>
                    <a:pt x="181610" y="280670"/>
                  </a:lnTo>
                  <a:lnTo>
                    <a:pt x="187960" y="270510"/>
                  </a:lnTo>
                  <a:lnTo>
                    <a:pt x="193040" y="256540"/>
                  </a:lnTo>
                  <a:lnTo>
                    <a:pt x="201930" y="224790"/>
                  </a:lnTo>
                  <a:lnTo>
                    <a:pt x="209550" y="195580"/>
                  </a:lnTo>
                  <a:lnTo>
                    <a:pt x="212090" y="180340"/>
                  </a:lnTo>
                  <a:lnTo>
                    <a:pt x="213360" y="166370"/>
                  </a:lnTo>
                  <a:lnTo>
                    <a:pt x="214630" y="152400"/>
                  </a:lnTo>
                  <a:lnTo>
                    <a:pt x="215900" y="138430"/>
                  </a:lnTo>
                  <a:lnTo>
                    <a:pt x="215900" y="109220"/>
                  </a:lnTo>
                  <a:lnTo>
                    <a:pt x="217170" y="7620"/>
                  </a:lnTo>
                  <a:lnTo>
                    <a:pt x="218440" y="0"/>
                  </a:lnTo>
                  <a:lnTo>
                    <a:pt x="219710" y="0"/>
                  </a:lnTo>
                  <a:lnTo>
                    <a:pt x="222250" y="2540"/>
                  </a:lnTo>
                  <a:lnTo>
                    <a:pt x="226060" y="7620"/>
                  </a:lnTo>
                  <a:lnTo>
                    <a:pt x="228600" y="15240"/>
                  </a:lnTo>
                  <a:lnTo>
                    <a:pt x="232410" y="22860"/>
                  </a:lnTo>
                  <a:lnTo>
                    <a:pt x="233680" y="35560"/>
                  </a:lnTo>
                  <a:lnTo>
                    <a:pt x="234950" y="50800"/>
                  </a:lnTo>
                  <a:lnTo>
                    <a:pt x="236220" y="68580"/>
                  </a:lnTo>
                  <a:lnTo>
                    <a:pt x="237490" y="100330"/>
                  </a:lnTo>
                  <a:lnTo>
                    <a:pt x="237490" y="158750"/>
                  </a:lnTo>
                  <a:lnTo>
                    <a:pt x="238760" y="248920"/>
                  </a:lnTo>
                  <a:lnTo>
                    <a:pt x="240030" y="255270"/>
                  </a:lnTo>
                  <a:lnTo>
                    <a:pt x="245110" y="254000"/>
                  </a:lnTo>
                  <a:lnTo>
                    <a:pt x="248920" y="248920"/>
                  </a:lnTo>
                  <a:lnTo>
                    <a:pt x="254000" y="241300"/>
                  </a:lnTo>
                  <a:lnTo>
                    <a:pt x="257810" y="231140"/>
                  </a:lnTo>
                  <a:lnTo>
                    <a:pt x="261620" y="219710"/>
                  </a:lnTo>
                  <a:lnTo>
                    <a:pt x="266700" y="208280"/>
                  </a:lnTo>
                  <a:lnTo>
                    <a:pt x="273050" y="195580"/>
                  </a:lnTo>
                  <a:lnTo>
                    <a:pt x="278130" y="181610"/>
                  </a:lnTo>
                  <a:lnTo>
                    <a:pt x="285750" y="173990"/>
                  </a:lnTo>
                  <a:lnTo>
                    <a:pt x="294640" y="170180"/>
                  </a:lnTo>
                  <a:lnTo>
                    <a:pt x="303530" y="168910"/>
                  </a:lnTo>
                  <a:lnTo>
                    <a:pt x="309880" y="172720"/>
                  </a:lnTo>
                  <a:lnTo>
                    <a:pt x="313690" y="179070"/>
                  </a:lnTo>
                  <a:lnTo>
                    <a:pt x="317500" y="189230"/>
                  </a:lnTo>
                  <a:lnTo>
                    <a:pt x="332740" y="2501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568960" y="6530340"/>
              <a:ext cx="83821" cy="161291"/>
            </a:xfrm>
            <a:custGeom>
              <a:avLst/>
              <a:gdLst/>
              <a:ahLst/>
              <a:cxnLst/>
              <a:rect l="0" t="0" r="0" b="0"/>
              <a:pathLst>
                <a:path w="83821" h="161291">
                  <a:moveTo>
                    <a:pt x="41910" y="10160"/>
                  </a:moveTo>
                  <a:lnTo>
                    <a:pt x="30480" y="26670"/>
                  </a:lnTo>
                  <a:lnTo>
                    <a:pt x="26670" y="36830"/>
                  </a:lnTo>
                  <a:lnTo>
                    <a:pt x="21590" y="46990"/>
                  </a:lnTo>
                  <a:lnTo>
                    <a:pt x="17780" y="59690"/>
                  </a:lnTo>
                  <a:lnTo>
                    <a:pt x="15240" y="73660"/>
                  </a:lnTo>
                  <a:lnTo>
                    <a:pt x="13970" y="88900"/>
                  </a:lnTo>
                  <a:lnTo>
                    <a:pt x="12700" y="104140"/>
                  </a:lnTo>
                  <a:lnTo>
                    <a:pt x="13970" y="118110"/>
                  </a:lnTo>
                  <a:lnTo>
                    <a:pt x="17780" y="132080"/>
                  </a:lnTo>
                  <a:lnTo>
                    <a:pt x="21590" y="143510"/>
                  </a:lnTo>
                  <a:lnTo>
                    <a:pt x="29210" y="151130"/>
                  </a:lnTo>
                  <a:lnTo>
                    <a:pt x="39370" y="157480"/>
                  </a:lnTo>
                  <a:lnTo>
                    <a:pt x="50800" y="161290"/>
                  </a:lnTo>
                  <a:lnTo>
                    <a:pt x="60960" y="160020"/>
                  </a:lnTo>
                  <a:lnTo>
                    <a:pt x="69850" y="154940"/>
                  </a:lnTo>
                  <a:lnTo>
                    <a:pt x="77470" y="148590"/>
                  </a:lnTo>
                  <a:lnTo>
                    <a:pt x="82550" y="139700"/>
                  </a:lnTo>
                  <a:lnTo>
                    <a:pt x="83820" y="129540"/>
                  </a:lnTo>
                  <a:lnTo>
                    <a:pt x="83820" y="118110"/>
                  </a:lnTo>
                  <a:lnTo>
                    <a:pt x="81280" y="105410"/>
                  </a:lnTo>
                  <a:lnTo>
                    <a:pt x="77470" y="92710"/>
                  </a:lnTo>
                  <a:lnTo>
                    <a:pt x="72390" y="78740"/>
                  </a:lnTo>
                  <a:lnTo>
                    <a:pt x="67310" y="67310"/>
                  </a:lnTo>
                  <a:lnTo>
                    <a:pt x="60960" y="57150"/>
                  </a:lnTo>
                  <a:lnTo>
                    <a:pt x="48260" y="39370"/>
                  </a:lnTo>
                  <a:lnTo>
                    <a:pt x="40640" y="2921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139700" y="6972300"/>
              <a:ext cx="154941" cy="262891"/>
            </a:xfrm>
            <a:custGeom>
              <a:avLst/>
              <a:gdLst/>
              <a:ahLst/>
              <a:cxnLst/>
              <a:rect l="0" t="0" r="0" b="0"/>
              <a:pathLst>
                <a:path w="154941" h="262891">
                  <a:moveTo>
                    <a:pt x="154940" y="0"/>
                  </a:moveTo>
                  <a:lnTo>
                    <a:pt x="133350" y="0"/>
                  </a:lnTo>
                  <a:lnTo>
                    <a:pt x="120650" y="2540"/>
                  </a:lnTo>
                  <a:lnTo>
                    <a:pt x="106680" y="6350"/>
                  </a:lnTo>
                  <a:lnTo>
                    <a:pt x="91440" y="11430"/>
                  </a:lnTo>
                  <a:lnTo>
                    <a:pt x="78740" y="16510"/>
                  </a:lnTo>
                  <a:lnTo>
                    <a:pt x="67310" y="22860"/>
                  </a:lnTo>
                  <a:lnTo>
                    <a:pt x="58420" y="29210"/>
                  </a:lnTo>
                  <a:lnTo>
                    <a:pt x="48260" y="36830"/>
                  </a:lnTo>
                  <a:lnTo>
                    <a:pt x="38100" y="45720"/>
                  </a:lnTo>
                  <a:lnTo>
                    <a:pt x="27940" y="54610"/>
                  </a:lnTo>
                  <a:lnTo>
                    <a:pt x="20320" y="64770"/>
                  </a:lnTo>
                  <a:lnTo>
                    <a:pt x="13970" y="74930"/>
                  </a:lnTo>
                  <a:lnTo>
                    <a:pt x="7620" y="85090"/>
                  </a:lnTo>
                  <a:lnTo>
                    <a:pt x="5080" y="97790"/>
                  </a:lnTo>
                  <a:lnTo>
                    <a:pt x="2540" y="111760"/>
                  </a:lnTo>
                  <a:lnTo>
                    <a:pt x="0" y="127000"/>
                  </a:lnTo>
                  <a:lnTo>
                    <a:pt x="2540" y="139700"/>
                  </a:lnTo>
                  <a:lnTo>
                    <a:pt x="7620" y="149860"/>
                  </a:lnTo>
                  <a:lnTo>
                    <a:pt x="15240" y="160020"/>
                  </a:lnTo>
                  <a:lnTo>
                    <a:pt x="24130" y="167640"/>
                  </a:lnTo>
                  <a:lnTo>
                    <a:pt x="35560" y="172720"/>
                  </a:lnTo>
                  <a:lnTo>
                    <a:pt x="46990" y="179070"/>
                  </a:lnTo>
                  <a:lnTo>
                    <a:pt x="59690" y="181610"/>
                  </a:lnTo>
                  <a:lnTo>
                    <a:pt x="72390" y="184150"/>
                  </a:lnTo>
                  <a:lnTo>
                    <a:pt x="86360" y="185420"/>
                  </a:lnTo>
                  <a:lnTo>
                    <a:pt x="97790" y="189230"/>
                  </a:lnTo>
                  <a:lnTo>
                    <a:pt x="106680" y="194310"/>
                  </a:lnTo>
                  <a:lnTo>
                    <a:pt x="116840" y="199390"/>
                  </a:lnTo>
                  <a:lnTo>
                    <a:pt x="120650" y="207010"/>
                  </a:lnTo>
                  <a:lnTo>
                    <a:pt x="123190" y="214630"/>
                  </a:lnTo>
                  <a:lnTo>
                    <a:pt x="123190" y="223520"/>
                  </a:lnTo>
                  <a:lnTo>
                    <a:pt x="120650" y="232410"/>
                  </a:lnTo>
                  <a:lnTo>
                    <a:pt x="116840" y="240030"/>
                  </a:lnTo>
                  <a:lnTo>
                    <a:pt x="91440" y="262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289560" y="6940550"/>
              <a:ext cx="110491" cy="161291"/>
            </a:xfrm>
            <a:custGeom>
              <a:avLst/>
              <a:gdLst/>
              <a:ahLst/>
              <a:cxnLst/>
              <a:rect l="0" t="0" r="0" b="0"/>
              <a:pathLst>
                <a:path w="110491" h="161291">
                  <a:moveTo>
                    <a:pt x="15240" y="137160"/>
                  </a:moveTo>
                  <a:lnTo>
                    <a:pt x="26670" y="125730"/>
                  </a:lnTo>
                  <a:lnTo>
                    <a:pt x="33020" y="118110"/>
                  </a:lnTo>
                  <a:lnTo>
                    <a:pt x="38100" y="110490"/>
                  </a:lnTo>
                  <a:lnTo>
                    <a:pt x="44450" y="101600"/>
                  </a:lnTo>
                  <a:lnTo>
                    <a:pt x="52070" y="91440"/>
                  </a:lnTo>
                  <a:lnTo>
                    <a:pt x="58420" y="80010"/>
                  </a:lnTo>
                  <a:lnTo>
                    <a:pt x="64770" y="67310"/>
                  </a:lnTo>
                  <a:lnTo>
                    <a:pt x="71120" y="54610"/>
                  </a:lnTo>
                  <a:lnTo>
                    <a:pt x="76200" y="43180"/>
                  </a:lnTo>
                  <a:lnTo>
                    <a:pt x="80010" y="33020"/>
                  </a:lnTo>
                  <a:lnTo>
                    <a:pt x="81280" y="22860"/>
                  </a:lnTo>
                  <a:lnTo>
                    <a:pt x="78740" y="13970"/>
                  </a:lnTo>
                  <a:lnTo>
                    <a:pt x="76200" y="6350"/>
                  </a:lnTo>
                  <a:lnTo>
                    <a:pt x="67310" y="1270"/>
                  </a:lnTo>
                  <a:lnTo>
                    <a:pt x="55880" y="0"/>
                  </a:lnTo>
                  <a:lnTo>
                    <a:pt x="43180" y="0"/>
                  </a:lnTo>
                  <a:lnTo>
                    <a:pt x="31750" y="5080"/>
                  </a:lnTo>
                  <a:lnTo>
                    <a:pt x="21590" y="12700"/>
                  </a:lnTo>
                  <a:lnTo>
                    <a:pt x="12700" y="21590"/>
                  </a:lnTo>
                  <a:lnTo>
                    <a:pt x="6350" y="34290"/>
                  </a:lnTo>
                  <a:lnTo>
                    <a:pt x="2540" y="48260"/>
                  </a:lnTo>
                  <a:lnTo>
                    <a:pt x="0" y="63500"/>
                  </a:lnTo>
                  <a:lnTo>
                    <a:pt x="0" y="78740"/>
                  </a:lnTo>
                  <a:lnTo>
                    <a:pt x="0" y="93980"/>
                  </a:lnTo>
                  <a:lnTo>
                    <a:pt x="1270" y="107950"/>
                  </a:lnTo>
                  <a:lnTo>
                    <a:pt x="6350" y="120650"/>
                  </a:lnTo>
                  <a:lnTo>
                    <a:pt x="12700" y="133350"/>
                  </a:lnTo>
                  <a:lnTo>
                    <a:pt x="21590" y="144780"/>
                  </a:lnTo>
                  <a:lnTo>
                    <a:pt x="30480" y="152400"/>
                  </a:lnTo>
                  <a:lnTo>
                    <a:pt x="41910" y="157480"/>
                  </a:lnTo>
                  <a:lnTo>
                    <a:pt x="54610" y="161290"/>
                  </a:lnTo>
                  <a:lnTo>
                    <a:pt x="66040" y="161290"/>
                  </a:lnTo>
                  <a:lnTo>
                    <a:pt x="77470" y="158750"/>
                  </a:lnTo>
                  <a:lnTo>
                    <a:pt x="110490" y="147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441960" y="6835140"/>
              <a:ext cx="53341" cy="210821"/>
            </a:xfrm>
            <a:custGeom>
              <a:avLst/>
              <a:gdLst/>
              <a:ahLst/>
              <a:cxnLst/>
              <a:rect l="0" t="0" r="0" b="0"/>
              <a:pathLst>
                <a:path w="53341" h="210821">
                  <a:moveTo>
                    <a:pt x="0" y="0"/>
                  </a:moveTo>
                  <a:lnTo>
                    <a:pt x="15240" y="73660"/>
                  </a:lnTo>
                  <a:lnTo>
                    <a:pt x="17780" y="87630"/>
                  </a:lnTo>
                  <a:lnTo>
                    <a:pt x="21590" y="100330"/>
                  </a:lnTo>
                  <a:lnTo>
                    <a:pt x="25400" y="113030"/>
                  </a:lnTo>
                  <a:lnTo>
                    <a:pt x="27940" y="127000"/>
                  </a:lnTo>
                  <a:lnTo>
                    <a:pt x="31750" y="142240"/>
                  </a:lnTo>
                  <a:lnTo>
                    <a:pt x="53340" y="2108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547370" y="6761480"/>
              <a:ext cx="41911" cy="273051"/>
            </a:xfrm>
            <a:custGeom>
              <a:avLst/>
              <a:gdLst/>
              <a:ahLst/>
              <a:cxnLst/>
              <a:rect l="0" t="0" r="0" b="0"/>
              <a:pathLst>
                <a:path w="41911" h="273051">
                  <a:moveTo>
                    <a:pt x="0" y="0"/>
                  </a:moveTo>
                  <a:lnTo>
                    <a:pt x="0" y="33020"/>
                  </a:lnTo>
                  <a:lnTo>
                    <a:pt x="1270" y="46990"/>
                  </a:lnTo>
                  <a:lnTo>
                    <a:pt x="3810" y="59690"/>
                  </a:lnTo>
                  <a:lnTo>
                    <a:pt x="5080" y="71120"/>
                  </a:lnTo>
                  <a:lnTo>
                    <a:pt x="11430" y="105410"/>
                  </a:lnTo>
                  <a:lnTo>
                    <a:pt x="15240" y="127000"/>
                  </a:lnTo>
                  <a:lnTo>
                    <a:pt x="16510" y="144780"/>
                  </a:lnTo>
                  <a:lnTo>
                    <a:pt x="17780" y="162560"/>
                  </a:lnTo>
                  <a:lnTo>
                    <a:pt x="19050" y="177800"/>
                  </a:lnTo>
                  <a:lnTo>
                    <a:pt x="21590" y="193040"/>
                  </a:lnTo>
                  <a:lnTo>
                    <a:pt x="22860" y="205740"/>
                  </a:lnTo>
                  <a:lnTo>
                    <a:pt x="26670" y="217170"/>
                  </a:lnTo>
                  <a:lnTo>
                    <a:pt x="29210" y="229870"/>
                  </a:lnTo>
                  <a:lnTo>
                    <a:pt x="31750" y="240030"/>
                  </a:lnTo>
                  <a:lnTo>
                    <a:pt x="41910" y="2730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421640" y="6751320"/>
              <a:ext cx="326391" cy="262891"/>
            </a:xfrm>
            <a:custGeom>
              <a:avLst/>
              <a:gdLst/>
              <a:ahLst/>
              <a:cxnLst/>
              <a:rect l="0" t="0" r="0" b="0"/>
              <a:pathLst>
                <a:path w="326391" h="262891">
                  <a:moveTo>
                    <a:pt x="0" y="167640"/>
                  </a:moveTo>
                  <a:lnTo>
                    <a:pt x="10160" y="184150"/>
                  </a:lnTo>
                  <a:lnTo>
                    <a:pt x="20320" y="189230"/>
                  </a:lnTo>
                  <a:lnTo>
                    <a:pt x="31750" y="193040"/>
                  </a:lnTo>
                  <a:lnTo>
                    <a:pt x="45720" y="195580"/>
                  </a:lnTo>
                  <a:lnTo>
                    <a:pt x="62230" y="195580"/>
                  </a:lnTo>
                  <a:lnTo>
                    <a:pt x="80010" y="194310"/>
                  </a:lnTo>
                  <a:lnTo>
                    <a:pt x="99060" y="193040"/>
                  </a:lnTo>
                  <a:lnTo>
                    <a:pt x="115570" y="189230"/>
                  </a:lnTo>
                  <a:lnTo>
                    <a:pt x="132080" y="184150"/>
                  </a:lnTo>
                  <a:lnTo>
                    <a:pt x="147320" y="179070"/>
                  </a:lnTo>
                  <a:lnTo>
                    <a:pt x="161290" y="171450"/>
                  </a:lnTo>
                  <a:lnTo>
                    <a:pt x="173990" y="163830"/>
                  </a:lnTo>
                  <a:lnTo>
                    <a:pt x="186690" y="154940"/>
                  </a:lnTo>
                  <a:lnTo>
                    <a:pt x="208280" y="138430"/>
                  </a:lnTo>
                  <a:lnTo>
                    <a:pt x="219710" y="130810"/>
                  </a:lnTo>
                  <a:lnTo>
                    <a:pt x="229870" y="121920"/>
                  </a:lnTo>
                  <a:lnTo>
                    <a:pt x="238760" y="113030"/>
                  </a:lnTo>
                  <a:lnTo>
                    <a:pt x="246380" y="102870"/>
                  </a:lnTo>
                  <a:lnTo>
                    <a:pt x="254000" y="92710"/>
                  </a:lnTo>
                  <a:lnTo>
                    <a:pt x="261620" y="82550"/>
                  </a:lnTo>
                  <a:lnTo>
                    <a:pt x="269240" y="72390"/>
                  </a:lnTo>
                  <a:lnTo>
                    <a:pt x="274320" y="60960"/>
                  </a:lnTo>
                  <a:lnTo>
                    <a:pt x="276860" y="48260"/>
                  </a:lnTo>
                  <a:lnTo>
                    <a:pt x="279400" y="35560"/>
                  </a:lnTo>
                  <a:lnTo>
                    <a:pt x="279400" y="24130"/>
                  </a:lnTo>
                  <a:lnTo>
                    <a:pt x="278130" y="12700"/>
                  </a:lnTo>
                  <a:lnTo>
                    <a:pt x="276860" y="1270"/>
                  </a:lnTo>
                  <a:lnTo>
                    <a:pt x="275590" y="0"/>
                  </a:lnTo>
                  <a:lnTo>
                    <a:pt x="274320" y="7620"/>
                  </a:lnTo>
                  <a:lnTo>
                    <a:pt x="274320" y="19050"/>
                  </a:lnTo>
                  <a:lnTo>
                    <a:pt x="275590" y="30480"/>
                  </a:lnTo>
                  <a:lnTo>
                    <a:pt x="276860" y="44450"/>
                  </a:lnTo>
                  <a:lnTo>
                    <a:pt x="279400" y="57150"/>
                  </a:lnTo>
                  <a:lnTo>
                    <a:pt x="280670" y="71120"/>
                  </a:lnTo>
                  <a:lnTo>
                    <a:pt x="281940" y="83820"/>
                  </a:lnTo>
                  <a:lnTo>
                    <a:pt x="281940" y="97790"/>
                  </a:lnTo>
                  <a:lnTo>
                    <a:pt x="284480" y="110490"/>
                  </a:lnTo>
                  <a:lnTo>
                    <a:pt x="285750" y="123190"/>
                  </a:lnTo>
                  <a:lnTo>
                    <a:pt x="289560" y="134620"/>
                  </a:lnTo>
                  <a:lnTo>
                    <a:pt x="294640" y="166370"/>
                  </a:lnTo>
                  <a:lnTo>
                    <a:pt x="298450" y="184150"/>
                  </a:lnTo>
                  <a:lnTo>
                    <a:pt x="302260" y="199390"/>
                  </a:lnTo>
                  <a:lnTo>
                    <a:pt x="308610" y="213360"/>
                  </a:lnTo>
                  <a:lnTo>
                    <a:pt x="326390" y="262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831850" y="6767830"/>
              <a:ext cx="137161" cy="193041"/>
            </a:xfrm>
            <a:custGeom>
              <a:avLst/>
              <a:gdLst/>
              <a:ahLst/>
              <a:cxnLst/>
              <a:rect l="0" t="0" r="0" b="0"/>
              <a:pathLst>
                <a:path w="137161" h="193041">
                  <a:moveTo>
                    <a:pt x="0" y="77470"/>
                  </a:moveTo>
                  <a:lnTo>
                    <a:pt x="16510" y="83820"/>
                  </a:lnTo>
                  <a:lnTo>
                    <a:pt x="25400" y="83820"/>
                  </a:lnTo>
                  <a:lnTo>
                    <a:pt x="34290" y="82550"/>
                  </a:lnTo>
                  <a:lnTo>
                    <a:pt x="44450" y="81280"/>
                  </a:lnTo>
                  <a:lnTo>
                    <a:pt x="53340" y="77470"/>
                  </a:lnTo>
                  <a:lnTo>
                    <a:pt x="63500" y="73660"/>
                  </a:lnTo>
                  <a:lnTo>
                    <a:pt x="73660" y="67310"/>
                  </a:lnTo>
                  <a:lnTo>
                    <a:pt x="82550" y="60960"/>
                  </a:lnTo>
                  <a:lnTo>
                    <a:pt x="88900" y="52070"/>
                  </a:lnTo>
                  <a:lnTo>
                    <a:pt x="93980" y="43180"/>
                  </a:lnTo>
                  <a:lnTo>
                    <a:pt x="96520" y="33020"/>
                  </a:lnTo>
                  <a:lnTo>
                    <a:pt x="97790" y="20320"/>
                  </a:lnTo>
                  <a:lnTo>
                    <a:pt x="96520" y="7620"/>
                  </a:lnTo>
                  <a:lnTo>
                    <a:pt x="91440" y="2540"/>
                  </a:lnTo>
                  <a:lnTo>
                    <a:pt x="82550" y="0"/>
                  </a:lnTo>
                  <a:lnTo>
                    <a:pt x="72390" y="1270"/>
                  </a:lnTo>
                  <a:lnTo>
                    <a:pt x="62230" y="7620"/>
                  </a:lnTo>
                  <a:lnTo>
                    <a:pt x="52070" y="15240"/>
                  </a:lnTo>
                  <a:lnTo>
                    <a:pt x="41910" y="25400"/>
                  </a:lnTo>
                  <a:lnTo>
                    <a:pt x="34290" y="35560"/>
                  </a:lnTo>
                  <a:lnTo>
                    <a:pt x="26670" y="46990"/>
                  </a:lnTo>
                  <a:lnTo>
                    <a:pt x="21590" y="57150"/>
                  </a:lnTo>
                  <a:lnTo>
                    <a:pt x="17780" y="71120"/>
                  </a:lnTo>
                  <a:lnTo>
                    <a:pt x="15240" y="87630"/>
                  </a:lnTo>
                  <a:lnTo>
                    <a:pt x="13970" y="105410"/>
                  </a:lnTo>
                  <a:lnTo>
                    <a:pt x="13970" y="121920"/>
                  </a:lnTo>
                  <a:lnTo>
                    <a:pt x="15240" y="137160"/>
                  </a:lnTo>
                  <a:lnTo>
                    <a:pt x="16510" y="152400"/>
                  </a:lnTo>
                  <a:lnTo>
                    <a:pt x="21590" y="165100"/>
                  </a:lnTo>
                  <a:lnTo>
                    <a:pt x="27940" y="175260"/>
                  </a:lnTo>
                  <a:lnTo>
                    <a:pt x="36830" y="185420"/>
                  </a:lnTo>
                  <a:lnTo>
                    <a:pt x="48260" y="190500"/>
                  </a:lnTo>
                  <a:lnTo>
                    <a:pt x="60960" y="193040"/>
                  </a:lnTo>
                  <a:lnTo>
                    <a:pt x="76200" y="193040"/>
                  </a:lnTo>
                  <a:lnTo>
                    <a:pt x="88900" y="191770"/>
                  </a:lnTo>
                  <a:lnTo>
                    <a:pt x="101600" y="190500"/>
                  </a:lnTo>
                  <a:lnTo>
                    <a:pt x="137160" y="1828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971550" y="6468110"/>
              <a:ext cx="176531" cy="441961"/>
            </a:xfrm>
            <a:custGeom>
              <a:avLst/>
              <a:gdLst/>
              <a:ahLst/>
              <a:cxnLst/>
              <a:rect l="0" t="0" r="0" b="0"/>
              <a:pathLst>
                <a:path w="176531" h="441961">
                  <a:moveTo>
                    <a:pt x="144780" y="198120"/>
                  </a:moveTo>
                  <a:lnTo>
                    <a:pt x="133350" y="187960"/>
                  </a:lnTo>
                  <a:lnTo>
                    <a:pt x="125730" y="185420"/>
                  </a:lnTo>
                  <a:lnTo>
                    <a:pt x="115570" y="185420"/>
                  </a:lnTo>
                  <a:lnTo>
                    <a:pt x="104140" y="185420"/>
                  </a:lnTo>
                  <a:lnTo>
                    <a:pt x="91440" y="191770"/>
                  </a:lnTo>
                  <a:lnTo>
                    <a:pt x="78740" y="199390"/>
                  </a:lnTo>
                  <a:lnTo>
                    <a:pt x="66040" y="209550"/>
                  </a:lnTo>
                  <a:lnTo>
                    <a:pt x="54610" y="220980"/>
                  </a:lnTo>
                  <a:lnTo>
                    <a:pt x="44450" y="233680"/>
                  </a:lnTo>
                  <a:lnTo>
                    <a:pt x="35560" y="246380"/>
                  </a:lnTo>
                  <a:lnTo>
                    <a:pt x="29210" y="260350"/>
                  </a:lnTo>
                  <a:lnTo>
                    <a:pt x="22860" y="273050"/>
                  </a:lnTo>
                  <a:lnTo>
                    <a:pt x="17780" y="287020"/>
                  </a:lnTo>
                  <a:lnTo>
                    <a:pt x="12700" y="300990"/>
                  </a:lnTo>
                  <a:lnTo>
                    <a:pt x="8890" y="314960"/>
                  </a:lnTo>
                  <a:lnTo>
                    <a:pt x="5080" y="328930"/>
                  </a:lnTo>
                  <a:lnTo>
                    <a:pt x="2540" y="342900"/>
                  </a:lnTo>
                  <a:lnTo>
                    <a:pt x="0" y="356870"/>
                  </a:lnTo>
                  <a:lnTo>
                    <a:pt x="0" y="370840"/>
                  </a:lnTo>
                  <a:lnTo>
                    <a:pt x="1270" y="384810"/>
                  </a:lnTo>
                  <a:lnTo>
                    <a:pt x="3810" y="398780"/>
                  </a:lnTo>
                  <a:lnTo>
                    <a:pt x="8890" y="412750"/>
                  </a:lnTo>
                  <a:lnTo>
                    <a:pt x="16510" y="422910"/>
                  </a:lnTo>
                  <a:lnTo>
                    <a:pt x="26670" y="431800"/>
                  </a:lnTo>
                  <a:lnTo>
                    <a:pt x="38100" y="438150"/>
                  </a:lnTo>
                  <a:lnTo>
                    <a:pt x="48260" y="440690"/>
                  </a:lnTo>
                  <a:lnTo>
                    <a:pt x="59690" y="441960"/>
                  </a:lnTo>
                  <a:lnTo>
                    <a:pt x="69850" y="441960"/>
                  </a:lnTo>
                  <a:lnTo>
                    <a:pt x="80010" y="438150"/>
                  </a:lnTo>
                  <a:lnTo>
                    <a:pt x="88900" y="431800"/>
                  </a:lnTo>
                  <a:lnTo>
                    <a:pt x="96520" y="424180"/>
                  </a:lnTo>
                  <a:lnTo>
                    <a:pt x="104140" y="415290"/>
                  </a:lnTo>
                  <a:lnTo>
                    <a:pt x="111760" y="406400"/>
                  </a:lnTo>
                  <a:lnTo>
                    <a:pt x="119380" y="396240"/>
                  </a:lnTo>
                  <a:lnTo>
                    <a:pt x="127000" y="386080"/>
                  </a:lnTo>
                  <a:lnTo>
                    <a:pt x="133350" y="373380"/>
                  </a:lnTo>
                  <a:lnTo>
                    <a:pt x="140970" y="360680"/>
                  </a:lnTo>
                  <a:lnTo>
                    <a:pt x="146050" y="346710"/>
                  </a:lnTo>
                  <a:lnTo>
                    <a:pt x="152400" y="331470"/>
                  </a:lnTo>
                  <a:lnTo>
                    <a:pt x="156210" y="314960"/>
                  </a:lnTo>
                  <a:lnTo>
                    <a:pt x="160020" y="298450"/>
                  </a:lnTo>
                  <a:lnTo>
                    <a:pt x="161290" y="281940"/>
                  </a:lnTo>
                  <a:lnTo>
                    <a:pt x="162560" y="264160"/>
                  </a:lnTo>
                  <a:lnTo>
                    <a:pt x="163830" y="247650"/>
                  </a:lnTo>
                  <a:lnTo>
                    <a:pt x="165100" y="212090"/>
                  </a:lnTo>
                  <a:lnTo>
                    <a:pt x="163830" y="194310"/>
                  </a:lnTo>
                  <a:lnTo>
                    <a:pt x="162560" y="173990"/>
                  </a:lnTo>
                  <a:lnTo>
                    <a:pt x="160020" y="153670"/>
                  </a:lnTo>
                  <a:lnTo>
                    <a:pt x="157480" y="134620"/>
                  </a:lnTo>
                  <a:lnTo>
                    <a:pt x="151130" y="97790"/>
                  </a:lnTo>
                  <a:lnTo>
                    <a:pt x="148590" y="80010"/>
                  </a:lnTo>
                  <a:lnTo>
                    <a:pt x="147320" y="62230"/>
                  </a:lnTo>
                  <a:lnTo>
                    <a:pt x="146050" y="44450"/>
                  </a:lnTo>
                  <a:lnTo>
                    <a:pt x="144780" y="29210"/>
                  </a:lnTo>
                  <a:lnTo>
                    <a:pt x="142240" y="15240"/>
                  </a:lnTo>
                  <a:lnTo>
                    <a:pt x="139700" y="2540"/>
                  </a:lnTo>
                  <a:lnTo>
                    <a:pt x="137160" y="0"/>
                  </a:lnTo>
                  <a:lnTo>
                    <a:pt x="135890" y="3810"/>
                  </a:lnTo>
                  <a:lnTo>
                    <a:pt x="135890" y="12700"/>
                  </a:lnTo>
                  <a:lnTo>
                    <a:pt x="134620" y="22860"/>
                  </a:lnTo>
                  <a:lnTo>
                    <a:pt x="134620" y="46990"/>
                  </a:lnTo>
                  <a:lnTo>
                    <a:pt x="134620" y="97790"/>
                  </a:lnTo>
                  <a:lnTo>
                    <a:pt x="134620" y="116840"/>
                  </a:lnTo>
                  <a:lnTo>
                    <a:pt x="137160" y="134620"/>
                  </a:lnTo>
                  <a:lnTo>
                    <a:pt x="142240" y="171450"/>
                  </a:lnTo>
                  <a:lnTo>
                    <a:pt x="148590" y="210820"/>
                  </a:lnTo>
                  <a:lnTo>
                    <a:pt x="154940" y="248920"/>
                  </a:lnTo>
                  <a:lnTo>
                    <a:pt x="176530" y="356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431800" y="7392670"/>
              <a:ext cx="105411" cy="85091"/>
            </a:xfrm>
            <a:custGeom>
              <a:avLst/>
              <a:gdLst/>
              <a:ahLst/>
              <a:cxnLst/>
              <a:rect l="0" t="0" r="0" b="0"/>
              <a:pathLst>
                <a:path w="105411" h="85091">
                  <a:moveTo>
                    <a:pt x="0" y="85090"/>
                  </a:moveTo>
                  <a:lnTo>
                    <a:pt x="58420" y="26670"/>
                  </a:lnTo>
                  <a:lnTo>
                    <a:pt x="67310" y="20320"/>
                  </a:lnTo>
                  <a:lnTo>
                    <a:pt x="76200" y="13970"/>
                  </a:lnTo>
                  <a:lnTo>
                    <a:pt x="10541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473710" y="7340600"/>
              <a:ext cx="41911" cy="179071"/>
            </a:xfrm>
            <a:custGeom>
              <a:avLst/>
              <a:gdLst/>
              <a:ahLst/>
              <a:cxnLst/>
              <a:rect l="0" t="0" r="0" b="0"/>
              <a:pathLst>
                <a:path w="41911" h="179071">
                  <a:moveTo>
                    <a:pt x="0" y="0"/>
                  </a:moveTo>
                  <a:lnTo>
                    <a:pt x="0" y="27940"/>
                  </a:lnTo>
                  <a:lnTo>
                    <a:pt x="1270" y="40640"/>
                  </a:lnTo>
                  <a:lnTo>
                    <a:pt x="3810" y="54610"/>
                  </a:lnTo>
                  <a:lnTo>
                    <a:pt x="15240" y="114300"/>
                  </a:lnTo>
                  <a:lnTo>
                    <a:pt x="17780" y="129540"/>
                  </a:lnTo>
                  <a:lnTo>
                    <a:pt x="21590" y="142240"/>
                  </a:lnTo>
                  <a:lnTo>
                    <a:pt x="41910" y="179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631190" y="7274560"/>
              <a:ext cx="147321" cy="238761"/>
            </a:xfrm>
            <a:custGeom>
              <a:avLst/>
              <a:gdLst/>
              <a:ahLst/>
              <a:cxnLst/>
              <a:rect l="0" t="0" r="0" b="0"/>
              <a:pathLst>
                <a:path w="147321" h="238761">
                  <a:moveTo>
                    <a:pt x="0" y="97790"/>
                  </a:moveTo>
                  <a:lnTo>
                    <a:pt x="22860" y="102870"/>
                  </a:lnTo>
                  <a:lnTo>
                    <a:pt x="34290" y="104140"/>
                  </a:lnTo>
                  <a:lnTo>
                    <a:pt x="45720" y="102870"/>
                  </a:lnTo>
                  <a:lnTo>
                    <a:pt x="59690" y="101600"/>
                  </a:lnTo>
                  <a:lnTo>
                    <a:pt x="69850" y="97790"/>
                  </a:lnTo>
                  <a:lnTo>
                    <a:pt x="80010" y="92710"/>
                  </a:lnTo>
                  <a:lnTo>
                    <a:pt x="88900" y="87630"/>
                  </a:lnTo>
                  <a:lnTo>
                    <a:pt x="95250" y="78740"/>
                  </a:lnTo>
                  <a:lnTo>
                    <a:pt x="101600" y="68580"/>
                  </a:lnTo>
                  <a:lnTo>
                    <a:pt x="106680" y="57150"/>
                  </a:lnTo>
                  <a:lnTo>
                    <a:pt x="107950" y="44450"/>
                  </a:lnTo>
                  <a:lnTo>
                    <a:pt x="109220" y="31750"/>
                  </a:lnTo>
                  <a:lnTo>
                    <a:pt x="107950" y="19050"/>
                  </a:lnTo>
                  <a:lnTo>
                    <a:pt x="102870" y="10160"/>
                  </a:lnTo>
                  <a:lnTo>
                    <a:pt x="93980" y="3810"/>
                  </a:lnTo>
                  <a:lnTo>
                    <a:pt x="83820" y="0"/>
                  </a:lnTo>
                  <a:lnTo>
                    <a:pt x="73660" y="2540"/>
                  </a:lnTo>
                  <a:lnTo>
                    <a:pt x="63500" y="7620"/>
                  </a:lnTo>
                  <a:lnTo>
                    <a:pt x="53340" y="16510"/>
                  </a:lnTo>
                  <a:lnTo>
                    <a:pt x="44450" y="27940"/>
                  </a:lnTo>
                  <a:lnTo>
                    <a:pt x="38100" y="41910"/>
                  </a:lnTo>
                  <a:lnTo>
                    <a:pt x="27940" y="71120"/>
                  </a:lnTo>
                  <a:lnTo>
                    <a:pt x="19050" y="95250"/>
                  </a:lnTo>
                  <a:lnTo>
                    <a:pt x="17780" y="109220"/>
                  </a:lnTo>
                  <a:lnTo>
                    <a:pt x="17780" y="127000"/>
                  </a:lnTo>
                  <a:lnTo>
                    <a:pt x="19050" y="144780"/>
                  </a:lnTo>
                  <a:lnTo>
                    <a:pt x="22860" y="162560"/>
                  </a:lnTo>
                  <a:lnTo>
                    <a:pt x="29210" y="177800"/>
                  </a:lnTo>
                  <a:lnTo>
                    <a:pt x="38100" y="193040"/>
                  </a:lnTo>
                  <a:lnTo>
                    <a:pt x="45720" y="205740"/>
                  </a:lnTo>
                  <a:lnTo>
                    <a:pt x="55880" y="215900"/>
                  </a:lnTo>
                  <a:lnTo>
                    <a:pt x="64770" y="226060"/>
                  </a:lnTo>
                  <a:lnTo>
                    <a:pt x="76200" y="232410"/>
                  </a:lnTo>
                  <a:lnTo>
                    <a:pt x="88900" y="236220"/>
                  </a:lnTo>
                  <a:lnTo>
                    <a:pt x="101600" y="238760"/>
                  </a:lnTo>
                  <a:lnTo>
                    <a:pt x="111760" y="238760"/>
                  </a:lnTo>
                  <a:lnTo>
                    <a:pt x="121920" y="236220"/>
                  </a:lnTo>
                  <a:lnTo>
                    <a:pt x="147320" y="223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848360" y="7087870"/>
              <a:ext cx="172721" cy="368301"/>
            </a:xfrm>
            <a:custGeom>
              <a:avLst/>
              <a:gdLst/>
              <a:ahLst/>
              <a:cxnLst/>
              <a:rect l="0" t="0" r="0" b="0"/>
              <a:pathLst>
                <a:path w="172721" h="368301">
                  <a:moveTo>
                    <a:pt x="57150" y="0"/>
                  </a:moveTo>
                  <a:lnTo>
                    <a:pt x="68580" y="22860"/>
                  </a:lnTo>
                  <a:lnTo>
                    <a:pt x="72390" y="31750"/>
                  </a:lnTo>
                  <a:lnTo>
                    <a:pt x="77470" y="43180"/>
                  </a:lnTo>
                  <a:lnTo>
                    <a:pt x="81280" y="53340"/>
                  </a:lnTo>
                  <a:lnTo>
                    <a:pt x="85090" y="66040"/>
                  </a:lnTo>
                  <a:lnTo>
                    <a:pt x="88900" y="80010"/>
                  </a:lnTo>
                  <a:lnTo>
                    <a:pt x="116840" y="196850"/>
                  </a:lnTo>
                  <a:lnTo>
                    <a:pt x="130810" y="260350"/>
                  </a:lnTo>
                  <a:lnTo>
                    <a:pt x="134620" y="275590"/>
                  </a:lnTo>
                  <a:lnTo>
                    <a:pt x="134620" y="283210"/>
                  </a:lnTo>
                  <a:lnTo>
                    <a:pt x="132080" y="285750"/>
                  </a:lnTo>
                  <a:lnTo>
                    <a:pt x="128270" y="285750"/>
                  </a:lnTo>
                  <a:lnTo>
                    <a:pt x="123190" y="283210"/>
                  </a:lnTo>
                  <a:lnTo>
                    <a:pt x="118110" y="278130"/>
                  </a:lnTo>
                  <a:lnTo>
                    <a:pt x="111760" y="273050"/>
                  </a:lnTo>
                  <a:lnTo>
                    <a:pt x="104140" y="266700"/>
                  </a:lnTo>
                  <a:lnTo>
                    <a:pt x="86360" y="248920"/>
                  </a:lnTo>
                  <a:lnTo>
                    <a:pt x="76200" y="242570"/>
                  </a:lnTo>
                  <a:lnTo>
                    <a:pt x="66040" y="236220"/>
                  </a:lnTo>
                  <a:lnTo>
                    <a:pt x="55880" y="231140"/>
                  </a:lnTo>
                  <a:lnTo>
                    <a:pt x="46990" y="229870"/>
                  </a:lnTo>
                  <a:lnTo>
                    <a:pt x="39370" y="232410"/>
                  </a:lnTo>
                  <a:lnTo>
                    <a:pt x="30480" y="234950"/>
                  </a:lnTo>
                  <a:lnTo>
                    <a:pt x="24130" y="241300"/>
                  </a:lnTo>
                  <a:lnTo>
                    <a:pt x="19050" y="248920"/>
                  </a:lnTo>
                  <a:lnTo>
                    <a:pt x="13970" y="256540"/>
                  </a:lnTo>
                  <a:lnTo>
                    <a:pt x="10160" y="266700"/>
                  </a:lnTo>
                  <a:lnTo>
                    <a:pt x="5080" y="278130"/>
                  </a:lnTo>
                  <a:lnTo>
                    <a:pt x="1270" y="290830"/>
                  </a:lnTo>
                  <a:lnTo>
                    <a:pt x="0" y="303530"/>
                  </a:lnTo>
                  <a:lnTo>
                    <a:pt x="0" y="317500"/>
                  </a:lnTo>
                  <a:lnTo>
                    <a:pt x="1270" y="330200"/>
                  </a:lnTo>
                  <a:lnTo>
                    <a:pt x="5080" y="341630"/>
                  </a:lnTo>
                  <a:lnTo>
                    <a:pt x="8890" y="351790"/>
                  </a:lnTo>
                  <a:lnTo>
                    <a:pt x="15240" y="360680"/>
                  </a:lnTo>
                  <a:lnTo>
                    <a:pt x="21590" y="365760"/>
                  </a:lnTo>
                  <a:lnTo>
                    <a:pt x="30480" y="368300"/>
                  </a:lnTo>
                  <a:lnTo>
                    <a:pt x="39370" y="368300"/>
                  </a:lnTo>
                  <a:lnTo>
                    <a:pt x="48260" y="367030"/>
                  </a:lnTo>
                  <a:lnTo>
                    <a:pt x="58420" y="365760"/>
                  </a:lnTo>
                  <a:lnTo>
                    <a:pt x="68580" y="363220"/>
                  </a:lnTo>
                  <a:lnTo>
                    <a:pt x="77470" y="358140"/>
                  </a:lnTo>
                  <a:lnTo>
                    <a:pt x="86360" y="350520"/>
                  </a:lnTo>
                  <a:lnTo>
                    <a:pt x="116840" y="320040"/>
                  </a:lnTo>
                  <a:lnTo>
                    <a:pt x="123190" y="311150"/>
                  </a:lnTo>
                  <a:lnTo>
                    <a:pt x="130810" y="302260"/>
                  </a:lnTo>
                  <a:lnTo>
                    <a:pt x="137160" y="293370"/>
                  </a:lnTo>
                  <a:lnTo>
                    <a:pt x="152400" y="273050"/>
                  </a:lnTo>
                  <a:lnTo>
                    <a:pt x="172720" y="242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1074420" y="7151370"/>
              <a:ext cx="167641" cy="195581"/>
            </a:xfrm>
            <a:custGeom>
              <a:avLst/>
              <a:gdLst/>
              <a:ahLst/>
              <a:cxnLst/>
              <a:rect l="0" t="0" r="0" b="0"/>
              <a:pathLst>
                <a:path w="167641" h="195581">
                  <a:moveTo>
                    <a:pt x="10160" y="0"/>
                  </a:moveTo>
                  <a:lnTo>
                    <a:pt x="3810" y="21590"/>
                  </a:lnTo>
                  <a:lnTo>
                    <a:pt x="2540" y="34290"/>
                  </a:lnTo>
                  <a:lnTo>
                    <a:pt x="1270" y="48260"/>
                  </a:lnTo>
                  <a:lnTo>
                    <a:pt x="1270" y="63500"/>
                  </a:lnTo>
                  <a:lnTo>
                    <a:pt x="0" y="99060"/>
                  </a:lnTo>
                  <a:lnTo>
                    <a:pt x="0" y="119380"/>
                  </a:lnTo>
                  <a:lnTo>
                    <a:pt x="1270" y="134620"/>
                  </a:lnTo>
                  <a:lnTo>
                    <a:pt x="2540" y="149860"/>
                  </a:lnTo>
                  <a:lnTo>
                    <a:pt x="5080" y="162560"/>
                  </a:lnTo>
                  <a:lnTo>
                    <a:pt x="8890" y="173990"/>
                  </a:lnTo>
                  <a:lnTo>
                    <a:pt x="13970" y="184150"/>
                  </a:lnTo>
                  <a:lnTo>
                    <a:pt x="20320" y="193040"/>
                  </a:lnTo>
                  <a:lnTo>
                    <a:pt x="25400" y="195580"/>
                  </a:lnTo>
                  <a:lnTo>
                    <a:pt x="31750" y="195580"/>
                  </a:lnTo>
                  <a:lnTo>
                    <a:pt x="39370" y="194310"/>
                  </a:lnTo>
                  <a:lnTo>
                    <a:pt x="44450" y="189230"/>
                  </a:lnTo>
                  <a:lnTo>
                    <a:pt x="49530" y="181610"/>
                  </a:lnTo>
                  <a:lnTo>
                    <a:pt x="53340" y="173990"/>
                  </a:lnTo>
                  <a:lnTo>
                    <a:pt x="59690" y="162560"/>
                  </a:lnTo>
                  <a:lnTo>
                    <a:pt x="71120" y="134620"/>
                  </a:lnTo>
                  <a:lnTo>
                    <a:pt x="74930" y="119380"/>
                  </a:lnTo>
                  <a:lnTo>
                    <a:pt x="78740" y="105410"/>
                  </a:lnTo>
                  <a:lnTo>
                    <a:pt x="80010" y="91440"/>
                  </a:lnTo>
                  <a:lnTo>
                    <a:pt x="80010" y="74930"/>
                  </a:lnTo>
                  <a:lnTo>
                    <a:pt x="78740" y="57150"/>
                  </a:lnTo>
                  <a:lnTo>
                    <a:pt x="77470" y="38100"/>
                  </a:lnTo>
                  <a:lnTo>
                    <a:pt x="77470" y="27940"/>
                  </a:lnTo>
                  <a:lnTo>
                    <a:pt x="77470" y="25400"/>
                  </a:lnTo>
                  <a:lnTo>
                    <a:pt x="80010" y="27940"/>
                  </a:lnTo>
                  <a:lnTo>
                    <a:pt x="82550" y="34290"/>
                  </a:lnTo>
                  <a:lnTo>
                    <a:pt x="85090" y="45720"/>
                  </a:lnTo>
                  <a:lnTo>
                    <a:pt x="87630" y="58420"/>
                  </a:lnTo>
                  <a:lnTo>
                    <a:pt x="92710" y="71120"/>
                  </a:lnTo>
                  <a:lnTo>
                    <a:pt x="97790" y="85090"/>
                  </a:lnTo>
                  <a:lnTo>
                    <a:pt x="104140" y="99060"/>
                  </a:lnTo>
                  <a:lnTo>
                    <a:pt x="110490" y="110490"/>
                  </a:lnTo>
                  <a:lnTo>
                    <a:pt x="116840" y="119380"/>
                  </a:lnTo>
                  <a:lnTo>
                    <a:pt x="167640" y="147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4" name="Group 283"/>
          <p:cNvGrpSpPr/>
          <p:nvPr/>
        </p:nvGrpSpPr>
        <p:grpSpPr>
          <a:xfrm>
            <a:off x="1568450" y="4883150"/>
            <a:ext cx="1353821" cy="383541"/>
            <a:chOff x="1568450" y="4883150"/>
            <a:chExt cx="1353821" cy="383541"/>
          </a:xfrm>
        </p:grpSpPr>
        <p:sp>
          <p:nvSpPr>
            <p:cNvPr id="273" name="Freeform 272"/>
            <p:cNvSpPr/>
            <p:nvPr/>
          </p:nvSpPr>
          <p:spPr>
            <a:xfrm>
              <a:off x="1621790" y="4940300"/>
              <a:ext cx="1" cy="304801"/>
            </a:xfrm>
            <a:custGeom>
              <a:avLst/>
              <a:gdLst/>
              <a:ahLst/>
              <a:cxnLst/>
              <a:rect l="0" t="0" r="0" b="0"/>
              <a:pathLst>
                <a:path w="1" h="304801">
                  <a:moveTo>
                    <a:pt x="0" y="0"/>
                  </a:move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1568450" y="4883150"/>
              <a:ext cx="219711" cy="246381"/>
            </a:xfrm>
            <a:custGeom>
              <a:avLst/>
              <a:gdLst/>
              <a:ahLst/>
              <a:cxnLst/>
              <a:rect l="0" t="0" r="0" b="0"/>
              <a:pathLst>
                <a:path w="219711" h="246381">
                  <a:moveTo>
                    <a:pt x="0" y="109220"/>
                  </a:moveTo>
                  <a:lnTo>
                    <a:pt x="6350" y="87630"/>
                  </a:lnTo>
                  <a:lnTo>
                    <a:pt x="11430" y="78740"/>
                  </a:lnTo>
                  <a:lnTo>
                    <a:pt x="17780" y="72390"/>
                  </a:lnTo>
                  <a:lnTo>
                    <a:pt x="54610" y="48260"/>
                  </a:lnTo>
                  <a:lnTo>
                    <a:pt x="63500" y="41910"/>
                  </a:lnTo>
                  <a:lnTo>
                    <a:pt x="71120" y="35560"/>
                  </a:lnTo>
                  <a:lnTo>
                    <a:pt x="78740" y="27940"/>
                  </a:lnTo>
                  <a:lnTo>
                    <a:pt x="88900" y="22860"/>
                  </a:lnTo>
                  <a:lnTo>
                    <a:pt x="100330" y="17780"/>
                  </a:lnTo>
                  <a:lnTo>
                    <a:pt x="124460" y="8890"/>
                  </a:lnTo>
                  <a:lnTo>
                    <a:pt x="147320" y="1270"/>
                  </a:lnTo>
                  <a:lnTo>
                    <a:pt x="160020" y="0"/>
                  </a:lnTo>
                  <a:lnTo>
                    <a:pt x="173990" y="0"/>
                  </a:lnTo>
                  <a:lnTo>
                    <a:pt x="190500" y="1270"/>
                  </a:lnTo>
                  <a:lnTo>
                    <a:pt x="201930" y="6350"/>
                  </a:lnTo>
                  <a:lnTo>
                    <a:pt x="210820" y="12700"/>
                  </a:lnTo>
                  <a:lnTo>
                    <a:pt x="217170" y="20320"/>
                  </a:lnTo>
                  <a:lnTo>
                    <a:pt x="219710" y="30480"/>
                  </a:lnTo>
                  <a:lnTo>
                    <a:pt x="219710" y="41910"/>
                  </a:lnTo>
                  <a:lnTo>
                    <a:pt x="217170" y="53340"/>
                  </a:lnTo>
                  <a:lnTo>
                    <a:pt x="212090" y="64770"/>
                  </a:lnTo>
                  <a:lnTo>
                    <a:pt x="207010" y="76200"/>
                  </a:lnTo>
                  <a:lnTo>
                    <a:pt x="201930" y="87630"/>
                  </a:lnTo>
                  <a:lnTo>
                    <a:pt x="195580" y="96520"/>
                  </a:lnTo>
                  <a:lnTo>
                    <a:pt x="189230" y="105410"/>
                  </a:lnTo>
                  <a:lnTo>
                    <a:pt x="181610" y="114300"/>
                  </a:lnTo>
                  <a:lnTo>
                    <a:pt x="175260" y="123190"/>
                  </a:lnTo>
                  <a:lnTo>
                    <a:pt x="161290" y="142240"/>
                  </a:lnTo>
                  <a:lnTo>
                    <a:pt x="154940" y="151130"/>
                  </a:lnTo>
                  <a:lnTo>
                    <a:pt x="147320" y="160020"/>
                  </a:lnTo>
                  <a:lnTo>
                    <a:pt x="140970" y="167640"/>
                  </a:lnTo>
                  <a:lnTo>
                    <a:pt x="127000" y="182880"/>
                  </a:lnTo>
                  <a:lnTo>
                    <a:pt x="99060" y="210820"/>
                  </a:lnTo>
                  <a:lnTo>
                    <a:pt x="90170" y="218440"/>
                  </a:lnTo>
                  <a:lnTo>
                    <a:pt x="81280" y="224790"/>
                  </a:lnTo>
                  <a:lnTo>
                    <a:pt x="53340" y="2463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1718310" y="5100320"/>
              <a:ext cx="134621" cy="147321"/>
            </a:xfrm>
            <a:custGeom>
              <a:avLst/>
              <a:gdLst/>
              <a:ahLst/>
              <a:cxnLst/>
              <a:rect l="0" t="0" r="0" b="0"/>
              <a:pathLst>
                <a:path w="134621" h="147321">
                  <a:moveTo>
                    <a:pt x="19050" y="19050"/>
                  </a:moveTo>
                  <a:lnTo>
                    <a:pt x="3810" y="62230"/>
                  </a:lnTo>
                  <a:lnTo>
                    <a:pt x="2540" y="73660"/>
                  </a:lnTo>
                  <a:lnTo>
                    <a:pt x="1270" y="86360"/>
                  </a:lnTo>
                  <a:lnTo>
                    <a:pt x="0" y="99060"/>
                  </a:lnTo>
                  <a:lnTo>
                    <a:pt x="0" y="111760"/>
                  </a:lnTo>
                  <a:lnTo>
                    <a:pt x="1270" y="124460"/>
                  </a:lnTo>
                  <a:lnTo>
                    <a:pt x="3810" y="138430"/>
                  </a:lnTo>
                  <a:lnTo>
                    <a:pt x="11430" y="146050"/>
                  </a:lnTo>
                  <a:lnTo>
                    <a:pt x="21590" y="147320"/>
                  </a:lnTo>
                  <a:lnTo>
                    <a:pt x="35560" y="147320"/>
                  </a:lnTo>
                  <a:lnTo>
                    <a:pt x="46990" y="139700"/>
                  </a:lnTo>
                  <a:lnTo>
                    <a:pt x="58420" y="130810"/>
                  </a:lnTo>
                  <a:lnTo>
                    <a:pt x="69850" y="118110"/>
                  </a:lnTo>
                  <a:lnTo>
                    <a:pt x="78740" y="105410"/>
                  </a:lnTo>
                  <a:lnTo>
                    <a:pt x="85090" y="93980"/>
                  </a:lnTo>
                  <a:lnTo>
                    <a:pt x="91440" y="82550"/>
                  </a:lnTo>
                  <a:lnTo>
                    <a:pt x="95250" y="71120"/>
                  </a:lnTo>
                  <a:lnTo>
                    <a:pt x="97790" y="58420"/>
                  </a:lnTo>
                  <a:lnTo>
                    <a:pt x="99060" y="44450"/>
                  </a:lnTo>
                  <a:lnTo>
                    <a:pt x="99060" y="31750"/>
                  </a:lnTo>
                  <a:lnTo>
                    <a:pt x="99060" y="17780"/>
                  </a:lnTo>
                  <a:lnTo>
                    <a:pt x="96520" y="3810"/>
                  </a:lnTo>
                  <a:lnTo>
                    <a:pt x="96520" y="0"/>
                  </a:lnTo>
                  <a:lnTo>
                    <a:pt x="97790" y="1270"/>
                  </a:lnTo>
                  <a:lnTo>
                    <a:pt x="99060" y="7620"/>
                  </a:lnTo>
                  <a:lnTo>
                    <a:pt x="100330" y="15240"/>
                  </a:lnTo>
                  <a:lnTo>
                    <a:pt x="101600" y="25400"/>
                  </a:lnTo>
                  <a:lnTo>
                    <a:pt x="101600" y="38100"/>
                  </a:lnTo>
                  <a:lnTo>
                    <a:pt x="104140" y="48260"/>
                  </a:lnTo>
                  <a:lnTo>
                    <a:pt x="109220" y="59690"/>
                  </a:lnTo>
                  <a:lnTo>
                    <a:pt x="134620" y="102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1888490" y="5097780"/>
              <a:ext cx="121921" cy="110491"/>
            </a:xfrm>
            <a:custGeom>
              <a:avLst/>
              <a:gdLst/>
              <a:ahLst/>
              <a:cxnLst/>
              <a:rect l="0" t="0" r="0" b="0"/>
              <a:pathLst>
                <a:path w="121921" h="110491">
                  <a:moveTo>
                    <a:pt x="6350" y="10160"/>
                  </a:moveTo>
                  <a:lnTo>
                    <a:pt x="1270" y="33020"/>
                  </a:lnTo>
                  <a:lnTo>
                    <a:pt x="0" y="43180"/>
                  </a:lnTo>
                  <a:lnTo>
                    <a:pt x="1270" y="53340"/>
                  </a:lnTo>
                  <a:lnTo>
                    <a:pt x="2540" y="63500"/>
                  </a:lnTo>
                  <a:lnTo>
                    <a:pt x="3810" y="76200"/>
                  </a:lnTo>
                  <a:lnTo>
                    <a:pt x="5080" y="90170"/>
                  </a:lnTo>
                  <a:lnTo>
                    <a:pt x="5080" y="106680"/>
                  </a:lnTo>
                  <a:lnTo>
                    <a:pt x="6350" y="110490"/>
                  </a:lnTo>
                  <a:lnTo>
                    <a:pt x="6350" y="107950"/>
                  </a:lnTo>
                  <a:lnTo>
                    <a:pt x="6350" y="100330"/>
                  </a:lnTo>
                  <a:lnTo>
                    <a:pt x="7620" y="90170"/>
                  </a:lnTo>
                  <a:lnTo>
                    <a:pt x="10160" y="78740"/>
                  </a:lnTo>
                  <a:lnTo>
                    <a:pt x="12700" y="66040"/>
                  </a:lnTo>
                  <a:lnTo>
                    <a:pt x="16510" y="54610"/>
                  </a:lnTo>
                  <a:lnTo>
                    <a:pt x="21590" y="43180"/>
                  </a:lnTo>
                  <a:lnTo>
                    <a:pt x="26670" y="33020"/>
                  </a:lnTo>
                  <a:lnTo>
                    <a:pt x="35560" y="24130"/>
                  </a:lnTo>
                  <a:lnTo>
                    <a:pt x="45720" y="17780"/>
                  </a:lnTo>
                  <a:lnTo>
                    <a:pt x="57150" y="11430"/>
                  </a:lnTo>
                  <a:lnTo>
                    <a:pt x="69850" y="7620"/>
                  </a:lnTo>
                  <a:lnTo>
                    <a:pt x="82550" y="5080"/>
                  </a:lnTo>
                  <a:lnTo>
                    <a:pt x="1219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2085340" y="5077460"/>
              <a:ext cx="10161" cy="177801"/>
            </a:xfrm>
            <a:custGeom>
              <a:avLst/>
              <a:gdLst/>
              <a:ahLst/>
              <a:cxnLst/>
              <a:rect l="0" t="0" r="0" b="0"/>
              <a:pathLst>
                <a:path w="10161" h="177801">
                  <a:moveTo>
                    <a:pt x="10160" y="0"/>
                  </a:moveTo>
                  <a:lnTo>
                    <a:pt x="3810" y="16510"/>
                  </a:lnTo>
                  <a:lnTo>
                    <a:pt x="2540" y="25400"/>
                  </a:lnTo>
                  <a:lnTo>
                    <a:pt x="1270" y="36830"/>
                  </a:lnTo>
                  <a:lnTo>
                    <a:pt x="1270" y="49530"/>
                  </a:lnTo>
                  <a:lnTo>
                    <a:pt x="0" y="77470"/>
                  </a:lnTo>
                  <a:lnTo>
                    <a:pt x="0" y="93980"/>
                  </a:lnTo>
                  <a:lnTo>
                    <a:pt x="1270" y="109220"/>
                  </a:lnTo>
                  <a:lnTo>
                    <a:pt x="1016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2169160" y="4960620"/>
              <a:ext cx="1" cy="11431"/>
            </a:xfrm>
            <a:custGeom>
              <a:avLst/>
              <a:gdLst/>
              <a:ahLst/>
              <a:cxnLst/>
              <a:rect l="0" t="0" r="0" b="0"/>
              <a:pathLst>
                <a:path w="1" h="11431">
                  <a:moveTo>
                    <a:pt x="0" y="1143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2221230" y="4972050"/>
              <a:ext cx="21591" cy="294641"/>
            </a:xfrm>
            <a:custGeom>
              <a:avLst/>
              <a:gdLst/>
              <a:ahLst/>
              <a:cxnLst/>
              <a:rect l="0" t="0" r="0" b="0"/>
              <a:pathLst>
                <a:path w="21591" h="294641">
                  <a:moveTo>
                    <a:pt x="21590" y="0"/>
                  </a:moveTo>
                  <a:lnTo>
                    <a:pt x="15240" y="16510"/>
                  </a:lnTo>
                  <a:lnTo>
                    <a:pt x="13970" y="25400"/>
                  </a:lnTo>
                  <a:lnTo>
                    <a:pt x="12700" y="36830"/>
                  </a:lnTo>
                  <a:lnTo>
                    <a:pt x="12700" y="49530"/>
                  </a:lnTo>
                  <a:lnTo>
                    <a:pt x="11430" y="83820"/>
                  </a:lnTo>
                  <a:lnTo>
                    <a:pt x="11430" y="167640"/>
                  </a:lnTo>
                  <a:lnTo>
                    <a:pt x="10160" y="187960"/>
                  </a:lnTo>
                  <a:lnTo>
                    <a:pt x="7620" y="207010"/>
                  </a:lnTo>
                  <a:lnTo>
                    <a:pt x="0" y="294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2137410" y="5087620"/>
              <a:ext cx="220981" cy="31751"/>
            </a:xfrm>
            <a:custGeom>
              <a:avLst/>
              <a:gdLst/>
              <a:ahLst/>
              <a:cxnLst/>
              <a:rect l="0" t="0" r="0" b="0"/>
              <a:pathLst>
                <a:path w="220981" h="31751">
                  <a:moveTo>
                    <a:pt x="0" y="31750"/>
                  </a:moveTo>
                  <a:lnTo>
                    <a:pt x="27940" y="31750"/>
                  </a:lnTo>
                  <a:lnTo>
                    <a:pt x="43180" y="30480"/>
                  </a:lnTo>
                  <a:lnTo>
                    <a:pt x="59690" y="27940"/>
                  </a:lnTo>
                  <a:lnTo>
                    <a:pt x="78740" y="25400"/>
                  </a:lnTo>
                  <a:lnTo>
                    <a:pt x="93980" y="22860"/>
                  </a:lnTo>
                  <a:lnTo>
                    <a:pt x="109220" y="20320"/>
                  </a:lnTo>
                  <a:lnTo>
                    <a:pt x="148590" y="10160"/>
                  </a:lnTo>
                  <a:lnTo>
                    <a:pt x="2209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2312670" y="5081270"/>
              <a:ext cx="246381" cy="163831"/>
            </a:xfrm>
            <a:custGeom>
              <a:avLst/>
              <a:gdLst/>
              <a:ahLst/>
              <a:cxnLst/>
              <a:rect l="0" t="0" r="0" b="0"/>
              <a:pathLst>
                <a:path w="246381" h="163831">
                  <a:moveTo>
                    <a:pt x="119380" y="6350"/>
                  </a:moveTo>
                  <a:lnTo>
                    <a:pt x="102870" y="0"/>
                  </a:lnTo>
                  <a:lnTo>
                    <a:pt x="93980" y="2540"/>
                  </a:lnTo>
                  <a:lnTo>
                    <a:pt x="85090" y="7620"/>
                  </a:lnTo>
                  <a:lnTo>
                    <a:pt x="74930" y="13970"/>
                  </a:lnTo>
                  <a:lnTo>
                    <a:pt x="67310" y="20320"/>
                  </a:lnTo>
                  <a:lnTo>
                    <a:pt x="58420" y="27940"/>
                  </a:lnTo>
                  <a:lnTo>
                    <a:pt x="50800" y="34290"/>
                  </a:lnTo>
                  <a:lnTo>
                    <a:pt x="43180" y="41910"/>
                  </a:lnTo>
                  <a:lnTo>
                    <a:pt x="35560" y="50800"/>
                  </a:lnTo>
                  <a:lnTo>
                    <a:pt x="29210" y="60960"/>
                  </a:lnTo>
                  <a:lnTo>
                    <a:pt x="22860" y="71120"/>
                  </a:lnTo>
                  <a:lnTo>
                    <a:pt x="17780" y="81280"/>
                  </a:lnTo>
                  <a:lnTo>
                    <a:pt x="12700" y="91440"/>
                  </a:lnTo>
                  <a:lnTo>
                    <a:pt x="8890" y="102870"/>
                  </a:lnTo>
                  <a:lnTo>
                    <a:pt x="5080" y="114300"/>
                  </a:lnTo>
                  <a:lnTo>
                    <a:pt x="1270" y="128270"/>
                  </a:lnTo>
                  <a:lnTo>
                    <a:pt x="0" y="138430"/>
                  </a:lnTo>
                  <a:lnTo>
                    <a:pt x="2540" y="148590"/>
                  </a:lnTo>
                  <a:lnTo>
                    <a:pt x="6350" y="157480"/>
                  </a:lnTo>
                  <a:lnTo>
                    <a:pt x="16510" y="161290"/>
                  </a:lnTo>
                  <a:lnTo>
                    <a:pt x="29210" y="163830"/>
                  </a:lnTo>
                  <a:lnTo>
                    <a:pt x="45720" y="163830"/>
                  </a:lnTo>
                  <a:lnTo>
                    <a:pt x="60960" y="160020"/>
                  </a:lnTo>
                  <a:lnTo>
                    <a:pt x="76200" y="154940"/>
                  </a:lnTo>
                  <a:lnTo>
                    <a:pt x="90170" y="147320"/>
                  </a:lnTo>
                  <a:lnTo>
                    <a:pt x="102870" y="138430"/>
                  </a:lnTo>
                  <a:lnTo>
                    <a:pt x="113030" y="129540"/>
                  </a:lnTo>
                  <a:lnTo>
                    <a:pt x="121920" y="120650"/>
                  </a:lnTo>
                  <a:lnTo>
                    <a:pt x="129540" y="107950"/>
                  </a:lnTo>
                  <a:lnTo>
                    <a:pt x="135890" y="93980"/>
                  </a:lnTo>
                  <a:lnTo>
                    <a:pt x="140970" y="78740"/>
                  </a:lnTo>
                  <a:lnTo>
                    <a:pt x="143510" y="63500"/>
                  </a:lnTo>
                  <a:lnTo>
                    <a:pt x="143510" y="49530"/>
                  </a:lnTo>
                  <a:lnTo>
                    <a:pt x="142240" y="34290"/>
                  </a:lnTo>
                  <a:lnTo>
                    <a:pt x="142240" y="31750"/>
                  </a:lnTo>
                  <a:lnTo>
                    <a:pt x="140970" y="34290"/>
                  </a:lnTo>
                  <a:lnTo>
                    <a:pt x="140970" y="43180"/>
                  </a:lnTo>
                  <a:lnTo>
                    <a:pt x="143510" y="52070"/>
                  </a:lnTo>
                  <a:lnTo>
                    <a:pt x="147320" y="60960"/>
                  </a:lnTo>
                  <a:lnTo>
                    <a:pt x="152400" y="71120"/>
                  </a:lnTo>
                  <a:lnTo>
                    <a:pt x="158750" y="81280"/>
                  </a:lnTo>
                  <a:lnTo>
                    <a:pt x="166370" y="91440"/>
                  </a:lnTo>
                  <a:lnTo>
                    <a:pt x="175260" y="101600"/>
                  </a:lnTo>
                  <a:lnTo>
                    <a:pt x="185420" y="109220"/>
                  </a:lnTo>
                  <a:lnTo>
                    <a:pt x="194310" y="115570"/>
                  </a:lnTo>
                  <a:lnTo>
                    <a:pt x="246380" y="1320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2562860" y="5055870"/>
              <a:ext cx="163831" cy="157481"/>
            </a:xfrm>
            <a:custGeom>
              <a:avLst/>
              <a:gdLst/>
              <a:ahLst/>
              <a:cxnLst/>
              <a:rect l="0" t="0" r="0" b="0"/>
              <a:pathLst>
                <a:path w="163831" h="157481">
                  <a:moveTo>
                    <a:pt x="6350" y="0"/>
                  </a:moveTo>
                  <a:lnTo>
                    <a:pt x="0" y="22860"/>
                  </a:lnTo>
                  <a:lnTo>
                    <a:pt x="0" y="31750"/>
                  </a:lnTo>
                  <a:lnTo>
                    <a:pt x="1270" y="43180"/>
                  </a:lnTo>
                  <a:lnTo>
                    <a:pt x="2540" y="53340"/>
                  </a:lnTo>
                  <a:lnTo>
                    <a:pt x="3810" y="66040"/>
                  </a:lnTo>
                  <a:lnTo>
                    <a:pt x="5080" y="80010"/>
                  </a:lnTo>
                  <a:lnTo>
                    <a:pt x="5080" y="95250"/>
                  </a:lnTo>
                  <a:lnTo>
                    <a:pt x="6350" y="110490"/>
                  </a:lnTo>
                  <a:lnTo>
                    <a:pt x="8890" y="124460"/>
                  </a:lnTo>
                  <a:lnTo>
                    <a:pt x="11430" y="139700"/>
                  </a:lnTo>
                  <a:lnTo>
                    <a:pt x="11430" y="144780"/>
                  </a:lnTo>
                  <a:lnTo>
                    <a:pt x="11430" y="143510"/>
                  </a:lnTo>
                  <a:lnTo>
                    <a:pt x="8890" y="137160"/>
                  </a:lnTo>
                  <a:lnTo>
                    <a:pt x="8890" y="128270"/>
                  </a:lnTo>
                  <a:lnTo>
                    <a:pt x="7620" y="115570"/>
                  </a:lnTo>
                  <a:lnTo>
                    <a:pt x="7620" y="101600"/>
                  </a:lnTo>
                  <a:lnTo>
                    <a:pt x="8890" y="88900"/>
                  </a:lnTo>
                  <a:lnTo>
                    <a:pt x="12700" y="76200"/>
                  </a:lnTo>
                  <a:lnTo>
                    <a:pt x="17780" y="64770"/>
                  </a:lnTo>
                  <a:lnTo>
                    <a:pt x="25400" y="55880"/>
                  </a:lnTo>
                  <a:lnTo>
                    <a:pt x="35560" y="49530"/>
                  </a:lnTo>
                  <a:lnTo>
                    <a:pt x="46990" y="43180"/>
                  </a:lnTo>
                  <a:lnTo>
                    <a:pt x="58420" y="40640"/>
                  </a:lnTo>
                  <a:lnTo>
                    <a:pt x="71120" y="39370"/>
                  </a:lnTo>
                  <a:lnTo>
                    <a:pt x="85090" y="40640"/>
                  </a:lnTo>
                  <a:lnTo>
                    <a:pt x="97790" y="44450"/>
                  </a:lnTo>
                  <a:lnTo>
                    <a:pt x="109220" y="50800"/>
                  </a:lnTo>
                  <a:lnTo>
                    <a:pt x="120650" y="58420"/>
                  </a:lnTo>
                  <a:lnTo>
                    <a:pt x="129540" y="68580"/>
                  </a:lnTo>
                  <a:lnTo>
                    <a:pt x="135890" y="78740"/>
                  </a:lnTo>
                  <a:lnTo>
                    <a:pt x="142240" y="91440"/>
                  </a:lnTo>
                  <a:lnTo>
                    <a:pt x="146050" y="104140"/>
                  </a:lnTo>
                  <a:lnTo>
                    <a:pt x="148590" y="116840"/>
                  </a:lnTo>
                  <a:lnTo>
                    <a:pt x="163830" y="157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2781300" y="5024120"/>
              <a:ext cx="140971" cy="204471"/>
            </a:xfrm>
            <a:custGeom>
              <a:avLst/>
              <a:gdLst/>
              <a:ahLst/>
              <a:cxnLst/>
              <a:rect l="0" t="0" r="0" b="0"/>
              <a:pathLst>
                <a:path w="140971" h="204471">
                  <a:moveTo>
                    <a:pt x="124460" y="0"/>
                  </a:moveTo>
                  <a:lnTo>
                    <a:pt x="101600" y="0"/>
                  </a:lnTo>
                  <a:lnTo>
                    <a:pt x="92710" y="2540"/>
                  </a:lnTo>
                  <a:lnTo>
                    <a:pt x="81280" y="6350"/>
                  </a:lnTo>
                  <a:lnTo>
                    <a:pt x="71120" y="11430"/>
                  </a:lnTo>
                  <a:lnTo>
                    <a:pt x="60960" y="16510"/>
                  </a:lnTo>
                  <a:lnTo>
                    <a:pt x="50800" y="22860"/>
                  </a:lnTo>
                  <a:lnTo>
                    <a:pt x="40640" y="29210"/>
                  </a:lnTo>
                  <a:lnTo>
                    <a:pt x="29210" y="36830"/>
                  </a:lnTo>
                  <a:lnTo>
                    <a:pt x="19050" y="45720"/>
                  </a:lnTo>
                  <a:lnTo>
                    <a:pt x="8890" y="54610"/>
                  </a:lnTo>
                  <a:lnTo>
                    <a:pt x="2540" y="64770"/>
                  </a:lnTo>
                  <a:lnTo>
                    <a:pt x="0" y="74930"/>
                  </a:lnTo>
                  <a:lnTo>
                    <a:pt x="0" y="85090"/>
                  </a:lnTo>
                  <a:lnTo>
                    <a:pt x="2540" y="93980"/>
                  </a:lnTo>
                  <a:lnTo>
                    <a:pt x="7620" y="102870"/>
                  </a:lnTo>
                  <a:lnTo>
                    <a:pt x="15240" y="110490"/>
                  </a:lnTo>
                  <a:lnTo>
                    <a:pt x="25400" y="116840"/>
                  </a:lnTo>
                  <a:lnTo>
                    <a:pt x="39370" y="121920"/>
                  </a:lnTo>
                  <a:lnTo>
                    <a:pt x="53340" y="127000"/>
                  </a:lnTo>
                  <a:lnTo>
                    <a:pt x="68580" y="132080"/>
                  </a:lnTo>
                  <a:lnTo>
                    <a:pt x="85090" y="135890"/>
                  </a:lnTo>
                  <a:lnTo>
                    <a:pt x="101600" y="139700"/>
                  </a:lnTo>
                  <a:lnTo>
                    <a:pt x="115570" y="144780"/>
                  </a:lnTo>
                  <a:lnTo>
                    <a:pt x="127000" y="149860"/>
                  </a:lnTo>
                  <a:lnTo>
                    <a:pt x="135890" y="156210"/>
                  </a:lnTo>
                  <a:lnTo>
                    <a:pt x="140970" y="165100"/>
                  </a:lnTo>
                  <a:lnTo>
                    <a:pt x="140970" y="175260"/>
                  </a:lnTo>
                  <a:lnTo>
                    <a:pt x="139700" y="186690"/>
                  </a:lnTo>
                  <a:lnTo>
                    <a:pt x="133350" y="195580"/>
                  </a:lnTo>
                  <a:lnTo>
                    <a:pt x="124460" y="200660"/>
                  </a:lnTo>
                  <a:lnTo>
                    <a:pt x="114300" y="203200"/>
                  </a:lnTo>
                  <a:lnTo>
                    <a:pt x="102870" y="204470"/>
                  </a:lnTo>
                  <a:lnTo>
                    <a:pt x="90170" y="204470"/>
                  </a:lnTo>
                  <a:lnTo>
                    <a:pt x="29210" y="2006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8" name="Group 307"/>
          <p:cNvGrpSpPr/>
          <p:nvPr/>
        </p:nvGrpSpPr>
        <p:grpSpPr>
          <a:xfrm>
            <a:off x="1625600" y="5236210"/>
            <a:ext cx="2943861" cy="495301"/>
            <a:chOff x="1625600" y="5236210"/>
            <a:chExt cx="2943861" cy="495301"/>
          </a:xfrm>
        </p:grpSpPr>
        <p:sp>
          <p:nvSpPr>
            <p:cNvPr id="285" name="Freeform 284"/>
            <p:cNvSpPr/>
            <p:nvPr/>
          </p:nvSpPr>
          <p:spPr>
            <a:xfrm>
              <a:off x="1625600" y="5455920"/>
              <a:ext cx="217171" cy="242571"/>
            </a:xfrm>
            <a:custGeom>
              <a:avLst/>
              <a:gdLst/>
              <a:ahLst/>
              <a:cxnLst/>
              <a:rect l="0" t="0" r="0" b="0"/>
              <a:pathLst>
                <a:path w="217171" h="242571">
                  <a:moveTo>
                    <a:pt x="16510" y="0"/>
                  </a:moveTo>
                  <a:lnTo>
                    <a:pt x="16510" y="93980"/>
                  </a:lnTo>
                  <a:lnTo>
                    <a:pt x="15240" y="111760"/>
                  </a:lnTo>
                  <a:lnTo>
                    <a:pt x="13970" y="127000"/>
                  </a:lnTo>
                  <a:lnTo>
                    <a:pt x="11430" y="140970"/>
                  </a:lnTo>
                  <a:lnTo>
                    <a:pt x="10160" y="157480"/>
                  </a:lnTo>
                  <a:lnTo>
                    <a:pt x="8890" y="175260"/>
                  </a:lnTo>
                  <a:lnTo>
                    <a:pt x="7620" y="194310"/>
                  </a:lnTo>
                  <a:lnTo>
                    <a:pt x="6350" y="209550"/>
                  </a:lnTo>
                  <a:lnTo>
                    <a:pt x="3810" y="223520"/>
                  </a:lnTo>
                  <a:lnTo>
                    <a:pt x="1270" y="237490"/>
                  </a:lnTo>
                  <a:lnTo>
                    <a:pt x="0" y="242570"/>
                  </a:lnTo>
                  <a:lnTo>
                    <a:pt x="1270" y="242570"/>
                  </a:lnTo>
                  <a:lnTo>
                    <a:pt x="2540" y="238760"/>
                  </a:lnTo>
                  <a:lnTo>
                    <a:pt x="5080" y="232410"/>
                  </a:lnTo>
                  <a:lnTo>
                    <a:pt x="11430" y="217170"/>
                  </a:lnTo>
                  <a:lnTo>
                    <a:pt x="13970" y="204470"/>
                  </a:lnTo>
                  <a:lnTo>
                    <a:pt x="17780" y="189230"/>
                  </a:lnTo>
                  <a:lnTo>
                    <a:pt x="20320" y="171450"/>
                  </a:lnTo>
                  <a:lnTo>
                    <a:pt x="24130" y="156210"/>
                  </a:lnTo>
                  <a:lnTo>
                    <a:pt x="27940" y="142240"/>
                  </a:lnTo>
                  <a:lnTo>
                    <a:pt x="38100" y="104140"/>
                  </a:lnTo>
                  <a:lnTo>
                    <a:pt x="41910" y="90170"/>
                  </a:lnTo>
                  <a:lnTo>
                    <a:pt x="45720" y="78740"/>
                  </a:lnTo>
                  <a:lnTo>
                    <a:pt x="52070" y="68580"/>
                  </a:lnTo>
                  <a:lnTo>
                    <a:pt x="57150" y="59690"/>
                  </a:lnTo>
                  <a:lnTo>
                    <a:pt x="64770" y="57150"/>
                  </a:lnTo>
                  <a:lnTo>
                    <a:pt x="73660" y="59690"/>
                  </a:lnTo>
                  <a:lnTo>
                    <a:pt x="82550" y="64770"/>
                  </a:lnTo>
                  <a:lnTo>
                    <a:pt x="90170" y="71120"/>
                  </a:lnTo>
                  <a:lnTo>
                    <a:pt x="96520" y="78740"/>
                  </a:lnTo>
                  <a:lnTo>
                    <a:pt x="101600" y="87630"/>
                  </a:lnTo>
                  <a:lnTo>
                    <a:pt x="105410" y="100330"/>
                  </a:lnTo>
                  <a:lnTo>
                    <a:pt x="110490" y="115570"/>
                  </a:lnTo>
                  <a:lnTo>
                    <a:pt x="114300" y="133350"/>
                  </a:lnTo>
                  <a:lnTo>
                    <a:pt x="116840" y="151130"/>
                  </a:lnTo>
                  <a:lnTo>
                    <a:pt x="118110" y="168910"/>
                  </a:lnTo>
                  <a:lnTo>
                    <a:pt x="119380" y="185420"/>
                  </a:lnTo>
                  <a:lnTo>
                    <a:pt x="119380" y="200660"/>
                  </a:lnTo>
                  <a:lnTo>
                    <a:pt x="118110" y="214630"/>
                  </a:lnTo>
                  <a:lnTo>
                    <a:pt x="115570" y="227330"/>
                  </a:lnTo>
                  <a:lnTo>
                    <a:pt x="115570" y="229870"/>
                  </a:lnTo>
                  <a:lnTo>
                    <a:pt x="116840" y="226060"/>
                  </a:lnTo>
                  <a:lnTo>
                    <a:pt x="118110" y="217170"/>
                  </a:lnTo>
                  <a:lnTo>
                    <a:pt x="119380" y="205740"/>
                  </a:lnTo>
                  <a:lnTo>
                    <a:pt x="120650" y="191770"/>
                  </a:lnTo>
                  <a:lnTo>
                    <a:pt x="120650" y="176530"/>
                  </a:lnTo>
                  <a:lnTo>
                    <a:pt x="123190" y="162560"/>
                  </a:lnTo>
                  <a:lnTo>
                    <a:pt x="128270" y="148590"/>
                  </a:lnTo>
                  <a:lnTo>
                    <a:pt x="133350" y="133350"/>
                  </a:lnTo>
                  <a:lnTo>
                    <a:pt x="140970" y="125730"/>
                  </a:lnTo>
                  <a:lnTo>
                    <a:pt x="151130" y="120650"/>
                  </a:lnTo>
                  <a:lnTo>
                    <a:pt x="162560" y="119380"/>
                  </a:lnTo>
                  <a:lnTo>
                    <a:pt x="172720" y="124460"/>
                  </a:lnTo>
                  <a:lnTo>
                    <a:pt x="181610" y="133350"/>
                  </a:lnTo>
                  <a:lnTo>
                    <a:pt x="189230" y="144780"/>
                  </a:lnTo>
                  <a:lnTo>
                    <a:pt x="196850" y="157480"/>
                  </a:lnTo>
                  <a:lnTo>
                    <a:pt x="201930" y="170180"/>
                  </a:lnTo>
                  <a:lnTo>
                    <a:pt x="217170" y="242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1926590" y="5529580"/>
              <a:ext cx="1" cy="137161"/>
            </a:xfrm>
            <a:custGeom>
              <a:avLst/>
              <a:gdLst/>
              <a:ahLst/>
              <a:cxnLst/>
              <a:rect l="0" t="0" r="0" b="0"/>
              <a:pathLst>
                <a:path w="1" h="137161">
                  <a:moveTo>
                    <a:pt x="0" y="0"/>
                  </a:moveTo>
                  <a:lnTo>
                    <a:pt x="0" y="137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2042160" y="5403850"/>
              <a:ext cx="11431" cy="10161"/>
            </a:xfrm>
            <a:custGeom>
              <a:avLst/>
              <a:gdLst/>
              <a:ahLst/>
              <a:cxnLst/>
              <a:rect l="0" t="0" r="0" b="0"/>
              <a:pathLst>
                <a:path w="11431" h="10161">
                  <a:moveTo>
                    <a:pt x="0" y="0"/>
                  </a:moveTo>
                  <a:lnTo>
                    <a:pt x="11430" y="10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2016760" y="5392420"/>
              <a:ext cx="172721" cy="307341"/>
            </a:xfrm>
            <a:custGeom>
              <a:avLst/>
              <a:gdLst/>
              <a:ahLst/>
              <a:cxnLst/>
              <a:rect l="0" t="0" r="0" b="0"/>
              <a:pathLst>
                <a:path w="172721" h="307341">
                  <a:moveTo>
                    <a:pt x="172720" y="0"/>
                  </a:moveTo>
                  <a:lnTo>
                    <a:pt x="167640" y="16510"/>
                  </a:lnTo>
                  <a:lnTo>
                    <a:pt x="167640" y="29210"/>
                  </a:lnTo>
                  <a:lnTo>
                    <a:pt x="167640" y="44450"/>
                  </a:lnTo>
                  <a:lnTo>
                    <a:pt x="170180" y="60960"/>
                  </a:lnTo>
                  <a:lnTo>
                    <a:pt x="171450" y="80010"/>
                  </a:lnTo>
                  <a:lnTo>
                    <a:pt x="172720" y="124460"/>
                  </a:lnTo>
                  <a:lnTo>
                    <a:pt x="171450" y="146050"/>
                  </a:lnTo>
                  <a:lnTo>
                    <a:pt x="170180" y="167640"/>
                  </a:lnTo>
                  <a:lnTo>
                    <a:pt x="167640" y="189230"/>
                  </a:lnTo>
                  <a:lnTo>
                    <a:pt x="165100" y="208280"/>
                  </a:lnTo>
                  <a:lnTo>
                    <a:pt x="165100" y="224790"/>
                  </a:lnTo>
                  <a:lnTo>
                    <a:pt x="163830" y="241300"/>
                  </a:lnTo>
                  <a:lnTo>
                    <a:pt x="162560" y="247650"/>
                  </a:lnTo>
                  <a:lnTo>
                    <a:pt x="160020" y="247650"/>
                  </a:lnTo>
                  <a:lnTo>
                    <a:pt x="157480" y="242570"/>
                  </a:lnTo>
                  <a:lnTo>
                    <a:pt x="152400" y="233680"/>
                  </a:lnTo>
                  <a:lnTo>
                    <a:pt x="137160" y="212090"/>
                  </a:lnTo>
                  <a:lnTo>
                    <a:pt x="128270" y="203200"/>
                  </a:lnTo>
                  <a:lnTo>
                    <a:pt x="118110" y="193040"/>
                  </a:lnTo>
                  <a:lnTo>
                    <a:pt x="109220" y="185420"/>
                  </a:lnTo>
                  <a:lnTo>
                    <a:pt x="99060" y="181610"/>
                  </a:lnTo>
                  <a:lnTo>
                    <a:pt x="88900" y="179070"/>
                  </a:lnTo>
                  <a:lnTo>
                    <a:pt x="77470" y="179070"/>
                  </a:lnTo>
                  <a:lnTo>
                    <a:pt x="66040" y="181610"/>
                  </a:lnTo>
                  <a:lnTo>
                    <a:pt x="54610" y="185420"/>
                  </a:lnTo>
                  <a:lnTo>
                    <a:pt x="40640" y="190500"/>
                  </a:lnTo>
                  <a:lnTo>
                    <a:pt x="30480" y="198120"/>
                  </a:lnTo>
                  <a:lnTo>
                    <a:pt x="20320" y="208280"/>
                  </a:lnTo>
                  <a:lnTo>
                    <a:pt x="11430" y="219710"/>
                  </a:lnTo>
                  <a:lnTo>
                    <a:pt x="6350" y="232410"/>
                  </a:lnTo>
                  <a:lnTo>
                    <a:pt x="2540" y="245110"/>
                  </a:lnTo>
                  <a:lnTo>
                    <a:pt x="0" y="257810"/>
                  </a:lnTo>
                  <a:lnTo>
                    <a:pt x="1270" y="269240"/>
                  </a:lnTo>
                  <a:lnTo>
                    <a:pt x="6350" y="279400"/>
                  </a:lnTo>
                  <a:lnTo>
                    <a:pt x="12700" y="288290"/>
                  </a:lnTo>
                  <a:lnTo>
                    <a:pt x="22860" y="294640"/>
                  </a:lnTo>
                  <a:lnTo>
                    <a:pt x="35560" y="300990"/>
                  </a:lnTo>
                  <a:lnTo>
                    <a:pt x="49530" y="306070"/>
                  </a:lnTo>
                  <a:lnTo>
                    <a:pt x="64770" y="307340"/>
                  </a:lnTo>
                  <a:lnTo>
                    <a:pt x="81280" y="304800"/>
                  </a:lnTo>
                  <a:lnTo>
                    <a:pt x="152400" y="284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2214880" y="5424170"/>
              <a:ext cx="175261" cy="307341"/>
            </a:xfrm>
            <a:custGeom>
              <a:avLst/>
              <a:gdLst/>
              <a:ahLst/>
              <a:cxnLst/>
              <a:rect l="0" t="0" r="0" b="0"/>
              <a:pathLst>
                <a:path w="175261" h="307341">
                  <a:moveTo>
                    <a:pt x="175260" y="0"/>
                  </a:moveTo>
                  <a:lnTo>
                    <a:pt x="168910" y="16510"/>
                  </a:lnTo>
                  <a:lnTo>
                    <a:pt x="166370" y="27940"/>
                  </a:lnTo>
                  <a:lnTo>
                    <a:pt x="160020" y="55880"/>
                  </a:lnTo>
                  <a:lnTo>
                    <a:pt x="158750" y="72390"/>
                  </a:lnTo>
                  <a:lnTo>
                    <a:pt x="157480" y="90170"/>
                  </a:lnTo>
                  <a:lnTo>
                    <a:pt x="156210" y="109220"/>
                  </a:lnTo>
                  <a:lnTo>
                    <a:pt x="154940" y="149860"/>
                  </a:lnTo>
                  <a:lnTo>
                    <a:pt x="154940" y="170180"/>
                  </a:lnTo>
                  <a:lnTo>
                    <a:pt x="153670" y="186690"/>
                  </a:lnTo>
                  <a:lnTo>
                    <a:pt x="151130" y="201930"/>
                  </a:lnTo>
                  <a:lnTo>
                    <a:pt x="148590" y="215900"/>
                  </a:lnTo>
                  <a:lnTo>
                    <a:pt x="144780" y="220980"/>
                  </a:lnTo>
                  <a:lnTo>
                    <a:pt x="139700" y="220980"/>
                  </a:lnTo>
                  <a:lnTo>
                    <a:pt x="133350" y="217170"/>
                  </a:lnTo>
                  <a:lnTo>
                    <a:pt x="128270" y="212090"/>
                  </a:lnTo>
                  <a:lnTo>
                    <a:pt x="120650" y="204470"/>
                  </a:lnTo>
                  <a:lnTo>
                    <a:pt x="114300" y="195580"/>
                  </a:lnTo>
                  <a:lnTo>
                    <a:pt x="106680" y="189230"/>
                  </a:lnTo>
                  <a:lnTo>
                    <a:pt x="97790" y="182880"/>
                  </a:lnTo>
                  <a:lnTo>
                    <a:pt x="88900" y="179070"/>
                  </a:lnTo>
                  <a:lnTo>
                    <a:pt x="78740" y="176530"/>
                  </a:lnTo>
                  <a:lnTo>
                    <a:pt x="68580" y="176530"/>
                  </a:lnTo>
                  <a:lnTo>
                    <a:pt x="58420" y="176530"/>
                  </a:lnTo>
                  <a:lnTo>
                    <a:pt x="48260" y="180340"/>
                  </a:lnTo>
                  <a:lnTo>
                    <a:pt x="38100" y="184150"/>
                  </a:lnTo>
                  <a:lnTo>
                    <a:pt x="27940" y="189230"/>
                  </a:lnTo>
                  <a:lnTo>
                    <a:pt x="19050" y="198120"/>
                  </a:lnTo>
                  <a:lnTo>
                    <a:pt x="12700" y="208280"/>
                  </a:lnTo>
                  <a:lnTo>
                    <a:pt x="7620" y="219710"/>
                  </a:lnTo>
                  <a:lnTo>
                    <a:pt x="3810" y="231140"/>
                  </a:lnTo>
                  <a:lnTo>
                    <a:pt x="1270" y="245110"/>
                  </a:lnTo>
                  <a:lnTo>
                    <a:pt x="0" y="257810"/>
                  </a:lnTo>
                  <a:lnTo>
                    <a:pt x="1270" y="269240"/>
                  </a:lnTo>
                  <a:lnTo>
                    <a:pt x="3810" y="279400"/>
                  </a:lnTo>
                  <a:lnTo>
                    <a:pt x="8890" y="288290"/>
                  </a:lnTo>
                  <a:lnTo>
                    <a:pt x="15240" y="294640"/>
                  </a:lnTo>
                  <a:lnTo>
                    <a:pt x="22860" y="300990"/>
                  </a:lnTo>
                  <a:lnTo>
                    <a:pt x="31750" y="306070"/>
                  </a:lnTo>
                  <a:lnTo>
                    <a:pt x="43180" y="307340"/>
                  </a:lnTo>
                  <a:lnTo>
                    <a:pt x="57150" y="304800"/>
                  </a:lnTo>
                  <a:lnTo>
                    <a:pt x="71120" y="302260"/>
                  </a:lnTo>
                  <a:lnTo>
                    <a:pt x="86360" y="295910"/>
                  </a:lnTo>
                  <a:lnTo>
                    <a:pt x="100330" y="288290"/>
                  </a:lnTo>
                  <a:lnTo>
                    <a:pt x="114300" y="280670"/>
                  </a:lnTo>
                  <a:lnTo>
                    <a:pt x="139700" y="264160"/>
                  </a:lnTo>
                  <a:lnTo>
                    <a:pt x="175260" y="242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2475230" y="5455920"/>
              <a:ext cx="20321" cy="231141"/>
            </a:xfrm>
            <a:custGeom>
              <a:avLst/>
              <a:gdLst/>
              <a:ahLst/>
              <a:cxnLst/>
              <a:rect l="0" t="0" r="0" b="0"/>
              <a:pathLst>
                <a:path w="20321" h="231141">
                  <a:moveTo>
                    <a:pt x="20320" y="0"/>
                  </a:moveTo>
                  <a:lnTo>
                    <a:pt x="13970" y="16510"/>
                  </a:lnTo>
                  <a:lnTo>
                    <a:pt x="11430" y="29210"/>
                  </a:lnTo>
                  <a:lnTo>
                    <a:pt x="8890" y="43180"/>
                  </a:lnTo>
                  <a:lnTo>
                    <a:pt x="5080" y="60960"/>
                  </a:lnTo>
                  <a:lnTo>
                    <a:pt x="3810" y="77470"/>
                  </a:lnTo>
                  <a:lnTo>
                    <a:pt x="1270" y="95250"/>
                  </a:lnTo>
                  <a:lnTo>
                    <a:pt x="1270" y="113030"/>
                  </a:lnTo>
                  <a:lnTo>
                    <a:pt x="0" y="147320"/>
                  </a:lnTo>
                  <a:lnTo>
                    <a:pt x="0" y="165100"/>
                  </a:lnTo>
                  <a:lnTo>
                    <a:pt x="0" y="180340"/>
                  </a:lnTo>
                  <a:lnTo>
                    <a:pt x="2540" y="194310"/>
                  </a:lnTo>
                  <a:lnTo>
                    <a:pt x="8890" y="23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2515870" y="5562600"/>
              <a:ext cx="168911" cy="152401"/>
            </a:xfrm>
            <a:custGeom>
              <a:avLst/>
              <a:gdLst/>
              <a:ahLst/>
              <a:cxnLst/>
              <a:rect l="0" t="0" r="0" b="0"/>
              <a:pathLst>
                <a:path w="168911" h="152401">
                  <a:moveTo>
                    <a:pt x="0" y="50800"/>
                  </a:moveTo>
                  <a:lnTo>
                    <a:pt x="17780" y="57150"/>
                  </a:lnTo>
                  <a:lnTo>
                    <a:pt x="26670" y="58420"/>
                  </a:lnTo>
                  <a:lnTo>
                    <a:pt x="38100" y="59690"/>
                  </a:lnTo>
                  <a:lnTo>
                    <a:pt x="49530" y="59690"/>
                  </a:lnTo>
                  <a:lnTo>
                    <a:pt x="63500" y="59690"/>
                  </a:lnTo>
                  <a:lnTo>
                    <a:pt x="78740" y="58420"/>
                  </a:lnTo>
                  <a:lnTo>
                    <a:pt x="95250" y="55880"/>
                  </a:lnTo>
                  <a:lnTo>
                    <a:pt x="107950" y="52070"/>
                  </a:lnTo>
                  <a:lnTo>
                    <a:pt x="119380" y="46990"/>
                  </a:lnTo>
                  <a:lnTo>
                    <a:pt x="128270" y="41910"/>
                  </a:lnTo>
                  <a:lnTo>
                    <a:pt x="132080" y="33020"/>
                  </a:lnTo>
                  <a:lnTo>
                    <a:pt x="133350" y="22860"/>
                  </a:lnTo>
                  <a:lnTo>
                    <a:pt x="130810" y="11430"/>
                  </a:lnTo>
                  <a:lnTo>
                    <a:pt x="121920" y="5080"/>
                  </a:lnTo>
                  <a:lnTo>
                    <a:pt x="110490" y="1270"/>
                  </a:lnTo>
                  <a:lnTo>
                    <a:pt x="93980" y="0"/>
                  </a:lnTo>
                  <a:lnTo>
                    <a:pt x="80010" y="2540"/>
                  </a:lnTo>
                  <a:lnTo>
                    <a:pt x="64770" y="5080"/>
                  </a:lnTo>
                  <a:lnTo>
                    <a:pt x="50800" y="10160"/>
                  </a:lnTo>
                  <a:lnTo>
                    <a:pt x="38100" y="17780"/>
                  </a:lnTo>
                  <a:lnTo>
                    <a:pt x="27940" y="27940"/>
                  </a:lnTo>
                  <a:lnTo>
                    <a:pt x="19050" y="39370"/>
                  </a:lnTo>
                  <a:lnTo>
                    <a:pt x="12700" y="52070"/>
                  </a:lnTo>
                  <a:lnTo>
                    <a:pt x="8890" y="67310"/>
                  </a:lnTo>
                  <a:lnTo>
                    <a:pt x="6350" y="82550"/>
                  </a:lnTo>
                  <a:lnTo>
                    <a:pt x="6350" y="95250"/>
                  </a:lnTo>
                  <a:lnTo>
                    <a:pt x="8890" y="106680"/>
                  </a:lnTo>
                  <a:lnTo>
                    <a:pt x="12700" y="116840"/>
                  </a:lnTo>
                  <a:lnTo>
                    <a:pt x="20320" y="124460"/>
                  </a:lnTo>
                  <a:lnTo>
                    <a:pt x="30480" y="133350"/>
                  </a:lnTo>
                  <a:lnTo>
                    <a:pt x="41910" y="140970"/>
                  </a:lnTo>
                  <a:lnTo>
                    <a:pt x="55880" y="146050"/>
                  </a:lnTo>
                  <a:lnTo>
                    <a:pt x="72390" y="149860"/>
                  </a:lnTo>
                  <a:lnTo>
                    <a:pt x="90170" y="152400"/>
                  </a:lnTo>
                  <a:lnTo>
                    <a:pt x="107950" y="152400"/>
                  </a:lnTo>
                  <a:lnTo>
                    <a:pt x="123190" y="151130"/>
                  </a:lnTo>
                  <a:lnTo>
                    <a:pt x="168910" y="1460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2802890" y="5505450"/>
              <a:ext cx="156211" cy="144781"/>
            </a:xfrm>
            <a:custGeom>
              <a:avLst/>
              <a:gdLst/>
              <a:ahLst/>
              <a:cxnLst/>
              <a:rect l="0" t="0" r="0" b="0"/>
              <a:pathLst>
                <a:path w="156211" h="144781">
                  <a:moveTo>
                    <a:pt x="134620" y="24130"/>
                  </a:moveTo>
                  <a:lnTo>
                    <a:pt x="118110" y="12700"/>
                  </a:lnTo>
                  <a:lnTo>
                    <a:pt x="109220" y="8890"/>
                  </a:lnTo>
                  <a:lnTo>
                    <a:pt x="100330" y="3810"/>
                  </a:lnTo>
                  <a:lnTo>
                    <a:pt x="90170" y="0"/>
                  </a:lnTo>
                  <a:lnTo>
                    <a:pt x="80010" y="0"/>
                  </a:lnTo>
                  <a:lnTo>
                    <a:pt x="67310" y="2540"/>
                  </a:lnTo>
                  <a:lnTo>
                    <a:pt x="54610" y="6350"/>
                  </a:lnTo>
                  <a:lnTo>
                    <a:pt x="44450" y="12700"/>
                  </a:lnTo>
                  <a:lnTo>
                    <a:pt x="34290" y="19050"/>
                  </a:lnTo>
                  <a:lnTo>
                    <a:pt x="25400" y="27940"/>
                  </a:lnTo>
                  <a:lnTo>
                    <a:pt x="17780" y="38100"/>
                  </a:lnTo>
                  <a:lnTo>
                    <a:pt x="10160" y="49530"/>
                  </a:lnTo>
                  <a:lnTo>
                    <a:pt x="2540" y="62230"/>
                  </a:lnTo>
                  <a:lnTo>
                    <a:pt x="0" y="74930"/>
                  </a:lnTo>
                  <a:lnTo>
                    <a:pt x="0" y="88900"/>
                  </a:lnTo>
                  <a:lnTo>
                    <a:pt x="2540" y="102870"/>
                  </a:lnTo>
                  <a:lnTo>
                    <a:pt x="7620" y="114300"/>
                  </a:lnTo>
                  <a:lnTo>
                    <a:pt x="15240" y="123190"/>
                  </a:lnTo>
                  <a:lnTo>
                    <a:pt x="22860" y="132080"/>
                  </a:lnTo>
                  <a:lnTo>
                    <a:pt x="33020" y="138430"/>
                  </a:lnTo>
                  <a:lnTo>
                    <a:pt x="44450" y="142240"/>
                  </a:lnTo>
                  <a:lnTo>
                    <a:pt x="57150" y="144780"/>
                  </a:lnTo>
                  <a:lnTo>
                    <a:pt x="71120" y="143510"/>
                  </a:lnTo>
                  <a:lnTo>
                    <a:pt x="86360" y="138430"/>
                  </a:lnTo>
                  <a:lnTo>
                    <a:pt x="102870" y="132080"/>
                  </a:lnTo>
                  <a:lnTo>
                    <a:pt x="115570" y="125730"/>
                  </a:lnTo>
                  <a:lnTo>
                    <a:pt x="127000" y="118110"/>
                  </a:lnTo>
                  <a:lnTo>
                    <a:pt x="156210" y="977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3012440" y="5372100"/>
              <a:ext cx="40641" cy="273051"/>
            </a:xfrm>
            <a:custGeom>
              <a:avLst/>
              <a:gdLst/>
              <a:ahLst/>
              <a:cxnLst/>
              <a:rect l="0" t="0" r="0" b="0"/>
              <a:pathLst>
                <a:path w="40641" h="273051">
                  <a:moveTo>
                    <a:pt x="40640" y="0"/>
                  </a:moveTo>
                  <a:lnTo>
                    <a:pt x="35560" y="16510"/>
                  </a:lnTo>
                  <a:lnTo>
                    <a:pt x="26670" y="40640"/>
                  </a:lnTo>
                  <a:lnTo>
                    <a:pt x="20320" y="54610"/>
                  </a:lnTo>
                  <a:lnTo>
                    <a:pt x="15240" y="71120"/>
                  </a:lnTo>
                  <a:lnTo>
                    <a:pt x="11430" y="90170"/>
                  </a:lnTo>
                  <a:lnTo>
                    <a:pt x="7620" y="109220"/>
                  </a:lnTo>
                  <a:lnTo>
                    <a:pt x="3810" y="127000"/>
                  </a:lnTo>
                  <a:lnTo>
                    <a:pt x="2540" y="146050"/>
                  </a:lnTo>
                  <a:lnTo>
                    <a:pt x="1270" y="163830"/>
                  </a:lnTo>
                  <a:lnTo>
                    <a:pt x="0" y="181610"/>
                  </a:lnTo>
                  <a:lnTo>
                    <a:pt x="0" y="199390"/>
                  </a:lnTo>
                  <a:lnTo>
                    <a:pt x="8890" y="2730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3050540" y="5492750"/>
              <a:ext cx="139701" cy="184151"/>
            </a:xfrm>
            <a:custGeom>
              <a:avLst/>
              <a:gdLst/>
              <a:ahLst/>
              <a:cxnLst/>
              <a:rect l="0" t="0" r="0" b="0"/>
              <a:pathLst>
                <a:path w="139701" h="184151">
                  <a:moveTo>
                    <a:pt x="86360" y="5080"/>
                  </a:moveTo>
                  <a:lnTo>
                    <a:pt x="69850" y="0"/>
                  </a:lnTo>
                  <a:lnTo>
                    <a:pt x="62230" y="0"/>
                  </a:lnTo>
                  <a:lnTo>
                    <a:pt x="52070" y="2540"/>
                  </a:lnTo>
                  <a:lnTo>
                    <a:pt x="43180" y="7620"/>
                  </a:lnTo>
                  <a:lnTo>
                    <a:pt x="34290" y="16510"/>
                  </a:lnTo>
                  <a:lnTo>
                    <a:pt x="26670" y="27940"/>
                  </a:lnTo>
                  <a:lnTo>
                    <a:pt x="17780" y="40640"/>
                  </a:lnTo>
                  <a:lnTo>
                    <a:pt x="11430" y="53340"/>
                  </a:lnTo>
                  <a:lnTo>
                    <a:pt x="6350" y="66040"/>
                  </a:lnTo>
                  <a:lnTo>
                    <a:pt x="1270" y="77470"/>
                  </a:lnTo>
                  <a:lnTo>
                    <a:pt x="0" y="88900"/>
                  </a:lnTo>
                  <a:lnTo>
                    <a:pt x="0" y="102870"/>
                  </a:lnTo>
                  <a:lnTo>
                    <a:pt x="0" y="115570"/>
                  </a:lnTo>
                  <a:lnTo>
                    <a:pt x="3810" y="127000"/>
                  </a:lnTo>
                  <a:lnTo>
                    <a:pt x="7620" y="137160"/>
                  </a:lnTo>
                  <a:lnTo>
                    <a:pt x="12700" y="146050"/>
                  </a:lnTo>
                  <a:lnTo>
                    <a:pt x="20320" y="149860"/>
                  </a:lnTo>
                  <a:lnTo>
                    <a:pt x="27940" y="152400"/>
                  </a:lnTo>
                  <a:lnTo>
                    <a:pt x="36830" y="152400"/>
                  </a:lnTo>
                  <a:lnTo>
                    <a:pt x="45720" y="149860"/>
                  </a:lnTo>
                  <a:lnTo>
                    <a:pt x="53340" y="146050"/>
                  </a:lnTo>
                  <a:lnTo>
                    <a:pt x="60960" y="140970"/>
                  </a:lnTo>
                  <a:lnTo>
                    <a:pt x="68580" y="133350"/>
                  </a:lnTo>
                  <a:lnTo>
                    <a:pt x="76200" y="123190"/>
                  </a:lnTo>
                  <a:lnTo>
                    <a:pt x="82550" y="111760"/>
                  </a:lnTo>
                  <a:lnTo>
                    <a:pt x="88900" y="99060"/>
                  </a:lnTo>
                  <a:lnTo>
                    <a:pt x="93980" y="83820"/>
                  </a:lnTo>
                  <a:lnTo>
                    <a:pt x="99060" y="68580"/>
                  </a:lnTo>
                  <a:lnTo>
                    <a:pt x="100330" y="54610"/>
                  </a:lnTo>
                  <a:lnTo>
                    <a:pt x="100330" y="41910"/>
                  </a:lnTo>
                  <a:lnTo>
                    <a:pt x="99060" y="29210"/>
                  </a:lnTo>
                  <a:lnTo>
                    <a:pt x="97790" y="25400"/>
                  </a:lnTo>
                  <a:lnTo>
                    <a:pt x="95250" y="27940"/>
                  </a:lnTo>
                  <a:lnTo>
                    <a:pt x="92710" y="34290"/>
                  </a:lnTo>
                  <a:lnTo>
                    <a:pt x="90170" y="43180"/>
                  </a:lnTo>
                  <a:lnTo>
                    <a:pt x="88900" y="54610"/>
                  </a:lnTo>
                  <a:lnTo>
                    <a:pt x="88900" y="66040"/>
                  </a:lnTo>
                  <a:lnTo>
                    <a:pt x="90170" y="78740"/>
                  </a:lnTo>
                  <a:lnTo>
                    <a:pt x="93980" y="91440"/>
                  </a:lnTo>
                  <a:lnTo>
                    <a:pt x="99060" y="105410"/>
                  </a:lnTo>
                  <a:lnTo>
                    <a:pt x="104140" y="116840"/>
                  </a:lnTo>
                  <a:lnTo>
                    <a:pt x="110490" y="129540"/>
                  </a:lnTo>
                  <a:lnTo>
                    <a:pt x="139700" y="184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3191510" y="5497830"/>
              <a:ext cx="95251" cy="147321"/>
            </a:xfrm>
            <a:custGeom>
              <a:avLst/>
              <a:gdLst/>
              <a:ahLst/>
              <a:cxnLst/>
              <a:rect l="0" t="0" r="0" b="0"/>
              <a:pathLst>
                <a:path w="95251" h="147321">
                  <a:moveTo>
                    <a:pt x="93980" y="0"/>
                  </a:moveTo>
                  <a:lnTo>
                    <a:pt x="71120" y="0"/>
                  </a:lnTo>
                  <a:lnTo>
                    <a:pt x="60960" y="1270"/>
                  </a:lnTo>
                  <a:lnTo>
                    <a:pt x="50800" y="3810"/>
                  </a:lnTo>
                  <a:lnTo>
                    <a:pt x="40640" y="6350"/>
                  </a:lnTo>
                  <a:lnTo>
                    <a:pt x="30480" y="11430"/>
                  </a:lnTo>
                  <a:lnTo>
                    <a:pt x="19050" y="17780"/>
                  </a:lnTo>
                  <a:lnTo>
                    <a:pt x="8890" y="25400"/>
                  </a:lnTo>
                  <a:lnTo>
                    <a:pt x="3810" y="35560"/>
                  </a:lnTo>
                  <a:lnTo>
                    <a:pt x="0" y="46990"/>
                  </a:lnTo>
                  <a:lnTo>
                    <a:pt x="0" y="59690"/>
                  </a:lnTo>
                  <a:lnTo>
                    <a:pt x="3810" y="69850"/>
                  </a:lnTo>
                  <a:lnTo>
                    <a:pt x="11430" y="80010"/>
                  </a:lnTo>
                  <a:lnTo>
                    <a:pt x="21590" y="88900"/>
                  </a:lnTo>
                  <a:lnTo>
                    <a:pt x="33020" y="95250"/>
                  </a:lnTo>
                  <a:lnTo>
                    <a:pt x="44450" y="100330"/>
                  </a:lnTo>
                  <a:lnTo>
                    <a:pt x="57150" y="105410"/>
                  </a:lnTo>
                  <a:lnTo>
                    <a:pt x="81280" y="114300"/>
                  </a:lnTo>
                  <a:lnTo>
                    <a:pt x="91440" y="118110"/>
                  </a:lnTo>
                  <a:lnTo>
                    <a:pt x="95250" y="123190"/>
                  </a:lnTo>
                  <a:lnTo>
                    <a:pt x="91440" y="129540"/>
                  </a:lnTo>
                  <a:lnTo>
                    <a:pt x="85090" y="135890"/>
                  </a:lnTo>
                  <a:lnTo>
                    <a:pt x="76200" y="140970"/>
                  </a:lnTo>
                  <a:lnTo>
                    <a:pt x="66040" y="144780"/>
                  </a:lnTo>
                  <a:lnTo>
                    <a:pt x="8890" y="147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3315970" y="5481320"/>
              <a:ext cx="137161" cy="205741"/>
            </a:xfrm>
            <a:custGeom>
              <a:avLst/>
              <a:gdLst/>
              <a:ahLst/>
              <a:cxnLst/>
              <a:rect l="0" t="0" r="0" b="0"/>
              <a:pathLst>
                <a:path w="137161" h="205741">
                  <a:moveTo>
                    <a:pt x="137160" y="6350"/>
                  </a:moveTo>
                  <a:lnTo>
                    <a:pt x="120650" y="0"/>
                  </a:lnTo>
                  <a:lnTo>
                    <a:pt x="111760" y="1270"/>
                  </a:lnTo>
                  <a:lnTo>
                    <a:pt x="102870" y="3810"/>
                  </a:lnTo>
                  <a:lnTo>
                    <a:pt x="93980" y="7620"/>
                  </a:lnTo>
                  <a:lnTo>
                    <a:pt x="83820" y="13970"/>
                  </a:lnTo>
                  <a:lnTo>
                    <a:pt x="73660" y="19050"/>
                  </a:lnTo>
                  <a:lnTo>
                    <a:pt x="63500" y="25400"/>
                  </a:lnTo>
                  <a:lnTo>
                    <a:pt x="54610" y="33020"/>
                  </a:lnTo>
                  <a:lnTo>
                    <a:pt x="48260" y="41910"/>
                  </a:lnTo>
                  <a:lnTo>
                    <a:pt x="43180" y="50800"/>
                  </a:lnTo>
                  <a:lnTo>
                    <a:pt x="41910" y="59690"/>
                  </a:lnTo>
                  <a:lnTo>
                    <a:pt x="43180" y="67310"/>
                  </a:lnTo>
                  <a:lnTo>
                    <a:pt x="46990" y="74930"/>
                  </a:lnTo>
                  <a:lnTo>
                    <a:pt x="52070" y="82550"/>
                  </a:lnTo>
                  <a:lnTo>
                    <a:pt x="59690" y="90170"/>
                  </a:lnTo>
                  <a:lnTo>
                    <a:pt x="68580" y="96520"/>
                  </a:lnTo>
                  <a:lnTo>
                    <a:pt x="78740" y="102870"/>
                  </a:lnTo>
                  <a:lnTo>
                    <a:pt x="90170" y="107950"/>
                  </a:lnTo>
                  <a:lnTo>
                    <a:pt x="101600" y="113030"/>
                  </a:lnTo>
                  <a:lnTo>
                    <a:pt x="113030" y="118110"/>
                  </a:lnTo>
                  <a:lnTo>
                    <a:pt x="121920" y="124460"/>
                  </a:lnTo>
                  <a:lnTo>
                    <a:pt x="130810" y="130810"/>
                  </a:lnTo>
                  <a:lnTo>
                    <a:pt x="134620" y="139700"/>
                  </a:lnTo>
                  <a:lnTo>
                    <a:pt x="134620" y="149860"/>
                  </a:lnTo>
                  <a:lnTo>
                    <a:pt x="132080" y="161290"/>
                  </a:lnTo>
                  <a:lnTo>
                    <a:pt x="124460" y="171450"/>
                  </a:lnTo>
                  <a:lnTo>
                    <a:pt x="113030" y="180340"/>
                  </a:lnTo>
                  <a:lnTo>
                    <a:pt x="100330" y="189230"/>
                  </a:lnTo>
                  <a:lnTo>
                    <a:pt x="86360" y="195580"/>
                  </a:lnTo>
                  <a:lnTo>
                    <a:pt x="69850" y="201930"/>
                  </a:lnTo>
                  <a:lnTo>
                    <a:pt x="0" y="2057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3611880" y="5236210"/>
              <a:ext cx="93981" cy="398781"/>
            </a:xfrm>
            <a:custGeom>
              <a:avLst/>
              <a:gdLst/>
              <a:ahLst/>
              <a:cxnLst/>
              <a:rect l="0" t="0" r="0" b="0"/>
              <a:pathLst>
                <a:path w="93981" h="398781">
                  <a:moveTo>
                    <a:pt x="93980" y="40640"/>
                  </a:moveTo>
                  <a:lnTo>
                    <a:pt x="88900" y="24130"/>
                  </a:lnTo>
                  <a:lnTo>
                    <a:pt x="85090" y="16510"/>
                  </a:lnTo>
                  <a:lnTo>
                    <a:pt x="80010" y="8890"/>
                  </a:lnTo>
                  <a:lnTo>
                    <a:pt x="73660" y="2540"/>
                  </a:lnTo>
                  <a:lnTo>
                    <a:pt x="67310" y="0"/>
                  </a:lnTo>
                  <a:lnTo>
                    <a:pt x="60960" y="0"/>
                  </a:lnTo>
                  <a:lnTo>
                    <a:pt x="54610" y="3810"/>
                  </a:lnTo>
                  <a:lnTo>
                    <a:pt x="46990" y="10160"/>
                  </a:lnTo>
                  <a:lnTo>
                    <a:pt x="38100" y="19050"/>
                  </a:lnTo>
                  <a:lnTo>
                    <a:pt x="29210" y="29210"/>
                  </a:lnTo>
                  <a:lnTo>
                    <a:pt x="22860" y="41910"/>
                  </a:lnTo>
                  <a:lnTo>
                    <a:pt x="17780" y="54610"/>
                  </a:lnTo>
                  <a:lnTo>
                    <a:pt x="12700" y="80010"/>
                  </a:lnTo>
                  <a:lnTo>
                    <a:pt x="6350" y="107950"/>
                  </a:lnTo>
                  <a:lnTo>
                    <a:pt x="3810" y="121920"/>
                  </a:lnTo>
                  <a:lnTo>
                    <a:pt x="2540" y="135890"/>
                  </a:lnTo>
                  <a:lnTo>
                    <a:pt x="1270" y="149860"/>
                  </a:lnTo>
                  <a:lnTo>
                    <a:pt x="1270" y="163830"/>
                  </a:lnTo>
                  <a:lnTo>
                    <a:pt x="0" y="191770"/>
                  </a:lnTo>
                  <a:lnTo>
                    <a:pt x="1270" y="208280"/>
                  </a:lnTo>
                  <a:lnTo>
                    <a:pt x="2540" y="226060"/>
                  </a:lnTo>
                  <a:lnTo>
                    <a:pt x="5080" y="245110"/>
                  </a:lnTo>
                  <a:lnTo>
                    <a:pt x="6350" y="262890"/>
                  </a:lnTo>
                  <a:lnTo>
                    <a:pt x="7620" y="281940"/>
                  </a:lnTo>
                  <a:lnTo>
                    <a:pt x="8890" y="299720"/>
                  </a:lnTo>
                  <a:lnTo>
                    <a:pt x="10160" y="316230"/>
                  </a:lnTo>
                  <a:lnTo>
                    <a:pt x="12700" y="331470"/>
                  </a:lnTo>
                  <a:lnTo>
                    <a:pt x="20320" y="3987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3590290" y="5519420"/>
              <a:ext cx="137161" cy="10161"/>
            </a:xfrm>
            <a:custGeom>
              <a:avLst/>
              <a:gdLst/>
              <a:ahLst/>
              <a:cxnLst/>
              <a:rect l="0" t="0" r="0" b="0"/>
              <a:pathLst>
                <a:path w="137161" h="10161">
                  <a:moveTo>
                    <a:pt x="0" y="0"/>
                  </a:moveTo>
                  <a:lnTo>
                    <a:pt x="16510" y="5080"/>
                  </a:lnTo>
                  <a:lnTo>
                    <a:pt x="27940" y="6350"/>
                  </a:lnTo>
                  <a:lnTo>
                    <a:pt x="40640" y="7620"/>
                  </a:lnTo>
                  <a:lnTo>
                    <a:pt x="54610" y="8890"/>
                  </a:lnTo>
                  <a:lnTo>
                    <a:pt x="86360" y="8890"/>
                  </a:lnTo>
                  <a:lnTo>
                    <a:pt x="137160" y="10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3713480" y="5481320"/>
              <a:ext cx="161291" cy="153671"/>
            </a:xfrm>
            <a:custGeom>
              <a:avLst/>
              <a:gdLst/>
              <a:ahLst/>
              <a:cxnLst/>
              <a:rect l="0" t="0" r="0" b="0"/>
              <a:pathLst>
                <a:path w="161291" h="153671">
                  <a:moveTo>
                    <a:pt x="107950" y="6350"/>
                  </a:moveTo>
                  <a:lnTo>
                    <a:pt x="91440" y="0"/>
                  </a:lnTo>
                  <a:lnTo>
                    <a:pt x="83820" y="1270"/>
                  </a:lnTo>
                  <a:lnTo>
                    <a:pt x="77470" y="3810"/>
                  </a:lnTo>
                  <a:lnTo>
                    <a:pt x="69850" y="7620"/>
                  </a:lnTo>
                  <a:lnTo>
                    <a:pt x="62230" y="13970"/>
                  </a:lnTo>
                  <a:lnTo>
                    <a:pt x="53340" y="22860"/>
                  </a:lnTo>
                  <a:lnTo>
                    <a:pt x="43180" y="30480"/>
                  </a:lnTo>
                  <a:lnTo>
                    <a:pt x="34290" y="40640"/>
                  </a:lnTo>
                  <a:lnTo>
                    <a:pt x="26670" y="49530"/>
                  </a:lnTo>
                  <a:lnTo>
                    <a:pt x="19050" y="59690"/>
                  </a:lnTo>
                  <a:lnTo>
                    <a:pt x="12700" y="71120"/>
                  </a:lnTo>
                  <a:lnTo>
                    <a:pt x="6350" y="83820"/>
                  </a:lnTo>
                  <a:lnTo>
                    <a:pt x="2540" y="96520"/>
                  </a:lnTo>
                  <a:lnTo>
                    <a:pt x="0" y="107950"/>
                  </a:lnTo>
                  <a:lnTo>
                    <a:pt x="0" y="119380"/>
                  </a:lnTo>
                  <a:lnTo>
                    <a:pt x="1270" y="130810"/>
                  </a:lnTo>
                  <a:lnTo>
                    <a:pt x="5080" y="139700"/>
                  </a:lnTo>
                  <a:lnTo>
                    <a:pt x="11430" y="147320"/>
                  </a:lnTo>
                  <a:lnTo>
                    <a:pt x="19050" y="152400"/>
                  </a:lnTo>
                  <a:lnTo>
                    <a:pt x="29210" y="153670"/>
                  </a:lnTo>
                  <a:lnTo>
                    <a:pt x="40640" y="152400"/>
                  </a:lnTo>
                  <a:lnTo>
                    <a:pt x="52070" y="149860"/>
                  </a:lnTo>
                  <a:lnTo>
                    <a:pt x="63500" y="144780"/>
                  </a:lnTo>
                  <a:lnTo>
                    <a:pt x="72390" y="139700"/>
                  </a:lnTo>
                  <a:lnTo>
                    <a:pt x="81280" y="133350"/>
                  </a:lnTo>
                  <a:lnTo>
                    <a:pt x="87630" y="125730"/>
                  </a:lnTo>
                  <a:lnTo>
                    <a:pt x="93980" y="114300"/>
                  </a:lnTo>
                  <a:lnTo>
                    <a:pt x="97790" y="102870"/>
                  </a:lnTo>
                  <a:lnTo>
                    <a:pt x="101600" y="88900"/>
                  </a:lnTo>
                  <a:lnTo>
                    <a:pt x="104140" y="74930"/>
                  </a:lnTo>
                  <a:lnTo>
                    <a:pt x="105410" y="58420"/>
                  </a:lnTo>
                  <a:lnTo>
                    <a:pt x="107950" y="53340"/>
                  </a:lnTo>
                  <a:lnTo>
                    <a:pt x="110490" y="53340"/>
                  </a:lnTo>
                  <a:lnTo>
                    <a:pt x="113030" y="58420"/>
                  </a:lnTo>
                  <a:lnTo>
                    <a:pt x="115570" y="67310"/>
                  </a:lnTo>
                  <a:lnTo>
                    <a:pt x="119380" y="77470"/>
                  </a:lnTo>
                  <a:lnTo>
                    <a:pt x="123190" y="88900"/>
                  </a:lnTo>
                  <a:lnTo>
                    <a:pt x="127000" y="99060"/>
                  </a:lnTo>
                  <a:lnTo>
                    <a:pt x="132080" y="107950"/>
                  </a:lnTo>
                  <a:lnTo>
                    <a:pt x="161290" y="1320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3876040" y="5497830"/>
              <a:ext cx="177801" cy="127001"/>
            </a:xfrm>
            <a:custGeom>
              <a:avLst/>
              <a:gdLst/>
              <a:ahLst/>
              <a:cxnLst/>
              <a:rect l="0" t="0" r="0" b="0"/>
              <a:pathLst>
                <a:path w="177801" h="127001">
                  <a:moveTo>
                    <a:pt x="40640" y="0"/>
                  </a:moveTo>
                  <a:lnTo>
                    <a:pt x="29210" y="11430"/>
                  </a:lnTo>
                  <a:lnTo>
                    <a:pt x="26670" y="19050"/>
                  </a:lnTo>
                  <a:lnTo>
                    <a:pt x="24130" y="29210"/>
                  </a:lnTo>
                  <a:lnTo>
                    <a:pt x="22860" y="40640"/>
                  </a:lnTo>
                  <a:lnTo>
                    <a:pt x="20320" y="53340"/>
                  </a:lnTo>
                  <a:lnTo>
                    <a:pt x="17780" y="66040"/>
                  </a:lnTo>
                  <a:lnTo>
                    <a:pt x="11430" y="92710"/>
                  </a:lnTo>
                  <a:lnTo>
                    <a:pt x="5080" y="119380"/>
                  </a:lnTo>
                  <a:lnTo>
                    <a:pt x="2540" y="123190"/>
                  </a:lnTo>
                  <a:lnTo>
                    <a:pt x="1270" y="119380"/>
                  </a:lnTo>
                  <a:lnTo>
                    <a:pt x="0" y="111760"/>
                  </a:lnTo>
                  <a:lnTo>
                    <a:pt x="1270" y="101600"/>
                  </a:lnTo>
                  <a:lnTo>
                    <a:pt x="2540" y="90170"/>
                  </a:lnTo>
                  <a:lnTo>
                    <a:pt x="5080" y="77470"/>
                  </a:lnTo>
                  <a:lnTo>
                    <a:pt x="7620" y="66040"/>
                  </a:lnTo>
                  <a:lnTo>
                    <a:pt x="10160" y="54610"/>
                  </a:lnTo>
                  <a:lnTo>
                    <a:pt x="12700" y="43180"/>
                  </a:lnTo>
                  <a:lnTo>
                    <a:pt x="20320" y="36830"/>
                  </a:lnTo>
                  <a:lnTo>
                    <a:pt x="29210" y="34290"/>
                  </a:lnTo>
                  <a:lnTo>
                    <a:pt x="40640" y="33020"/>
                  </a:lnTo>
                  <a:lnTo>
                    <a:pt x="49530" y="36830"/>
                  </a:lnTo>
                  <a:lnTo>
                    <a:pt x="58420" y="41910"/>
                  </a:lnTo>
                  <a:lnTo>
                    <a:pt x="66040" y="49530"/>
                  </a:lnTo>
                  <a:lnTo>
                    <a:pt x="72390" y="57150"/>
                  </a:lnTo>
                  <a:lnTo>
                    <a:pt x="78740" y="66040"/>
                  </a:lnTo>
                  <a:lnTo>
                    <a:pt x="83820" y="76200"/>
                  </a:lnTo>
                  <a:lnTo>
                    <a:pt x="87630" y="85090"/>
                  </a:lnTo>
                  <a:lnTo>
                    <a:pt x="91440" y="95250"/>
                  </a:lnTo>
                  <a:lnTo>
                    <a:pt x="96520" y="105410"/>
                  </a:lnTo>
                  <a:lnTo>
                    <a:pt x="99060" y="106680"/>
                  </a:lnTo>
                  <a:lnTo>
                    <a:pt x="102870" y="101600"/>
                  </a:lnTo>
                  <a:lnTo>
                    <a:pt x="106680" y="92710"/>
                  </a:lnTo>
                  <a:lnTo>
                    <a:pt x="110490" y="81280"/>
                  </a:lnTo>
                  <a:lnTo>
                    <a:pt x="114300" y="69850"/>
                  </a:lnTo>
                  <a:lnTo>
                    <a:pt x="118110" y="57150"/>
                  </a:lnTo>
                  <a:lnTo>
                    <a:pt x="124460" y="33020"/>
                  </a:lnTo>
                  <a:lnTo>
                    <a:pt x="128270" y="22860"/>
                  </a:lnTo>
                  <a:lnTo>
                    <a:pt x="133350" y="17780"/>
                  </a:lnTo>
                  <a:lnTo>
                    <a:pt x="138430" y="16510"/>
                  </a:lnTo>
                  <a:lnTo>
                    <a:pt x="144780" y="17780"/>
                  </a:lnTo>
                  <a:lnTo>
                    <a:pt x="149860" y="25400"/>
                  </a:lnTo>
                  <a:lnTo>
                    <a:pt x="153670" y="35560"/>
                  </a:lnTo>
                  <a:lnTo>
                    <a:pt x="158750" y="48260"/>
                  </a:lnTo>
                  <a:lnTo>
                    <a:pt x="161290" y="60960"/>
                  </a:lnTo>
                  <a:lnTo>
                    <a:pt x="162560" y="74930"/>
                  </a:lnTo>
                  <a:lnTo>
                    <a:pt x="177800" y="127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4095750" y="5507990"/>
              <a:ext cx="31751" cy="105411"/>
            </a:xfrm>
            <a:custGeom>
              <a:avLst/>
              <a:gdLst/>
              <a:ahLst/>
              <a:cxnLst/>
              <a:rect l="0" t="0" r="0" b="0"/>
              <a:pathLst>
                <a:path w="31751" h="105411">
                  <a:moveTo>
                    <a:pt x="31750" y="0"/>
                  </a:moveTo>
                  <a:lnTo>
                    <a:pt x="20320" y="11430"/>
                  </a:lnTo>
                  <a:lnTo>
                    <a:pt x="15240" y="20320"/>
                  </a:lnTo>
                  <a:lnTo>
                    <a:pt x="11430" y="33020"/>
                  </a:lnTo>
                  <a:lnTo>
                    <a:pt x="0" y="1054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4137660" y="5403850"/>
              <a:ext cx="10161" cy="10161"/>
            </a:xfrm>
            <a:custGeom>
              <a:avLst/>
              <a:gdLst/>
              <a:ahLst/>
              <a:cxnLst/>
              <a:rect l="0" t="0" r="0" b="0"/>
              <a:pathLst>
                <a:path w="10161" h="10161">
                  <a:moveTo>
                    <a:pt x="10160" y="1016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4192270" y="5340350"/>
              <a:ext cx="19051" cy="262891"/>
            </a:xfrm>
            <a:custGeom>
              <a:avLst/>
              <a:gdLst/>
              <a:ahLst/>
              <a:cxnLst/>
              <a:rect l="0" t="0" r="0" b="0"/>
              <a:pathLst>
                <a:path w="19051" h="262891">
                  <a:moveTo>
                    <a:pt x="19050" y="0"/>
                  </a:moveTo>
                  <a:lnTo>
                    <a:pt x="13970" y="21590"/>
                  </a:lnTo>
                  <a:lnTo>
                    <a:pt x="11430" y="35560"/>
                  </a:lnTo>
                  <a:lnTo>
                    <a:pt x="11430" y="52070"/>
                  </a:lnTo>
                  <a:lnTo>
                    <a:pt x="10160" y="69850"/>
                  </a:lnTo>
                  <a:lnTo>
                    <a:pt x="8890" y="107950"/>
                  </a:lnTo>
                  <a:lnTo>
                    <a:pt x="8890" y="128270"/>
                  </a:lnTo>
                  <a:lnTo>
                    <a:pt x="7620" y="144780"/>
                  </a:lnTo>
                  <a:lnTo>
                    <a:pt x="5080" y="160020"/>
                  </a:lnTo>
                  <a:lnTo>
                    <a:pt x="2540" y="172720"/>
                  </a:lnTo>
                  <a:lnTo>
                    <a:pt x="1270" y="186690"/>
                  </a:lnTo>
                  <a:lnTo>
                    <a:pt x="0" y="200660"/>
                  </a:lnTo>
                  <a:lnTo>
                    <a:pt x="8890" y="262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4243070" y="5487670"/>
              <a:ext cx="31751" cy="115571"/>
            </a:xfrm>
            <a:custGeom>
              <a:avLst/>
              <a:gdLst/>
              <a:ahLst/>
              <a:cxnLst/>
              <a:rect l="0" t="0" r="0" b="0"/>
              <a:pathLst>
                <a:path w="31751" h="115571">
                  <a:moveTo>
                    <a:pt x="31750" y="0"/>
                  </a:moveTo>
                  <a:lnTo>
                    <a:pt x="20320" y="16510"/>
                  </a:lnTo>
                  <a:lnTo>
                    <a:pt x="15240" y="25400"/>
                  </a:lnTo>
                  <a:lnTo>
                    <a:pt x="11430" y="34290"/>
                  </a:lnTo>
                  <a:lnTo>
                    <a:pt x="7620" y="43180"/>
                  </a:lnTo>
                  <a:lnTo>
                    <a:pt x="5080" y="54610"/>
                  </a:lnTo>
                  <a:lnTo>
                    <a:pt x="3810" y="67310"/>
                  </a:lnTo>
                  <a:lnTo>
                    <a:pt x="0" y="115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4310380" y="5477510"/>
              <a:ext cx="111761" cy="180341"/>
            </a:xfrm>
            <a:custGeom>
              <a:avLst/>
              <a:gdLst/>
              <a:ahLst/>
              <a:cxnLst/>
              <a:rect l="0" t="0" r="0" b="0"/>
              <a:pathLst>
                <a:path w="111761" h="180341">
                  <a:moveTo>
                    <a:pt x="6350" y="41910"/>
                  </a:moveTo>
                  <a:lnTo>
                    <a:pt x="17780" y="58420"/>
                  </a:lnTo>
                  <a:lnTo>
                    <a:pt x="25400" y="62230"/>
                  </a:lnTo>
                  <a:lnTo>
                    <a:pt x="35560" y="63500"/>
                  </a:lnTo>
                  <a:lnTo>
                    <a:pt x="46990" y="63500"/>
                  </a:lnTo>
                  <a:lnTo>
                    <a:pt x="58420" y="60960"/>
                  </a:lnTo>
                  <a:lnTo>
                    <a:pt x="68580" y="57150"/>
                  </a:lnTo>
                  <a:lnTo>
                    <a:pt x="80010" y="52070"/>
                  </a:lnTo>
                  <a:lnTo>
                    <a:pt x="88900" y="45720"/>
                  </a:lnTo>
                  <a:lnTo>
                    <a:pt x="97790" y="39370"/>
                  </a:lnTo>
                  <a:lnTo>
                    <a:pt x="105410" y="33020"/>
                  </a:lnTo>
                  <a:lnTo>
                    <a:pt x="110490" y="25400"/>
                  </a:lnTo>
                  <a:lnTo>
                    <a:pt x="111760" y="16510"/>
                  </a:lnTo>
                  <a:lnTo>
                    <a:pt x="111760" y="7620"/>
                  </a:lnTo>
                  <a:lnTo>
                    <a:pt x="106680" y="2540"/>
                  </a:lnTo>
                  <a:lnTo>
                    <a:pt x="99060" y="0"/>
                  </a:lnTo>
                  <a:lnTo>
                    <a:pt x="88900" y="0"/>
                  </a:lnTo>
                  <a:lnTo>
                    <a:pt x="78740" y="2540"/>
                  </a:lnTo>
                  <a:lnTo>
                    <a:pt x="68580" y="6350"/>
                  </a:lnTo>
                  <a:lnTo>
                    <a:pt x="58420" y="10160"/>
                  </a:lnTo>
                  <a:lnTo>
                    <a:pt x="49530" y="16510"/>
                  </a:lnTo>
                  <a:lnTo>
                    <a:pt x="40640" y="22860"/>
                  </a:lnTo>
                  <a:lnTo>
                    <a:pt x="33020" y="29210"/>
                  </a:lnTo>
                  <a:lnTo>
                    <a:pt x="25400" y="39370"/>
                  </a:lnTo>
                  <a:lnTo>
                    <a:pt x="17780" y="52070"/>
                  </a:lnTo>
                  <a:lnTo>
                    <a:pt x="10160" y="66040"/>
                  </a:lnTo>
                  <a:lnTo>
                    <a:pt x="5080" y="80010"/>
                  </a:lnTo>
                  <a:lnTo>
                    <a:pt x="2540" y="93980"/>
                  </a:lnTo>
                  <a:lnTo>
                    <a:pt x="0" y="107950"/>
                  </a:lnTo>
                  <a:lnTo>
                    <a:pt x="2540" y="121920"/>
                  </a:lnTo>
                  <a:lnTo>
                    <a:pt x="7620" y="135890"/>
                  </a:lnTo>
                  <a:lnTo>
                    <a:pt x="13970" y="149860"/>
                  </a:lnTo>
                  <a:lnTo>
                    <a:pt x="22860" y="161290"/>
                  </a:lnTo>
                  <a:lnTo>
                    <a:pt x="34290" y="168910"/>
                  </a:lnTo>
                  <a:lnTo>
                    <a:pt x="45720" y="175260"/>
                  </a:lnTo>
                  <a:lnTo>
                    <a:pt x="57150" y="179070"/>
                  </a:lnTo>
                  <a:lnTo>
                    <a:pt x="68580" y="180340"/>
                  </a:lnTo>
                  <a:lnTo>
                    <a:pt x="10160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4422140" y="5466080"/>
              <a:ext cx="147321" cy="171451"/>
            </a:xfrm>
            <a:custGeom>
              <a:avLst/>
              <a:gdLst/>
              <a:ahLst/>
              <a:cxnLst/>
              <a:rect l="0" t="0" r="0" b="0"/>
              <a:pathLst>
                <a:path w="147321" h="171451">
                  <a:moveTo>
                    <a:pt x="147320" y="0"/>
                  </a:moveTo>
                  <a:lnTo>
                    <a:pt x="119380" y="6350"/>
                  </a:lnTo>
                  <a:lnTo>
                    <a:pt x="107950" y="8890"/>
                  </a:lnTo>
                  <a:lnTo>
                    <a:pt x="96520" y="11430"/>
                  </a:lnTo>
                  <a:lnTo>
                    <a:pt x="73660" y="17780"/>
                  </a:lnTo>
                  <a:lnTo>
                    <a:pt x="53340" y="25400"/>
                  </a:lnTo>
                  <a:lnTo>
                    <a:pt x="48260" y="29210"/>
                  </a:lnTo>
                  <a:lnTo>
                    <a:pt x="46990" y="35560"/>
                  </a:lnTo>
                  <a:lnTo>
                    <a:pt x="49530" y="40640"/>
                  </a:lnTo>
                  <a:lnTo>
                    <a:pt x="52070" y="46990"/>
                  </a:lnTo>
                  <a:lnTo>
                    <a:pt x="57150" y="53340"/>
                  </a:lnTo>
                  <a:lnTo>
                    <a:pt x="62230" y="60960"/>
                  </a:lnTo>
                  <a:lnTo>
                    <a:pt x="69850" y="67310"/>
                  </a:lnTo>
                  <a:lnTo>
                    <a:pt x="77470" y="74930"/>
                  </a:lnTo>
                  <a:lnTo>
                    <a:pt x="87630" y="81280"/>
                  </a:lnTo>
                  <a:lnTo>
                    <a:pt x="95250" y="87630"/>
                  </a:lnTo>
                  <a:lnTo>
                    <a:pt x="102870" y="95250"/>
                  </a:lnTo>
                  <a:lnTo>
                    <a:pt x="110490" y="101600"/>
                  </a:lnTo>
                  <a:lnTo>
                    <a:pt x="115570" y="111760"/>
                  </a:lnTo>
                  <a:lnTo>
                    <a:pt x="119380" y="121920"/>
                  </a:lnTo>
                  <a:lnTo>
                    <a:pt x="121920" y="134620"/>
                  </a:lnTo>
                  <a:lnTo>
                    <a:pt x="118110" y="143510"/>
                  </a:lnTo>
                  <a:lnTo>
                    <a:pt x="111760" y="151130"/>
                  </a:lnTo>
                  <a:lnTo>
                    <a:pt x="102870" y="156210"/>
                  </a:lnTo>
                  <a:lnTo>
                    <a:pt x="91440" y="162560"/>
                  </a:lnTo>
                  <a:lnTo>
                    <a:pt x="80010" y="166370"/>
                  </a:lnTo>
                  <a:lnTo>
                    <a:pt x="67310" y="170180"/>
                  </a:lnTo>
                  <a:lnTo>
                    <a:pt x="54610" y="171450"/>
                  </a:lnTo>
                  <a:lnTo>
                    <a:pt x="40640" y="168910"/>
                  </a:lnTo>
                  <a:lnTo>
                    <a:pt x="0" y="158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4232910" y="5318760"/>
              <a:ext cx="31751" cy="21591"/>
            </a:xfrm>
            <a:custGeom>
              <a:avLst/>
              <a:gdLst/>
              <a:ahLst/>
              <a:cxnLst/>
              <a:rect l="0" t="0" r="0" b="0"/>
              <a:pathLst>
                <a:path w="31751" h="21591">
                  <a:moveTo>
                    <a:pt x="0" y="21590"/>
                  </a:moveTo>
                  <a:lnTo>
                    <a:pt x="6350" y="15240"/>
                  </a:lnTo>
                  <a:lnTo>
                    <a:pt x="317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2" name="Group 341"/>
          <p:cNvGrpSpPr/>
          <p:nvPr/>
        </p:nvGrpSpPr>
        <p:grpSpPr>
          <a:xfrm>
            <a:off x="1605280" y="5877560"/>
            <a:ext cx="2606041" cy="820421"/>
            <a:chOff x="1605280" y="5877560"/>
            <a:chExt cx="2606041" cy="820421"/>
          </a:xfrm>
        </p:grpSpPr>
        <p:sp>
          <p:nvSpPr>
            <p:cNvPr id="309" name="Freeform 308"/>
            <p:cNvSpPr/>
            <p:nvPr/>
          </p:nvSpPr>
          <p:spPr>
            <a:xfrm>
              <a:off x="1605280" y="5877560"/>
              <a:ext cx="26671" cy="356871"/>
            </a:xfrm>
            <a:custGeom>
              <a:avLst/>
              <a:gdLst/>
              <a:ahLst/>
              <a:cxnLst/>
              <a:rect l="0" t="0" r="0" b="0"/>
              <a:pathLst>
                <a:path w="26671" h="356871">
                  <a:moveTo>
                    <a:pt x="26670" y="0"/>
                  </a:moveTo>
                  <a:lnTo>
                    <a:pt x="11430" y="58420"/>
                  </a:lnTo>
                  <a:lnTo>
                    <a:pt x="11430" y="71120"/>
                  </a:lnTo>
                  <a:lnTo>
                    <a:pt x="11430" y="85090"/>
                  </a:lnTo>
                  <a:lnTo>
                    <a:pt x="12700" y="99060"/>
                  </a:lnTo>
                  <a:lnTo>
                    <a:pt x="13970" y="113030"/>
                  </a:lnTo>
                  <a:lnTo>
                    <a:pt x="15240" y="129540"/>
                  </a:lnTo>
                  <a:lnTo>
                    <a:pt x="15240" y="146050"/>
                  </a:lnTo>
                  <a:lnTo>
                    <a:pt x="13970" y="163830"/>
                  </a:lnTo>
                  <a:lnTo>
                    <a:pt x="12700" y="182880"/>
                  </a:lnTo>
                  <a:lnTo>
                    <a:pt x="10160" y="201930"/>
                  </a:lnTo>
                  <a:lnTo>
                    <a:pt x="8890" y="220980"/>
                  </a:lnTo>
                  <a:lnTo>
                    <a:pt x="7620" y="240030"/>
                  </a:lnTo>
                  <a:lnTo>
                    <a:pt x="6350" y="257810"/>
                  </a:lnTo>
                  <a:lnTo>
                    <a:pt x="5080" y="273050"/>
                  </a:lnTo>
                  <a:lnTo>
                    <a:pt x="2540" y="287020"/>
                  </a:lnTo>
                  <a:lnTo>
                    <a:pt x="0" y="299720"/>
                  </a:lnTo>
                  <a:lnTo>
                    <a:pt x="0" y="312420"/>
                  </a:lnTo>
                  <a:lnTo>
                    <a:pt x="0" y="323850"/>
                  </a:lnTo>
                  <a:lnTo>
                    <a:pt x="5080" y="356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1653540" y="6106160"/>
              <a:ext cx="121921" cy="143511"/>
            </a:xfrm>
            <a:custGeom>
              <a:avLst/>
              <a:gdLst/>
              <a:ahLst/>
              <a:cxnLst/>
              <a:rect l="0" t="0" r="0" b="0"/>
              <a:pathLst>
                <a:path w="121921" h="143511">
                  <a:moveTo>
                    <a:pt x="41910" y="2540"/>
                  </a:moveTo>
                  <a:lnTo>
                    <a:pt x="35560" y="19050"/>
                  </a:lnTo>
                  <a:lnTo>
                    <a:pt x="34290" y="29210"/>
                  </a:lnTo>
                  <a:lnTo>
                    <a:pt x="33020" y="39370"/>
                  </a:lnTo>
                  <a:lnTo>
                    <a:pt x="33020" y="52070"/>
                  </a:lnTo>
                  <a:lnTo>
                    <a:pt x="31750" y="77470"/>
                  </a:lnTo>
                  <a:lnTo>
                    <a:pt x="31750" y="91440"/>
                  </a:lnTo>
                  <a:lnTo>
                    <a:pt x="33020" y="104140"/>
                  </a:lnTo>
                  <a:lnTo>
                    <a:pt x="34290" y="115570"/>
                  </a:lnTo>
                  <a:lnTo>
                    <a:pt x="36830" y="127000"/>
                  </a:lnTo>
                  <a:lnTo>
                    <a:pt x="43180" y="134620"/>
                  </a:lnTo>
                  <a:lnTo>
                    <a:pt x="52070" y="139700"/>
                  </a:lnTo>
                  <a:lnTo>
                    <a:pt x="62230" y="143510"/>
                  </a:lnTo>
                  <a:lnTo>
                    <a:pt x="72390" y="143510"/>
                  </a:lnTo>
                  <a:lnTo>
                    <a:pt x="80010" y="140970"/>
                  </a:lnTo>
                  <a:lnTo>
                    <a:pt x="88900" y="137160"/>
                  </a:lnTo>
                  <a:lnTo>
                    <a:pt x="96520" y="130810"/>
                  </a:lnTo>
                  <a:lnTo>
                    <a:pt x="104140" y="123190"/>
                  </a:lnTo>
                  <a:lnTo>
                    <a:pt x="110490" y="114300"/>
                  </a:lnTo>
                  <a:lnTo>
                    <a:pt x="115570" y="104140"/>
                  </a:lnTo>
                  <a:lnTo>
                    <a:pt x="119380" y="92710"/>
                  </a:lnTo>
                  <a:lnTo>
                    <a:pt x="121920" y="80010"/>
                  </a:lnTo>
                  <a:lnTo>
                    <a:pt x="119380" y="68580"/>
                  </a:lnTo>
                  <a:lnTo>
                    <a:pt x="114300" y="57150"/>
                  </a:lnTo>
                  <a:lnTo>
                    <a:pt x="107950" y="45720"/>
                  </a:lnTo>
                  <a:lnTo>
                    <a:pt x="100330" y="35560"/>
                  </a:lnTo>
                  <a:lnTo>
                    <a:pt x="93980" y="26670"/>
                  </a:lnTo>
                  <a:lnTo>
                    <a:pt x="87630" y="19050"/>
                  </a:lnTo>
                  <a:lnTo>
                    <a:pt x="77470" y="12700"/>
                  </a:lnTo>
                  <a:lnTo>
                    <a:pt x="67310" y="6350"/>
                  </a:lnTo>
                  <a:lnTo>
                    <a:pt x="54610" y="1270"/>
                  </a:lnTo>
                  <a:lnTo>
                    <a:pt x="43180" y="0"/>
                  </a:lnTo>
                  <a:lnTo>
                    <a:pt x="31750" y="0"/>
                  </a:ln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1784350" y="6117590"/>
              <a:ext cx="361951" cy="170181"/>
            </a:xfrm>
            <a:custGeom>
              <a:avLst/>
              <a:gdLst/>
              <a:ahLst/>
              <a:cxnLst/>
              <a:rect l="0" t="0" r="0" b="0"/>
              <a:pathLst>
                <a:path w="361951" h="170181">
                  <a:moveTo>
                    <a:pt x="5080" y="1270"/>
                  </a:moveTo>
                  <a:lnTo>
                    <a:pt x="0" y="17780"/>
                  </a:lnTo>
                  <a:lnTo>
                    <a:pt x="0" y="29210"/>
                  </a:lnTo>
                  <a:lnTo>
                    <a:pt x="0" y="41910"/>
                  </a:lnTo>
                  <a:lnTo>
                    <a:pt x="2540" y="57150"/>
                  </a:lnTo>
                  <a:lnTo>
                    <a:pt x="3810" y="69850"/>
                  </a:lnTo>
                  <a:lnTo>
                    <a:pt x="7620" y="82550"/>
                  </a:lnTo>
                  <a:lnTo>
                    <a:pt x="10160" y="93980"/>
                  </a:lnTo>
                  <a:lnTo>
                    <a:pt x="13970" y="104140"/>
                  </a:lnTo>
                  <a:lnTo>
                    <a:pt x="19050" y="113030"/>
                  </a:lnTo>
                  <a:lnTo>
                    <a:pt x="25400" y="121920"/>
                  </a:lnTo>
                  <a:lnTo>
                    <a:pt x="31750" y="124460"/>
                  </a:lnTo>
                  <a:lnTo>
                    <a:pt x="38100" y="124460"/>
                  </a:lnTo>
                  <a:lnTo>
                    <a:pt x="44450" y="121920"/>
                  </a:lnTo>
                  <a:lnTo>
                    <a:pt x="50800" y="115570"/>
                  </a:lnTo>
                  <a:lnTo>
                    <a:pt x="55880" y="106680"/>
                  </a:lnTo>
                  <a:lnTo>
                    <a:pt x="59690" y="96520"/>
                  </a:lnTo>
                  <a:lnTo>
                    <a:pt x="63500" y="86360"/>
                  </a:lnTo>
                  <a:lnTo>
                    <a:pt x="71120" y="64770"/>
                  </a:lnTo>
                  <a:lnTo>
                    <a:pt x="83820" y="29210"/>
                  </a:lnTo>
                  <a:lnTo>
                    <a:pt x="83820" y="30480"/>
                  </a:lnTo>
                  <a:lnTo>
                    <a:pt x="82550" y="35560"/>
                  </a:lnTo>
                  <a:lnTo>
                    <a:pt x="81280" y="43180"/>
                  </a:lnTo>
                  <a:lnTo>
                    <a:pt x="80010" y="52070"/>
                  </a:lnTo>
                  <a:lnTo>
                    <a:pt x="80010" y="63500"/>
                  </a:lnTo>
                  <a:lnTo>
                    <a:pt x="81280" y="76200"/>
                  </a:lnTo>
                  <a:lnTo>
                    <a:pt x="82550" y="88900"/>
                  </a:lnTo>
                  <a:lnTo>
                    <a:pt x="85090" y="101600"/>
                  </a:lnTo>
                  <a:lnTo>
                    <a:pt x="88900" y="113030"/>
                  </a:lnTo>
                  <a:lnTo>
                    <a:pt x="93980" y="121920"/>
                  </a:lnTo>
                  <a:lnTo>
                    <a:pt x="99060" y="130810"/>
                  </a:lnTo>
                  <a:lnTo>
                    <a:pt x="107950" y="135890"/>
                  </a:lnTo>
                  <a:lnTo>
                    <a:pt x="118110" y="138430"/>
                  </a:lnTo>
                  <a:lnTo>
                    <a:pt x="129540" y="138430"/>
                  </a:lnTo>
                  <a:lnTo>
                    <a:pt x="140970" y="134620"/>
                  </a:lnTo>
                  <a:lnTo>
                    <a:pt x="152400" y="129540"/>
                  </a:lnTo>
                  <a:lnTo>
                    <a:pt x="162560" y="121920"/>
                  </a:lnTo>
                  <a:lnTo>
                    <a:pt x="171450" y="110490"/>
                  </a:lnTo>
                  <a:lnTo>
                    <a:pt x="177800" y="97790"/>
                  </a:lnTo>
                  <a:lnTo>
                    <a:pt x="184150" y="83820"/>
                  </a:lnTo>
                  <a:lnTo>
                    <a:pt x="186690" y="68580"/>
                  </a:lnTo>
                  <a:lnTo>
                    <a:pt x="186690" y="54610"/>
                  </a:lnTo>
                  <a:lnTo>
                    <a:pt x="185420" y="40640"/>
                  </a:lnTo>
                  <a:lnTo>
                    <a:pt x="184150" y="27940"/>
                  </a:lnTo>
                  <a:lnTo>
                    <a:pt x="181610" y="15240"/>
                  </a:lnTo>
                  <a:lnTo>
                    <a:pt x="179070" y="3810"/>
                  </a:lnTo>
                  <a:lnTo>
                    <a:pt x="180340" y="0"/>
                  </a:lnTo>
                  <a:lnTo>
                    <a:pt x="182880" y="0"/>
                  </a:lnTo>
                  <a:lnTo>
                    <a:pt x="186690" y="3810"/>
                  </a:lnTo>
                  <a:lnTo>
                    <a:pt x="193040" y="8890"/>
                  </a:lnTo>
                  <a:lnTo>
                    <a:pt x="200660" y="15240"/>
                  </a:lnTo>
                  <a:lnTo>
                    <a:pt x="209550" y="20320"/>
                  </a:lnTo>
                  <a:lnTo>
                    <a:pt x="222250" y="25400"/>
                  </a:lnTo>
                  <a:lnTo>
                    <a:pt x="237490" y="27940"/>
                  </a:lnTo>
                  <a:lnTo>
                    <a:pt x="255270" y="29210"/>
                  </a:lnTo>
                  <a:lnTo>
                    <a:pt x="273050" y="30480"/>
                  </a:lnTo>
                  <a:lnTo>
                    <a:pt x="289560" y="31750"/>
                  </a:lnTo>
                  <a:lnTo>
                    <a:pt x="307340" y="31750"/>
                  </a:lnTo>
                  <a:lnTo>
                    <a:pt x="323850" y="31750"/>
                  </a:lnTo>
                  <a:lnTo>
                    <a:pt x="339090" y="29210"/>
                  </a:lnTo>
                  <a:lnTo>
                    <a:pt x="354330" y="26670"/>
                  </a:lnTo>
                  <a:lnTo>
                    <a:pt x="360680" y="21590"/>
                  </a:lnTo>
                  <a:lnTo>
                    <a:pt x="361950" y="15240"/>
                  </a:lnTo>
                  <a:lnTo>
                    <a:pt x="359410" y="7620"/>
                  </a:lnTo>
                  <a:lnTo>
                    <a:pt x="350520" y="2540"/>
                  </a:lnTo>
                  <a:lnTo>
                    <a:pt x="340360" y="1270"/>
                  </a:lnTo>
                  <a:lnTo>
                    <a:pt x="326390" y="1270"/>
                  </a:lnTo>
                  <a:lnTo>
                    <a:pt x="314960" y="2540"/>
                  </a:lnTo>
                  <a:lnTo>
                    <a:pt x="302260" y="5080"/>
                  </a:lnTo>
                  <a:lnTo>
                    <a:pt x="290830" y="7620"/>
                  </a:lnTo>
                  <a:lnTo>
                    <a:pt x="281940" y="11430"/>
                  </a:lnTo>
                  <a:lnTo>
                    <a:pt x="273050" y="16510"/>
                  </a:lnTo>
                  <a:lnTo>
                    <a:pt x="264160" y="21590"/>
                  </a:lnTo>
                  <a:lnTo>
                    <a:pt x="256540" y="27940"/>
                  </a:lnTo>
                  <a:lnTo>
                    <a:pt x="248920" y="34290"/>
                  </a:lnTo>
                  <a:lnTo>
                    <a:pt x="241300" y="40640"/>
                  </a:lnTo>
                  <a:lnTo>
                    <a:pt x="227330" y="54610"/>
                  </a:lnTo>
                  <a:lnTo>
                    <a:pt x="219710" y="60960"/>
                  </a:lnTo>
                  <a:lnTo>
                    <a:pt x="214630" y="72390"/>
                  </a:lnTo>
                  <a:lnTo>
                    <a:pt x="212090" y="85090"/>
                  </a:lnTo>
                  <a:lnTo>
                    <a:pt x="209550" y="99060"/>
                  </a:lnTo>
                  <a:lnTo>
                    <a:pt x="212090" y="111760"/>
                  </a:lnTo>
                  <a:lnTo>
                    <a:pt x="217170" y="124460"/>
                  </a:lnTo>
                  <a:lnTo>
                    <a:pt x="223520" y="135890"/>
                  </a:lnTo>
                  <a:lnTo>
                    <a:pt x="232410" y="146050"/>
                  </a:lnTo>
                  <a:lnTo>
                    <a:pt x="243840" y="154940"/>
                  </a:lnTo>
                  <a:lnTo>
                    <a:pt x="255270" y="163830"/>
                  </a:lnTo>
                  <a:lnTo>
                    <a:pt x="270510" y="167640"/>
                  </a:lnTo>
                  <a:lnTo>
                    <a:pt x="287020" y="170180"/>
                  </a:lnTo>
                  <a:lnTo>
                    <a:pt x="342900" y="1701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2179320" y="6087110"/>
              <a:ext cx="135891" cy="226061"/>
            </a:xfrm>
            <a:custGeom>
              <a:avLst/>
              <a:gdLst/>
              <a:ahLst/>
              <a:cxnLst/>
              <a:rect l="0" t="0" r="0" b="0"/>
              <a:pathLst>
                <a:path w="135891" h="226061">
                  <a:moveTo>
                    <a:pt x="95250" y="0"/>
                  </a:moveTo>
                  <a:lnTo>
                    <a:pt x="77470" y="6350"/>
                  </a:lnTo>
                  <a:lnTo>
                    <a:pt x="69850" y="10160"/>
                  </a:lnTo>
                  <a:lnTo>
                    <a:pt x="60960" y="15240"/>
                  </a:lnTo>
                  <a:lnTo>
                    <a:pt x="50800" y="20320"/>
                  </a:lnTo>
                  <a:lnTo>
                    <a:pt x="41910" y="29210"/>
                  </a:lnTo>
                  <a:lnTo>
                    <a:pt x="34290" y="39370"/>
                  </a:lnTo>
                  <a:lnTo>
                    <a:pt x="26670" y="50800"/>
                  </a:lnTo>
                  <a:lnTo>
                    <a:pt x="24130" y="62230"/>
                  </a:lnTo>
                  <a:lnTo>
                    <a:pt x="26670" y="73660"/>
                  </a:lnTo>
                  <a:lnTo>
                    <a:pt x="31750" y="83820"/>
                  </a:lnTo>
                  <a:lnTo>
                    <a:pt x="40640" y="93980"/>
                  </a:lnTo>
                  <a:lnTo>
                    <a:pt x="49530" y="102870"/>
                  </a:lnTo>
                  <a:lnTo>
                    <a:pt x="72390" y="118110"/>
                  </a:lnTo>
                  <a:lnTo>
                    <a:pt x="93980" y="133350"/>
                  </a:lnTo>
                  <a:lnTo>
                    <a:pt x="105410" y="140970"/>
                  </a:lnTo>
                  <a:lnTo>
                    <a:pt x="115570" y="151130"/>
                  </a:lnTo>
                  <a:lnTo>
                    <a:pt x="125730" y="160020"/>
                  </a:lnTo>
                  <a:lnTo>
                    <a:pt x="132080" y="170180"/>
                  </a:lnTo>
                  <a:lnTo>
                    <a:pt x="134620" y="180340"/>
                  </a:lnTo>
                  <a:lnTo>
                    <a:pt x="135890" y="190500"/>
                  </a:lnTo>
                  <a:lnTo>
                    <a:pt x="132080" y="198120"/>
                  </a:lnTo>
                  <a:lnTo>
                    <a:pt x="127000" y="204470"/>
                  </a:lnTo>
                  <a:lnTo>
                    <a:pt x="119380" y="210820"/>
                  </a:lnTo>
                  <a:lnTo>
                    <a:pt x="111760" y="215900"/>
                  </a:lnTo>
                  <a:lnTo>
                    <a:pt x="102870" y="219710"/>
                  </a:lnTo>
                  <a:lnTo>
                    <a:pt x="92710" y="223520"/>
                  </a:lnTo>
                  <a:lnTo>
                    <a:pt x="81280" y="226060"/>
                  </a:lnTo>
                  <a:lnTo>
                    <a:pt x="66040" y="224790"/>
                  </a:lnTo>
                  <a:lnTo>
                    <a:pt x="52070" y="223520"/>
                  </a:lnTo>
                  <a:lnTo>
                    <a:pt x="39370" y="220980"/>
                  </a:lnTo>
                  <a:lnTo>
                    <a:pt x="27940" y="215900"/>
                  </a:lnTo>
                  <a:lnTo>
                    <a:pt x="0" y="2006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2400300" y="6003290"/>
              <a:ext cx="31751" cy="304801"/>
            </a:xfrm>
            <a:custGeom>
              <a:avLst/>
              <a:gdLst/>
              <a:ahLst/>
              <a:cxnLst/>
              <a:rect l="0" t="0" r="0" b="0"/>
              <a:pathLst>
                <a:path w="31751" h="304801">
                  <a:moveTo>
                    <a:pt x="31750" y="0"/>
                  </a:moveTo>
                  <a:lnTo>
                    <a:pt x="31750" y="74930"/>
                  </a:lnTo>
                  <a:lnTo>
                    <a:pt x="30480" y="92710"/>
                  </a:lnTo>
                  <a:lnTo>
                    <a:pt x="29210" y="106680"/>
                  </a:lnTo>
                  <a:lnTo>
                    <a:pt x="26670" y="120650"/>
                  </a:lnTo>
                  <a:lnTo>
                    <a:pt x="24130" y="137160"/>
                  </a:lnTo>
                  <a:lnTo>
                    <a:pt x="22860" y="157480"/>
                  </a:lnTo>
                  <a:lnTo>
                    <a:pt x="22860" y="179070"/>
                  </a:lnTo>
                  <a:lnTo>
                    <a:pt x="21590" y="198120"/>
                  </a:lnTo>
                  <a:lnTo>
                    <a:pt x="19050" y="218440"/>
                  </a:lnTo>
                  <a:lnTo>
                    <a:pt x="16510" y="236220"/>
                  </a:lnTo>
                  <a:lnTo>
                    <a:pt x="12700" y="252730"/>
                  </a:lnTo>
                  <a:lnTo>
                    <a:pt x="10160" y="26670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2316480" y="6140450"/>
              <a:ext cx="167641" cy="20321"/>
            </a:xfrm>
            <a:custGeom>
              <a:avLst/>
              <a:gdLst/>
              <a:ahLst/>
              <a:cxnLst/>
              <a:rect l="0" t="0" r="0" b="0"/>
              <a:pathLst>
                <a:path w="167641" h="20321">
                  <a:moveTo>
                    <a:pt x="0" y="20320"/>
                  </a:moveTo>
                  <a:lnTo>
                    <a:pt x="73660" y="20320"/>
                  </a:lnTo>
                  <a:lnTo>
                    <a:pt x="88900" y="19050"/>
                  </a:lnTo>
                  <a:lnTo>
                    <a:pt x="102870" y="17780"/>
                  </a:lnTo>
                  <a:lnTo>
                    <a:pt x="1676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2710180" y="6118860"/>
              <a:ext cx="229871" cy="156211"/>
            </a:xfrm>
            <a:custGeom>
              <a:avLst/>
              <a:gdLst/>
              <a:ahLst/>
              <a:cxnLst/>
              <a:rect l="0" t="0" r="0" b="0"/>
              <a:pathLst>
                <a:path w="229871" h="156211">
                  <a:moveTo>
                    <a:pt x="38100" y="0"/>
                  </a:moveTo>
                  <a:lnTo>
                    <a:pt x="31750" y="22860"/>
                  </a:lnTo>
                  <a:lnTo>
                    <a:pt x="26670" y="49530"/>
                  </a:lnTo>
                  <a:lnTo>
                    <a:pt x="20320" y="78740"/>
                  </a:lnTo>
                  <a:lnTo>
                    <a:pt x="12700" y="107950"/>
                  </a:lnTo>
                  <a:lnTo>
                    <a:pt x="10160" y="123190"/>
                  </a:lnTo>
                  <a:lnTo>
                    <a:pt x="8890" y="137160"/>
                  </a:lnTo>
                  <a:lnTo>
                    <a:pt x="7620" y="151130"/>
                  </a:lnTo>
                  <a:lnTo>
                    <a:pt x="6350" y="156210"/>
                  </a:lnTo>
                  <a:lnTo>
                    <a:pt x="3810" y="153670"/>
                  </a:lnTo>
                  <a:lnTo>
                    <a:pt x="1270" y="148590"/>
                  </a:lnTo>
                  <a:lnTo>
                    <a:pt x="0" y="138430"/>
                  </a:lnTo>
                  <a:lnTo>
                    <a:pt x="1270" y="127000"/>
                  </a:lnTo>
                  <a:lnTo>
                    <a:pt x="2540" y="113030"/>
                  </a:lnTo>
                  <a:lnTo>
                    <a:pt x="6350" y="99060"/>
                  </a:lnTo>
                  <a:lnTo>
                    <a:pt x="11430" y="85090"/>
                  </a:lnTo>
                  <a:lnTo>
                    <a:pt x="16510" y="71120"/>
                  </a:lnTo>
                  <a:lnTo>
                    <a:pt x="22860" y="58420"/>
                  </a:lnTo>
                  <a:lnTo>
                    <a:pt x="29210" y="48260"/>
                  </a:lnTo>
                  <a:lnTo>
                    <a:pt x="35560" y="39370"/>
                  </a:lnTo>
                  <a:lnTo>
                    <a:pt x="44450" y="34290"/>
                  </a:lnTo>
                  <a:lnTo>
                    <a:pt x="54610" y="33020"/>
                  </a:lnTo>
                  <a:lnTo>
                    <a:pt x="67310" y="31750"/>
                  </a:lnTo>
                  <a:lnTo>
                    <a:pt x="78740" y="36830"/>
                  </a:lnTo>
                  <a:lnTo>
                    <a:pt x="88900" y="44450"/>
                  </a:lnTo>
                  <a:lnTo>
                    <a:pt x="100330" y="54610"/>
                  </a:lnTo>
                  <a:lnTo>
                    <a:pt x="109220" y="66040"/>
                  </a:lnTo>
                  <a:lnTo>
                    <a:pt x="115570" y="77470"/>
                  </a:lnTo>
                  <a:lnTo>
                    <a:pt x="120650" y="90170"/>
                  </a:lnTo>
                  <a:lnTo>
                    <a:pt x="124460" y="104140"/>
                  </a:lnTo>
                  <a:lnTo>
                    <a:pt x="127000" y="116840"/>
                  </a:lnTo>
                  <a:lnTo>
                    <a:pt x="129540" y="130810"/>
                  </a:lnTo>
                  <a:lnTo>
                    <a:pt x="130810" y="135890"/>
                  </a:lnTo>
                  <a:lnTo>
                    <a:pt x="130810" y="133350"/>
                  </a:lnTo>
                  <a:lnTo>
                    <a:pt x="132080" y="128270"/>
                  </a:lnTo>
                  <a:lnTo>
                    <a:pt x="133350" y="119380"/>
                  </a:lnTo>
                  <a:lnTo>
                    <a:pt x="134620" y="109220"/>
                  </a:lnTo>
                  <a:lnTo>
                    <a:pt x="138430" y="97790"/>
                  </a:lnTo>
                  <a:lnTo>
                    <a:pt x="142240" y="85090"/>
                  </a:lnTo>
                  <a:lnTo>
                    <a:pt x="147320" y="72390"/>
                  </a:lnTo>
                  <a:lnTo>
                    <a:pt x="152400" y="58420"/>
                  </a:lnTo>
                  <a:lnTo>
                    <a:pt x="160020" y="48260"/>
                  </a:lnTo>
                  <a:lnTo>
                    <a:pt x="168910" y="40640"/>
                  </a:lnTo>
                  <a:lnTo>
                    <a:pt x="177800" y="34290"/>
                  </a:lnTo>
                  <a:lnTo>
                    <a:pt x="186690" y="30480"/>
                  </a:lnTo>
                  <a:lnTo>
                    <a:pt x="196850" y="30480"/>
                  </a:lnTo>
                  <a:lnTo>
                    <a:pt x="207010" y="30480"/>
                  </a:lnTo>
                  <a:lnTo>
                    <a:pt x="214630" y="34290"/>
                  </a:lnTo>
                  <a:lnTo>
                    <a:pt x="220980" y="40640"/>
                  </a:lnTo>
                  <a:lnTo>
                    <a:pt x="227330" y="48260"/>
                  </a:lnTo>
                  <a:lnTo>
                    <a:pt x="229870" y="58420"/>
                  </a:lnTo>
                  <a:lnTo>
                    <a:pt x="229870" y="69850"/>
                  </a:lnTo>
                  <a:lnTo>
                    <a:pt x="228600" y="81280"/>
                  </a:lnTo>
                  <a:lnTo>
                    <a:pt x="228600" y="93980"/>
                  </a:lnTo>
                  <a:lnTo>
                    <a:pt x="227330" y="147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3001010" y="6130290"/>
              <a:ext cx="85091" cy="116841"/>
            </a:xfrm>
            <a:custGeom>
              <a:avLst/>
              <a:gdLst/>
              <a:ahLst/>
              <a:cxnLst/>
              <a:rect l="0" t="0" r="0" b="0"/>
              <a:pathLst>
                <a:path w="85091" h="116841">
                  <a:moveTo>
                    <a:pt x="20320" y="0"/>
                  </a:moveTo>
                  <a:lnTo>
                    <a:pt x="8890" y="16510"/>
                  </a:lnTo>
                  <a:lnTo>
                    <a:pt x="6350" y="25400"/>
                  </a:lnTo>
                  <a:lnTo>
                    <a:pt x="3810" y="36830"/>
                  </a:lnTo>
                  <a:lnTo>
                    <a:pt x="2540" y="49530"/>
                  </a:lnTo>
                  <a:lnTo>
                    <a:pt x="1270" y="62230"/>
                  </a:lnTo>
                  <a:lnTo>
                    <a:pt x="1270" y="74930"/>
                  </a:lnTo>
                  <a:lnTo>
                    <a:pt x="0" y="88900"/>
                  </a:lnTo>
                  <a:lnTo>
                    <a:pt x="3810" y="99060"/>
                  </a:lnTo>
                  <a:lnTo>
                    <a:pt x="8890" y="106680"/>
                  </a:lnTo>
                  <a:lnTo>
                    <a:pt x="16510" y="113030"/>
                  </a:lnTo>
                  <a:lnTo>
                    <a:pt x="25400" y="115570"/>
                  </a:lnTo>
                  <a:lnTo>
                    <a:pt x="34290" y="116840"/>
                  </a:lnTo>
                  <a:lnTo>
                    <a:pt x="43180" y="116840"/>
                  </a:lnTo>
                  <a:lnTo>
                    <a:pt x="52070" y="113030"/>
                  </a:lnTo>
                  <a:lnTo>
                    <a:pt x="60960" y="106680"/>
                  </a:lnTo>
                  <a:lnTo>
                    <a:pt x="68580" y="99060"/>
                  </a:lnTo>
                  <a:lnTo>
                    <a:pt x="74930" y="88900"/>
                  </a:lnTo>
                  <a:lnTo>
                    <a:pt x="80010" y="77470"/>
                  </a:lnTo>
                  <a:lnTo>
                    <a:pt x="85090" y="66040"/>
                  </a:lnTo>
                  <a:lnTo>
                    <a:pt x="85090" y="54610"/>
                  </a:lnTo>
                  <a:lnTo>
                    <a:pt x="83820" y="43180"/>
                  </a:lnTo>
                  <a:lnTo>
                    <a:pt x="80010" y="31750"/>
                  </a:lnTo>
                  <a:lnTo>
                    <a:pt x="73660" y="22860"/>
                  </a:lnTo>
                  <a:lnTo>
                    <a:pt x="63500" y="16510"/>
                  </a:lnTo>
                  <a:lnTo>
                    <a:pt x="20320" y="20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3128010" y="6098540"/>
              <a:ext cx="157481" cy="134621"/>
            </a:xfrm>
            <a:custGeom>
              <a:avLst/>
              <a:gdLst/>
              <a:ahLst/>
              <a:cxnLst/>
              <a:rect l="0" t="0" r="0" b="0"/>
              <a:pathLst>
                <a:path w="157481" h="134621">
                  <a:moveTo>
                    <a:pt x="20320" y="41910"/>
                  </a:moveTo>
                  <a:lnTo>
                    <a:pt x="13970" y="58420"/>
                  </a:lnTo>
                  <a:lnTo>
                    <a:pt x="12700" y="68580"/>
                  </a:lnTo>
                  <a:lnTo>
                    <a:pt x="11430" y="78740"/>
                  </a:lnTo>
                  <a:lnTo>
                    <a:pt x="11430" y="91440"/>
                  </a:lnTo>
                  <a:lnTo>
                    <a:pt x="10160" y="116840"/>
                  </a:lnTo>
                  <a:lnTo>
                    <a:pt x="10160" y="130810"/>
                  </a:lnTo>
                  <a:lnTo>
                    <a:pt x="8890" y="134620"/>
                  </a:lnTo>
                  <a:lnTo>
                    <a:pt x="6350" y="133350"/>
                  </a:lnTo>
                  <a:lnTo>
                    <a:pt x="3810" y="127000"/>
                  </a:lnTo>
                  <a:lnTo>
                    <a:pt x="2540" y="118110"/>
                  </a:lnTo>
                  <a:lnTo>
                    <a:pt x="1270" y="107950"/>
                  </a:lnTo>
                  <a:lnTo>
                    <a:pt x="0" y="96520"/>
                  </a:lnTo>
                  <a:lnTo>
                    <a:pt x="2540" y="85090"/>
                  </a:lnTo>
                  <a:lnTo>
                    <a:pt x="6350" y="73660"/>
                  </a:lnTo>
                  <a:lnTo>
                    <a:pt x="10160" y="63500"/>
                  </a:lnTo>
                  <a:lnTo>
                    <a:pt x="17780" y="53340"/>
                  </a:lnTo>
                  <a:lnTo>
                    <a:pt x="27940" y="45720"/>
                  </a:lnTo>
                  <a:lnTo>
                    <a:pt x="39370" y="36830"/>
                  </a:lnTo>
                  <a:lnTo>
                    <a:pt x="50800" y="30480"/>
                  </a:lnTo>
                  <a:lnTo>
                    <a:pt x="60960" y="24130"/>
                  </a:lnTo>
                  <a:lnTo>
                    <a:pt x="72390" y="20320"/>
                  </a:lnTo>
                  <a:lnTo>
                    <a:pt x="83820" y="15240"/>
                  </a:lnTo>
                  <a:lnTo>
                    <a:pt x="96520" y="11430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3305810" y="5981700"/>
              <a:ext cx="31751" cy="264161"/>
            </a:xfrm>
            <a:custGeom>
              <a:avLst/>
              <a:gdLst/>
              <a:ahLst/>
              <a:cxnLst/>
              <a:rect l="0" t="0" r="0" b="0"/>
              <a:pathLst>
                <a:path w="31751" h="264161">
                  <a:moveTo>
                    <a:pt x="31750" y="0"/>
                  </a:moveTo>
                  <a:lnTo>
                    <a:pt x="26670" y="17780"/>
                  </a:lnTo>
                  <a:lnTo>
                    <a:pt x="24130" y="27940"/>
                  </a:lnTo>
                  <a:lnTo>
                    <a:pt x="22860" y="40640"/>
                  </a:lnTo>
                  <a:lnTo>
                    <a:pt x="22860" y="55880"/>
                  </a:lnTo>
                  <a:lnTo>
                    <a:pt x="21590" y="68580"/>
                  </a:lnTo>
                  <a:lnTo>
                    <a:pt x="19050" y="81280"/>
                  </a:lnTo>
                  <a:lnTo>
                    <a:pt x="16510" y="92710"/>
                  </a:lnTo>
                  <a:lnTo>
                    <a:pt x="13970" y="107950"/>
                  </a:lnTo>
                  <a:lnTo>
                    <a:pt x="12700" y="124460"/>
                  </a:lnTo>
                  <a:lnTo>
                    <a:pt x="11430" y="161290"/>
                  </a:lnTo>
                  <a:lnTo>
                    <a:pt x="11430" y="196850"/>
                  </a:lnTo>
                  <a:lnTo>
                    <a:pt x="10160" y="212090"/>
                  </a:lnTo>
                  <a:lnTo>
                    <a:pt x="7620" y="226060"/>
                  </a:lnTo>
                  <a:lnTo>
                    <a:pt x="0" y="264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3232150" y="6118860"/>
              <a:ext cx="157481" cy="21591"/>
            </a:xfrm>
            <a:custGeom>
              <a:avLst/>
              <a:gdLst/>
              <a:ahLst/>
              <a:cxnLst/>
              <a:rect l="0" t="0" r="0" b="0"/>
              <a:pathLst>
                <a:path w="157481" h="21591">
                  <a:moveTo>
                    <a:pt x="0" y="21590"/>
                  </a:moveTo>
                  <a:lnTo>
                    <a:pt x="27940" y="21590"/>
                  </a:lnTo>
                  <a:lnTo>
                    <a:pt x="40640" y="20320"/>
                  </a:lnTo>
                  <a:lnTo>
                    <a:pt x="54610" y="17780"/>
                  </a:lnTo>
                  <a:lnTo>
                    <a:pt x="67310" y="15240"/>
                  </a:lnTo>
                  <a:lnTo>
                    <a:pt x="81280" y="12700"/>
                  </a:lnTo>
                  <a:lnTo>
                    <a:pt x="95250" y="10160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3397250" y="6106160"/>
              <a:ext cx="161291" cy="139701"/>
            </a:xfrm>
            <a:custGeom>
              <a:avLst/>
              <a:gdLst/>
              <a:ahLst/>
              <a:cxnLst/>
              <a:rect l="0" t="0" r="0" b="0"/>
              <a:pathLst>
                <a:path w="161291" h="139701">
                  <a:moveTo>
                    <a:pt x="129540" y="12700"/>
                  </a:moveTo>
                  <a:lnTo>
                    <a:pt x="118110" y="1270"/>
                  </a:lnTo>
                  <a:lnTo>
                    <a:pt x="109220" y="0"/>
                  </a:lnTo>
                  <a:lnTo>
                    <a:pt x="97790" y="0"/>
                  </a:lnTo>
                  <a:lnTo>
                    <a:pt x="83820" y="0"/>
                  </a:lnTo>
                  <a:lnTo>
                    <a:pt x="71120" y="3810"/>
                  </a:lnTo>
                  <a:lnTo>
                    <a:pt x="58420" y="7620"/>
                  </a:lnTo>
                  <a:lnTo>
                    <a:pt x="46990" y="12700"/>
                  </a:lnTo>
                  <a:lnTo>
                    <a:pt x="38100" y="21590"/>
                  </a:lnTo>
                  <a:lnTo>
                    <a:pt x="27940" y="31750"/>
                  </a:lnTo>
                  <a:lnTo>
                    <a:pt x="20320" y="43180"/>
                  </a:lnTo>
                  <a:lnTo>
                    <a:pt x="13970" y="53340"/>
                  </a:lnTo>
                  <a:lnTo>
                    <a:pt x="7620" y="64770"/>
                  </a:lnTo>
                  <a:lnTo>
                    <a:pt x="2540" y="76200"/>
                  </a:lnTo>
                  <a:lnTo>
                    <a:pt x="1270" y="86360"/>
                  </a:lnTo>
                  <a:lnTo>
                    <a:pt x="0" y="96520"/>
                  </a:lnTo>
                  <a:lnTo>
                    <a:pt x="1270" y="107950"/>
                  </a:lnTo>
                  <a:lnTo>
                    <a:pt x="5080" y="116840"/>
                  </a:lnTo>
                  <a:lnTo>
                    <a:pt x="8890" y="125730"/>
                  </a:lnTo>
                  <a:lnTo>
                    <a:pt x="13970" y="133350"/>
                  </a:lnTo>
                  <a:lnTo>
                    <a:pt x="21590" y="137160"/>
                  </a:lnTo>
                  <a:lnTo>
                    <a:pt x="31750" y="135890"/>
                  </a:lnTo>
                  <a:lnTo>
                    <a:pt x="43180" y="133350"/>
                  </a:lnTo>
                  <a:lnTo>
                    <a:pt x="53340" y="128270"/>
                  </a:lnTo>
                  <a:lnTo>
                    <a:pt x="62230" y="121920"/>
                  </a:lnTo>
                  <a:lnTo>
                    <a:pt x="71120" y="113030"/>
                  </a:lnTo>
                  <a:lnTo>
                    <a:pt x="77470" y="104140"/>
                  </a:lnTo>
                  <a:lnTo>
                    <a:pt x="83820" y="95250"/>
                  </a:lnTo>
                  <a:lnTo>
                    <a:pt x="88900" y="85090"/>
                  </a:lnTo>
                  <a:lnTo>
                    <a:pt x="92710" y="73660"/>
                  </a:lnTo>
                  <a:lnTo>
                    <a:pt x="96520" y="62230"/>
                  </a:lnTo>
                  <a:lnTo>
                    <a:pt x="100330" y="49530"/>
                  </a:lnTo>
                  <a:lnTo>
                    <a:pt x="102870" y="45720"/>
                  </a:lnTo>
                  <a:lnTo>
                    <a:pt x="101600" y="46990"/>
                  </a:lnTo>
                  <a:lnTo>
                    <a:pt x="100330" y="53340"/>
                  </a:lnTo>
                  <a:lnTo>
                    <a:pt x="101600" y="62230"/>
                  </a:lnTo>
                  <a:lnTo>
                    <a:pt x="102870" y="72390"/>
                  </a:lnTo>
                  <a:lnTo>
                    <a:pt x="104140" y="83820"/>
                  </a:lnTo>
                  <a:lnTo>
                    <a:pt x="106680" y="95250"/>
                  </a:lnTo>
                  <a:lnTo>
                    <a:pt x="110490" y="106680"/>
                  </a:lnTo>
                  <a:lnTo>
                    <a:pt x="113030" y="118110"/>
                  </a:lnTo>
                  <a:lnTo>
                    <a:pt x="118110" y="125730"/>
                  </a:lnTo>
                  <a:lnTo>
                    <a:pt x="125730" y="133350"/>
                  </a:lnTo>
                  <a:lnTo>
                    <a:pt x="16129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3601720" y="6003290"/>
              <a:ext cx="40641" cy="242571"/>
            </a:xfrm>
            <a:custGeom>
              <a:avLst/>
              <a:gdLst/>
              <a:ahLst/>
              <a:cxnLst/>
              <a:rect l="0" t="0" r="0" b="0"/>
              <a:pathLst>
                <a:path w="40641" h="242571">
                  <a:moveTo>
                    <a:pt x="40640" y="0"/>
                  </a:moveTo>
                  <a:lnTo>
                    <a:pt x="30480" y="16510"/>
                  </a:lnTo>
                  <a:lnTo>
                    <a:pt x="25400" y="29210"/>
                  </a:lnTo>
                  <a:lnTo>
                    <a:pt x="21590" y="43180"/>
                  </a:lnTo>
                  <a:lnTo>
                    <a:pt x="17780" y="60960"/>
                  </a:lnTo>
                  <a:lnTo>
                    <a:pt x="10160" y="97790"/>
                  </a:lnTo>
                  <a:lnTo>
                    <a:pt x="6350" y="118110"/>
                  </a:lnTo>
                  <a:lnTo>
                    <a:pt x="3810" y="135890"/>
                  </a:lnTo>
                  <a:lnTo>
                    <a:pt x="2540" y="152400"/>
                  </a:lnTo>
                  <a:lnTo>
                    <a:pt x="1270" y="168910"/>
                  </a:lnTo>
                  <a:lnTo>
                    <a:pt x="0" y="184150"/>
                  </a:lnTo>
                  <a:lnTo>
                    <a:pt x="0" y="198120"/>
                  </a:lnTo>
                  <a:lnTo>
                    <a:pt x="10160" y="242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3713480" y="6172200"/>
              <a:ext cx="13971" cy="115571"/>
            </a:xfrm>
            <a:custGeom>
              <a:avLst/>
              <a:gdLst/>
              <a:ahLst/>
              <a:cxnLst/>
              <a:rect l="0" t="0" r="0" b="0"/>
              <a:pathLst>
                <a:path w="13971" h="115571">
                  <a:moveTo>
                    <a:pt x="13970" y="0"/>
                  </a:moveTo>
                  <a:lnTo>
                    <a:pt x="7620" y="27940"/>
                  </a:lnTo>
                  <a:lnTo>
                    <a:pt x="6350" y="40640"/>
                  </a:lnTo>
                  <a:lnTo>
                    <a:pt x="5080" y="53340"/>
                  </a:lnTo>
                  <a:lnTo>
                    <a:pt x="5080" y="67310"/>
                  </a:lnTo>
                  <a:lnTo>
                    <a:pt x="2540" y="80010"/>
                  </a:lnTo>
                  <a:lnTo>
                    <a:pt x="0" y="91440"/>
                  </a:lnTo>
                  <a:lnTo>
                    <a:pt x="2540" y="115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3818890" y="5993130"/>
              <a:ext cx="13971" cy="304801"/>
            </a:xfrm>
            <a:custGeom>
              <a:avLst/>
              <a:gdLst/>
              <a:ahLst/>
              <a:cxnLst/>
              <a:rect l="0" t="0" r="0" b="0"/>
              <a:pathLst>
                <a:path w="13971" h="304801">
                  <a:moveTo>
                    <a:pt x="2540" y="0"/>
                  </a:moveTo>
                  <a:lnTo>
                    <a:pt x="8890" y="16510"/>
                  </a:lnTo>
                  <a:lnTo>
                    <a:pt x="10160" y="26670"/>
                  </a:lnTo>
                  <a:lnTo>
                    <a:pt x="11430" y="36830"/>
                  </a:lnTo>
                  <a:lnTo>
                    <a:pt x="11430" y="49530"/>
                  </a:lnTo>
                  <a:lnTo>
                    <a:pt x="12700" y="74930"/>
                  </a:lnTo>
                  <a:lnTo>
                    <a:pt x="13970" y="140970"/>
                  </a:lnTo>
                  <a:lnTo>
                    <a:pt x="12700" y="160020"/>
                  </a:lnTo>
                  <a:lnTo>
                    <a:pt x="10160" y="180340"/>
                  </a:lnTo>
                  <a:lnTo>
                    <a:pt x="7620" y="200660"/>
                  </a:lnTo>
                  <a:lnTo>
                    <a:pt x="6350" y="219710"/>
                  </a:lnTo>
                  <a:lnTo>
                    <a:pt x="5080" y="236220"/>
                  </a:lnTo>
                  <a:lnTo>
                    <a:pt x="3810" y="252730"/>
                  </a:lnTo>
                  <a:lnTo>
                    <a:pt x="2540" y="266700"/>
                  </a:lnTo>
                  <a:lnTo>
                    <a:pt x="0" y="279400"/>
                  </a:lnTo>
                  <a:lnTo>
                    <a:pt x="254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3811270" y="6118860"/>
              <a:ext cx="147321" cy="31751"/>
            </a:xfrm>
            <a:custGeom>
              <a:avLst/>
              <a:gdLst/>
              <a:ahLst/>
              <a:cxnLst/>
              <a:rect l="0" t="0" r="0" b="0"/>
              <a:pathLst>
                <a:path w="147321" h="31751">
                  <a:moveTo>
                    <a:pt x="147320" y="0"/>
                  </a:moveTo>
                  <a:lnTo>
                    <a:pt x="124460" y="6350"/>
                  </a:lnTo>
                  <a:lnTo>
                    <a:pt x="115570" y="8890"/>
                  </a:lnTo>
                  <a:lnTo>
                    <a:pt x="82550" y="17780"/>
                  </a:lnTo>
                  <a:lnTo>
                    <a:pt x="45720" y="27940"/>
                  </a:lnTo>
                  <a:lnTo>
                    <a:pt x="34290" y="31750"/>
                  </a:ln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3968750" y="6118860"/>
              <a:ext cx="116841" cy="137161"/>
            </a:xfrm>
            <a:custGeom>
              <a:avLst/>
              <a:gdLst/>
              <a:ahLst/>
              <a:cxnLst/>
              <a:rect l="0" t="0" r="0" b="0"/>
              <a:pathLst>
                <a:path w="116841" h="137161">
                  <a:moveTo>
                    <a:pt x="0" y="0"/>
                  </a:moveTo>
                  <a:lnTo>
                    <a:pt x="11430" y="22860"/>
                  </a:lnTo>
                  <a:lnTo>
                    <a:pt x="17780" y="33020"/>
                  </a:lnTo>
                  <a:lnTo>
                    <a:pt x="22860" y="43180"/>
                  </a:lnTo>
                  <a:lnTo>
                    <a:pt x="29210" y="53340"/>
                  </a:lnTo>
                  <a:lnTo>
                    <a:pt x="36830" y="62230"/>
                  </a:lnTo>
                  <a:lnTo>
                    <a:pt x="43180" y="71120"/>
                  </a:lnTo>
                  <a:lnTo>
                    <a:pt x="49530" y="78740"/>
                  </a:lnTo>
                  <a:lnTo>
                    <a:pt x="58420" y="87630"/>
                  </a:lnTo>
                  <a:lnTo>
                    <a:pt x="67310" y="97790"/>
                  </a:lnTo>
                  <a:lnTo>
                    <a:pt x="116840" y="137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3990340" y="6098540"/>
              <a:ext cx="147321" cy="358141"/>
            </a:xfrm>
            <a:custGeom>
              <a:avLst/>
              <a:gdLst/>
              <a:ahLst/>
              <a:cxnLst/>
              <a:rect l="0" t="0" r="0" b="0"/>
              <a:pathLst>
                <a:path w="147321" h="358141">
                  <a:moveTo>
                    <a:pt x="147320" y="0"/>
                  </a:moveTo>
                  <a:lnTo>
                    <a:pt x="142240" y="16510"/>
                  </a:lnTo>
                  <a:lnTo>
                    <a:pt x="138430" y="25400"/>
                  </a:lnTo>
                  <a:lnTo>
                    <a:pt x="129540" y="60960"/>
                  </a:lnTo>
                  <a:lnTo>
                    <a:pt x="119380" y="95250"/>
                  </a:lnTo>
                  <a:lnTo>
                    <a:pt x="111760" y="120650"/>
                  </a:lnTo>
                  <a:lnTo>
                    <a:pt x="107950" y="134620"/>
                  </a:lnTo>
                  <a:lnTo>
                    <a:pt x="101600" y="147320"/>
                  </a:lnTo>
                  <a:lnTo>
                    <a:pt x="96520" y="161290"/>
                  </a:lnTo>
                  <a:lnTo>
                    <a:pt x="91440" y="173990"/>
                  </a:lnTo>
                  <a:lnTo>
                    <a:pt x="82550" y="198120"/>
                  </a:lnTo>
                  <a:lnTo>
                    <a:pt x="77470" y="208280"/>
                  </a:lnTo>
                  <a:lnTo>
                    <a:pt x="71120" y="219710"/>
                  </a:lnTo>
                  <a:lnTo>
                    <a:pt x="64770" y="231140"/>
                  </a:lnTo>
                  <a:lnTo>
                    <a:pt x="59690" y="241300"/>
                  </a:lnTo>
                  <a:lnTo>
                    <a:pt x="54610" y="251460"/>
                  </a:lnTo>
                  <a:lnTo>
                    <a:pt x="50800" y="262890"/>
                  </a:lnTo>
                  <a:lnTo>
                    <a:pt x="43180" y="283210"/>
                  </a:lnTo>
                  <a:lnTo>
                    <a:pt x="39370" y="294640"/>
                  </a:lnTo>
                  <a:lnTo>
                    <a:pt x="34290" y="304800"/>
                  </a:lnTo>
                  <a:lnTo>
                    <a:pt x="29210" y="314960"/>
                  </a:lnTo>
                  <a:lnTo>
                    <a:pt x="0" y="358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1779270" y="6470650"/>
              <a:ext cx="168911" cy="154941"/>
            </a:xfrm>
            <a:custGeom>
              <a:avLst/>
              <a:gdLst/>
              <a:ahLst/>
              <a:cxnLst/>
              <a:rect l="0" t="0" r="0" b="0"/>
              <a:pathLst>
                <a:path w="168911" h="154941">
                  <a:moveTo>
                    <a:pt x="10160" y="16510"/>
                  </a:moveTo>
                  <a:lnTo>
                    <a:pt x="5080" y="44450"/>
                  </a:lnTo>
                  <a:lnTo>
                    <a:pt x="3810" y="59690"/>
                  </a:lnTo>
                  <a:lnTo>
                    <a:pt x="2540" y="77470"/>
                  </a:lnTo>
                  <a:lnTo>
                    <a:pt x="1270" y="114300"/>
                  </a:lnTo>
                  <a:lnTo>
                    <a:pt x="0" y="154940"/>
                  </a:lnTo>
                  <a:lnTo>
                    <a:pt x="0" y="151130"/>
                  </a:lnTo>
                  <a:lnTo>
                    <a:pt x="0" y="140970"/>
                  </a:lnTo>
                  <a:lnTo>
                    <a:pt x="1270" y="132080"/>
                  </a:lnTo>
                  <a:lnTo>
                    <a:pt x="3810" y="121920"/>
                  </a:lnTo>
                  <a:lnTo>
                    <a:pt x="5080" y="111760"/>
                  </a:lnTo>
                  <a:lnTo>
                    <a:pt x="8890" y="100330"/>
                  </a:lnTo>
                  <a:lnTo>
                    <a:pt x="15240" y="80010"/>
                  </a:lnTo>
                  <a:lnTo>
                    <a:pt x="20320" y="68580"/>
                  </a:lnTo>
                  <a:lnTo>
                    <a:pt x="27940" y="55880"/>
                  </a:lnTo>
                  <a:lnTo>
                    <a:pt x="35560" y="43180"/>
                  </a:lnTo>
                  <a:lnTo>
                    <a:pt x="44450" y="31750"/>
                  </a:lnTo>
                  <a:lnTo>
                    <a:pt x="52070" y="22860"/>
                  </a:lnTo>
                  <a:lnTo>
                    <a:pt x="58420" y="13970"/>
                  </a:lnTo>
                  <a:lnTo>
                    <a:pt x="69850" y="7620"/>
                  </a:lnTo>
                  <a:lnTo>
                    <a:pt x="82550" y="3810"/>
                  </a:lnTo>
                  <a:lnTo>
                    <a:pt x="97790" y="1270"/>
                  </a:lnTo>
                  <a:lnTo>
                    <a:pt x="111760" y="0"/>
                  </a:lnTo>
                  <a:lnTo>
                    <a:pt x="125730" y="1270"/>
                  </a:lnTo>
                  <a:lnTo>
                    <a:pt x="168910" y="63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1932940" y="6484620"/>
              <a:ext cx="194311" cy="171451"/>
            </a:xfrm>
            <a:custGeom>
              <a:avLst/>
              <a:gdLst/>
              <a:ahLst/>
              <a:cxnLst/>
              <a:rect l="0" t="0" r="0" b="0"/>
              <a:pathLst>
                <a:path w="194311" h="171451">
                  <a:moveTo>
                    <a:pt x="140970" y="13970"/>
                  </a:moveTo>
                  <a:lnTo>
                    <a:pt x="124460" y="2540"/>
                  </a:lnTo>
                  <a:lnTo>
                    <a:pt x="115570" y="0"/>
                  </a:lnTo>
                  <a:lnTo>
                    <a:pt x="106680" y="0"/>
                  </a:lnTo>
                  <a:lnTo>
                    <a:pt x="97790" y="1270"/>
                  </a:lnTo>
                  <a:lnTo>
                    <a:pt x="87630" y="3810"/>
                  </a:lnTo>
                  <a:lnTo>
                    <a:pt x="77470" y="8890"/>
                  </a:lnTo>
                  <a:lnTo>
                    <a:pt x="67310" y="13970"/>
                  </a:lnTo>
                  <a:lnTo>
                    <a:pt x="57150" y="20320"/>
                  </a:lnTo>
                  <a:lnTo>
                    <a:pt x="49530" y="29210"/>
                  </a:lnTo>
                  <a:lnTo>
                    <a:pt x="41910" y="38100"/>
                  </a:lnTo>
                  <a:lnTo>
                    <a:pt x="34290" y="46990"/>
                  </a:lnTo>
                  <a:lnTo>
                    <a:pt x="29210" y="57150"/>
                  </a:lnTo>
                  <a:lnTo>
                    <a:pt x="24130" y="67310"/>
                  </a:lnTo>
                  <a:lnTo>
                    <a:pt x="20320" y="77470"/>
                  </a:lnTo>
                  <a:lnTo>
                    <a:pt x="16510" y="87630"/>
                  </a:lnTo>
                  <a:lnTo>
                    <a:pt x="8890" y="107950"/>
                  </a:lnTo>
                  <a:lnTo>
                    <a:pt x="1270" y="129540"/>
                  </a:lnTo>
                  <a:lnTo>
                    <a:pt x="0" y="139700"/>
                  </a:lnTo>
                  <a:lnTo>
                    <a:pt x="0" y="149860"/>
                  </a:lnTo>
                  <a:lnTo>
                    <a:pt x="1270" y="161290"/>
                  </a:lnTo>
                  <a:lnTo>
                    <a:pt x="8890" y="166370"/>
                  </a:lnTo>
                  <a:lnTo>
                    <a:pt x="19050" y="170180"/>
                  </a:lnTo>
                  <a:lnTo>
                    <a:pt x="31750" y="170180"/>
                  </a:lnTo>
                  <a:lnTo>
                    <a:pt x="41910" y="168910"/>
                  </a:lnTo>
                  <a:lnTo>
                    <a:pt x="52070" y="165100"/>
                  </a:lnTo>
                  <a:lnTo>
                    <a:pt x="60960" y="160020"/>
                  </a:lnTo>
                  <a:lnTo>
                    <a:pt x="69850" y="154940"/>
                  </a:lnTo>
                  <a:lnTo>
                    <a:pt x="90170" y="142240"/>
                  </a:lnTo>
                  <a:lnTo>
                    <a:pt x="99060" y="132080"/>
                  </a:lnTo>
                  <a:lnTo>
                    <a:pt x="106680" y="119380"/>
                  </a:lnTo>
                  <a:lnTo>
                    <a:pt x="114300" y="105410"/>
                  </a:lnTo>
                  <a:lnTo>
                    <a:pt x="120650" y="91440"/>
                  </a:lnTo>
                  <a:lnTo>
                    <a:pt x="127000" y="77470"/>
                  </a:lnTo>
                  <a:lnTo>
                    <a:pt x="132080" y="62230"/>
                  </a:lnTo>
                  <a:lnTo>
                    <a:pt x="134620" y="58420"/>
                  </a:lnTo>
                  <a:lnTo>
                    <a:pt x="137160" y="59690"/>
                  </a:lnTo>
                  <a:lnTo>
                    <a:pt x="146050" y="95250"/>
                  </a:lnTo>
                  <a:lnTo>
                    <a:pt x="149860" y="107950"/>
                  </a:lnTo>
                  <a:lnTo>
                    <a:pt x="154940" y="120650"/>
                  </a:lnTo>
                  <a:lnTo>
                    <a:pt x="194310" y="1714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2211070" y="6381750"/>
              <a:ext cx="10161" cy="264161"/>
            </a:xfrm>
            <a:custGeom>
              <a:avLst/>
              <a:gdLst/>
              <a:ahLst/>
              <a:cxnLst/>
              <a:rect l="0" t="0" r="0" b="0"/>
              <a:pathLst>
                <a:path w="10161" h="264161">
                  <a:moveTo>
                    <a:pt x="0" y="0"/>
                  </a:moveTo>
                  <a:lnTo>
                    <a:pt x="5080" y="22860"/>
                  </a:lnTo>
                  <a:lnTo>
                    <a:pt x="7620" y="35560"/>
                  </a:lnTo>
                  <a:lnTo>
                    <a:pt x="7620" y="49530"/>
                  </a:lnTo>
                  <a:lnTo>
                    <a:pt x="8890" y="64770"/>
                  </a:lnTo>
                  <a:lnTo>
                    <a:pt x="10160" y="93980"/>
                  </a:lnTo>
                  <a:lnTo>
                    <a:pt x="10160" y="264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2169160" y="6485890"/>
              <a:ext cx="220981" cy="162561"/>
            </a:xfrm>
            <a:custGeom>
              <a:avLst/>
              <a:gdLst/>
              <a:ahLst/>
              <a:cxnLst/>
              <a:rect l="0" t="0" r="0" b="0"/>
              <a:pathLst>
                <a:path w="220981" h="162561">
                  <a:moveTo>
                    <a:pt x="0" y="33020"/>
                  </a:moveTo>
                  <a:lnTo>
                    <a:pt x="34290" y="68580"/>
                  </a:lnTo>
                  <a:lnTo>
                    <a:pt x="46990" y="74930"/>
                  </a:lnTo>
                  <a:lnTo>
                    <a:pt x="59690" y="81280"/>
                  </a:lnTo>
                  <a:lnTo>
                    <a:pt x="74930" y="86360"/>
                  </a:lnTo>
                  <a:lnTo>
                    <a:pt x="91440" y="90170"/>
                  </a:lnTo>
                  <a:lnTo>
                    <a:pt x="106680" y="91440"/>
                  </a:lnTo>
                  <a:lnTo>
                    <a:pt x="124460" y="93980"/>
                  </a:lnTo>
                  <a:lnTo>
                    <a:pt x="138430" y="92710"/>
                  </a:lnTo>
                  <a:lnTo>
                    <a:pt x="152400" y="91440"/>
                  </a:lnTo>
                  <a:lnTo>
                    <a:pt x="163830" y="90170"/>
                  </a:lnTo>
                  <a:lnTo>
                    <a:pt x="176530" y="85090"/>
                  </a:lnTo>
                  <a:lnTo>
                    <a:pt x="187960" y="78740"/>
                  </a:lnTo>
                  <a:lnTo>
                    <a:pt x="198120" y="69850"/>
                  </a:lnTo>
                  <a:lnTo>
                    <a:pt x="204470" y="59690"/>
                  </a:lnTo>
                  <a:lnTo>
                    <a:pt x="208280" y="45720"/>
                  </a:lnTo>
                  <a:lnTo>
                    <a:pt x="208280" y="31750"/>
                  </a:lnTo>
                  <a:lnTo>
                    <a:pt x="205740" y="20320"/>
                  </a:lnTo>
                  <a:lnTo>
                    <a:pt x="200660" y="11430"/>
                  </a:lnTo>
                  <a:lnTo>
                    <a:pt x="193040" y="5080"/>
                  </a:lnTo>
                  <a:lnTo>
                    <a:pt x="184150" y="1270"/>
                  </a:lnTo>
                  <a:lnTo>
                    <a:pt x="175260" y="0"/>
                  </a:lnTo>
                  <a:lnTo>
                    <a:pt x="166370" y="1270"/>
                  </a:lnTo>
                  <a:lnTo>
                    <a:pt x="156210" y="6350"/>
                  </a:lnTo>
                  <a:lnTo>
                    <a:pt x="146050" y="13970"/>
                  </a:lnTo>
                  <a:lnTo>
                    <a:pt x="135890" y="24130"/>
                  </a:lnTo>
                  <a:lnTo>
                    <a:pt x="127000" y="36830"/>
                  </a:lnTo>
                  <a:lnTo>
                    <a:pt x="118110" y="50800"/>
                  </a:lnTo>
                  <a:lnTo>
                    <a:pt x="110490" y="66040"/>
                  </a:lnTo>
                  <a:lnTo>
                    <a:pt x="106680" y="81280"/>
                  </a:lnTo>
                  <a:lnTo>
                    <a:pt x="104140" y="95250"/>
                  </a:lnTo>
                  <a:lnTo>
                    <a:pt x="105410" y="109220"/>
                  </a:lnTo>
                  <a:lnTo>
                    <a:pt x="106680" y="121920"/>
                  </a:lnTo>
                  <a:lnTo>
                    <a:pt x="111760" y="132080"/>
                  </a:lnTo>
                  <a:lnTo>
                    <a:pt x="115570" y="140970"/>
                  </a:lnTo>
                  <a:lnTo>
                    <a:pt x="124460" y="148590"/>
                  </a:lnTo>
                  <a:lnTo>
                    <a:pt x="134620" y="154940"/>
                  </a:lnTo>
                  <a:lnTo>
                    <a:pt x="146050" y="160020"/>
                  </a:lnTo>
                  <a:lnTo>
                    <a:pt x="156210" y="162560"/>
                  </a:lnTo>
                  <a:lnTo>
                    <a:pt x="167640" y="162560"/>
                  </a:lnTo>
                  <a:lnTo>
                    <a:pt x="220980" y="14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2432050" y="6413500"/>
              <a:ext cx="115571" cy="220981"/>
            </a:xfrm>
            <a:custGeom>
              <a:avLst/>
              <a:gdLst/>
              <a:ahLst/>
              <a:cxnLst/>
              <a:rect l="0" t="0" r="0" b="0"/>
              <a:pathLst>
                <a:path w="115571" h="220981">
                  <a:moveTo>
                    <a:pt x="115570" y="0"/>
                  </a:moveTo>
                  <a:lnTo>
                    <a:pt x="93980" y="6350"/>
                  </a:lnTo>
                  <a:lnTo>
                    <a:pt x="83820" y="10160"/>
                  </a:lnTo>
                  <a:lnTo>
                    <a:pt x="73660" y="15240"/>
                  </a:lnTo>
                  <a:lnTo>
                    <a:pt x="62230" y="20320"/>
                  </a:lnTo>
                  <a:lnTo>
                    <a:pt x="53340" y="27940"/>
                  </a:lnTo>
                  <a:lnTo>
                    <a:pt x="45720" y="36830"/>
                  </a:lnTo>
                  <a:lnTo>
                    <a:pt x="36830" y="45720"/>
                  </a:lnTo>
                  <a:lnTo>
                    <a:pt x="30480" y="54610"/>
                  </a:lnTo>
                  <a:lnTo>
                    <a:pt x="25400" y="64770"/>
                  </a:lnTo>
                  <a:lnTo>
                    <a:pt x="20320" y="74930"/>
                  </a:lnTo>
                  <a:lnTo>
                    <a:pt x="19050" y="85090"/>
                  </a:lnTo>
                  <a:lnTo>
                    <a:pt x="21590" y="95250"/>
                  </a:lnTo>
                  <a:lnTo>
                    <a:pt x="24130" y="105410"/>
                  </a:lnTo>
                  <a:lnTo>
                    <a:pt x="31750" y="114300"/>
                  </a:lnTo>
                  <a:lnTo>
                    <a:pt x="40640" y="120650"/>
                  </a:lnTo>
                  <a:lnTo>
                    <a:pt x="52070" y="125730"/>
                  </a:lnTo>
                  <a:lnTo>
                    <a:pt x="63500" y="130810"/>
                  </a:lnTo>
                  <a:lnTo>
                    <a:pt x="76200" y="135890"/>
                  </a:lnTo>
                  <a:lnTo>
                    <a:pt x="90170" y="139700"/>
                  </a:lnTo>
                  <a:lnTo>
                    <a:pt x="97790" y="147320"/>
                  </a:lnTo>
                  <a:lnTo>
                    <a:pt x="104140" y="156210"/>
                  </a:lnTo>
                  <a:lnTo>
                    <a:pt x="107950" y="167640"/>
                  </a:lnTo>
                  <a:lnTo>
                    <a:pt x="105410" y="177800"/>
                  </a:lnTo>
                  <a:lnTo>
                    <a:pt x="100330" y="186690"/>
                  </a:lnTo>
                  <a:lnTo>
                    <a:pt x="91440" y="194310"/>
                  </a:lnTo>
                  <a:lnTo>
                    <a:pt x="81280" y="200660"/>
                  </a:lnTo>
                  <a:lnTo>
                    <a:pt x="68580" y="207010"/>
                  </a:lnTo>
                  <a:lnTo>
                    <a:pt x="0" y="2209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2702560" y="6402070"/>
              <a:ext cx="139701" cy="295911"/>
            </a:xfrm>
            <a:custGeom>
              <a:avLst/>
              <a:gdLst/>
              <a:ahLst/>
              <a:cxnLst/>
              <a:rect l="0" t="0" r="0" b="0"/>
              <a:pathLst>
                <a:path w="139701" h="295911">
                  <a:moveTo>
                    <a:pt x="139700" y="33020"/>
                  </a:moveTo>
                  <a:lnTo>
                    <a:pt x="110490" y="3810"/>
                  </a:lnTo>
                  <a:lnTo>
                    <a:pt x="100330" y="0"/>
                  </a:lnTo>
                  <a:lnTo>
                    <a:pt x="87630" y="0"/>
                  </a:lnTo>
                  <a:lnTo>
                    <a:pt x="73660" y="0"/>
                  </a:lnTo>
                  <a:lnTo>
                    <a:pt x="60960" y="3810"/>
                  </a:lnTo>
                  <a:lnTo>
                    <a:pt x="48260" y="10160"/>
                  </a:lnTo>
                  <a:lnTo>
                    <a:pt x="36830" y="17780"/>
                  </a:lnTo>
                  <a:lnTo>
                    <a:pt x="27940" y="29210"/>
                  </a:lnTo>
                  <a:lnTo>
                    <a:pt x="21590" y="41910"/>
                  </a:lnTo>
                  <a:lnTo>
                    <a:pt x="15240" y="55880"/>
                  </a:lnTo>
                  <a:lnTo>
                    <a:pt x="10160" y="72390"/>
                  </a:lnTo>
                  <a:lnTo>
                    <a:pt x="5080" y="87630"/>
                  </a:lnTo>
                  <a:lnTo>
                    <a:pt x="1270" y="105410"/>
                  </a:lnTo>
                  <a:lnTo>
                    <a:pt x="0" y="120650"/>
                  </a:lnTo>
                  <a:lnTo>
                    <a:pt x="0" y="135890"/>
                  </a:lnTo>
                  <a:lnTo>
                    <a:pt x="1270" y="151130"/>
                  </a:lnTo>
                  <a:lnTo>
                    <a:pt x="2540" y="166370"/>
                  </a:lnTo>
                  <a:lnTo>
                    <a:pt x="5080" y="182880"/>
                  </a:lnTo>
                  <a:lnTo>
                    <a:pt x="7620" y="199390"/>
                  </a:lnTo>
                  <a:lnTo>
                    <a:pt x="10160" y="215900"/>
                  </a:lnTo>
                  <a:lnTo>
                    <a:pt x="11430" y="231140"/>
                  </a:lnTo>
                  <a:lnTo>
                    <a:pt x="13970" y="2959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2694940" y="6498590"/>
              <a:ext cx="208281" cy="143511"/>
            </a:xfrm>
            <a:custGeom>
              <a:avLst/>
              <a:gdLst/>
              <a:ahLst/>
              <a:cxnLst/>
              <a:rect l="0" t="0" r="0" b="0"/>
              <a:pathLst>
                <a:path w="208281" h="143511">
                  <a:moveTo>
                    <a:pt x="0" y="31750"/>
                  </a:moveTo>
                  <a:lnTo>
                    <a:pt x="16510" y="36830"/>
                  </a:lnTo>
                  <a:lnTo>
                    <a:pt x="26670" y="38100"/>
                  </a:lnTo>
                  <a:lnTo>
                    <a:pt x="38100" y="39370"/>
                  </a:lnTo>
                  <a:lnTo>
                    <a:pt x="49530" y="40640"/>
                  </a:lnTo>
                  <a:lnTo>
                    <a:pt x="62230" y="38100"/>
                  </a:lnTo>
                  <a:lnTo>
                    <a:pt x="76200" y="34290"/>
                  </a:lnTo>
                  <a:lnTo>
                    <a:pt x="88900" y="30480"/>
                  </a:lnTo>
                  <a:lnTo>
                    <a:pt x="101600" y="27940"/>
                  </a:lnTo>
                  <a:lnTo>
                    <a:pt x="113030" y="27940"/>
                  </a:lnTo>
                  <a:lnTo>
                    <a:pt x="124460" y="29210"/>
                  </a:lnTo>
                  <a:lnTo>
                    <a:pt x="130810" y="34290"/>
                  </a:lnTo>
                  <a:lnTo>
                    <a:pt x="130810" y="43180"/>
                  </a:lnTo>
                  <a:lnTo>
                    <a:pt x="129540" y="53340"/>
                  </a:lnTo>
                  <a:lnTo>
                    <a:pt x="128270" y="64770"/>
                  </a:lnTo>
                  <a:lnTo>
                    <a:pt x="128270" y="76200"/>
                  </a:lnTo>
                  <a:lnTo>
                    <a:pt x="127000" y="90170"/>
                  </a:lnTo>
                  <a:lnTo>
                    <a:pt x="128270" y="102870"/>
                  </a:lnTo>
                  <a:lnTo>
                    <a:pt x="130810" y="116840"/>
                  </a:lnTo>
                  <a:lnTo>
                    <a:pt x="132080" y="129540"/>
                  </a:lnTo>
                  <a:lnTo>
                    <a:pt x="138430" y="138430"/>
                  </a:lnTo>
                  <a:lnTo>
                    <a:pt x="147320" y="142240"/>
                  </a:lnTo>
                  <a:lnTo>
                    <a:pt x="158750" y="143510"/>
                  </a:lnTo>
                  <a:lnTo>
                    <a:pt x="167640" y="142240"/>
                  </a:lnTo>
                  <a:lnTo>
                    <a:pt x="176530" y="139700"/>
                  </a:lnTo>
                  <a:lnTo>
                    <a:pt x="184150" y="134620"/>
                  </a:lnTo>
                  <a:lnTo>
                    <a:pt x="190500" y="128270"/>
                  </a:lnTo>
                  <a:lnTo>
                    <a:pt x="196850" y="120650"/>
                  </a:lnTo>
                  <a:lnTo>
                    <a:pt x="200660" y="111760"/>
                  </a:lnTo>
                  <a:lnTo>
                    <a:pt x="204470" y="100330"/>
                  </a:lnTo>
                  <a:lnTo>
                    <a:pt x="207010" y="86360"/>
                  </a:lnTo>
                  <a:lnTo>
                    <a:pt x="208280" y="71120"/>
                  </a:lnTo>
                  <a:lnTo>
                    <a:pt x="207010" y="58420"/>
                  </a:lnTo>
                  <a:lnTo>
                    <a:pt x="203200" y="45720"/>
                  </a:lnTo>
                  <a:lnTo>
                    <a:pt x="199390" y="34290"/>
                  </a:lnTo>
                  <a:lnTo>
                    <a:pt x="191770" y="24130"/>
                  </a:lnTo>
                  <a:lnTo>
                    <a:pt x="184150" y="17780"/>
                  </a:lnTo>
                  <a:lnTo>
                    <a:pt x="1371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2954020" y="6477000"/>
              <a:ext cx="120651" cy="152401"/>
            </a:xfrm>
            <a:custGeom>
              <a:avLst/>
              <a:gdLst/>
              <a:ahLst/>
              <a:cxnLst/>
              <a:rect l="0" t="0" r="0" b="0"/>
              <a:pathLst>
                <a:path w="120651" h="152401">
                  <a:moveTo>
                    <a:pt x="15240" y="127000"/>
                  </a:moveTo>
                  <a:lnTo>
                    <a:pt x="8890" y="148590"/>
                  </a:lnTo>
                  <a:lnTo>
                    <a:pt x="6350" y="152400"/>
                  </a:lnTo>
                  <a:lnTo>
                    <a:pt x="3810" y="149860"/>
                  </a:lnTo>
                  <a:lnTo>
                    <a:pt x="0" y="146050"/>
                  </a:lnTo>
                  <a:lnTo>
                    <a:pt x="0" y="138430"/>
                  </a:lnTo>
                  <a:lnTo>
                    <a:pt x="0" y="128270"/>
                  </a:lnTo>
                  <a:lnTo>
                    <a:pt x="1270" y="116840"/>
                  </a:lnTo>
                  <a:lnTo>
                    <a:pt x="3810" y="106680"/>
                  </a:lnTo>
                  <a:lnTo>
                    <a:pt x="6350" y="95250"/>
                  </a:lnTo>
                  <a:lnTo>
                    <a:pt x="8890" y="85090"/>
                  </a:lnTo>
                  <a:lnTo>
                    <a:pt x="13970" y="74930"/>
                  </a:lnTo>
                  <a:lnTo>
                    <a:pt x="19050" y="66040"/>
                  </a:lnTo>
                  <a:lnTo>
                    <a:pt x="24130" y="58420"/>
                  </a:lnTo>
                  <a:lnTo>
                    <a:pt x="31750" y="49530"/>
                  </a:lnTo>
                  <a:lnTo>
                    <a:pt x="40640" y="40640"/>
                  </a:lnTo>
                  <a:lnTo>
                    <a:pt x="49530" y="30480"/>
                  </a:lnTo>
                  <a:lnTo>
                    <a:pt x="58420" y="22860"/>
                  </a:lnTo>
                  <a:lnTo>
                    <a:pt x="68580" y="16510"/>
                  </a:lnTo>
                  <a:lnTo>
                    <a:pt x="1206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3234690" y="6494780"/>
              <a:ext cx="228601" cy="180341"/>
            </a:xfrm>
            <a:custGeom>
              <a:avLst/>
              <a:gdLst/>
              <a:ahLst/>
              <a:cxnLst/>
              <a:rect l="0" t="0" r="0" b="0"/>
              <a:pathLst>
                <a:path w="228601" h="180341">
                  <a:moveTo>
                    <a:pt x="134620" y="13970"/>
                  </a:moveTo>
                  <a:lnTo>
                    <a:pt x="123190" y="2540"/>
                  </a:lnTo>
                  <a:lnTo>
                    <a:pt x="114300" y="1270"/>
                  </a:lnTo>
                  <a:lnTo>
                    <a:pt x="101600" y="0"/>
                  </a:lnTo>
                  <a:lnTo>
                    <a:pt x="88900" y="1270"/>
                  </a:lnTo>
                  <a:lnTo>
                    <a:pt x="76200" y="6350"/>
                  </a:lnTo>
                  <a:lnTo>
                    <a:pt x="63500" y="15240"/>
                  </a:lnTo>
                  <a:lnTo>
                    <a:pt x="52070" y="25400"/>
                  </a:lnTo>
                  <a:lnTo>
                    <a:pt x="41910" y="35560"/>
                  </a:lnTo>
                  <a:lnTo>
                    <a:pt x="33020" y="45720"/>
                  </a:lnTo>
                  <a:lnTo>
                    <a:pt x="25400" y="55880"/>
                  </a:lnTo>
                  <a:lnTo>
                    <a:pt x="17780" y="67310"/>
                  </a:lnTo>
                  <a:lnTo>
                    <a:pt x="12700" y="77470"/>
                  </a:lnTo>
                  <a:lnTo>
                    <a:pt x="7620" y="87630"/>
                  </a:lnTo>
                  <a:lnTo>
                    <a:pt x="3810" y="100330"/>
                  </a:lnTo>
                  <a:lnTo>
                    <a:pt x="2540" y="115570"/>
                  </a:lnTo>
                  <a:lnTo>
                    <a:pt x="0" y="130810"/>
                  </a:lnTo>
                  <a:lnTo>
                    <a:pt x="1270" y="144780"/>
                  </a:lnTo>
                  <a:lnTo>
                    <a:pt x="5080" y="157480"/>
                  </a:lnTo>
                  <a:lnTo>
                    <a:pt x="10160" y="168910"/>
                  </a:lnTo>
                  <a:lnTo>
                    <a:pt x="16510" y="175260"/>
                  </a:lnTo>
                  <a:lnTo>
                    <a:pt x="24130" y="179070"/>
                  </a:lnTo>
                  <a:lnTo>
                    <a:pt x="33020" y="180340"/>
                  </a:lnTo>
                  <a:lnTo>
                    <a:pt x="43180" y="177800"/>
                  </a:lnTo>
                  <a:lnTo>
                    <a:pt x="54610" y="171450"/>
                  </a:lnTo>
                  <a:lnTo>
                    <a:pt x="67310" y="165100"/>
                  </a:lnTo>
                  <a:lnTo>
                    <a:pt x="77470" y="156210"/>
                  </a:lnTo>
                  <a:lnTo>
                    <a:pt x="87630" y="147320"/>
                  </a:lnTo>
                  <a:lnTo>
                    <a:pt x="96520" y="138430"/>
                  </a:lnTo>
                  <a:lnTo>
                    <a:pt x="104140" y="128270"/>
                  </a:lnTo>
                  <a:lnTo>
                    <a:pt x="111760" y="118110"/>
                  </a:lnTo>
                  <a:lnTo>
                    <a:pt x="119380" y="107950"/>
                  </a:lnTo>
                  <a:lnTo>
                    <a:pt x="125730" y="95250"/>
                  </a:lnTo>
                  <a:lnTo>
                    <a:pt x="130810" y="81280"/>
                  </a:lnTo>
                  <a:lnTo>
                    <a:pt x="135890" y="66040"/>
                  </a:lnTo>
                  <a:lnTo>
                    <a:pt x="143510" y="35560"/>
                  </a:lnTo>
                  <a:lnTo>
                    <a:pt x="147320" y="21590"/>
                  </a:lnTo>
                  <a:lnTo>
                    <a:pt x="151130" y="16510"/>
                  </a:lnTo>
                  <a:lnTo>
                    <a:pt x="154940" y="17780"/>
                  </a:lnTo>
                  <a:lnTo>
                    <a:pt x="158750" y="24130"/>
                  </a:lnTo>
                  <a:lnTo>
                    <a:pt x="162560" y="31750"/>
                  </a:lnTo>
                  <a:lnTo>
                    <a:pt x="166370" y="41910"/>
                  </a:lnTo>
                  <a:lnTo>
                    <a:pt x="176530" y="76200"/>
                  </a:lnTo>
                  <a:lnTo>
                    <a:pt x="190500" y="119380"/>
                  </a:lnTo>
                  <a:lnTo>
                    <a:pt x="196850" y="127000"/>
                  </a:lnTo>
                  <a:lnTo>
                    <a:pt x="204470" y="133350"/>
                  </a:lnTo>
                  <a:lnTo>
                    <a:pt x="228600" y="1511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3478530" y="6297930"/>
              <a:ext cx="111761" cy="360681"/>
            </a:xfrm>
            <a:custGeom>
              <a:avLst/>
              <a:gdLst/>
              <a:ahLst/>
              <a:cxnLst/>
              <a:rect l="0" t="0" r="0" b="0"/>
              <a:pathLst>
                <a:path w="111761" h="360681">
                  <a:moveTo>
                    <a:pt x="111760" y="0"/>
                  </a:moveTo>
                  <a:lnTo>
                    <a:pt x="111760" y="304800"/>
                  </a:lnTo>
                  <a:lnTo>
                    <a:pt x="110490" y="311150"/>
                  </a:lnTo>
                  <a:lnTo>
                    <a:pt x="107950" y="309880"/>
                  </a:lnTo>
                  <a:lnTo>
                    <a:pt x="106680" y="304800"/>
                  </a:lnTo>
                  <a:lnTo>
                    <a:pt x="96520" y="284480"/>
                  </a:lnTo>
                  <a:lnTo>
                    <a:pt x="91440" y="270510"/>
                  </a:lnTo>
                  <a:lnTo>
                    <a:pt x="82550" y="245110"/>
                  </a:lnTo>
                  <a:lnTo>
                    <a:pt x="77470" y="233680"/>
                  </a:lnTo>
                  <a:lnTo>
                    <a:pt x="71120" y="224790"/>
                  </a:lnTo>
                  <a:lnTo>
                    <a:pt x="63500" y="218440"/>
                  </a:lnTo>
                  <a:lnTo>
                    <a:pt x="55880" y="212090"/>
                  </a:lnTo>
                  <a:lnTo>
                    <a:pt x="46990" y="212090"/>
                  </a:lnTo>
                  <a:lnTo>
                    <a:pt x="39370" y="214630"/>
                  </a:lnTo>
                  <a:lnTo>
                    <a:pt x="31750" y="220980"/>
                  </a:lnTo>
                  <a:lnTo>
                    <a:pt x="24130" y="229870"/>
                  </a:lnTo>
                  <a:lnTo>
                    <a:pt x="17780" y="242570"/>
                  </a:lnTo>
                  <a:lnTo>
                    <a:pt x="10160" y="256540"/>
                  </a:lnTo>
                  <a:lnTo>
                    <a:pt x="5080" y="270510"/>
                  </a:lnTo>
                  <a:lnTo>
                    <a:pt x="2540" y="284480"/>
                  </a:lnTo>
                  <a:lnTo>
                    <a:pt x="0" y="298450"/>
                  </a:lnTo>
                  <a:lnTo>
                    <a:pt x="1270" y="311150"/>
                  </a:lnTo>
                  <a:lnTo>
                    <a:pt x="3810" y="323850"/>
                  </a:lnTo>
                  <a:lnTo>
                    <a:pt x="8890" y="335280"/>
                  </a:lnTo>
                  <a:lnTo>
                    <a:pt x="15240" y="344170"/>
                  </a:lnTo>
                  <a:lnTo>
                    <a:pt x="22860" y="350520"/>
                  </a:lnTo>
                  <a:lnTo>
                    <a:pt x="31750" y="356870"/>
                  </a:lnTo>
                  <a:lnTo>
                    <a:pt x="40640" y="359410"/>
                  </a:lnTo>
                  <a:lnTo>
                    <a:pt x="49530" y="360680"/>
                  </a:lnTo>
                  <a:lnTo>
                    <a:pt x="59690" y="359410"/>
                  </a:lnTo>
                  <a:lnTo>
                    <a:pt x="68580" y="356870"/>
                  </a:lnTo>
                  <a:lnTo>
                    <a:pt x="77470" y="353060"/>
                  </a:lnTo>
                  <a:lnTo>
                    <a:pt x="101600" y="3365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3665220" y="6477000"/>
              <a:ext cx="135891" cy="166371"/>
            </a:xfrm>
            <a:custGeom>
              <a:avLst/>
              <a:gdLst/>
              <a:ahLst/>
              <a:cxnLst/>
              <a:rect l="0" t="0" r="0" b="0"/>
              <a:pathLst>
                <a:path w="135891" h="166371">
                  <a:moveTo>
                    <a:pt x="8890" y="0"/>
                  </a:moveTo>
                  <a:lnTo>
                    <a:pt x="8890" y="22860"/>
                  </a:lnTo>
                  <a:lnTo>
                    <a:pt x="7620" y="34290"/>
                  </a:lnTo>
                  <a:lnTo>
                    <a:pt x="6350" y="49530"/>
                  </a:lnTo>
                  <a:lnTo>
                    <a:pt x="3810" y="64770"/>
                  </a:lnTo>
                  <a:lnTo>
                    <a:pt x="2540" y="80010"/>
                  </a:lnTo>
                  <a:lnTo>
                    <a:pt x="1270" y="96520"/>
                  </a:lnTo>
                  <a:lnTo>
                    <a:pt x="0" y="114300"/>
                  </a:lnTo>
                  <a:lnTo>
                    <a:pt x="1270" y="128270"/>
                  </a:lnTo>
                  <a:lnTo>
                    <a:pt x="2540" y="142240"/>
                  </a:lnTo>
                  <a:lnTo>
                    <a:pt x="5080" y="153670"/>
                  </a:lnTo>
                  <a:lnTo>
                    <a:pt x="11430" y="161290"/>
                  </a:lnTo>
                  <a:lnTo>
                    <a:pt x="20320" y="165100"/>
                  </a:lnTo>
                  <a:lnTo>
                    <a:pt x="30480" y="166370"/>
                  </a:lnTo>
                  <a:lnTo>
                    <a:pt x="39370" y="161290"/>
                  </a:lnTo>
                  <a:lnTo>
                    <a:pt x="48260" y="152400"/>
                  </a:lnTo>
                  <a:lnTo>
                    <a:pt x="55880" y="139700"/>
                  </a:lnTo>
                  <a:lnTo>
                    <a:pt x="62230" y="125730"/>
                  </a:lnTo>
                  <a:lnTo>
                    <a:pt x="68580" y="110490"/>
                  </a:lnTo>
                  <a:lnTo>
                    <a:pt x="73660" y="95250"/>
                  </a:lnTo>
                  <a:lnTo>
                    <a:pt x="81280" y="64770"/>
                  </a:lnTo>
                  <a:lnTo>
                    <a:pt x="85090" y="50800"/>
                  </a:lnTo>
                  <a:lnTo>
                    <a:pt x="87630" y="44450"/>
                  </a:lnTo>
                  <a:lnTo>
                    <a:pt x="86360" y="43180"/>
                  </a:lnTo>
                  <a:lnTo>
                    <a:pt x="85090" y="46990"/>
                  </a:lnTo>
                  <a:lnTo>
                    <a:pt x="86360" y="54610"/>
                  </a:lnTo>
                  <a:lnTo>
                    <a:pt x="87630" y="66040"/>
                  </a:lnTo>
                  <a:lnTo>
                    <a:pt x="88900" y="78740"/>
                  </a:lnTo>
                  <a:lnTo>
                    <a:pt x="91440" y="92710"/>
                  </a:lnTo>
                  <a:lnTo>
                    <a:pt x="97790" y="119380"/>
                  </a:lnTo>
                  <a:lnTo>
                    <a:pt x="101600" y="132080"/>
                  </a:lnTo>
                  <a:lnTo>
                    <a:pt x="107950" y="140970"/>
                  </a:lnTo>
                  <a:lnTo>
                    <a:pt x="135890" y="157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3874770" y="6403340"/>
              <a:ext cx="31751" cy="252731"/>
            </a:xfrm>
            <a:custGeom>
              <a:avLst/>
              <a:gdLst/>
              <a:ahLst/>
              <a:cxnLst/>
              <a:rect l="0" t="0" r="0" b="0"/>
              <a:pathLst>
                <a:path w="31751" h="252731">
                  <a:moveTo>
                    <a:pt x="31750" y="0"/>
                  </a:moveTo>
                  <a:lnTo>
                    <a:pt x="20320" y="16510"/>
                  </a:lnTo>
                  <a:lnTo>
                    <a:pt x="15240" y="29210"/>
                  </a:lnTo>
                  <a:lnTo>
                    <a:pt x="11430" y="43180"/>
                  </a:lnTo>
                  <a:lnTo>
                    <a:pt x="7620" y="60960"/>
                  </a:lnTo>
                  <a:lnTo>
                    <a:pt x="5080" y="77470"/>
                  </a:lnTo>
                  <a:lnTo>
                    <a:pt x="3810" y="92710"/>
                  </a:lnTo>
                  <a:lnTo>
                    <a:pt x="2540" y="106680"/>
                  </a:lnTo>
                  <a:lnTo>
                    <a:pt x="1270" y="124460"/>
                  </a:lnTo>
                  <a:lnTo>
                    <a:pt x="0" y="161290"/>
                  </a:lnTo>
                  <a:lnTo>
                    <a:pt x="1270" y="180340"/>
                  </a:lnTo>
                  <a:lnTo>
                    <a:pt x="2540" y="198120"/>
                  </a:lnTo>
                  <a:lnTo>
                    <a:pt x="20320" y="252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3980180" y="6413500"/>
              <a:ext cx="31751" cy="264161"/>
            </a:xfrm>
            <a:custGeom>
              <a:avLst/>
              <a:gdLst/>
              <a:ahLst/>
              <a:cxnLst/>
              <a:rect l="0" t="0" r="0" b="0"/>
              <a:pathLst>
                <a:path w="31751" h="264161">
                  <a:moveTo>
                    <a:pt x="31750" y="0"/>
                  </a:moveTo>
                  <a:lnTo>
                    <a:pt x="25400" y="27940"/>
                  </a:lnTo>
                  <a:lnTo>
                    <a:pt x="24130" y="43180"/>
                  </a:lnTo>
                  <a:lnTo>
                    <a:pt x="22860" y="60960"/>
                  </a:lnTo>
                  <a:lnTo>
                    <a:pt x="21590" y="78740"/>
                  </a:lnTo>
                  <a:lnTo>
                    <a:pt x="21590" y="121920"/>
                  </a:lnTo>
                  <a:lnTo>
                    <a:pt x="21590" y="144780"/>
                  </a:lnTo>
                  <a:lnTo>
                    <a:pt x="20320" y="163830"/>
                  </a:lnTo>
                  <a:lnTo>
                    <a:pt x="17780" y="181610"/>
                  </a:lnTo>
                  <a:lnTo>
                    <a:pt x="15240" y="199390"/>
                  </a:lnTo>
                  <a:lnTo>
                    <a:pt x="12700" y="213360"/>
                  </a:lnTo>
                  <a:lnTo>
                    <a:pt x="8890" y="226060"/>
                  </a:lnTo>
                  <a:lnTo>
                    <a:pt x="0" y="264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3948430" y="6508750"/>
              <a:ext cx="125731" cy="1"/>
            </a:xfrm>
            <a:custGeom>
              <a:avLst/>
              <a:gdLst/>
              <a:ahLst/>
              <a:cxnLst/>
              <a:rect l="0" t="0" r="0" b="0"/>
              <a:pathLst>
                <a:path w="125731" h="1">
                  <a:moveTo>
                    <a:pt x="0" y="0"/>
                  </a:moveTo>
                  <a:lnTo>
                    <a:pt x="1257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4085590" y="6445250"/>
              <a:ext cx="125731" cy="186691"/>
            </a:xfrm>
            <a:custGeom>
              <a:avLst/>
              <a:gdLst/>
              <a:ahLst/>
              <a:cxnLst/>
              <a:rect l="0" t="0" r="0" b="0"/>
              <a:pathLst>
                <a:path w="125731" h="186691">
                  <a:moveTo>
                    <a:pt x="115570" y="0"/>
                  </a:moveTo>
                  <a:lnTo>
                    <a:pt x="71120" y="15240"/>
                  </a:lnTo>
                  <a:lnTo>
                    <a:pt x="62230" y="19050"/>
                  </a:lnTo>
                  <a:lnTo>
                    <a:pt x="54610" y="24130"/>
                  </a:lnTo>
                  <a:lnTo>
                    <a:pt x="46990" y="30480"/>
                  </a:lnTo>
                  <a:lnTo>
                    <a:pt x="43180" y="38100"/>
                  </a:lnTo>
                  <a:lnTo>
                    <a:pt x="40640" y="46990"/>
                  </a:lnTo>
                  <a:lnTo>
                    <a:pt x="40640" y="55880"/>
                  </a:lnTo>
                  <a:lnTo>
                    <a:pt x="44450" y="64770"/>
                  </a:lnTo>
                  <a:lnTo>
                    <a:pt x="50800" y="74930"/>
                  </a:lnTo>
                  <a:lnTo>
                    <a:pt x="58420" y="85090"/>
                  </a:lnTo>
                  <a:lnTo>
                    <a:pt x="67310" y="93980"/>
                  </a:lnTo>
                  <a:lnTo>
                    <a:pt x="78740" y="102870"/>
                  </a:lnTo>
                  <a:lnTo>
                    <a:pt x="91440" y="110490"/>
                  </a:lnTo>
                  <a:lnTo>
                    <a:pt x="101600" y="118110"/>
                  </a:lnTo>
                  <a:lnTo>
                    <a:pt x="110490" y="125730"/>
                  </a:lnTo>
                  <a:lnTo>
                    <a:pt x="119380" y="133350"/>
                  </a:lnTo>
                  <a:lnTo>
                    <a:pt x="123190" y="140970"/>
                  </a:lnTo>
                  <a:lnTo>
                    <a:pt x="125730" y="151130"/>
                  </a:lnTo>
                  <a:lnTo>
                    <a:pt x="125730" y="160020"/>
                  </a:lnTo>
                  <a:lnTo>
                    <a:pt x="120650" y="167640"/>
                  </a:lnTo>
                  <a:lnTo>
                    <a:pt x="113030" y="173990"/>
                  </a:lnTo>
                  <a:lnTo>
                    <a:pt x="102870" y="179070"/>
                  </a:lnTo>
                  <a:lnTo>
                    <a:pt x="91440" y="182880"/>
                  </a:lnTo>
                  <a:lnTo>
                    <a:pt x="77470" y="185420"/>
                  </a:lnTo>
                  <a:lnTo>
                    <a:pt x="60960" y="186690"/>
                  </a:lnTo>
                  <a:lnTo>
                    <a:pt x="48260" y="186690"/>
                  </a:lnTo>
                  <a:lnTo>
                    <a:pt x="35560" y="185420"/>
                  </a:lnTo>
                  <a:lnTo>
                    <a:pt x="0" y="1689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3" name="Group 352"/>
          <p:cNvGrpSpPr/>
          <p:nvPr/>
        </p:nvGrpSpPr>
        <p:grpSpPr>
          <a:xfrm>
            <a:off x="1781810" y="6751320"/>
            <a:ext cx="2260601" cy="551181"/>
            <a:chOff x="1781810" y="6751320"/>
            <a:chExt cx="2260601" cy="551181"/>
          </a:xfrm>
        </p:grpSpPr>
        <p:sp>
          <p:nvSpPr>
            <p:cNvPr id="343" name="Freeform 342"/>
            <p:cNvSpPr/>
            <p:nvPr/>
          </p:nvSpPr>
          <p:spPr>
            <a:xfrm>
              <a:off x="1781810" y="6893560"/>
              <a:ext cx="250191" cy="408941"/>
            </a:xfrm>
            <a:custGeom>
              <a:avLst/>
              <a:gdLst/>
              <a:ahLst/>
              <a:cxnLst/>
              <a:rect l="0" t="0" r="0" b="0"/>
              <a:pathLst>
                <a:path w="250191" h="408941">
                  <a:moveTo>
                    <a:pt x="49530" y="46990"/>
                  </a:moveTo>
                  <a:lnTo>
                    <a:pt x="49530" y="195580"/>
                  </a:lnTo>
                  <a:lnTo>
                    <a:pt x="50800" y="215900"/>
                  </a:lnTo>
                  <a:lnTo>
                    <a:pt x="53340" y="233680"/>
                  </a:lnTo>
                  <a:lnTo>
                    <a:pt x="55880" y="248920"/>
                  </a:lnTo>
                  <a:lnTo>
                    <a:pt x="57150" y="264160"/>
                  </a:lnTo>
                  <a:lnTo>
                    <a:pt x="58420" y="280670"/>
                  </a:lnTo>
                  <a:lnTo>
                    <a:pt x="59690" y="297180"/>
                  </a:lnTo>
                  <a:lnTo>
                    <a:pt x="59690" y="335280"/>
                  </a:lnTo>
                  <a:lnTo>
                    <a:pt x="60960" y="405130"/>
                  </a:lnTo>
                  <a:lnTo>
                    <a:pt x="59690" y="408940"/>
                  </a:lnTo>
                  <a:lnTo>
                    <a:pt x="57150" y="403860"/>
                  </a:lnTo>
                  <a:lnTo>
                    <a:pt x="54610" y="393700"/>
                  </a:lnTo>
                  <a:lnTo>
                    <a:pt x="52070" y="383540"/>
                  </a:lnTo>
                  <a:lnTo>
                    <a:pt x="45720" y="361950"/>
                  </a:lnTo>
                  <a:lnTo>
                    <a:pt x="44450" y="350520"/>
                  </a:lnTo>
                  <a:lnTo>
                    <a:pt x="41910" y="337820"/>
                  </a:lnTo>
                  <a:lnTo>
                    <a:pt x="41910" y="325120"/>
                  </a:lnTo>
                  <a:lnTo>
                    <a:pt x="39370" y="312420"/>
                  </a:lnTo>
                  <a:lnTo>
                    <a:pt x="36830" y="298450"/>
                  </a:lnTo>
                  <a:lnTo>
                    <a:pt x="34290" y="284480"/>
                  </a:lnTo>
                  <a:lnTo>
                    <a:pt x="30480" y="271780"/>
                  </a:lnTo>
                  <a:lnTo>
                    <a:pt x="25400" y="260350"/>
                  </a:lnTo>
                  <a:lnTo>
                    <a:pt x="19050" y="248920"/>
                  </a:lnTo>
                  <a:lnTo>
                    <a:pt x="13970" y="233680"/>
                  </a:lnTo>
                  <a:lnTo>
                    <a:pt x="10160" y="217170"/>
                  </a:lnTo>
                  <a:lnTo>
                    <a:pt x="6350" y="199390"/>
                  </a:lnTo>
                  <a:lnTo>
                    <a:pt x="2540" y="182880"/>
                  </a:lnTo>
                  <a:lnTo>
                    <a:pt x="1270" y="166370"/>
                  </a:lnTo>
                  <a:lnTo>
                    <a:pt x="0" y="151130"/>
                  </a:lnTo>
                  <a:lnTo>
                    <a:pt x="2540" y="137160"/>
                  </a:lnTo>
                  <a:lnTo>
                    <a:pt x="7620" y="124460"/>
                  </a:lnTo>
                  <a:lnTo>
                    <a:pt x="15240" y="113030"/>
                  </a:lnTo>
                  <a:lnTo>
                    <a:pt x="24130" y="101600"/>
                  </a:lnTo>
                  <a:lnTo>
                    <a:pt x="35560" y="90170"/>
                  </a:lnTo>
                  <a:lnTo>
                    <a:pt x="46990" y="78740"/>
                  </a:lnTo>
                  <a:lnTo>
                    <a:pt x="58420" y="69850"/>
                  </a:lnTo>
                  <a:lnTo>
                    <a:pt x="69850" y="60960"/>
                  </a:lnTo>
                  <a:lnTo>
                    <a:pt x="81280" y="52070"/>
                  </a:lnTo>
                  <a:lnTo>
                    <a:pt x="92710" y="44450"/>
                  </a:lnTo>
                  <a:lnTo>
                    <a:pt x="105410" y="36830"/>
                  </a:lnTo>
                  <a:lnTo>
                    <a:pt x="118110" y="30480"/>
                  </a:lnTo>
                  <a:lnTo>
                    <a:pt x="132080" y="24130"/>
                  </a:lnTo>
                  <a:lnTo>
                    <a:pt x="146050" y="19050"/>
                  </a:lnTo>
                  <a:lnTo>
                    <a:pt x="195580" y="1270"/>
                  </a:lnTo>
                  <a:lnTo>
                    <a:pt x="207010" y="0"/>
                  </a:lnTo>
                  <a:lnTo>
                    <a:pt x="217170" y="1270"/>
                  </a:lnTo>
                  <a:lnTo>
                    <a:pt x="228600" y="2540"/>
                  </a:lnTo>
                  <a:lnTo>
                    <a:pt x="237490" y="6350"/>
                  </a:lnTo>
                  <a:lnTo>
                    <a:pt x="243840" y="12700"/>
                  </a:lnTo>
                  <a:lnTo>
                    <a:pt x="248920" y="20320"/>
                  </a:lnTo>
                  <a:lnTo>
                    <a:pt x="250190" y="31750"/>
                  </a:lnTo>
                  <a:lnTo>
                    <a:pt x="246380" y="44450"/>
                  </a:lnTo>
                  <a:lnTo>
                    <a:pt x="240030" y="59690"/>
                  </a:lnTo>
                  <a:lnTo>
                    <a:pt x="234950" y="72390"/>
                  </a:lnTo>
                  <a:lnTo>
                    <a:pt x="228600" y="85090"/>
                  </a:lnTo>
                  <a:lnTo>
                    <a:pt x="220980" y="96520"/>
                  </a:lnTo>
                  <a:lnTo>
                    <a:pt x="214630" y="107950"/>
                  </a:lnTo>
                  <a:lnTo>
                    <a:pt x="200660" y="130810"/>
                  </a:lnTo>
                  <a:lnTo>
                    <a:pt x="193040" y="139700"/>
                  </a:lnTo>
                  <a:lnTo>
                    <a:pt x="184150" y="148590"/>
                  </a:lnTo>
                  <a:lnTo>
                    <a:pt x="173990" y="156210"/>
                  </a:lnTo>
                  <a:lnTo>
                    <a:pt x="165100" y="165100"/>
                  </a:lnTo>
                  <a:lnTo>
                    <a:pt x="149860" y="179070"/>
                  </a:lnTo>
                  <a:lnTo>
                    <a:pt x="134620" y="194310"/>
                  </a:lnTo>
                  <a:lnTo>
                    <a:pt x="9271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2012950" y="6940550"/>
              <a:ext cx="114301" cy="128271"/>
            </a:xfrm>
            <a:custGeom>
              <a:avLst/>
              <a:gdLst/>
              <a:ahLst/>
              <a:cxnLst/>
              <a:rect l="0" t="0" r="0" b="0"/>
              <a:pathLst>
                <a:path w="114301" h="128271">
                  <a:moveTo>
                    <a:pt x="8890" y="10160"/>
                  </a:moveTo>
                  <a:lnTo>
                    <a:pt x="2540" y="26670"/>
                  </a:lnTo>
                  <a:lnTo>
                    <a:pt x="1270" y="38100"/>
                  </a:lnTo>
                  <a:lnTo>
                    <a:pt x="0" y="50800"/>
                  </a:lnTo>
                  <a:lnTo>
                    <a:pt x="0" y="66040"/>
                  </a:lnTo>
                  <a:lnTo>
                    <a:pt x="0" y="78740"/>
                  </a:lnTo>
                  <a:lnTo>
                    <a:pt x="1270" y="91440"/>
                  </a:lnTo>
                  <a:lnTo>
                    <a:pt x="3810" y="102870"/>
                  </a:lnTo>
                  <a:lnTo>
                    <a:pt x="8890" y="111760"/>
                  </a:lnTo>
                  <a:lnTo>
                    <a:pt x="16510" y="119380"/>
                  </a:lnTo>
                  <a:lnTo>
                    <a:pt x="24130" y="124460"/>
                  </a:lnTo>
                  <a:lnTo>
                    <a:pt x="34290" y="127000"/>
                  </a:lnTo>
                  <a:lnTo>
                    <a:pt x="45720" y="128270"/>
                  </a:lnTo>
                  <a:lnTo>
                    <a:pt x="57150" y="127000"/>
                  </a:lnTo>
                  <a:lnTo>
                    <a:pt x="69850" y="123190"/>
                  </a:lnTo>
                  <a:lnTo>
                    <a:pt x="81280" y="116840"/>
                  </a:lnTo>
                  <a:lnTo>
                    <a:pt x="91440" y="109220"/>
                  </a:lnTo>
                  <a:lnTo>
                    <a:pt x="100330" y="101600"/>
                  </a:lnTo>
                  <a:lnTo>
                    <a:pt x="106680" y="91440"/>
                  </a:lnTo>
                  <a:lnTo>
                    <a:pt x="113030" y="82550"/>
                  </a:lnTo>
                  <a:lnTo>
                    <a:pt x="114300" y="72390"/>
                  </a:lnTo>
                  <a:lnTo>
                    <a:pt x="113030" y="62230"/>
                  </a:lnTo>
                  <a:lnTo>
                    <a:pt x="109220" y="52070"/>
                  </a:lnTo>
                  <a:lnTo>
                    <a:pt x="102870" y="43180"/>
                  </a:lnTo>
                  <a:lnTo>
                    <a:pt x="93980" y="34290"/>
                  </a:lnTo>
                  <a:lnTo>
                    <a:pt x="82550" y="26670"/>
                  </a:lnTo>
                  <a:lnTo>
                    <a:pt x="72390" y="20320"/>
                  </a:lnTo>
                  <a:lnTo>
                    <a:pt x="60960" y="13970"/>
                  </a:lnTo>
                  <a:lnTo>
                    <a:pt x="889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2162810" y="6924040"/>
              <a:ext cx="203201" cy="318771"/>
            </a:xfrm>
            <a:custGeom>
              <a:avLst/>
              <a:gdLst/>
              <a:ahLst/>
              <a:cxnLst/>
              <a:rect l="0" t="0" r="0" b="0"/>
              <a:pathLst>
                <a:path w="203201" h="318771">
                  <a:moveTo>
                    <a:pt x="16510" y="16510"/>
                  </a:moveTo>
                  <a:lnTo>
                    <a:pt x="21590" y="38100"/>
                  </a:lnTo>
                  <a:lnTo>
                    <a:pt x="25400" y="48260"/>
                  </a:lnTo>
                  <a:lnTo>
                    <a:pt x="31750" y="69850"/>
                  </a:lnTo>
                  <a:lnTo>
                    <a:pt x="33020" y="83820"/>
                  </a:lnTo>
                  <a:lnTo>
                    <a:pt x="34290" y="102870"/>
                  </a:lnTo>
                  <a:lnTo>
                    <a:pt x="36830" y="140970"/>
                  </a:lnTo>
                  <a:lnTo>
                    <a:pt x="36830" y="189230"/>
                  </a:lnTo>
                  <a:lnTo>
                    <a:pt x="38100" y="309880"/>
                  </a:lnTo>
                  <a:lnTo>
                    <a:pt x="36830" y="317500"/>
                  </a:lnTo>
                  <a:lnTo>
                    <a:pt x="34290" y="318770"/>
                  </a:lnTo>
                  <a:lnTo>
                    <a:pt x="31750" y="316230"/>
                  </a:lnTo>
                  <a:lnTo>
                    <a:pt x="29210" y="311150"/>
                  </a:lnTo>
                  <a:lnTo>
                    <a:pt x="26670" y="303530"/>
                  </a:lnTo>
                  <a:lnTo>
                    <a:pt x="22860" y="295910"/>
                  </a:lnTo>
                  <a:lnTo>
                    <a:pt x="20320" y="285750"/>
                  </a:lnTo>
                  <a:lnTo>
                    <a:pt x="16510" y="274320"/>
                  </a:lnTo>
                  <a:lnTo>
                    <a:pt x="12700" y="261620"/>
                  </a:lnTo>
                  <a:lnTo>
                    <a:pt x="10160" y="248920"/>
                  </a:lnTo>
                  <a:lnTo>
                    <a:pt x="8890" y="236220"/>
                  </a:lnTo>
                  <a:lnTo>
                    <a:pt x="7620" y="222250"/>
                  </a:lnTo>
                  <a:lnTo>
                    <a:pt x="6350" y="208280"/>
                  </a:lnTo>
                  <a:lnTo>
                    <a:pt x="3810" y="194310"/>
                  </a:lnTo>
                  <a:lnTo>
                    <a:pt x="1270" y="181610"/>
                  </a:lnTo>
                  <a:lnTo>
                    <a:pt x="0" y="166370"/>
                  </a:lnTo>
                  <a:lnTo>
                    <a:pt x="1270" y="149860"/>
                  </a:lnTo>
                  <a:lnTo>
                    <a:pt x="2540" y="133350"/>
                  </a:lnTo>
                  <a:lnTo>
                    <a:pt x="5080" y="119380"/>
                  </a:lnTo>
                  <a:lnTo>
                    <a:pt x="7620" y="105410"/>
                  </a:lnTo>
                  <a:lnTo>
                    <a:pt x="10160" y="93980"/>
                  </a:lnTo>
                  <a:lnTo>
                    <a:pt x="13970" y="81280"/>
                  </a:lnTo>
                  <a:lnTo>
                    <a:pt x="20320" y="59690"/>
                  </a:lnTo>
                  <a:lnTo>
                    <a:pt x="26670" y="49530"/>
                  </a:lnTo>
                  <a:lnTo>
                    <a:pt x="33020" y="40640"/>
                  </a:lnTo>
                  <a:lnTo>
                    <a:pt x="64770" y="10160"/>
                  </a:lnTo>
                  <a:lnTo>
                    <a:pt x="74930" y="5080"/>
                  </a:lnTo>
                  <a:lnTo>
                    <a:pt x="85090" y="1270"/>
                  </a:lnTo>
                  <a:lnTo>
                    <a:pt x="97790" y="0"/>
                  </a:lnTo>
                  <a:lnTo>
                    <a:pt x="113030" y="0"/>
                  </a:lnTo>
                  <a:lnTo>
                    <a:pt x="129540" y="0"/>
                  </a:lnTo>
                  <a:lnTo>
                    <a:pt x="148590" y="2540"/>
                  </a:lnTo>
                  <a:lnTo>
                    <a:pt x="163830" y="6350"/>
                  </a:lnTo>
                  <a:lnTo>
                    <a:pt x="177800" y="13970"/>
                  </a:lnTo>
                  <a:lnTo>
                    <a:pt x="190500" y="21590"/>
                  </a:lnTo>
                  <a:lnTo>
                    <a:pt x="198120" y="31750"/>
                  </a:lnTo>
                  <a:lnTo>
                    <a:pt x="201930" y="43180"/>
                  </a:lnTo>
                  <a:lnTo>
                    <a:pt x="203200" y="54610"/>
                  </a:lnTo>
                  <a:lnTo>
                    <a:pt x="200660" y="67310"/>
                  </a:lnTo>
                  <a:lnTo>
                    <a:pt x="195580" y="81280"/>
                  </a:lnTo>
                  <a:lnTo>
                    <a:pt x="187960" y="95250"/>
                  </a:lnTo>
                  <a:lnTo>
                    <a:pt x="180340" y="105410"/>
                  </a:lnTo>
                  <a:lnTo>
                    <a:pt x="171450" y="113030"/>
                  </a:lnTo>
                  <a:lnTo>
                    <a:pt x="161290" y="119380"/>
                  </a:lnTo>
                  <a:lnTo>
                    <a:pt x="151130" y="125730"/>
                  </a:lnTo>
                  <a:lnTo>
                    <a:pt x="138430" y="132080"/>
                  </a:lnTo>
                  <a:lnTo>
                    <a:pt x="125730" y="139700"/>
                  </a:lnTo>
                  <a:lnTo>
                    <a:pt x="113030" y="143510"/>
                  </a:lnTo>
                  <a:lnTo>
                    <a:pt x="99060" y="143510"/>
                  </a:lnTo>
                  <a:lnTo>
                    <a:pt x="58420" y="1422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2523490" y="6868160"/>
              <a:ext cx="181611" cy="384811"/>
            </a:xfrm>
            <a:custGeom>
              <a:avLst/>
              <a:gdLst/>
              <a:ahLst/>
              <a:cxnLst/>
              <a:rect l="0" t="0" r="0" b="0"/>
              <a:pathLst>
                <a:path w="181611" h="384811">
                  <a:moveTo>
                    <a:pt x="161290" y="8890"/>
                  </a:moveTo>
                  <a:lnTo>
                    <a:pt x="144780" y="3810"/>
                  </a:lnTo>
                  <a:lnTo>
                    <a:pt x="134620" y="1270"/>
                  </a:lnTo>
                  <a:lnTo>
                    <a:pt x="123190" y="1270"/>
                  </a:lnTo>
                  <a:lnTo>
                    <a:pt x="111760" y="0"/>
                  </a:lnTo>
                  <a:lnTo>
                    <a:pt x="100330" y="1270"/>
                  </a:lnTo>
                  <a:lnTo>
                    <a:pt x="88900" y="5080"/>
                  </a:lnTo>
                  <a:lnTo>
                    <a:pt x="77470" y="10160"/>
                  </a:lnTo>
                  <a:lnTo>
                    <a:pt x="68580" y="16510"/>
                  </a:lnTo>
                  <a:lnTo>
                    <a:pt x="59690" y="24130"/>
                  </a:lnTo>
                  <a:lnTo>
                    <a:pt x="50800" y="33020"/>
                  </a:lnTo>
                  <a:lnTo>
                    <a:pt x="43180" y="43180"/>
                  </a:lnTo>
                  <a:lnTo>
                    <a:pt x="35560" y="52070"/>
                  </a:lnTo>
                  <a:lnTo>
                    <a:pt x="29210" y="62230"/>
                  </a:lnTo>
                  <a:lnTo>
                    <a:pt x="22860" y="72390"/>
                  </a:lnTo>
                  <a:lnTo>
                    <a:pt x="17780" y="83820"/>
                  </a:lnTo>
                  <a:lnTo>
                    <a:pt x="12700" y="93980"/>
                  </a:lnTo>
                  <a:lnTo>
                    <a:pt x="8890" y="105410"/>
                  </a:lnTo>
                  <a:lnTo>
                    <a:pt x="3810" y="118110"/>
                  </a:lnTo>
                  <a:lnTo>
                    <a:pt x="0" y="130810"/>
                  </a:lnTo>
                  <a:lnTo>
                    <a:pt x="1270" y="140970"/>
                  </a:lnTo>
                  <a:lnTo>
                    <a:pt x="5080" y="151130"/>
                  </a:lnTo>
                  <a:lnTo>
                    <a:pt x="11430" y="160020"/>
                  </a:lnTo>
                  <a:lnTo>
                    <a:pt x="21590" y="163830"/>
                  </a:lnTo>
                  <a:lnTo>
                    <a:pt x="34290" y="163830"/>
                  </a:lnTo>
                  <a:lnTo>
                    <a:pt x="48260" y="161290"/>
                  </a:lnTo>
                  <a:lnTo>
                    <a:pt x="60960" y="157480"/>
                  </a:lnTo>
                  <a:lnTo>
                    <a:pt x="71120" y="152400"/>
                  </a:lnTo>
                  <a:lnTo>
                    <a:pt x="88900" y="140970"/>
                  </a:lnTo>
                  <a:lnTo>
                    <a:pt x="109220" y="127000"/>
                  </a:lnTo>
                  <a:lnTo>
                    <a:pt x="116840" y="119380"/>
                  </a:lnTo>
                  <a:lnTo>
                    <a:pt x="123190" y="110490"/>
                  </a:lnTo>
                  <a:lnTo>
                    <a:pt x="129540" y="101600"/>
                  </a:lnTo>
                  <a:lnTo>
                    <a:pt x="133350" y="88900"/>
                  </a:lnTo>
                  <a:lnTo>
                    <a:pt x="135890" y="74930"/>
                  </a:lnTo>
                  <a:lnTo>
                    <a:pt x="137160" y="60960"/>
                  </a:lnTo>
                  <a:lnTo>
                    <a:pt x="137160" y="46990"/>
                  </a:lnTo>
                  <a:lnTo>
                    <a:pt x="135890" y="34290"/>
                  </a:lnTo>
                  <a:lnTo>
                    <a:pt x="133350" y="22860"/>
                  </a:lnTo>
                  <a:lnTo>
                    <a:pt x="133350" y="17780"/>
                  </a:lnTo>
                  <a:lnTo>
                    <a:pt x="134620" y="19050"/>
                  </a:lnTo>
                  <a:lnTo>
                    <a:pt x="135890" y="22860"/>
                  </a:lnTo>
                  <a:lnTo>
                    <a:pt x="144780" y="41910"/>
                  </a:lnTo>
                  <a:lnTo>
                    <a:pt x="149860" y="55880"/>
                  </a:lnTo>
                  <a:lnTo>
                    <a:pt x="154940" y="69850"/>
                  </a:lnTo>
                  <a:lnTo>
                    <a:pt x="160020" y="83820"/>
                  </a:lnTo>
                  <a:lnTo>
                    <a:pt x="167640" y="110490"/>
                  </a:lnTo>
                  <a:lnTo>
                    <a:pt x="175260" y="133350"/>
                  </a:lnTo>
                  <a:lnTo>
                    <a:pt x="177800" y="146050"/>
                  </a:lnTo>
                  <a:lnTo>
                    <a:pt x="179070" y="158750"/>
                  </a:lnTo>
                  <a:lnTo>
                    <a:pt x="180340" y="171450"/>
                  </a:lnTo>
                  <a:lnTo>
                    <a:pt x="180340" y="185420"/>
                  </a:lnTo>
                  <a:lnTo>
                    <a:pt x="181610" y="213360"/>
                  </a:lnTo>
                  <a:lnTo>
                    <a:pt x="180340" y="227330"/>
                  </a:lnTo>
                  <a:lnTo>
                    <a:pt x="179070" y="241300"/>
                  </a:lnTo>
                  <a:lnTo>
                    <a:pt x="176530" y="255270"/>
                  </a:lnTo>
                  <a:lnTo>
                    <a:pt x="173990" y="269240"/>
                  </a:lnTo>
                  <a:lnTo>
                    <a:pt x="167640" y="297180"/>
                  </a:lnTo>
                  <a:lnTo>
                    <a:pt x="162560" y="309880"/>
                  </a:lnTo>
                  <a:lnTo>
                    <a:pt x="157480" y="321310"/>
                  </a:lnTo>
                  <a:lnTo>
                    <a:pt x="152400" y="332740"/>
                  </a:lnTo>
                  <a:lnTo>
                    <a:pt x="146050" y="342900"/>
                  </a:lnTo>
                  <a:lnTo>
                    <a:pt x="139700" y="353060"/>
                  </a:lnTo>
                  <a:lnTo>
                    <a:pt x="132080" y="360680"/>
                  </a:lnTo>
                  <a:lnTo>
                    <a:pt x="124460" y="367030"/>
                  </a:lnTo>
                  <a:lnTo>
                    <a:pt x="115570" y="373380"/>
                  </a:lnTo>
                  <a:lnTo>
                    <a:pt x="106680" y="378460"/>
                  </a:lnTo>
                  <a:lnTo>
                    <a:pt x="95250" y="381000"/>
                  </a:lnTo>
                  <a:lnTo>
                    <a:pt x="83820" y="383540"/>
                  </a:lnTo>
                  <a:lnTo>
                    <a:pt x="71120" y="384810"/>
                  </a:lnTo>
                  <a:lnTo>
                    <a:pt x="59690" y="383540"/>
                  </a:lnTo>
                  <a:lnTo>
                    <a:pt x="50800" y="381000"/>
                  </a:lnTo>
                  <a:lnTo>
                    <a:pt x="41910" y="375920"/>
                  </a:lnTo>
                  <a:lnTo>
                    <a:pt x="34290" y="369570"/>
                  </a:lnTo>
                  <a:lnTo>
                    <a:pt x="29210" y="361950"/>
                  </a:lnTo>
                  <a:lnTo>
                    <a:pt x="13970" y="3352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2716530" y="6908800"/>
              <a:ext cx="252731" cy="168911"/>
            </a:xfrm>
            <a:custGeom>
              <a:avLst/>
              <a:gdLst/>
              <a:ahLst/>
              <a:cxnLst/>
              <a:rect l="0" t="0" r="0" b="0"/>
              <a:pathLst>
                <a:path w="252731" h="168911">
                  <a:moveTo>
                    <a:pt x="0" y="0"/>
                  </a:moveTo>
                  <a:lnTo>
                    <a:pt x="11430" y="11430"/>
                  </a:lnTo>
                  <a:lnTo>
                    <a:pt x="16510" y="20320"/>
                  </a:lnTo>
                  <a:lnTo>
                    <a:pt x="22860" y="31750"/>
                  </a:lnTo>
                  <a:lnTo>
                    <a:pt x="29210" y="45720"/>
                  </a:lnTo>
                  <a:lnTo>
                    <a:pt x="34290" y="59690"/>
                  </a:lnTo>
                  <a:lnTo>
                    <a:pt x="39370" y="73660"/>
                  </a:lnTo>
                  <a:lnTo>
                    <a:pt x="43180" y="87630"/>
                  </a:lnTo>
                  <a:lnTo>
                    <a:pt x="46990" y="101600"/>
                  </a:lnTo>
                  <a:lnTo>
                    <a:pt x="48260" y="115570"/>
                  </a:lnTo>
                  <a:lnTo>
                    <a:pt x="49530" y="129540"/>
                  </a:lnTo>
                  <a:lnTo>
                    <a:pt x="52070" y="135890"/>
                  </a:lnTo>
                  <a:lnTo>
                    <a:pt x="54610" y="135890"/>
                  </a:lnTo>
                  <a:lnTo>
                    <a:pt x="57150" y="133350"/>
                  </a:lnTo>
                  <a:lnTo>
                    <a:pt x="60960" y="123190"/>
                  </a:lnTo>
                  <a:lnTo>
                    <a:pt x="63500" y="110490"/>
                  </a:lnTo>
                  <a:lnTo>
                    <a:pt x="67310" y="95250"/>
                  </a:lnTo>
                  <a:lnTo>
                    <a:pt x="72390" y="81280"/>
                  </a:lnTo>
                  <a:lnTo>
                    <a:pt x="80010" y="71120"/>
                  </a:lnTo>
                  <a:lnTo>
                    <a:pt x="88900" y="60960"/>
                  </a:lnTo>
                  <a:lnTo>
                    <a:pt x="96520" y="52070"/>
                  </a:lnTo>
                  <a:lnTo>
                    <a:pt x="111760" y="36830"/>
                  </a:lnTo>
                  <a:lnTo>
                    <a:pt x="120650" y="30480"/>
                  </a:lnTo>
                  <a:lnTo>
                    <a:pt x="132080" y="25400"/>
                  </a:lnTo>
                  <a:lnTo>
                    <a:pt x="143510" y="20320"/>
                  </a:lnTo>
                  <a:lnTo>
                    <a:pt x="154940" y="20320"/>
                  </a:lnTo>
                  <a:lnTo>
                    <a:pt x="163830" y="24130"/>
                  </a:lnTo>
                  <a:lnTo>
                    <a:pt x="172720" y="30480"/>
                  </a:lnTo>
                  <a:lnTo>
                    <a:pt x="176530" y="39370"/>
                  </a:lnTo>
                  <a:lnTo>
                    <a:pt x="179070" y="52070"/>
                  </a:lnTo>
                  <a:lnTo>
                    <a:pt x="179070" y="66040"/>
                  </a:lnTo>
                  <a:lnTo>
                    <a:pt x="177800" y="80010"/>
                  </a:lnTo>
                  <a:lnTo>
                    <a:pt x="175260" y="95250"/>
                  </a:lnTo>
                  <a:lnTo>
                    <a:pt x="172720" y="109220"/>
                  </a:lnTo>
                  <a:lnTo>
                    <a:pt x="172720" y="121920"/>
                  </a:lnTo>
                  <a:lnTo>
                    <a:pt x="173990" y="133350"/>
                  </a:lnTo>
                  <a:lnTo>
                    <a:pt x="175260" y="144780"/>
                  </a:lnTo>
                  <a:lnTo>
                    <a:pt x="180340" y="153670"/>
                  </a:lnTo>
                  <a:lnTo>
                    <a:pt x="186690" y="161290"/>
                  </a:lnTo>
                  <a:lnTo>
                    <a:pt x="194310" y="167640"/>
                  </a:lnTo>
                  <a:lnTo>
                    <a:pt x="203200" y="168910"/>
                  </a:lnTo>
                  <a:lnTo>
                    <a:pt x="212090" y="167640"/>
                  </a:lnTo>
                  <a:lnTo>
                    <a:pt x="222250" y="163830"/>
                  </a:lnTo>
                  <a:lnTo>
                    <a:pt x="231140" y="158750"/>
                  </a:lnTo>
                  <a:lnTo>
                    <a:pt x="240030" y="151130"/>
                  </a:lnTo>
                  <a:lnTo>
                    <a:pt x="247650" y="143510"/>
                  </a:lnTo>
                  <a:lnTo>
                    <a:pt x="251460" y="132080"/>
                  </a:lnTo>
                  <a:lnTo>
                    <a:pt x="252730" y="118110"/>
                  </a:lnTo>
                  <a:lnTo>
                    <a:pt x="252730" y="102870"/>
                  </a:lnTo>
                  <a:lnTo>
                    <a:pt x="250190" y="90170"/>
                  </a:lnTo>
                  <a:lnTo>
                    <a:pt x="246380" y="77470"/>
                  </a:lnTo>
                  <a:lnTo>
                    <a:pt x="241300" y="66040"/>
                  </a:lnTo>
                  <a:lnTo>
                    <a:pt x="234950" y="57150"/>
                  </a:lnTo>
                  <a:lnTo>
                    <a:pt x="226060" y="49530"/>
                  </a:lnTo>
                  <a:lnTo>
                    <a:pt x="179070" y="31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3053080" y="6835140"/>
              <a:ext cx="227331" cy="231141"/>
            </a:xfrm>
            <a:custGeom>
              <a:avLst/>
              <a:gdLst/>
              <a:ahLst/>
              <a:cxnLst/>
              <a:rect l="0" t="0" r="0" b="0"/>
              <a:pathLst>
                <a:path w="227331" h="231141">
                  <a:moveTo>
                    <a:pt x="0" y="115570"/>
                  </a:moveTo>
                  <a:lnTo>
                    <a:pt x="0" y="173990"/>
                  </a:lnTo>
                  <a:lnTo>
                    <a:pt x="1270" y="186690"/>
                  </a:lnTo>
                  <a:lnTo>
                    <a:pt x="3810" y="198120"/>
                  </a:lnTo>
                  <a:lnTo>
                    <a:pt x="6350" y="209550"/>
                  </a:lnTo>
                  <a:lnTo>
                    <a:pt x="12700" y="214630"/>
                  </a:lnTo>
                  <a:lnTo>
                    <a:pt x="21590" y="215900"/>
                  </a:lnTo>
                  <a:lnTo>
                    <a:pt x="31750" y="213360"/>
                  </a:lnTo>
                  <a:lnTo>
                    <a:pt x="39370" y="207010"/>
                  </a:lnTo>
                  <a:lnTo>
                    <a:pt x="46990" y="196850"/>
                  </a:lnTo>
                  <a:lnTo>
                    <a:pt x="52070" y="184150"/>
                  </a:lnTo>
                  <a:lnTo>
                    <a:pt x="57150" y="171450"/>
                  </a:lnTo>
                  <a:lnTo>
                    <a:pt x="66040" y="148590"/>
                  </a:lnTo>
                  <a:lnTo>
                    <a:pt x="77470" y="115570"/>
                  </a:lnTo>
                  <a:lnTo>
                    <a:pt x="81280" y="114300"/>
                  </a:lnTo>
                  <a:lnTo>
                    <a:pt x="87630" y="116840"/>
                  </a:lnTo>
                  <a:lnTo>
                    <a:pt x="93980" y="123190"/>
                  </a:lnTo>
                  <a:lnTo>
                    <a:pt x="99060" y="132080"/>
                  </a:lnTo>
                  <a:lnTo>
                    <a:pt x="102870" y="143510"/>
                  </a:lnTo>
                  <a:lnTo>
                    <a:pt x="107950" y="154940"/>
                  </a:lnTo>
                  <a:lnTo>
                    <a:pt x="111760" y="167640"/>
                  </a:lnTo>
                  <a:lnTo>
                    <a:pt x="115570" y="180340"/>
                  </a:lnTo>
                  <a:lnTo>
                    <a:pt x="119380" y="194310"/>
                  </a:lnTo>
                  <a:lnTo>
                    <a:pt x="124460" y="205740"/>
                  </a:lnTo>
                  <a:lnTo>
                    <a:pt x="132080" y="215900"/>
                  </a:lnTo>
                  <a:lnTo>
                    <a:pt x="140970" y="224790"/>
                  </a:lnTo>
                  <a:lnTo>
                    <a:pt x="149860" y="228600"/>
                  </a:lnTo>
                  <a:lnTo>
                    <a:pt x="160020" y="231140"/>
                  </a:lnTo>
                  <a:lnTo>
                    <a:pt x="170180" y="231140"/>
                  </a:lnTo>
                  <a:lnTo>
                    <a:pt x="179070" y="228600"/>
                  </a:lnTo>
                  <a:lnTo>
                    <a:pt x="186690" y="224790"/>
                  </a:lnTo>
                  <a:lnTo>
                    <a:pt x="195580" y="219710"/>
                  </a:lnTo>
                  <a:lnTo>
                    <a:pt x="203200" y="212090"/>
                  </a:lnTo>
                  <a:lnTo>
                    <a:pt x="209550" y="201930"/>
                  </a:lnTo>
                  <a:lnTo>
                    <a:pt x="217170" y="190500"/>
                  </a:lnTo>
                  <a:lnTo>
                    <a:pt x="222250" y="176530"/>
                  </a:lnTo>
                  <a:lnTo>
                    <a:pt x="224790" y="160020"/>
                  </a:lnTo>
                  <a:lnTo>
                    <a:pt x="227330" y="140970"/>
                  </a:lnTo>
                  <a:lnTo>
                    <a:pt x="227330" y="125730"/>
                  </a:lnTo>
                  <a:lnTo>
                    <a:pt x="227330" y="111760"/>
                  </a:lnTo>
                  <a:lnTo>
                    <a:pt x="224790" y="99060"/>
                  </a:lnTo>
                  <a:lnTo>
                    <a:pt x="219710" y="69850"/>
                  </a:lnTo>
                  <a:lnTo>
                    <a:pt x="217170" y="53340"/>
                  </a:lnTo>
                  <a:lnTo>
                    <a:pt x="212090" y="40640"/>
                  </a:lnTo>
                  <a:lnTo>
                    <a:pt x="207010" y="29210"/>
                  </a:lnTo>
                  <a:lnTo>
                    <a:pt x="1892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3411220" y="6813550"/>
              <a:ext cx="10161" cy="232411"/>
            </a:xfrm>
            <a:custGeom>
              <a:avLst/>
              <a:gdLst/>
              <a:ahLst/>
              <a:cxnLst/>
              <a:rect l="0" t="0" r="0" b="0"/>
              <a:pathLst>
                <a:path w="10161" h="232411">
                  <a:moveTo>
                    <a:pt x="0" y="0"/>
                  </a:moveTo>
                  <a:lnTo>
                    <a:pt x="5080" y="27940"/>
                  </a:lnTo>
                  <a:lnTo>
                    <a:pt x="7620" y="43180"/>
                  </a:lnTo>
                  <a:lnTo>
                    <a:pt x="8890" y="60960"/>
                  </a:lnTo>
                  <a:lnTo>
                    <a:pt x="8890" y="78740"/>
                  </a:lnTo>
                  <a:lnTo>
                    <a:pt x="8890" y="99060"/>
                  </a:lnTo>
                  <a:lnTo>
                    <a:pt x="6350" y="118110"/>
                  </a:lnTo>
                  <a:lnTo>
                    <a:pt x="5080" y="138430"/>
                  </a:lnTo>
                  <a:lnTo>
                    <a:pt x="2540" y="157480"/>
                  </a:lnTo>
                  <a:lnTo>
                    <a:pt x="2540" y="173990"/>
                  </a:lnTo>
                  <a:lnTo>
                    <a:pt x="10160" y="2324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3359150" y="6863080"/>
              <a:ext cx="135891" cy="24131"/>
            </a:xfrm>
            <a:custGeom>
              <a:avLst/>
              <a:gdLst/>
              <a:ahLst/>
              <a:cxnLst/>
              <a:rect l="0" t="0" r="0" b="0"/>
              <a:pathLst>
                <a:path w="135891" h="24131">
                  <a:moveTo>
                    <a:pt x="135890" y="13970"/>
                  </a:moveTo>
                  <a:lnTo>
                    <a:pt x="119380" y="2540"/>
                  </a:lnTo>
                  <a:lnTo>
                    <a:pt x="110490" y="1270"/>
                  </a:lnTo>
                  <a:lnTo>
                    <a:pt x="101600" y="0"/>
                  </a:lnTo>
                  <a:lnTo>
                    <a:pt x="92710" y="1270"/>
                  </a:lnTo>
                  <a:lnTo>
                    <a:pt x="82550" y="3810"/>
                  </a:lnTo>
                  <a:lnTo>
                    <a:pt x="72390" y="6350"/>
                  </a:lnTo>
                  <a:lnTo>
                    <a:pt x="38100" y="15240"/>
                  </a:lnTo>
                  <a:lnTo>
                    <a:pt x="0" y="241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3495040" y="6751320"/>
              <a:ext cx="179071" cy="304801"/>
            </a:xfrm>
            <a:custGeom>
              <a:avLst/>
              <a:gdLst/>
              <a:ahLst/>
              <a:cxnLst/>
              <a:rect l="0" t="0" r="0" b="0"/>
              <a:pathLst>
                <a:path w="179071" h="304801">
                  <a:moveTo>
                    <a:pt x="0" y="0"/>
                  </a:moveTo>
                  <a:lnTo>
                    <a:pt x="6350" y="27940"/>
                  </a:lnTo>
                  <a:lnTo>
                    <a:pt x="7620" y="44450"/>
                  </a:lnTo>
                  <a:lnTo>
                    <a:pt x="8890" y="63500"/>
                  </a:lnTo>
                  <a:lnTo>
                    <a:pt x="10160" y="102870"/>
                  </a:lnTo>
                  <a:lnTo>
                    <a:pt x="10160" y="172720"/>
                  </a:lnTo>
                  <a:lnTo>
                    <a:pt x="11430" y="191770"/>
                  </a:lnTo>
                  <a:lnTo>
                    <a:pt x="12700" y="200660"/>
                  </a:lnTo>
                  <a:lnTo>
                    <a:pt x="16510" y="200660"/>
                  </a:lnTo>
                  <a:lnTo>
                    <a:pt x="21590" y="196850"/>
                  </a:lnTo>
                  <a:lnTo>
                    <a:pt x="26670" y="190500"/>
                  </a:lnTo>
                  <a:lnTo>
                    <a:pt x="30480" y="182880"/>
                  </a:lnTo>
                  <a:lnTo>
                    <a:pt x="34290" y="175260"/>
                  </a:lnTo>
                  <a:lnTo>
                    <a:pt x="39370" y="166370"/>
                  </a:lnTo>
                  <a:lnTo>
                    <a:pt x="45720" y="158750"/>
                  </a:lnTo>
                  <a:lnTo>
                    <a:pt x="50800" y="151130"/>
                  </a:lnTo>
                  <a:lnTo>
                    <a:pt x="58420" y="143510"/>
                  </a:lnTo>
                  <a:lnTo>
                    <a:pt x="64770" y="137160"/>
                  </a:lnTo>
                  <a:lnTo>
                    <a:pt x="71120" y="129540"/>
                  </a:lnTo>
                  <a:lnTo>
                    <a:pt x="78740" y="125730"/>
                  </a:lnTo>
                  <a:lnTo>
                    <a:pt x="87630" y="124460"/>
                  </a:lnTo>
                  <a:lnTo>
                    <a:pt x="97790" y="125730"/>
                  </a:lnTo>
                  <a:lnTo>
                    <a:pt x="105410" y="129540"/>
                  </a:lnTo>
                  <a:lnTo>
                    <a:pt x="114300" y="134620"/>
                  </a:lnTo>
                  <a:lnTo>
                    <a:pt x="121920" y="142240"/>
                  </a:lnTo>
                  <a:lnTo>
                    <a:pt x="129540" y="153670"/>
                  </a:lnTo>
                  <a:lnTo>
                    <a:pt x="137160" y="166370"/>
                  </a:lnTo>
                  <a:lnTo>
                    <a:pt x="143510" y="180340"/>
                  </a:lnTo>
                  <a:lnTo>
                    <a:pt x="149860" y="194310"/>
                  </a:lnTo>
                  <a:lnTo>
                    <a:pt x="154940" y="207010"/>
                  </a:lnTo>
                  <a:lnTo>
                    <a:pt x="160020" y="218440"/>
                  </a:lnTo>
                  <a:lnTo>
                    <a:pt x="162560" y="231140"/>
                  </a:lnTo>
                  <a:lnTo>
                    <a:pt x="165100" y="243840"/>
                  </a:lnTo>
                  <a:lnTo>
                    <a:pt x="17907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3797300" y="6789420"/>
              <a:ext cx="245111" cy="266701"/>
            </a:xfrm>
            <a:custGeom>
              <a:avLst/>
              <a:gdLst/>
              <a:ahLst/>
              <a:cxnLst/>
              <a:rect l="0" t="0" r="0" b="0"/>
              <a:pathLst>
                <a:path w="245111" h="266701">
                  <a:moveTo>
                    <a:pt x="55880" y="266700"/>
                  </a:moveTo>
                  <a:lnTo>
                    <a:pt x="67310" y="243840"/>
                  </a:lnTo>
                  <a:lnTo>
                    <a:pt x="71120" y="232410"/>
                  </a:lnTo>
                  <a:lnTo>
                    <a:pt x="72390" y="218440"/>
                  </a:lnTo>
                  <a:lnTo>
                    <a:pt x="73660" y="203200"/>
                  </a:lnTo>
                  <a:lnTo>
                    <a:pt x="74930" y="187960"/>
                  </a:lnTo>
                  <a:lnTo>
                    <a:pt x="76200" y="172720"/>
                  </a:lnTo>
                  <a:lnTo>
                    <a:pt x="76200" y="140970"/>
                  </a:lnTo>
                  <a:lnTo>
                    <a:pt x="77470" y="46990"/>
                  </a:lnTo>
                  <a:lnTo>
                    <a:pt x="78740" y="31750"/>
                  </a:lnTo>
                  <a:lnTo>
                    <a:pt x="80010" y="19050"/>
                  </a:lnTo>
                  <a:lnTo>
                    <a:pt x="82550" y="6350"/>
                  </a:lnTo>
                  <a:lnTo>
                    <a:pt x="81280" y="1270"/>
                  </a:lnTo>
                  <a:lnTo>
                    <a:pt x="76200" y="0"/>
                  </a:lnTo>
                  <a:lnTo>
                    <a:pt x="69850" y="1270"/>
                  </a:lnTo>
                  <a:lnTo>
                    <a:pt x="60960" y="5080"/>
                  </a:lnTo>
                  <a:lnTo>
                    <a:pt x="49530" y="11430"/>
                  </a:lnTo>
                  <a:lnTo>
                    <a:pt x="0" y="44450"/>
                  </a:lnTo>
                  <a:lnTo>
                    <a:pt x="5080" y="40640"/>
                  </a:lnTo>
                  <a:lnTo>
                    <a:pt x="12700" y="36830"/>
                  </a:lnTo>
                  <a:lnTo>
                    <a:pt x="34290" y="25400"/>
                  </a:lnTo>
                  <a:lnTo>
                    <a:pt x="45720" y="20320"/>
                  </a:lnTo>
                  <a:lnTo>
                    <a:pt x="58420" y="16510"/>
                  </a:lnTo>
                  <a:lnTo>
                    <a:pt x="72390" y="11430"/>
                  </a:lnTo>
                  <a:lnTo>
                    <a:pt x="83820" y="10160"/>
                  </a:lnTo>
                  <a:lnTo>
                    <a:pt x="96520" y="10160"/>
                  </a:lnTo>
                  <a:lnTo>
                    <a:pt x="106680" y="11430"/>
                  </a:lnTo>
                  <a:lnTo>
                    <a:pt x="116840" y="15240"/>
                  </a:lnTo>
                  <a:lnTo>
                    <a:pt x="125730" y="19050"/>
                  </a:lnTo>
                  <a:lnTo>
                    <a:pt x="134620" y="24130"/>
                  </a:lnTo>
                  <a:lnTo>
                    <a:pt x="143510" y="29210"/>
                  </a:lnTo>
                  <a:lnTo>
                    <a:pt x="152400" y="33020"/>
                  </a:lnTo>
                  <a:lnTo>
                    <a:pt x="162560" y="38100"/>
                  </a:lnTo>
                  <a:lnTo>
                    <a:pt x="172720" y="43180"/>
                  </a:lnTo>
                  <a:lnTo>
                    <a:pt x="182880" y="52070"/>
                  </a:lnTo>
                  <a:lnTo>
                    <a:pt x="193040" y="59690"/>
                  </a:lnTo>
                  <a:lnTo>
                    <a:pt x="203200" y="67310"/>
                  </a:lnTo>
                  <a:lnTo>
                    <a:pt x="214630" y="72390"/>
                  </a:lnTo>
                  <a:lnTo>
                    <a:pt x="245110" y="977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4" name="Freeform 353"/>
          <p:cNvSpPr/>
          <p:nvPr/>
        </p:nvSpPr>
        <p:spPr>
          <a:xfrm>
            <a:off x="3685540" y="5708650"/>
            <a:ext cx="678181" cy="71121"/>
          </a:xfrm>
          <a:custGeom>
            <a:avLst/>
            <a:gdLst/>
            <a:ahLst/>
            <a:cxnLst/>
            <a:rect l="0" t="0" r="0" b="0"/>
            <a:pathLst>
              <a:path w="678181" h="71121">
                <a:moveTo>
                  <a:pt x="0" y="41910"/>
                </a:moveTo>
                <a:lnTo>
                  <a:pt x="21590" y="46990"/>
                </a:lnTo>
                <a:lnTo>
                  <a:pt x="34290" y="48260"/>
                </a:lnTo>
                <a:lnTo>
                  <a:pt x="48260" y="46990"/>
                </a:lnTo>
                <a:lnTo>
                  <a:pt x="63500" y="45720"/>
                </a:lnTo>
                <a:lnTo>
                  <a:pt x="78740" y="44450"/>
                </a:lnTo>
                <a:lnTo>
                  <a:pt x="92710" y="43180"/>
                </a:lnTo>
                <a:lnTo>
                  <a:pt x="121920" y="43180"/>
                </a:lnTo>
                <a:lnTo>
                  <a:pt x="149860" y="41910"/>
                </a:lnTo>
                <a:lnTo>
                  <a:pt x="165100" y="40640"/>
                </a:lnTo>
                <a:lnTo>
                  <a:pt x="181610" y="39370"/>
                </a:lnTo>
                <a:lnTo>
                  <a:pt x="198120" y="36830"/>
                </a:lnTo>
                <a:lnTo>
                  <a:pt x="215900" y="34290"/>
                </a:lnTo>
                <a:lnTo>
                  <a:pt x="234950" y="34290"/>
                </a:lnTo>
                <a:lnTo>
                  <a:pt x="255270" y="33020"/>
                </a:lnTo>
                <a:lnTo>
                  <a:pt x="275590" y="31750"/>
                </a:lnTo>
                <a:lnTo>
                  <a:pt x="295910" y="29210"/>
                </a:lnTo>
                <a:lnTo>
                  <a:pt x="384810" y="16510"/>
                </a:lnTo>
                <a:lnTo>
                  <a:pt x="406400" y="15240"/>
                </a:lnTo>
                <a:lnTo>
                  <a:pt x="429260" y="12700"/>
                </a:lnTo>
                <a:lnTo>
                  <a:pt x="450850" y="12700"/>
                </a:lnTo>
                <a:lnTo>
                  <a:pt x="472440" y="10160"/>
                </a:lnTo>
                <a:lnTo>
                  <a:pt x="494030" y="7620"/>
                </a:lnTo>
                <a:lnTo>
                  <a:pt x="514350" y="5080"/>
                </a:lnTo>
                <a:lnTo>
                  <a:pt x="534670" y="3810"/>
                </a:lnTo>
                <a:lnTo>
                  <a:pt x="553720" y="2540"/>
                </a:lnTo>
                <a:lnTo>
                  <a:pt x="589280" y="1270"/>
                </a:lnTo>
                <a:lnTo>
                  <a:pt x="637540" y="0"/>
                </a:lnTo>
                <a:lnTo>
                  <a:pt x="678180" y="0"/>
                </a:lnTo>
                <a:lnTo>
                  <a:pt x="660400" y="0"/>
                </a:lnTo>
                <a:lnTo>
                  <a:pt x="557530" y="0"/>
                </a:lnTo>
                <a:lnTo>
                  <a:pt x="535940" y="1270"/>
                </a:lnTo>
                <a:lnTo>
                  <a:pt x="515620" y="2540"/>
                </a:lnTo>
                <a:lnTo>
                  <a:pt x="494030" y="5080"/>
                </a:lnTo>
                <a:lnTo>
                  <a:pt x="472440" y="7620"/>
                </a:lnTo>
                <a:lnTo>
                  <a:pt x="449580" y="7620"/>
                </a:lnTo>
                <a:lnTo>
                  <a:pt x="425450" y="8890"/>
                </a:lnTo>
                <a:lnTo>
                  <a:pt x="400050" y="10160"/>
                </a:lnTo>
                <a:lnTo>
                  <a:pt x="347980" y="15240"/>
                </a:lnTo>
                <a:lnTo>
                  <a:pt x="265430" y="25400"/>
                </a:lnTo>
                <a:lnTo>
                  <a:pt x="186690" y="35560"/>
                </a:lnTo>
                <a:lnTo>
                  <a:pt x="143510" y="41910"/>
                </a:lnTo>
                <a:lnTo>
                  <a:pt x="86360" y="52070"/>
                </a:lnTo>
                <a:lnTo>
                  <a:pt x="67310" y="55880"/>
                </a:lnTo>
                <a:lnTo>
                  <a:pt x="52070" y="59690"/>
                </a:lnTo>
                <a:lnTo>
                  <a:pt x="38100" y="63500"/>
                </a:lnTo>
                <a:lnTo>
                  <a:pt x="25400" y="66040"/>
                </a:lnTo>
                <a:lnTo>
                  <a:pt x="22860" y="68580"/>
                </a:lnTo>
                <a:lnTo>
                  <a:pt x="26670" y="69850"/>
                </a:lnTo>
                <a:lnTo>
                  <a:pt x="35560" y="71120"/>
                </a:lnTo>
                <a:lnTo>
                  <a:pt x="48260" y="71120"/>
                </a:lnTo>
                <a:lnTo>
                  <a:pt x="63500" y="69850"/>
                </a:lnTo>
                <a:lnTo>
                  <a:pt x="80010" y="67310"/>
                </a:lnTo>
                <a:lnTo>
                  <a:pt x="100330" y="66040"/>
                </a:lnTo>
                <a:lnTo>
                  <a:pt x="121920" y="64770"/>
                </a:lnTo>
                <a:lnTo>
                  <a:pt x="143510" y="64770"/>
                </a:lnTo>
                <a:lnTo>
                  <a:pt x="168910" y="62230"/>
                </a:lnTo>
                <a:lnTo>
                  <a:pt x="220980" y="58420"/>
                </a:lnTo>
                <a:lnTo>
                  <a:pt x="368300" y="41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8" name="Group 387"/>
          <p:cNvGrpSpPr/>
          <p:nvPr/>
        </p:nvGrpSpPr>
        <p:grpSpPr>
          <a:xfrm>
            <a:off x="1727200" y="7364730"/>
            <a:ext cx="2852421" cy="1028701"/>
            <a:chOff x="1727200" y="7364730"/>
            <a:chExt cx="2852421" cy="1028701"/>
          </a:xfrm>
        </p:grpSpPr>
        <p:sp>
          <p:nvSpPr>
            <p:cNvPr id="355" name="Freeform 354"/>
            <p:cNvSpPr/>
            <p:nvPr/>
          </p:nvSpPr>
          <p:spPr>
            <a:xfrm>
              <a:off x="1727200" y="7467600"/>
              <a:ext cx="160021" cy="397511"/>
            </a:xfrm>
            <a:custGeom>
              <a:avLst/>
              <a:gdLst/>
              <a:ahLst/>
              <a:cxnLst/>
              <a:rect l="0" t="0" r="0" b="0"/>
              <a:pathLst>
                <a:path w="160021" h="397511">
                  <a:moveTo>
                    <a:pt x="20320" y="55880"/>
                  </a:moveTo>
                  <a:lnTo>
                    <a:pt x="8890" y="67310"/>
                  </a:lnTo>
                  <a:lnTo>
                    <a:pt x="6350" y="77470"/>
                  </a:lnTo>
                  <a:lnTo>
                    <a:pt x="3810" y="91440"/>
                  </a:lnTo>
                  <a:lnTo>
                    <a:pt x="2540" y="106680"/>
                  </a:lnTo>
                  <a:lnTo>
                    <a:pt x="2540" y="123190"/>
                  </a:lnTo>
                  <a:lnTo>
                    <a:pt x="3810" y="138430"/>
                  </a:lnTo>
                  <a:lnTo>
                    <a:pt x="6350" y="152400"/>
                  </a:lnTo>
                  <a:lnTo>
                    <a:pt x="7620" y="167640"/>
                  </a:lnTo>
                  <a:lnTo>
                    <a:pt x="7620" y="181610"/>
                  </a:lnTo>
                  <a:lnTo>
                    <a:pt x="8890" y="209550"/>
                  </a:lnTo>
                  <a:lnTo>
                    <a:pt x="10160" y="269240"/>
                  </a:lnTo>
                  <a:lnTo>
                    <a:pt x="10160" y="342900"/>
                  </a:lnTo>
                  <a:lnTo>
                    <a:pt x="8890" y="360680"/>
                  </a:lnTo>
                  <a:lnTo>
                    <a:pt x="6350" y="377190"/>
                  </a:lnTo>
                  <a:lnTo>
                    <a:pt x="3810" y="392430"/>
                  </a:lnTo>
                  <a:lnTo>
                    <a:pt x="2540" y="397510"/>
                  </a:lnTo>
                  <a:lnTo>
                    <a:pt x="1270" y="394970"/>
                  </a:lnTo>
                  <a:lnTo>
                    <a:pt x="1270" y="387350"/>
                  </a:lnTo>
                  <a:lnTo>
                    <a:pt x="0" y="377190"/>
                  </a:lnTo>
                  <a:lnTo>
                    <a:pt x="0" y="353060"/>
                  </a:lnTo>
                  <a:lnTo>
                    <a:pt x="0" y="191770"/>
                  </a:lnTo>
                  <a:lnTo>
                    <a:pt x="1270" y="172720"/>
                  </a:lnTo>
                  <a:lnTo>
                    <a:pt x="2540" y="156210"/>
                  </a:lnTo>
                  <a:lnTo>
                    <a:pt x="5080" y="139700"/>
                  </a:lnTo>
                  <a:lnTo>
                    <a:pt x="11430" y="106680"/>
                  </a:lnTo>
                  <a:lnTo>
                    <a:pt x="13970" y="90170"/>
                  </a:lnTo>
                  <a:lnTo>
                    <a:pt x="19050" y="74930"/>
                  </a:lnTo>
                  <a:lnTo>
                    <a:pt x="24130" y="60960"/>
                  </a:lnTo>
                  <a:lnTo>
                    <a:pt x="29210" y="49530"/>
                  </a:lnTo>
                  <a:lnTo>
                    <a:pt x="35560" y="38100"/>
                  </a:lnTo>
                  <a:lnTo>
                    <a:pt x="43180" y="29210"/>
                  </a:lnTo>
                  <a:lnTo>
                    <a:pt x="49530" y="20320"/>
                  </a:lnTo>
                  <a:lnTo>
                    <a:pt x="57150" y="12700"/>
                  </a:lnTo>
                  <a:lnTo>
                    <a:pt x="66040" y="7620"/>
                  </a:lnTo>
                  <a:lnTo>
                    <a:pt x="74930" y="2540"/>
                  </a:lnTo>
                  <a:lnTo>
                    <a:pt x="86360" y="0"/>
                  </a:lnTo>
                  <a:lnTo>
                    <a:pt x="97790" y="0"/>
                  </a:lnTo>
                  <a:lnTo>
                    <a:pt x="110490" y="1270"/>
                  </a:lnTo>
                  <a:lnTo>
                    <a:pt x="121920" y="7620"/>
                  </a:lnTo>
                  <a:lnTo>
                    <a:pt x="130810" y="17780"/>
                  </a:lnTo>
                  <a:lnTo>
                    <a:pt x="139700" y="30480"/>
                  </a:lnTo>
                  <a:lnTo>
                    <a:pt x="147320" y="41910"/>
                  </a:lnTo>
                  <a:lnTo>
                    <a:pt x="152400" y="53340"/>
                  </a:lnTo>
                  <a:lnTo>
                    <a:pt x="157480" y="64770"/>
                  </a:lnTo>
                  <a:lnTo>
                    <a:pt x="160020" y="77470"/>
                  </a:lnTo>
                  <a:lnTo>
                    <a:pt x="160020" y="90170"/>
                  </a:lnTo>
                  <a:lnTo>
                    <a:pt x="158750" y="102870"/>
                  </a:lnTo>
                  <a:lnTo>
                    <a:pt x="157480" y="118110"/>
                  </a:lnTo>
                  <a:lnTo>
                    <a:pt x="152400" y="154940"/>
                  </a:lnTo>
                  <a:lnTo>
                    <a:pt x="148590" y="172720"/>
                  </a:lnTo>
                  <a:lnTo>
                    <a:pt x="143510" y="187960"/>
                  </a:lnTo>
                  <a:lnTo>
                    <a:pt x="137160" y="203200"/>
                  </a:lnTo>
                  <a:lnTo>
                    <a:pt x="128270" y="214630"/>
                  </a:lnTo>
                  <a:lnTo>
                    <a:pt x="118110" y="223520"/>
                  </a:lnTo>
                  <a:lnTo>
                    <a:pt x="106680" y="231140"/>
                  </a:lnTo>
                  <a:lnTo>
                    <a:pt x="93980" y="234950"/>
                  </a:lnTo>
                  <a:lnTo>
                    <a:pt x="81280" y="236220"/>
                  </a:lnTo>
                  <a:lnTo>
                    <a:pt x="68580" y="234950"/>
                  </a:lnTo>
                  <a:lnTo>
                    <a:pt x="54610" y="233680"/>
                  </a:lnTo>
                  <a:lnTo>
                    <a:pt x="40640" y="232410"/>
                  </a:lnTo>
                  <a:lnTo>
                    <a:pt x="0" y="223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1953260" y="7523480"/>
              <a:ext cx="215901" cy="193041"/>
            </a:xfrm>
            <a:custGeom>
              <a:avLst/>
              <a:gdLst/>
              <a:ahLst/>
              <a:cxnLst/>
              <a:rect l="0" t="0" r="0" b="0"/>
              <a:pathLst>
                <a:path w="215901" h="193041">
                  <a:moveTo>
                    <a:pt x="15240" y="0"/>
                  </a:moveTo>
                  <a:lnTo>
                    <a:pt x="10160" y="16510"/>
                  </a:lnTo>
                  <a:lnTo>
                    <a:pt x="7620" y="26670"/>
                  </a:lnTo>
                  <a:lnTo>
                    <a:pt x="1270" y="54610"/>
                  </a:lnTo>
                  <a:lnTo>
                    <a:pt x="0" y="69850"/>
                  </a:lnTo>
                  <a:lnTo>
                    <a:pt x="0" y="86360"/>
                  </a:lnTo>
                  <a:lnTo>
                    <a:pt x="2540" y="102870"/>
                  </a:lnTo>
                  <a:lnTo>
                    <a:pt x="3810" y="120650"/>
                  </a:lnTo>
                  <a:lnTo>
                    <a:pt x="6350" y="137160"/>
                  </a:lnTo>
                  <a:lnTo>
                    <a:pt x="10160" y="154940"/>
                  </a:lnTo>
                  <a:lnTo>
                    <a:pt x="13970" y="168910"/>
                  </a:lnTo>
                  <a:lnTo>
                    <a:pt x="19050" y="180340"/>
                  </a:lnTo>
                  <a:lnTo>
                    <a:pt x="25400" y="190500"/>
                  </a:lnTo>
                  <a:lnTo>
                    <a:pt x="31750" y="193040"/>
                  </a:lnTo>
                  <a:lnTo>
                    <a:pt x="38100" y="191770"/>
                  </a:lnTo>
                  <a:lnTo>
                    <a:pt x="44450" y="187960"/>
                  </a:lnTo>
                  <a:lnTo>
                    <a:pt x="50800" y="182880"/>
                  </a:lnTo>
                  <a:lnTo>
                    <a:pt x="58420" y="176530"/>
                  </a:lnTo>
                  <a:lnTo>
                    <a:pt x="64770" y="170180"/>
                  </a:lnTo>
                  <a:lnTo>
                    <a:pt x="72390" y="161290"/>
                  </a:lnTo>
                  <a:lnTo>
                    <a:pt x="78740" y="151130"/>
                  </a:lnTo>
                  <a:lnTo>
                    <a:pt x="86360" y="138430"/>
                  </a:lnTo>
                  <a:lnTo>
                    <a:pt x="91440" y="128270"/>
                  </a:lnTo>
                  <a:lnTo>
                    <a:pt x="96520" y="116840"/>
                  </a:lnTo>
                  <a:lnTo>
                    <a:pt x="101600" y="105410"/>
                  </a:lnTo>
                  <a:lnTo>
                    <a:pt x="105410" y="93980"/>
                  </a:lnTo>
                  <a:lnTo>
                    <a:pt x="109220" y="81280"/>
                  </a:lnTo>
                  <a:lnTo>
                    <a:pt x="113030" y="68580"/>
                  </a:lnTo>
                  <a:lnTo>
                    <a:pt x="115570" y="53340"/>
                  </a:lnTo>
                  <a:lnTo>
                    <a:pt x="116840" y="38100"/>
                  </a:lnTo>
                  <a:lnTo>
                    <a:pt x="118110" y="21590"/>
                  </a:lnTo>
                  <a:lnTo>
                    <a:pt x="120650" y="17780"/>
                  </a:lnTo>
                  <a:lnTo>
                    <a:pt x="123190" y="22860"/>
                  </a:lnTo>
                  <a:lnTo>
                    <a:pt x="125730" y="31750"/>
                  </a:lnTo>
                  <a:lnTo>
                    <a:pt x="132080" y="53340"/>
                  </a:lnTo>
                  <a:lnTo>
                    <a:pt x="135890" y="63500"/>
                  </a:lnTo>
                  <a:lnTo>
                    <a:pt x="138430" y="77470"/>
                  </a:lnTo>
                  <a:lnTo>
                    <a:pt x="142240" y="93980"/>
                  </a:lnTo>
                  <a:lnTo>
                    <a:pt x="146050" y="111760"/>
                  </a:lnTo>
                  <a:lnTo>
                    <a:pt x="149860" y="127000"/>
                  </a:lnTo>
                  <a:lnTo>
                    <a:pt x="156210" y="140970"/>
                  </a:lnTo>
                  <a:lnTo>
                    <a:pt x="161290" y="153670"/>
                  </a:lnTo>
                  <a:lnTo>
                    <a:pt x="170180" y="161290"/>
                  </a:lnTo>
                  <a:lnTo>
                    <a:pt x="180340" y="167640"/>
                  </a:lnTo>
                  <a:lnTo>
                    <a:pt x="215900" y="179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2189480" y="7428230"/>
              <a:ext cx="160021" cy="276861"/>
            </a:xfrm>
            <a:custGeom>
              <a:avLst/>
              <a:gdLst/>
              <a:ahLst/>
              <a:cxnLst/>
              <a:rect l="0" t="0" r="0" b="0"/>
              <a:pathLst>
                <a:path w="160021" h="276861">
                  <a:moveTo>
                    <a:pt x="0" y="0"/>
                  </a:moveTo>
                  <a:lnTo>
                    <a:pt x="6350" y="16510"/>
                  </a:lnTo>
                  <a:lnTo>
                    <a:pt x="7620" y="29210"/>
                  </a:lnTo>
                  <a:lnTo>
                    <a:pt x="8890" y="44450"/>
                  </a:lnTo>
                  <a:lnTo>
                    <a:pt x="10160" y="77470"/>
                  </a:lnTo>
                  <a:lnTo>
                    <a:pt x="10160" y="121920"/>
                  </a:lnTo>
                  <a:lnTo>
                    <a:pt x="11430" y="241300"/>
                  </a:lnTo>
                  <a:lnTo>
                    <a:pt x="12700" y="248920"/>
                  </a:lnTo>
                  <a:lnTo>
                    <a:pt x="13970" y="250190"/>
                  </a:lnTo>
                  <a:lnTo>
                    <a:pt x="16510" y="247650"/>
                  </a:lnTo>
                  <a:lnTo>
                    <a:pt x="19050" y="242570"/>
                  </a:lnTo>
                  <a:lnTo>
                    <a:pt x="22860" y="234950"/>
                  </a:lnTo>
                  <a:lnTo>
                    <a:pt x="25400" y="227330"/>
                  </a:lnTo>
                  <a:lnTo>
                    <a:pt x="29210" y="214630"/>
                  </a:lnTo>
                  <a:lnTo>
                    <a:pt x="31750" y="199390"/>
                  </a:lnTo>
                  <a:lnTo>
                    <a:pt x="35560" y="181610"/>
                  </a:lnTo>
                  <a:lnTo>
                    <a:pt x="41910" y="166370"/>
                  </a:lnTo>
                  <a:lnTo>
                    <a:pt x="48260" y="149860"/>
                  </a:lnTo>
                  <a:lnTo>
                    <a:pt x="57150" y="135890"/>
                  </a:lnTo>
                  <a:lnTo>
                    <a:pt x="67310" y="124460"/>
                  </a:lnTo>
                  <a:lnTo>
                    <a:pt x="78740" y="115570"/>
                  </a:lnTo>
                  <a:lnTo>
                    <a:pt x="91440" y="109220"/>
                  </a:lnTo>
                  <a:lnTo>
                    <a:pt x="104140" y="106680"/>
                  </a:lnTo>
                  <a:lnTo>
                    <a:pt x="118110" y="107950"/>
                  </a:lnTo>
                  <a:lnTo>
                    <a:pt x="130810" y="110490"/>
                  </a:lnTo>
                  <a:lnTo>
                    <a:pt x="140970" y="116840"/>
                  </a:lnTo>
                  <a:lnTo>
                    <a:pt x="149860" y="125730"/>
                  </a:lnTo>
                  <a:lnTo>
                    <a:pt x="156210" y="137160"/>
                  </a:lnTo>
                  <a:lnTo>
                    <a:pt x="158750" y="149860"/>
                  </a:lnTo>
                  <a:lnTo>
                    <a:pt x="160020" y="163830"/>
                  </a:lnTo>
                  <a:lnTo>
                    <a:pt x="160020" y="180340"/>
                  </a:lnTo>
                  <a:lnTo>
                    <a:pt x="156210" y="194310"/>
                  </a:lnTo>
                  <a:lnTo>
                    <a:pt x="149860" y="209550"/>
                  </a:lnTo>
                  <a:lnTo>
                    <a:pt x="142240" y="223520"/>
                  </a:lnTo>
                  <a:lnTo>
                    <a:pt x="134620" y="236220"/>
                  </a:lnTo>
                  <a:lnTo>
                    <a:pt x="127000" y="246380"/>
                  </a:lnTo>
                  <a:lnTo>
                    <a:pt x="120650" y="255270"/>
                  </a:lnTo>
                  <a:lnTo>
                    <a:pt x="111760" y="262890"/>
                  </a:lnTo>
                  <a:lnTo>
                    <a:pt x="102870" y="269240"/>
                  </a:lnTo>
                  <a:lnTo>
                    <a:pt x="92710" y="274320"/>
                  </a:lnTo>
                  <a:lnTo>
                    <a:pt x="82550" y="276860"/>
                  </a:lnTo>
                  <a:lnTo>
                    <a:pt x="69850" y="276860"/>
                  </a:lnTo>
                  <a:lnTo>
                    <a:pt x="21590" y="262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2400300" y="7428230"/>
              <a:ext cx="25401" cy="316231"/>
            </a:xfrm>
            <a:custGeom>
              <a:avLst/>
              <a:gdLst/>
              <a:ahLst/>
              <a:cxnLst/>
              <a:rect l="0" t="0" r="0" b="0"/>
              <a:pathLst>
                <a:path w="25401" h="316231">
                  <a:moveTo>
                    <a:pt x="0" y="0"/>
                  </a:moveTo>
                  <a:lnTo>
                    <a:pt x="11430" y="22860"/>
                  </a:lnTo>
                  <a:lnTo>
                    <a:pt x="15240" y="36830"/>
                  </a:lnTo>
                  <a:lnTo>
                    <a:pt x="20320" y="55880"/>
                  </a:lnTo>
                  <a:lnTo>
                    <a:pt x="24130" y="76200"/>
                  </a:lnTo>
                  <a:lnTo>
                    <a:pt x="25400" y="99060"/>
                  </a:lnTo>
                  <a:lnTo>
                    <a:pt x="25400" y="123190"/>
                  </a:lnTo>
                  <a:lnTo>
                    <a:pt x="22860" y="170180"/>
                  </a:lnTo>
                  <a:lnTo>
                    <a:pt x="21590" y="207010"/>
                  </a:lnTo>
                  <a:lnTo>
                    <a:pt x="21590" y="3162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2537460" y="7543800"/>
              <a:ext cx="10161" cy="137161"/>
            </a:xfrm>
            <a:custGeom>
              <a:avLst/>
              <a:gdLst/>
              <a:ahLst/>
              <a:cxnLst/>
              <a:rect l="0" t="0" r="0" b="0"/>
              <a:pathLst>
                <a:path w="10161" h="137161">
                  <a:moveTo>
                    <a:pt x="10160" y="0"/>
                  </a:moveTo>
                  <a:lnTo>
                    <a:pt x="10160" y="34290"/>
                  </a:lnTo>
                  <a:lnTo>
                    <a:pt x="8890" y="48260"/>
                  </a:lnTo>
                  <a:lnTo>
                    <a:pt x="7620" y="63500"/>
                  </a:lnTo>
                  <a:lnTo>
                    <a:pt x="0" y="137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2559050" y="7459980"/>
              <a:ext cx="10161" cy="1"/>
            </a:xfrm>
            <a:custGeom>
              <a:avLst/>
              <a:gdLst/>
              <a:ahLst/>
              <a:cxnLst/>
              <a:rect l="0" t="0" r="0" b="0"/>
              <a:pathLst>
                <a:path w="10161" h="1">
                  <a:moveTo>
                    <a:pt x="0" y="0"/>
                  </a:moveTo>
                  <a:lnTo>
                    <a:pt x="101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2677160" y="7538720"/>
              <a:ext cx="176531" cy="240031"/>
            </a:xfrm>
            <a:custGeom>
              <a:avLst/>
              <a:gdLst/>
              <a:ahLst/>
              <a:cxnLst/>
              <a:rect l="0" t="0" r="0" b="0"/>
              <a:pathLst>
                <a:path w="176531" h="240031">
                  <a:moveTo>
                    <a:pt x="144780" y="5080"/>
                  </a:moveTo>
                  <a:lnTo>
                    <a:pt x="128270" y="0"/>
                  </a:lnTo>
                  <a:lnTo>
                    <a:pt x="118110" y="0"/>
                  </a:lnTo>
                  <a:lnTo>
                    <a:pt x="106680" y="0"/>
                  </a:lnTo>
                  <a:lnTo>
                    <a:pt x="95250" y="2540"/>
                  </a:lnTo>
                  <a:lnTo>
                    <a:pt x="82550" y="6350"/>
                  </a:lnTo>
                  <a:lnTo>
                    <a:pt x="68580" y="13970"/>
                  </a:lnTo>
                  <a:lnTo>
                    <a:pt x="55880" y="21590"/>
                  </a:lnTo>
                  <a:lnTo>
                    <a:pt x="44450" y="33020"/>
                  </a:lnTo>
                  <a:lnTo>
                    <a:pt x="34290" y="45720"/>
                  </a:lnTo>
                  <a:lnTo>
                    <a:pt x="25400" y="60960"/>
                  </a:lnTo>
                  <a:lnTo>
                    <a:pt x="17780" y="73660"/>
                  </a:lnTo>
                  <a:lnTo>
                    <a:pt x="12700" y="86360"/>
                  </a:lnTo>
                  <a:lnTo>
                    <a:pt x="7620" y="97790"/>
                  </a:lnTo>
                  <a:lnTo>
                    <a:pt x="3810" y="113030"/>
                  </a:lnTo>
                  <a:lnTo>
                    <a:pt x="1270" y="129540"/>
                  </a:lnTo>
                  <a:lnTo>
                    <a:pt x="0" y="147320"/>
                  </a:lnTo>
                  <a:lnTo>
                    <a:pt x="2540" y="165100"/>
                  </a:lnTo>
                  <a:lnTo>
                    <a:pt x="7620" y="180340"/>
                  </a:lnTo>
                  <a:lnTo>
                    <a:pt x="15240" y="195580"/>
                  </a:lnTo>
                  <a:lnTo>
                    <a:pt x="22860" y="207010"/>
                  </a:lnTo>
                  <a:lnTo>
                    <a:pt x="31750" y="215900"/>
                  </a:lnTo>
                  <a:lnTo>
                    <a:pt x="41910" y="223520"/>
                  </a:lnTo>
                  <a:lnTo>
                    <a:pt x="52070" y="228600"/>
                  </a:lnTo>
                  <a:lnTo>
                    <a:pt x="64770" y="233680"/>
                  </a:lnTo>
                  <a:lnTo>
                    <a:pt x="77470" y="238760"/>
                  </a:lnTo>
                  <a:lnTo>
                    <a:pt x="88900" y="240030"/>
                  </a:lnTo>
                  <a:lnTo>
                    <a:pt x="100330" y="240030"/>
                  </a:lnTo>
                  <a:lnTo>
                    <a:pt x="111760" y="240030"/>
                  </a:lnTo>
                  <a:lnTo>
                    <a:pt x="121920" y="236220"/>
                  </a:lnTo>
                  <a:lnTo>
                    <a:pt x="130810" y="232410"/>
                  </a:lnTo>
                  <a:lnTo>
                    <a:pt x="138430" y="226060"/>
                  </a:lnTo>
                  <a:lnTo>
                    <a:pt x="146050" y="219710"/>
                  </a:lnTo>
                  <a:lnTo>
                    <a:pt x="153670" y="210820"/>
                  </a:lnTo>
                  <a:lnTo>
                    <a:pt x="176530" y="184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3042920" y="7538720"/>
              <a:ext cx="179071" cy="205741"/>
            </a:xfrm>
            <a:custGeom>
              <a:avLst/>
              <a:gdLst/>
              <a:ahLst/>
              <a:cxnLst/>
              <a:rect l="0" t="0" r="0" b="0"/>
              <a:pathLst>
                <a:path w="179071" h="205741">
                  <a:moveTo>
                    <a:pt x="0" y="78740"/>
                  </a:moveTo>
                  <a:lnTo>
                    <a:pt x="11430" y="90170"/>
                  </a:lnTo>
                  <a:lnTo>
                    <a:pt x="20320" y="93980"/>
                  </a:lnTo>
                  <a:lnTo>
                    <a:pt x="31750" y="96520"/>
                  </a:lnTo>
                  <a:lnTo>
                    <a:pt x="45720" y="97790"/>
                  </a:lnTo>
                  <a:lnTo>
                    <a:pt x="59690" y="96520"/>
                  </a:lnTo>
                  <a:lnTo>
                    <a:pt x="73660" y="92710"/>
                  </a:lnTo>
                  <a:lnTo>
                    <a:pt x="87630" y="87630"/>
                  </a:lnTo>
                  <a:lnTo>
                    <a:pt x="99060" y="81280"/>
                  </a:lnTo>
                  <a:lnTo>
                    <a:pt x="109220" y="73660"/>
                  </a:lnTo>
                  <a:lnTo>
                    <a:pt x="118110" y="64770"/>
                  </a:lnTo>
                  <a:lnTo>
                    <a:pt x="123190" y="55880"/>
                  </a:lnTo>
                  <a:lnTo>
                    <a:pt x="125730" y="45720"/>
                  </a:lnTo>
                  <a:lnTo>
                    <a:pt x="125730" y="35560"/>
                  </a:lnTo>
                  <a:lnTo>
                    <a:pt x="123190" y="26670"/>
                  </a:lnTo>
                  <a:lnTo>
                    <a:pt x="119380" y="19050"/>
                  </a:lnTo>
                  <a:lnTo>
                    <a:pt x="114300" y="11430"/>
                  </a:lnTo>
                  <a:lnTo>
                    <a:pt x="106680" y="5080"/>
                  </a:lnTo>
                  <a:lnTo>
                    <a:pt x="96520" y="2540"/>
                  </a:lnTo>
                  <a:lnTo>
                    <a:pt x="85090" y="0"/>
                  </a:lnTo>
                  <a:lnTo>
                    <a:pt x="74930" y="1270"/>
                  </a:lnTo>
                  <a:lnTo>
                    <a:pt x="63500" y="6350"/>
                  </a:lnTo>
                  <a:lnTo>
                    <a:pt x="53340" y="12700"/>
                  </a:lnTo>
                  <a:lnTo>
                    <a:pt x="44450" y="22860"/>
                  </a:lnTo>
                  <a:lnTo>
                    <a:pt x="38100" y="36830"/>
                  </a:lnTo>
                  <a:lnTo>
                    <a:pt x="31750" y="50800"/>
                  </a:lnTo>
                  <a:lnTo>
                    <a:pt x="29210" y="67310"/>
                  </a:lnTo>
                  <a:lnTo>
                    <a:pt x="29210" y="85090"/>
                  </a:lnTo>
                  <a:lnTo>
                    <a:pt x="29210" y="104140"/>
                  </a:lnTo>
                  <a:lnTo>
                    <a:pt x="31750" y="120650"/>
                  </a:lnTo>
                  <a:lnTo>
                    <a:pt x="34290" y="134620"/>
                  </a:lnTo>
                  <a:lnTo>
                    <a:pt x="36830" y="147320"/>
                  </a:lnTo>
                  <a:lnTo>
                    <a:pt x="40640" y="158750"/>
                  </a:lnTo>
                  <a:lnTo>
                    <a:pt x="45720" y="168910"/>
                  </a:lnTo>
                  <a:lnTo>
                    <a:pt x="52070" y="177800"/>
                  </a:lnTo>
                  <a:lnTo>
                    <a:pt x="58420" y="185420"/>
                  </a:lnTo>
                  <a:lnTo>
                    <a:pt x="67310" y="193040"/>
                  </a:lnTo>
                  <a:lnTo>
                    <a:pt x="76200" y="200660"/>
                  </a:lnTo>
                  <a:lnTo>
                    <a:pt x="88900" y="204470"/>
                  </a:lnTo>
                  <a:lnTo>
                    <a:pt x="101600" y="205740"/>
                  </a:lnTo>
                  <a:lnTo>
                    <a:pt x="116840" y="205740"/>
                  </a:lnTo>
                  <a:lnTo>
                    <a:pt x="130810" y="204470"/>
                  </a:lnTo>
                  <a:lnTo>
                    <a:pt x="143510" y="203200"/>
                  </a:lnTo>
                  <a:lnTo>
                    <a:pt x="179070" y="1955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3276600" y="7364730"/>
              <a:ext cx="144781" cy="369571"/>
            </a:xfrm>
            <a:custGeom>
              <a:avLst/>
              <a:gdLst/>
              <a:ahLst/>
              <a:cxnLst/>
              <a:rect l="0" t="0" r="0" b="0"/>
              <a:pathLst>
                <a:path w="144781" h="369571">
                  <a:moveTo>
                    <a:pt x="92710" y="0"/>
                  </a:moveTo>
                  <a:lnTo>
                    <a:pt x="97790" y="27940"/>
                  </a:lnTo>
                  <a:lnTo>
                    <a:pt x="100330" y="40640"/>
                  </a:lnTo>
                  <a:lnTo>
                    <a:pt x="104140" y="52070"/>
                  </a:lnTo>
                  <a:lnTo>
                    <a:pt x="106680" y="62230"/>
                  </a:lnTo>
                  <a:lnTo>
                    <a:pt x="110490" y="78740"/>
                  </a:lnTo>
                  <a:lnTo>
                    <a:pt x="114300" y="96520"/>
                  </a:lnTo>
                  <a:lnTo>
                    <a:pt x="116840" y="116840"/>
                  </a:lnTo>
                  <a:lnTo>
                    <a:pt x="119380" y="135890"/>
                  </a:lnTo>
                  <a:lnTo>
                    <a:pt x="120650" y="152400"/>
                  </a:lnTo>
                  <a:lnTo>
                    <a:pt x="121920" y="168910"/>
                  </a:lnTo>
                  <a:lnTo>
                    <a:pt x="123190" y="199390"/>
                  </a:lnTo>
                  <a:lnTo>
                    <a:pt x="123190" y="213360"/>
                  </a:lnTo>
                  <a:lnTo>
                    <a:pt x="124460" y="227330"/>
                  </a:lnTo>
                  <a:lnTo>
                    <a:pt x="127000" y="238760"/>
                  </a:lnTo>
                  <a:lnTo>
                    <a:pt x="129540" y="250190"/>
                  </a:lnTo>
                  <a:lnTo>
                    <a:pt x="132080" y="261620"/>
                  </a:lnTo>
                  <a:lnTo>
                    <a:pt x="135890" y="273050"/>
                  </a:lnTo>
                  <a:lnTo>
                    <a:pt x="138430" y="284480"/>
                  </a:lnTo>
                  <a:lnTo>
                    <a:pt x="138430" y="288290"/>
                  </a:lnTo>
                  <a:lnTo>
                    <a:pt x="135890" y="287020"/>
                  </a:lnTo>
                  <a:lnTo>
                    <a:pt x="132080" y="283210"/>
                  </a:lnTo>
                  <a:lnTo>
                    <a:pt x="128270" y="276860"/>
                  </a:lnTo>
                  <a:lnTo>
                    <a:pt x="124460" y="269240"/>
                  </a:lnTo>
                  <a:lnTo>
                    <a:pt x="120650" y="260350"/>
                  </a:lnTo>
                  <a:lnTo>
                    <a:pt x="115570" y="248920"/>
                  </a:lnTo>
                  <a:lnTo>
                    <a:pt x="104140" y="226060"/>
                  </a:lnTo>
                  <a:lnTo>
                    <a:pt x="95250" y="215900"/>
                  </a:lnTo>
                  <a:lnTo>
                    <a:pt x="85090" y="208280"/>
                  </a:lnTo>
                  <a:lnTo>
                    <a:pt x="73660" y="201930"/>
                  </a:lnTo>
                  <a:lnTo>
                    <a:pt x="62230" y="201930"/>
                  </a:lnTo>
                  <a:lnTo>
                    <a:pt x="50800" y="204470"/>
                  </a:lnTo>
                  <a:lnTo>
                    <a:pt x="40640" y="210820"/>
                  </a:lnTo>
                  <a:lnTo>
                    <a:pt x="31750" y="217170"/>
                  </a:lnTo>
                  <a:lnTo>
                    <a:pt x="25400" y="226060"/>
                  </a:lnTo>
                  <a:lnTo>
                    <a:pt x="19050" y="234950"/>
                  </a:lnTo>
                  <a:lnTo>
                    <a:pt x="15240" y="245110"/>
                  </a:lnTo>
                  <a:lnTo>
                    <a:pt x="10160" y="254000"/>
                  </a:lnTo>
                  <a:lnTo>
                    <a:pt x="6350" y="264160"/>
                  </a:lnTo>
                  <a:lnTo>
                    <a:pt x="3810" y="276860"/>
                  </a:lnTo>
                  <a:lnTo>
                    <a:pt x="1270" y="290830"/>
                  </a:lnTo>
                  <a:lnTo>
                    <a:pt x="0" y="307340"/>
                  </a:lnTo>
                  <a:lnTo>
                    <a:pt x="2540" y="320040"/>
                  </a:lnTo>
                  <a:lnTo>
                    <a:pt x="7620" y="332740"/>
                  </a:lnTo>
                  <a:lnTo>
                    <a:pt x="15240" y="345440"/>
                  </a:lnTo>
                  <a:lnTo>
                    <a:pt x="24130" y="354330"/>
                  </a:lnTo>
                  <a:lnTo>
                    <a:pt x="35560" y="361950"/>
                  </a:lnTo>
                  <a:lnTo>
                    <a:pt x="46990" y="367030"/>
                  </a:lnTo>
                  <a:lnTo>
                    <a:pt x="60960" y="369570"/>
                  </a:lnTo>
                  <a:lnTo>
                    <a:pt x="76200" y="368300"/>
                  </a:lnTo>
                  <a:lnTo>
                    <a:pt x="92710" y="364490"/>
                  </a:lnTo>
                  <a:lnTo>
                    <a:pt x="105410" y="360680"/>
                  </a:lnTo>
                  <a:lnTo>
                    <a:pt x="116840" y="355600"/>
                  </a:lnTo>
                  <a:lnTo>
                    <a:pt x="144780" y="3378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3516630" y="7533640"/>
              <a:ext cx="93981" cy="210821"/>
            </a:xfrm>
            <a:custGeom>
              <a:avLst/>
              <a:gdLst/>
              <a:ahLst/>
              <a:cxnLst/>
              <a:rect l="0" t="0" r="0" b="0"/>
              <a:pathLst>
                <a:path w="93981" h="210821">
                  <a:moveTo>
                    <a:pt x="10160" y="0"/>
                  </a:moveTo>
                  <a:lnTo>
                    <a:pt x="5080" y="16510"/>
                  </a:lnTo>
                  <a:lnTo>
                    <a:pt x="3810" y="26670"/>
                  </a:lnTo>
                  <a:lnTo>
                    <a:pt x="2540" y="38100"/>
                  </a:lnTo>
                  <a:lnTo>
                    <a:pt x="1270" y="49530"/>
                  </a:lnTo>
                  <a:lnTo>
                    <a:pt x="0" y="78740"/>
                  </a:lnTo>
                  <a:lnTo>
                    <a:pt x="0" y="93980"/>
                  </a:lnTo>
                  <a:lnTo>
                    <a:pt x="1270" y="110490"/>
                  </a:lnTo>
                  <a:lnTo>
                    <a:pt x="3810" y="124460"/>
                  </a:lnTo>
                  <a:lnTo>
                    <a:pt x="5080" y="139700"/>
                  </a:lnTo>
                  <a:lnTo>
                    <a:pt x="10160" y="151130"/>
                  </a:lnTo>
                  <a:lnTo>
                    <a:pt x="13970" y="161290"/>
                  </a:lnTo>
                  <a:lnTo>
                    <a:pt x="20320" y="171450"/>
                  </a:lnTo>
                  <a:lnTo>
                    <a:pt x="27940" y="175260"/>
                  </a:lnTo>
                  <a:lnTo>
                    <a:pt x="35560" y="175260"/>
                  </a:lnTo>
                  <a:lnTo>
                    <a:pt x="44450" y="172720"/>
                  </a:lnTo>
                  <a:lnTo>
                    <a:pt x="53340" y="165100"/>
                  </a:lnTo>
                  <a:lnTo>
                    <a:pt x="60960" y="154940"/>
                  </a:lnTo>
                  <a:lnTo>
                    <a:pt x="68580" y="142240"/>
                  </a:lnTo>
                  <a:lnTo>
                    <a:pt x="74930" y="129540"/>
                  </a:lnTo>
                  <a:lnTo>
                    <a:pt x="80010" y="118110"/>
                  </a:lnTo>
                  <a:lnTo>
                    <a:pt x="85090" y="106680"/>
                  </a:lnTo>
                  <a:lnTo>
                    <a:pt x="88900" y="95250"/>
                  </a:lnTo>
                  <a:lnTo>
                    <a:pt x="90170" y="81280"/>
                  </a:lnTo>
                  <a:lnTo>
                    <a:pt x="91440" y="68580"/>
                  </a:lnTo>
                  <a:lnTo>
                    <a:pt x="92710" y="54610"/>
                  </a:lnTo>
                  <a:lnTo>
                    <a:pt x="93980" y="38100"/>
                  </a:lnTo>
                  <a:lnTo>
                    <a:pt x="93980" y="21590"/>
                  </a:lnTo>
                  <a:lnTo>
                    <a:pt x="93980" y="17780"/>
                  </a:lnTo>
                  <a:lnTo>
                    <a:pt x="93980" y="22860"/>
                  </a:lnTo>
                  <a:lnTo>
                    <a:pt x="93980" y="33020"/>
                  </a:lnTo>
                  <a:lnTo>
                    <a:pt x="92710" y="44450"/>
                  </a:lnTo>
                  <a:lnTo>
                    <a:pt x="91440" y="55880"/>
                  </a:lnTo>
                  <a:lnTo>
                    <a:pt x="88900" y="68580"/>
                  </a:lnTo>
                  <a:lnTo>
                    <a:pt x="87630" y="82550"/>
                  </a:lnTo>
                  <a:lnTo>
                    <a:pt x="86360" y="96520"/>
                  </a:lnTo>
                  <a:lnTo>
                    <a:pt x="85090" y="109220"/>
                  </a:lnTo>
                  <a:lnTo>
                    <a:pt x="85090" y="140970"/>
                  </a:lnTo>
                  <a:lnTo>
                    <a:pt x="73660" y="2108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1931670" y="7838440"/>
              <a:ext cx="237491" cy="240031"/>
            </a:xfrm>
            <a:custGeom>
              <a:avLst/>
              <a:gdLst/>
              <a:ahLst/>
              <a:cxnLst/>
              <a:rect l="0" t="0" r="0" b="0"/>
              <a:pathLst>
                <a:path w="237491" h="240031">
                  <a:moveTo>
                    <a:pt x="48260" y="0"/>
                  </a:moveTo>
                  <a:lnTo>
                    <a:pt x="41910" y="17780"/>
                  </a:lnTo>
                  <a:lnTo>
                    <a:pt x="39370" y="26670"/>
                  </a:lnTo>
                  <a:lnTo>
                    <a:pt x="29210" y="62230"/>
                  </a:lnTo>
                  <a:lnTo>
                    <a:pt x="22860" y="83820"/>
                  </a:lnTo>
                  <a:lnTo>
                    <a:pt x="19050" y="96520"/>
                  </a:lnTo>
                  <a:lnTo>
                    <a:pt x="12700" y="127000"/>
                  </a:lnTo>
                  <a:lnTo>
                    <a:pt x="10160" y="143510"/>
                  </a:lnTo>
                  <a:lnTo>
                    <a:pt x="8890" y="160020"/>
                  </a:lnTo>
                  <a:lnTo>
                    <a:pt x="7620" y="177800"/>
                  </a:lnTo>
                  <a:lnTo>
                    <a:pt x="6350" y="191770"/>
                  </a:lnTo>
                  <a:lnTo>
                    <a:pt x="3810" y="205740"/>
                  </a:lnTo>
                  <a:lnTo>
                    <a:pt x="0" y="218440"/>
                  </a:lnTo>
                  <a:lnTo>
                    <a:pt x="3810" y="226060"/>
                  </a:lnTo>
                  <a:lnTo>
                    <a:pt x="10160" y="231140"/>
                  </a:lnTo>
                  <a:lnTo>
                    <a:pt x="19050" y="234950"/>
                  </a:lnTo>
                  <a:lnTo>
                    <a:pt x="30480" y="237490"/>
                  </a:lnTo>
                  <a:lnTo>
                    <a:pt x="44450" y="240030"/>
                  </a:lnTo>
                  <a:lnTo>
                    <a:pt x="59690" y="240030"/>
                  </a:lnTo>
                  <a:lnTo>
                    <a:pt x="76200" y="238760"/>
                  </a:lnTo>
                  <a:lnTo>
                    <a:pt x="91440" y="234950"/>
                  </a:lnTo>
                  <a:lnTo>
                    <a:pt x="123190" y="227330"/>
                  </a:lnTo>
                  <a:lnTo>
                    <a:pt x="149860" y="218440"/>
                  </a:lnTo>
                  <a:lnTo>
                    <a:pt x="162560" y="213360"/>
                  </a:lnTo>
                  <a:lnTo>
                    <a:pt x="175260" y="208280"/>
                  </a:lnTo>
                  <a:lnTo>
                    <a:pt x="237490" y="179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2032000" y="7943850"/>
              <a:ext cx="170181" cy="210821"/>
            </a:xfrm>
            <a:custGeom>
              <a:avLst/>
              <a:gdLst/>
              <a:ahLst/>
              <a:cxnLst/>
              <a:rect l="0" t="0" r="0" b="0"/>
              <a:pathLst>
                <a:path w="170181" h="210821">
                  <a:moveTo>
                    <a:pt x="0" y="0"/>
                  </a:moveTo>
                  <a:lnTo>
                    <a:pt x="58420" y="29210"/>
                  </a:lnTo>
                  <a:lnTo>
                    <a:pt x="72390" y="36830"/>
                  </a:lnTo>
                  <a:lnTo>
                    <a:pt x="104140" y="49530"/>
                  </a:lnTo>
                  <a:lnTo>
                    <a:pt x="119380" y="55880"/>
                  </a:lnTo>
                  <a:lnTo>
                    <a:pt x="143510" y="64770"/>
                  </a:lnTo>
                  <a:lnTo>
                    <a:pt x="153670" y="71120"/>
                  </a:lnTo>
                  <a:lnTo>
                    <a:pt x="161290" y="80010"/>
                  </a:lnTo>
                  <a:lnTo>
                    <a:pt x="166370" y="88900"/>
                  </a:lnTo>
                  <a:lnTo>
                    <a:pt x="170180" y="97790"/>
                  </a:lnTo>
                  <a:lnTo>
                    <a:pt x="170180" y="107950"/>
                  </a:lnTo>
                  <a:lnTo>
                    <a:pt x="170180" y="116840"/>
                  </a:lnTo>
                  <a:lnTo>
                    <a:pt x="167640" y="127000"/>
                  </a:lnTo>
                  <a:lnTo>
                    <a:pt x="162560" y="134620"/>
                  </a:lnTo>
                  <a:lnTo>
                    <a:pt x="157480" y="142240"/>
                  </a:lnTo>
                  <a:lnTo>
                    <a:pt x="151130" y="152400"/>
                  </a:lnTo>
                  <a:lnTo>
                    <a:pt x="133350" y="176530"/>
                  </a:lnTo>
                  <a:lnTo>
                    <a:pt x="124460" y="185420"/>
                  </a:lnTo>
                  <a:lnTo>
                    <a:pt x="114300" y="193040"/>
                  </a:lnTo>
                  <a:lnTo>
                    <a:pt x="83820" y="2108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2294890" y="7901940"/>
              <a:ext cx="127001" cy="262891"/>
            </a:xfrm>
            <a:custGeom>
              <a:avLst/>
              <a:gdLst/>
              <a:ahLst/>
              <a:cxnLst/>
              <a:rect l="0" t="0" r="0" b="0"/>
              <a:pathLst>
                <a:path w="127001" h="262891">
                  <a:moveTo>
                    <a:pt x="0" y="0"/>
                  </a:moveTo>
                  <a:lnTo>
                    <a:pt x="6350" y="16510"/>
                  </a:lnTo>
                  <a:lnTo>
                    <a:pt x="7620" y="27940"/>
                  </a:lnTo>
                  <a:lnTo>
                    <a:pt x="8890" y="40640"/>
                  </a:lnTo>
                  <a:lnTo>
                    <a:pt x="8890" y="55880"/>
                  </a:lnTo>
                  <a:lnTo>
                    <a:pt x="10160" y="93980"/>
                  </a:lnTo>
                  <a:lnTo>
                    <a:pt x="10160" y="115570"/>
                  </a:lnTo>
                  <a:lnTo>
                    <a:pt x="11430" y="133350"/>
                  </a:lnTo>
                  <a:lnTo>
                    <a:pt x="13970" y="148590"/>
                  </a:lnTo>
                  <a:lnTo>
                    <a:pt x="16510" y="162560"/>
                  </a:lnTo>
                  <a:lnTo>
                    <a:pt x="17780" y="177800"/>
                  </a:lnTo>
                  <a:lnTo>
                    <a:pt x="19050" y="193040"/>
                  </a:lnTo>
                  <a:lnTo>
                    <a:pt x="20320" y="209550"/>
                  </a:lnTo>
                  <a:lnTo>
                    <a:pt x="21590" y="215900"/>
                  </a:lnTo>
                  <a:lnTo>
                    <a:pt x="24130" y="215900"/>
                  </a:lnTo>
                  <a:lnTo>
                    <a:pt x="26670" y="210820"/>
                  </a:lnTo>
                  <a:lnTo>
                    <a:pt x="29210" y="200660"/>
                  </a:lnTo>
                  <a:lnTo>
                    <a:pt x="33020" y="189230"/>
                  </a:lnTo>
                  <a:lnTo>
                    <a:pt x="35560" y="175260"/>
                  </a:lnTo>
                  <a:lnTo>
                    <a:pt x="39370" y="162560"/>
                  </a:lnTo>
                  <a:lnTo>
                    <a:pt x="45720" y="139700"/>
                  </a:lnTo>
                  <a:lnTo>
                    <a:pt x="52070" y="130810"/>
                  </a:lnTo>
                  <a:lnTo>
                    <a:pt x="59690" y="123190"/>
                  </a:lnTo>
                  <a:lnTo>
                    <a:pt x="67310" y="116840"/>
                  </a:lnTo>
                  <a:lnTo>
                    <a:pt x="76200" y="115570"/>
                  </a:lnTo>
                  <a:lnTo>
                    <a:pt x="83820" y="116840"/>
                  </a:lnTo>
                  <a:lnTo>
                    <a:pt x="90170" y="120650"/>
                  </a:lnTo>
                  <a:lnTo>
                    <a:pt x="96520" y="127000"/>
                  </a:lnTo>
                  <a:lnTo>
                    <a:pt x="101600" y="135890"/>
                  </a:lnTo>
                  <a:lnTo>
                    <a:pt x="106680" y="147320"/>
                  </a:lnTo>
                  <a:lnTo>
                    <a:pt x="110490" y="158750"/>
                  </a:lnTo>
                  <a:lnTo>
                    <a:pt x="115570" y="171450"/>
                  </a:lnTo>
                  <a:lnTo>
                    <a:pt x="119380" y="184150"/>
                  </a:lnTo>
                  <a:lnTo>
                    <a:pt x="121920" y="198120"/>
                  </a:lnTo>
                  <a:lnTo>
                    <a:pt x="123190" y="212090"/>
                  </a:lnTo>
                  <a:lnTo>
                    <a:pt x="127000" y="262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2473960" y="8039100"/>
              <a:ext cx="1" cy="125731"/>
            </a:xfrm>
            <a:custGeom>
              <a:avLst/>
              <a:gdLst/>
              <a:ahLst/>
              <a:cxnLst/>
              <a:rect l="0" t="0" r="0" b="0"/>
              <a:pathLst>
                <a:path w="1" h="125731">
                  <a:moveTo>
                    <a:pt x="0" y="0"/>
                  </a:moveTo>
                  <a:lnTo>
                    <a:pt x="0" y="125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2537460" y="795528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2561590" y="8036560"/>
              <a:ext cx="152401" cy="260351"/>
            </a:xfrm>
            <a:custGeom>
              <a:avLst/>
              <a:gdLst/>
              <a:ahLst/>
              <a:cxnLst/>
              <a:rect l="0" t="0" r="0" b="0"/>
              <a:pathLst>
                <a:path w="152401" h="260351">
                  <a:moveTo>
                    <a:pt x="133350" y="12700"/>
                  </a:moveTo>
                  <a:lnTo>
                    <a:pt x="116840" y="1270"/>
                  </a:lnTo>
                  <a:lnTo>
                    <a:pt x="107950" y="0"/>
                  </a:lnTo>
                  <a:lnTo>
                    <a:pt x="99060" y="0"/>
                  </a:lnTo>
                  <a:lnTo>
                    <a:pt x="90170" y="0"/>
                  </a:lnTo>
                  <a:lnTo>
                    <a:pt x="78740" y="5080"/>
                  </a:lnTo>
                  <a:lnTo>
                    <a:pt x="66040" y="11430"/>
                  </a:lnTo>
                  <a:lnTo>
                    <a:pt x="53340" y="19050"/>
                  </a:lnTo>
                  <a:lnTo>
                    <a:pt x="43180" y="27940"/>
                  </a:lnTo>
                  <a:lnTo>
                    <a:pt x="33020" y="36830"/>
                  </a:lnTo>
                  <a:lnTo>
                    <a:pt x="25400" y="45720"/>
                  </a:lnTo>
                  <a:lnTo>
                    <a:pt x="17780" y="55880"/>
                  </a:lnTo>
                  <a:lnTo>
                    <a:pt x="11430" y="66040"/>
                  </a:lnTo>
                  <a:lnTo>
                    <a:pt x="6350" y="76200"/>
                  </a:lnTo>
                  <a:lnTo>
                    <a:pt x="3810" y="88900"/>
                  </a:lnTo>
                  <a:lnTo>
                    <a:pt x="1270" y="100330"/>
                  </a:lnTo>
                  <a:lnTo>
                    <a:pt x="0" y="113030"/>
                  </a:lnTo>
                  <a:lnTo>
                    <a:pt x="2540" y="123190"/>
                  </a:lnTo>
                  <a:lnTo>
                    <a:pt x="7620" y="130810"/>
                  </a:lnTo>
                  <a:lnTo>
                    <a:pt x="13970" y="137160"/>
                  </a:lnTo>
                  <a:lnTo>
                    <a:pt x="25400" y="139700"/>
                  </a:lnTo>
                  <a:lnTo>
                    <a:pt x="38100" y="138430"/>
                  </a:lnTo>
                  <a:lnTo>
                    <a:pt x="52070" y="134620"/>
                  </a:lnTo>
                  <a:lnTo>
                    <a:pt x="64770" y="130810"/>
                  </a:lnTo>
                  <a:lnTo>
                    <a:pt x="74930" y="125730"/>
                  </a:lnTo>
                  <a:lnTo>
                    <a:pt x="83820" y="119380"/>
                  </a:lnTo>
                  <a:lnTo>
                    <a:pt x="92710" y="111760"/>
                  </a:lnTo>
                  <a:lnTo>
                    <a:pt x="100330" y="104140"/>
                  </a:lnTo>
                  <a:lnTo>
                    <a:pt x="107950" y="93980"/>
                  </a:lnTo>
                  <a:lnTo>
                    <a:pt x="114300" y="82550"/>
                  </a:lnTo>
                  <a:lnTo>
                    <a:pt x="119380" y="68580"/>
                  </a:lnTo>
                  <a:lnTo>
                    <a:pt x="124460" y="53340"/>
                  </a:lnTo>
                  <a:lnTo>
                    <a:pt x="127000" y="39370"/>
                  </a:lnTo>
                  <a:lnTo>
                    <a:pt x="129540" y="24130"/>
                  </a:lnTo>
                  <a:lnTo>
                    <a:pt x="130810" y="10160"/>
                  </a:lnTo>
                  <a:lnTo>
                    <a:pt x="130810" y="3810"/>
                  </a:lnTo>
                  <a:lnTo>
                    <a:pt x="129540" y="3810"/>
                  </a:lnTo>
                  <a:lnTo>
                    <a:pt x="127000" y="6350"/>
                  </a:lnTo>
                  <a:lnTo>
                    <a:pt x="127000" y="13970"/>
                  </a:lnTo>
                  <a:lnTo>
                    <a:pt x="128270" y="22860"/>
                  </a:lnTo>
                  <a:lnTo>
                    <a:pt x="129540" y="33020"/>
                  </a:lnTo>
                  <a:lnTo>
                    <a:pt x="132080" y="44450"/>
                  </a:lnTo>
                  <a:lnTo>
                    <a:pt x="134620" y="54610"/>
                  </a:lnTo>
                  <a:lnTo>
                    <a:pt x="138430" y="66040"/>
                  </a:lnTo>
                  <a:lnTo>
                    <a:pt x="140970" y="78740"/>
                  </a:lnTo>
                  <a:lnTo>
                    <a:pt x="148590" y="107950"/>
                  </a:lnTo>
                  <a:lnTo>
                    <a:pt x="149860" y="124460"/>
                  </a:lnTo>
                  <a:lnTo>
                    <a:pt x="152400" y="140970"/>
                  </a:lnTo>
                  <a:lnTo>
                    <a:pt x="152400" y="158750"/>
                  </a:lnTo>
                  <a:lnTo>
                    <a:pt x="151130" y="175260"/>
                  </a:lnTo>
                  <a:lnTo>
                    <a:pt x="147320" y="193040"/>
                  </a:lnTo>
                  <a:lnTo>
                    <a:pt x="143510" y="209550"/>
                  </a:lnTo>
                  <a:lnTo>
                    <a:pt x="137160" y="223520"/>
                  </a:lnTo>
                  <a:lnTo>
                    <a:pt x="132080" y="234950"/>
                  </a:lnTo>
                  <a:lnTo>
                    <a:pt x="125730" y="245110"/>
                  </a:lnTo>
                  <a:lnTo>
                    <a:pt x="116840" y="252730"/>
                  </a:lnTo>
                  <a:lnTo>
                    <a:pt x="105410" y="256540"/>
                  </a:lnTo>
                  <a:lnTo>
                    <a:pt x="93980" y="260350"/>
                  </a:lnTo>
                  <a:lnTo>
                    <a:pt x="81280" y="257810"/>
                  </a:lnTo>
                  <a:lnTo>
                    <a:pt x="68580" y="254000"/>
                  </a:lnTo>
                  <a:lnTo>
                    <a:pt x="54610" y="247650"/>
                  </a:lnTo>
                  <a:lnTo>
                    <a:pt x="44450" y="238760"/>
                  </a:lnTo>
                  <a:lnTo>
                    <a:pt x="36830" y="231140"/>
                  </a:lnTo>
                  <a:lnTo>
                    <a:pt x="1778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2674620" y="7938770"/>
              <a:ext cx="199391" cy="257811"/>
            </a:xfrm>
            <a:custGeom>
              <a:avLst/>
              <a:gdLst/>
              <a:ahLst/>
              <a:cxnLst/>
              <a:rect l="0" t="0" r="0" b="0"/>
              <a:pathLst>
                <a:path w="199391" h="257811">
                  <a:moveTo>
                    <a:pt x="0" y="5080"/>
                  </a:moveTo>
                  <a:lnTo>
                    <a:pt x="16510" y="0"/>
                  </a:lnTo>
                  <a:lnTo>
                    <a:pt x="25400" y="1270"/>
                  </a:lnTo>
                  <a:lnTo>
                    <a:pt x="34290" y="3810"/>
                  </a:lnTo>
                  <a:lnTo>
                    <a:pt x="43180" y="7620"/>
                  </a:lnTo>
                  <a:lnTo>
                    <a:pt x="50800" y="13970"/>
                  </a:lnTo>
                  <a:lnTo>
                    <a:pt x="57150" y="21590"/>
                  </a:lnTo>
                  <a:lnTo>
                    <a:pt x="62230" y="30480"/>
                  </a:lnTo>
                  <a:lnTo>
                    <a:pt x="67310" y="39370"/>
                  </a:lnTo>
                  <a:lnTo>
                    <a:pt x="71120" y="49530"/>
                  </a:lnTo>
                  <a:lnTo>
                    <a:pt x="76200" y="59690"/>
                  </a:lnTo>
                  <a:lnTo>
                    <a:pt x="80010" y="69850"/>
                  </a:lnTo>
                  <a:lnTo>
                    <a:pt x="87630" y="90170"/>
                  </a:lnTo>
                  <a:lnTo>
                    <a:pt x="88900" y="101600"/>
                  </a:lnTo>
                  <a:lnTo>
                    <a:pt x="91440" y="114300"/>
                  </a:lnTo>
                  <a:lnTo>
                    <a:pt x="92710" y="127000"/>
                  </a:lnTo>
                  <a:lnTo>
                    <a:pt x="92710" y="140970"/>
                  </a:lnTo>
                  <a:lnTo>
                    <a:pt x="93980" y="172720"/>
                  </a:lnTo>
                  <a:lnTo>
                    <a:pt x="93980" y="223520"/>
                  </a:lnTo>
                  <a:lnTo>
                    <a:pt x="93980" y="217170"/>
                  </a:lnTo>
                  <a:lnTo>
                    <a:pt x="95250" y="208280"/>
                  </a:lnTo>
                  <a:lnTo>
                    <a:pt x="97790" y="198120"/>
                  </a:lnTo>
                  <a:lnTo>
                    <a:pt x="100330" y="186690"/>
                  </a:lnTo>
                  <a:lnTo>
                    <a:pt x="104140" y="173990"/>
                  </a:lnTo>
                  <a:lnTo>
                    <a:pt x="109220" y="161290"/>
                  </a:lnTo>
                  <a:lnTo>
                    <a:pt x="114300" y="148590"/>
                  </a:lnTo>
                  <a:lnTo>
                    <a:pt x="123190" y="140970"/>
                  </a:lnTo>
                  <a:lnTo>
                    <a:pt x="133350" y="139700"/>
                  </a:lnTo>
                  <a:lnTo>
                    <a:pt x="144780" y="140970"/>
                  </a:lnTo>
                  <a:lnTo>
                    <a:pt x="154940" y="146050"/>
                  </a:lnTo>
                  <a:lnTo>
                    <a:pt x="163830" y="153670"/>
                  </a:lnTo>
                  <a:lnTo>
                    <a:pt x="172720" y="163830"/>
                  </a:lnTo>
                  <a:lnTo>
                    <a:pt x="179070" y="175260"/>
                  </a:lnTo>
                  <a:lnTo>
                    <a:pt x="185420" y="187960"/>
                  </a:lnTo>
                  <a:lnTo>
                    <a:pt x="199390" y="2578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2931160" y="8006080"/>
              <a:ext cx="132081" cy="149861"/>
            </a:xfrm>
            <a:custGeom>
              <a:avLst/>
              <a:gdLst/>
              <a:ahLst/>
              <a:cxnLst/>
              <a:rect l="0" t="0" r="0" b="0"/>
              <a:pathLst>
                <a:path w="132081" h="149861">
                  <a:moveTo>
                    <a:pt x="6350" y="54610"/>
                  </a:moveTo>
                  <a:lnTo>
                    <a:pt x="17780" y="64770"/>
                  </a:lnTo>
                  <a:lnTo>
                    <a:pt x="25400" y="66040"/>
                  </a:lnTo>
                  <a:lnTo>
                    <a:pt x="35560" y="64770"/>
                  </a:lnTo>
                  <a:lnTo>
                    <a:pt x="46990" y="60960"/>
                  </a:lnTo>
                  <a:lnTo>
                    <a:pt x="57150" y="55880"/>
                  </a:lnTo>
                  <a:lnTo>
                    <a:pt x="66040" y="50800"/>
                  </a:lnTo>
                  <a:lnTo>
                    <a:pt x="73660" y="44450"/>
                  </a:lnTo>
                  <a:lnTo>
                    <a:pt x="81280" y="38100"/>
                  </a:lnTo>
                  <a:lnTo>
                    <a:pt x="88900" y="31750"/>
                  </a:lnTo>
                  <a:lnTo>
                    <a:pt x="96520" y="25400"/>
                  </a:lnTo>
                  <a:lnTo>
                    <a:pt x="99060" y="19050"/>
                  </a:lnTo>
                  <a:lnTo>
                    <a:pt x="99060" y="11430"/>
                  </a:lnTo>
                  <a:lnTo>
                    <a:pt x="96520" y="5080"/>
                  </a:lnTo>
                  <a:lnTo>
                    <a:pt x="88900" y="1270"/>
                  </a:lnTo>
                  <a:lnTo>
                    <a:pt x="80010" y="0"/>
                  </a:lnTo>
                  <a:lnTo>
                    <a:pt x="69850" y="0"/>
                  </a:lnTo>
                  <a:lnTo>
                    <a:pt x="59690" y="3810"/>
                  </a:lnTo>
                  <a:lnTo>
                    <a:pt x="48260" y="10160"/>
                  </a:lnTo>
                  <a:lnTo>
                    <a:pt x="38100" y="17780"/>
                  </a:lnTo>
                  <a:lnTo>
                    <a:pt x="29210" y="27940"/>
                  </a:lnTo>
                  <a:lnTo>
                    <a:pt x="20320" y="39370"/>
                  </a:lnTo>
                  <a:lnTo>
                    <a:pt x="11430" y="50800"/>
                  </a:lnTo>
                  <a:lnTo>
                    <a:pt x="6350" y="63500"/>
                  </a:lnTo>
                  <a:lnTo>
                    <a:pt x="2540" y="77470"/>
                  </a:lnTo>
                  <a:lnTo>
                    <a:pt x="0" y="90170"/>
                  </a:lnTo>
                  <a:lnTo>
                    <a:pt x="2540" y="102870"/>
                  </a:lnTo>
                  <a:lnTo>
                    <a:pt x="7620" y="114300"/>
                  </a:lnTo>
                  <a:lnTo>
                    <a:pt x="13970" y="125730"/>
                  </a:lnTo>
                  <a:lnTo>
                    <a:pt x="21590" y="134620"/>
                  </a:lnTo>
                  <a:lnTo>
                    <a:pt x="30480" y="142240"/>
                  </a:lnTo>
                  <a:lnTo>
                    <a:pt x="40640" y="147320"/>
                  </a:lnTo>
                  <a:lnTo>
                    <a:pt x="52070" y="149860"/>
                  </a:lnTo>
                  <a:lnTo>
                    <a:pt x="66040" y="147320"/>
                  </a:lnTo>
                  <a:lnTo>
                    <a:pt x="81280" y="144780"/>
                  </a:lnTo>
                  <a:lnTo>
                    <a:pt x="93980" y="139700"/>
                  </a:lnTo>
                  <a:lnTo>
                    <a:pt x="104140" y="134620"/>
                  </a:lnTo>
                  <a:lnTo>
                    <a:pt x="132080" y="116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3094990" y="7951470"/>
              <a:ext cx="105411" cy="195581"/>
            </a:xfrm>
            <a:custGeom>
              <a:avLst/>
              <a:gdLst/>
              <a:ahLst/>
              <a:cxnLst/>
              <a:rect l="0" t="0" r="0" b="0"/>
              <a:pathLst>
                <a:path w="105411" h="195581">
                  <a:moveTo>
                    <a:pt x="105410" y="13970"/>
                  </a:moveTo>
                  <a:lnTo>
                    <a:pt x="93980" y="2540"/>
                  </a:lnTo>
                  <a:lnTo>
                    <a:pt x="87630" y="0"/>
                  </a:lnTo>
                  <a:lnTo>
                    <a:pt x="80010" y="0"/>
                  </a:lnTo>
                  <a:lnTo>
                    <a:pt x="71120" y="1270"/>
                  </a:lnTo>
                  <a:lnTo>
                    <a:pt x="59690" y="5080"/>
                  </a:lnTo>
                  <a:lnTo>
                    <a:pt x="48260" y="11430"/>
                  </a:lnTo>
                  <a:lnTo>
                    <a:pt x="35560" y="19050"/>
                  </a:lnTo>
                  <a:lnTo>
                    <a:pt x="25400" y="27940"/>
                  </a:lnTo>
                  <a:lnTo>
                    <a:pt x="15240" y="38100"/>
                  </a:lnTo>
                  <a:lnTo>
                    <a:pt x="7620" y="46990"/>
                  </a:lnTo>
                  <a:lnTo>
                    <a:pt x="2540" y="58420"/>
                  </a:lnTo>
                  <a:lnTo>
                    <a:pt x="1270" y="69850"/>
                  </a:lnTo>
                  <a:lnTo>
                    <a:pt x="0" y="83820"/>
                  </a:lnTo>
                  <a:lnTo>
                    <a:pt x="5080" y="93980"/>
                  </a:lnTo>
                  <a:lnTo>
                    <a:pt x="12700" y="104140"/>
                  </a:lnTo>
                  <a:lnTo>
                    <a:pt x="22860" y="111760"/>
                  </a:lnTo>
                  <a:lnTo>
                    <a:pt x="34290" y="119380"/>
                  </a:lnTo>
                  <a:lnTo>
                    <a:pt x="45720" y="125730"/>
                  </a:lnTo>
                  <a:lnTo>
                    <a:pt x="58420" y="129540"/>
                  </a:lnTo>
                  <a:lnTo>
                    <a:pt x="71120" y="135890"/>
                  </a:lnTo>
                  <a:lnTo>
                    <a:pt x="82550" y="142240"/>
                  </a:lnTo>
                  <a:lnTo>
                    <a:pt x="93980" y="148590"/>
                  </a:lnTo>
                  <a:lnTo>
                    <a:pt x="99060" y="156210"/>
                  </a:lnTo>
                  <a:lnTo>
                    <a:pt x="100330" y="165100"/>
                  </a:lnTo>
                  <a:lnTo>
                    <a:pt x="97790" y="173990"/>
                  </a:lnTo>
                  <a:lnTo>
                    <a:pt x="92710" y="181610"/>
                  </a:lnTo>
                  <a:lnTo>
                    <a:pt x="83820" y="187960"/>
                  </a:lnTo>
                  <a:lnTo>
                    <a:pt x="73660" y="193040"/>
                  </a:lnTo>
                  <a:lnTo>
                    <a:pt x="62230" y="195580"/>
                  </a:lnTo>
                  <a:lnTo>
                    <a:pt x="49530" y="195580"/>
                  </a:lnTo>
                  <a:lnTo>
                    <a:pt x="0" y="1828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3295650" y="7870190"/>
              <a:ext cx="10161" cy="242571"/>
            </a:xfrm>
            <a:custGeom>
              <a:avLst/>
              <a:gdLst/>
              <a:ahLst/>
              <a:cxnLst/>
              <a:rect l="0" t="0" r="0" b="0"/>
              <a:pathLst>
                <a:path w="10161" h="242571">
                  <a:moveTo>
                    <a:pt x="0" y="0"/>
                  </a:moveTo>
                  <a:lnTo>
                    <a:pt x="5080" y="17780"/>
                  </a:lnTo>
                  <a:lnTo>
                    <a:pt x="7620" y="29210"/>
                  </a:lnTo>
                  <a:lnTo>
                    <a:pt x="7620" y="44450"/>
                  </a:lnTo>
                  <a:lnTo>
                    <a:pt x="8890" y="60960"/>
                  </a:lnTo>
                  <a:lnTo>
                    <a:pt x="10160" y="99060"/>
                  </a:lnTo>
                  <a:lnTo>
                    <a:pt x="10160" y="173990"/>
                  </a:lnTo>
                  <a:lnTo>
                    <a:pt x="8890" y="190500"/>
                  </a:lnTo>
                  <a:lnTo>
                    <a:pt x="7620" y="204470"/>
                  </a:lnTo>
                  <a:lnTo>
                    <a:pt x="0" y="242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3221990" y="7987030"/>
              <a:ext cx="167641" cy="8891"/>
            </a:xfrm>
            <a:custGeom>
              <a:avLst/>
              <a:gdLst/>
              <a:ahLst/>
              <a:cxnLst/>
              <a:rect l="0" t="0" r="0" b="0"/>
              <a:pathLst>
                <a:path w="167641" h="8891">
                  <a:moveTo>
                    <a:pt x="0" y="0"/>
                  </a:moveTo>
                  <a:lnTo>
                    <a:pt x="27940" y="5080"/>
                  </a:lnTo>
                  <a:lnTo>
                    <a:pt x="41910" y="6350"/>
                  </a:lnTo>
                  <a:lnTo>
                    <a:pt x="57150" y="7620"/>
                  </a:lnTo>
                  <a:lnTo>
                    <a:pt x="72390" y="8890"/>
                  </a:lnTo>
                  <a:lnTo>
                    <a:pt x="88900" y="7620"/>
                  </a:lnTo>
                  <a:lnTo>
                    <a:pt x="1676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3611880" y="7807960"/>
              <a:ext cx="10161" cy="220981"/>
            </a:xfrm>
            <a:custGeom>
              <a:avLst/>
              <a:gdLst/>
              <a:ahLst/>
              <a:cxnLst/>
              <a:rect l="0" t="0" r="0" b="0"/>
              <a:pathLst>
                <a:path w="10161" h="220981">
                  <a:moveTo>
                    <a:pt x="0" y="0"/>
                  </a:moveTo>
                  <a:lnTo>
                    <a:pt x="0" y="87630"/>
                  </a:lnTo>
                  <a:lnTo>
                    <a:pt x="0" y="106680"/>
                  </a:lnTo>
                  <a:lnTo>
                    <a:pt x="2540" y="124460"/>
                  </a:lnTo>
                  <a:lnTo>
                    <a:pt x="5080" y="142240"/>
                  </a:lnTo>
                  <a:lnTo>
                    <a:pt x="6350" y="158750"/>
                  </a:lnTo>
                  <a:lnTo>
                    <a:pt x="7620" y="175260"/>
                  </a:lnTo>
                  <a:lnTo>
                    <a:pt x="10160" y="2209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3737610" y="7901940"/>
              <a:ext cx="10161" cy="158751"/>
            </a:xfrm>
            <a:custGeom>
              <a:avLst/>
              <a:gdLst/>
              <a:ahLst/>
              <a:cxnLst/>
              <a:rect l="0" t="0" r="0" b="0"/>
              <a:pathLst>
                <a:path w="10161" h="158751">
                  <a:moveTo>
                    <a:pt x="0" y="0"/>
                  </a:moveTo>
                  <a:lnTo>
                    <a:pt x="0" y="22860"/>
                  </a:lnTo>
                  <a:lnTo>
                    <a:pt x="1270" y="36830"/>
                  </a:lnTo>
                  <a:lnTo>
                    <a:pt x="2540" y="52070"/>
                  </a:lnTo>
                  <a:lnTo>
                    <a:pt x="5080" y="69850"/>
                  </a:lnTo>
                  <a:lnTo>
                    <a:pt x="7620" y="86360"/>
                  </a:lnTo>
                  <a:lnTo>
                    <a:pt x="8890" y="102870"/>
                  </a:lnTo>
                  <a:lnTo>
                    <a:pt x="10160" y="158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3843020" y="7734300"/>
              <a:ext cx="1" cy="336551"/>
            </a:xfrm>
            <a:custGeom>
              <a:avLst/>
              <a:gdLst/>
              <a:ahLst/>
              <a:cxnLst/>
              <a:rect l="0" t="0" r="0" b="0"/>
              <a:pathLst>
                <a:path w="1" h="336551">
                  <a:moveTo>
                    <a:pt x="0" y="0"/>
                  </a:moveTo>
                  <a:lnTo>
                    <a:pt x="0" y="3365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3779520" y="7885430"/>
              <a:ext cx="421641" cy="179071"/>
            </a:xfrm>
            <a:custGeom>
              <a:avLst/>
              <a:gdLst/>
              <a:ahLst/>
              <a:cxnLst/>
              <a:rect l="0" t="0" r="0" b="0"/>
              <a:pathLst>
                <a:path w="421641" h="179071">
                  <a:moveTo>
                    <a:pt x="0" y="27940"/>
                  </a:moveTo>
                  <a:lnTo>
                    <a:pt x="11430" y="38100"/>
                  </a:lnTo>
                  <a:lnTo>
                    <a:pt x="17780" y="44450"/>
                  </a:lnTo>
                  <a:lnTo>
                    <a:pt x="26670" y="50800"/>
                  </a:lnTo>
                  <a:lnTo>
                    <a:pt x="35560" y="57150"/>
                  </a:lnTo>
                  <a:lnTo>
                    <a:pt x="44450" y="62230"/>
                  </a:lnTo>
                  <a:lnTo>
                    <a:pt x="54610" y="67310"/>
                  </a:lnTo>
                  <a:lnTo>
                    <a:pt x="64770" y="71120"/>
                  </a:lnTo>
                  <a:lnTo>
                    <a:pt x="74930" y="74930"/>
                  </a:lnTo>
                  <a:lnTo>
                    <a:pt x="95250" y="82550"/>
                  </a:lnTo>
                  <a:lnTo>
                    <a:pt x="109220" y="85090"/>
                  </a:lnTo>
                  <a:lnTo>
                    <a:pt x="125730" y="87630"/>
                  </a:lnTo>
                  <a:lnTo>
                    <a:pt x="143510" y="88900"/>
                  </a:lnTo>
                  <a:lnTo>
                    <a:pt x="161290" y="87630"/>
                  </a:lnTo>
                  <a:lnTo>
                    <a:pt x="179070" y="86360"/>
                  </a:lnTo>
                  <a:lnTo>
                    <a:pt x="196850" y="83820"/>
                  </a:lnTo>
                  <a:lnTo>
                    <a:pt x="209550" y="78740"/>
                  </a:lnTo>
                  <a:lnTo>
                    <a:pt x="219710" y="72390"/>
                  </a:lnTo>
                  <a:lnTo>
                    <a:pt x="227330" y="64770"/>
                  </a:lnTo>
                  <a:lnTo>
                    <a:pt x="229870" y="55880"/>
                  </a:lnTo>
                  <a:lnTo>
                    <a:pt x="229870" y="45720"/>
                  </a:lnTo>
                  <a:lnTo>
                    <a:pt x="226060" y="36830"/>
                  </a:lnTo>
                  <a:lnTo>
                    <a:pt x="219710" y="30480"/>
                  </a:lnTo>
                  <a:lnTo>
                    <a:pt x="210820" y="25400"/>
                  </a:lnTo>
                  <a:lnTo>
                    <a:pt x="200660" y="22860"/>
                  </a:lnTo>
                  <a:lnTo>
                    <a:pt x="187960" y="22860"/>
                  </a:lnTo>
                  <a:lnTo>
                    <a:pt x="172720" y="25400"/>
                  </a:lnTo>
                  <a:lnTo>
                    <a:pt x="157480" y="29210"/>
                  </a:lnTo>
                  <a:lnTo>
                    <a:pt x="143510" y="36830"/>
                  </a:lnTo>
                  <a:lnTo>
                    <a:pt x="130810" y="46990"/>
                  </a:lnTo>
                  <a:lnTo>
                    <a:pt x="119380" y="58420"/>
                  </a:lnTo>
                  <a:lnTo>
                    <a:pt x="110490" y="71120"/>
                  </a:lnTo>
                  <a:lnTo>
                    <a:pt x="105410" y="85090"/>
                  </a:lnTo>
                  <a:lnTo>
                    <a:pt x="101600" y="101600"/>
                  </a:lnTo>
                  <a:lnTo>
                    <a:pt x="101600" y="114300"/>
                  </a:lnTo>
                  <a:lnTo>
                    <a:pt x="104140" y="124460"/>
                  </a:lnTo>
                  <a:lnTo>
                    <a:pt x="107950" y="134620"/>
                  </a:lnTo>
                  <a:lnTo>
                    <a:pt x="115570" y="144780"/>
                  </a:lnTo>
                  <a:lnTo>
                    <a:pt x="124460" y="154940"/>
                  </a:lnTo>
                  <a:lnTo>
                    <a:pt x="135890" y="165100"/>
                  </a:lnTo>
                  <a:lnTo>
                    <a:pt x="149860" y="171450"/>
                  </a:lnTo>
                  <a:lnTo>
                    <a:pt x="163830" y="176530"/>
                  </a:lnTo>
                  <a:lnTo>
                    <a:pt x="179070" y="179070"/>
                  </a:lnTo>
                  <a:lnTo>
                    <a:pt x="193040" y="179070"/>
                  </a:lnTo>
                  <a:lnTo>
                    <a:pt x="205740" y="176530"/>
                  </a:lnTo>
                  <a:lnTo>
                    <a:pt x="218440" y="172720"/>
                  </a:lnTo>
                  <a:lnTo>
                    <a:pt x="228600" y="167640"/>
                  </a:lnTo>
                  <a:lnTo>
                    <a:pt x="237490" y="161290"/>
                  </a:lnTo>
                  <a:lnTo>
                    <a:pt x="246380" y="154940"/>
                  </a:lnTo>
                  <a:lnTo>
                    <a:pt x="254000" y="146050"/>
                  </a:lnTo>
                  <a:lnTo>
                    <a:pt x="261620" y="133350"/>
                  </a:lnTo>
                  <a:lnTo>
                    <a:pt x="269240" y="119380"/>
                  </a:lnTo>
                  <a:lnTo>
                    <a:pt x="275590" y="105410"/>
                  </a:lnTo>
                  <a:lnTo>
                    <a:pt x="280670" y="93980"/>
                  </a:lnTo>
                  <a:lnTo>
                    <a:pt x="285750" y="82550"/>
                  </a:lnTo>
                  <a:lnTo>
                    <a:pt x="288290" y="69850"/>
                  </a:lnTo>
                  <a:lnTo>
                    <a:pt x="290830" y="57150"/>
                  </a:lnTo>
                  <a:lnTo>
                    <a:pt x="292100" y="43180"/>
                  </a:lnTo>
                  <a:lnTo>
                    <a:pt x="293370" y="39370"/>
                  </a:lnTo>
                  <a:lnTo>
                    <a:pt x="293370" y="40640"/>
                  </a:lnTo>
                  <a:lnTo>
                    <a:pt x="294640" y="46990"/>
                  </a:lnTo>
                  <a:lnTo>
                    <a:pt x="293370" y="57150"/>
                  </a:lnTo>
                  <a:lnTo>
                    <a:pt x="292100" y="69850"/>
                  </a:lnTo>
                  <a:lnTo>
                    <a:pt x="289560" y="83820"/>
                  </a:lnTo>
                  <a:lnTo>
                    <a:pt x="287020" y="97790"/>
                  </a:lnTo>
                  <a:lnTo>
                    <a:pt x="280670" y="125730"/>
                  </a:lnTo>
                  <a:lnTo>
                    <a:pt x="276860" y="138430"/>
                  </a:lnTo>
                  <a:lnTo>
                    <a:pt x="273050" y="151130"/>
                  </a:lnTo>
                  <a:lnTo>
                    <a:pt x="270510" y="162560"/>
                  </a:lnTo>
                  <a:lnTo>
                    <a:pt x="267970" y="163830"/>
                  </a:lnTo>
                  <a:lnTo>
                    <a:pt x="266700" y="158750"/>
                  </a:lnTo>
                  <a:lnTo>
                    <a:pt x="265430" y="149860"/>
                  </a:lnTo>
                  <a:lnTo>
                    <a:pt x="265430" y="137160"/>
                  </a:lnTo>
                  <a:lnTo>
                    <a:pt x="267970" y="121920"/>
                  </a:lnTo>
                  <a:lnTo>
                    <a:pt x="269240" y="104140"/>
                  </a:lnTo>
                  <a:lnTo>
                    <a:pt x="271780" y="88900"/>
                  </a:lnTo>
                  <a:lnTo>
                    <a:pt x="275590" y="76200"/>
                  </a:lnTo>
                  <a:lnTo>
                    <a:pt x="278130" y="63500"/>
                  </a:lnTo>
                  <a:lnTo>
                    <a:pt x="283210" y="52070"/>
                  </a:lnTo>
                  <a:lnTo>
                    <a:pt x="288290" y="43180"/>
                  </a:lnTo>
                  <a:lnTo>
                    <a:pt x="293370" y="34290"/>
                  </a:lnTo>
                  <a:lnTo>
                    <a:pt x="300990" y="25400"/>
                  </a:lnTo>
                  <a:lnTo>
                    <a:pt x="309880" y="17780"/>
                  </a:lnTo>
                  <a:lnTo>
                    <a:pt x="318770" y="10160"/>
                  </a:lnTo>
                  <a:lnTo>
                    <a:pt x="330200" y="6350"/>
                  </a:lnTo>
                  <a:lnTo>
                    <a:pt x="341630" y="2540"/>
                  </a:lnTo>
                  <a:lnTo>
                    <a:pt x="354330" y="0"/>
                  </a:lnTo>
                  <a:lnTo>
                    <a:pt x="365760" y="0"/>
                  </a:lnTo>
                  <a:lnTo>
                    <a:pt x="377190" y="1270"/>
                  </a:lnTo>
                  <a:lnTo>
                    <a:pt x="421640" y="63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4142740" y="7918450"/>
              <a:ext cx="173991" cy="134621"/>
            </a:xfrm>
            <a:custGeom>
              <a:avLst/>
              <a:gdLst/>
              <a:ahLst/>
              <a:cxnLst/>
              <a:rect l="0" t="0" r="0" b="0"/>
              <a:pathLst>
                <a:path w="173991" h="134621">
                  <a:moveTo>
                    <a:pt x="142240" y="15240"/>
                  </a:moveTo>
                  <a:lnTo>
                    <a:pt x="97790" y="1270"/>
                  </a:lnTo>
                  <a:lnTo>
                    <a:pt x="88900" y="0"/>
                  </a:lnTo>
                  <a:lnTo>
                    <a:pt x="78740" y="0"/>
                  </a:lnTo>
                  <a:lnTo>
                    <a:pt x="68580" y="1270"/>
                  </a:lnTo>
                  <a:lnTo>
                    <a:pt x="58420" y="5080"/>
                  </a:lnTo>
                  <a:lnTo>
                    <a:pt x="50800" y="10160"/>
                  </a:lnTo>
                  <a:lnTo>
                    <a:pt x="41910" y="15240"/>
                  </a:lnTo>
                  <a:lnTo>
                    <a:pt x="34290" y="22860"/>
                  </a:lnTo>
                  <a:lnTo>
                    <a:pt x="24130" y="33020"/>
                  </a:lnTo>
                  <a:lnTo>
                    <a:pt x="13970" y="44450"/>
                  </a:lnTo>
                  <a:lnTo>
                    <a:pt x="7620" y="57150"/>
                  </a:lnTo>
                  <a:lnTo>
                    <a:pt x="3810" y="69850"/>
                  </a:lnTo>
                  <a:lnTo>
                    <a:pt x="1270" y="83820"/>
                  </a:lnTo>
                  <a:lnTo>
                    <a:pt x="0" y="96520"/>
                  </a:lnTo>
                  <a:lnTo>
                    <a:pt x="1270" y="107950"/>
                  </a:lnTo>
                  <a:lnTo>
                    <a:pt x="2540" y="119380"/>
                  </a:lnTo>
                  <a:lnTo>
                    <a:pt x="7620" y="127000"/>
                  </a:lnTo>
                  <a:lnTo>
                    <a:pt x="16510" y="132080"/>
                  </a:lnTo>
                  <a:lnTo>
                    <a:pt x="26670" y="134620"/>
                  </a:lnTo>
                  <a:lnTo>
                    <a:pt x="38100" y="133350"/>
                  </a:lnTo>
                  <a:lnTo>
                    <a:pt x="50800" y="129540"/>
                  </a:lnTo>
                  <a:lnTo>
                    <a:pt x="63500" y="123190"/>
                  </a:lnTo>
                  <a:lnTo>
                    <a:pt x="74930" y="115570"/>
                  </a:lnTo>
                  <a:lnTo>
                    <a:pt x="83820" y="106680"/>
                  </a:lnTo>
                  <a:lnTo>
                    <a:pt x="101600" y="88900"/>
                  </a:lnTo>
                  <a:lnTo>
                    <a:pt x="116840" y="72390"/>
                  </a:lnTo>
                  <a:lnTo>
                    <a:pt x="123190" y="62230"/>
                  </a:lnTo>
                  <a:lnTo>
                    <a:pt x="128270" y="48260"/>
                  </a:lnTo>
                  <a:lnTo>
                    <a:pt x="134620" y="27940"/>
                  </a:lnTo>
                  <a:lnTo>
                    <a:pt x="134620" y="26670"/>
                  </a:lnTo>
                  <a:lnTo>
                    <a:pt x="133350" y="30480"/>
                  </a:lnTo>
                  <a:lnTo>
                    <a:pt x="133350" y="36830"/>
                  </a:lnTo>
                  <a:lnTo>
                    <a:pt x="133350" y="45720"/>
                  </a:lnTo>
                  <a:lnTo>
                    <a:pt x="132080" y="57150"/>
                  </a:lnTo>
                  <a:lnTo>
                    <a:pt x="133350" y="68580"/>
                  </a:lnTo>
                  <a:lnTo>
                    <a:pt x="134620" y="81280"/>
                  </a:lnTo>
                  <a:lnTo>
                    <a:pt x="137160" y="93980"/>
                  </a:lnTo>
                  <a:lnTo>
                    <a:pt x="142240" y="104140"/>
                  </a:lnTo>
                  <a:lnTo>
                    <a:pt x="149860" y="111760"/>
                  </a:lnTo>
                  <a:lnTo>
                    <a:pt x="173990" y="1308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4342130" y="7881620"/>
              <a:ext cx="58421" cy="167641"/>
            </a:xfrm>
            <a:custGeom>
              <a:avLst/>
              <a:gdLst/>
              <a:ahLst/>
              <a:cxnLst/>
              <a:rect l="0" t="0" r="0" b="0"/>
              <a:pathLst>
                <a:path w="58421" h="167641">
                  <a:moveTo>
                    <a:pt x="58420" y="0"/>
                  </a:moveTo>
                  <a:lnTo>
                    <a:pt x="36830" y="10160"/>
                  </a:lnTo>
                  <a:lnTo>
                    <a:pt x="27940" y="19050"/>
                  </a:lnTo>
                  <a:lnTo>
                    <a:pt x="19050" y="29210"/>
                  </a:lnTo>
                  <a:lnTo>
                    <a:pt x="11430" y="40640"/>
                  </a:lnTo>
                  <a:lnTo>
                    <a:pt x="6350" y="53340"/>
                  </a:lnTo>
                  <a:lnTo>
                    <a:pt x="2540" y="68580"/>
                  </a:lnTo>
                  <a:lnTo>
                    <a:pt x="0" y="83820"/>
                  </a:lnTo>
                  <a:lnTo>
                    <a:pt x="0" y="97790"/>
                  </a:lnTo>
                  <a:lnTo>
                    <a:pt x="1270" y="110490"/>
                  </a:lnTo>
                  <a:lnTo>
                    <a:pt x="2540" y="123190"/>
                  </a:lnTo>
                  <a:lnTo>
                    <a:pt x="6350" y="133350"/>
                  </a:lnTo>
                  <a:lnTo>
                    <a:pt x="11430" y="142240"/>
                  </a:lnTo>
                  <a:lnTo>
                    <a:pt x="58420" y="167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4474210" y="7891780"/>
              <a:ext cx="41911" cy="115571"/>
            </a:xfrm>
            <a:custGeom>
              <a:avLst/>
              <a:gdLst/>
              <a:ahLst/>
              <a:cxnLst/>
              <a:rect l="0" t="0" r="0" b="0"/>
              <a:pathLst>
                <a:path w="41911" h="115571">
                  <a:moveTo>
                    <a:pt x="0" y="0"/>
                  </a:moveTo>
                  <a:lnTo>
                    <a:pt x="0" y="27940"/>
                  </a:lnTo>
                  <a:lnTo>
                    <a:pt x="2540" y="40640"/>
                  </a:lnTo>
                  <a:lnTo>
                    <a:pt x="6350" y="54610"/>
                  </a:lnTo>
                  <a:lnTo>
                    <a:pt x="11430" y="67310"/>
                  </a:lnTo>
                  <a:lnTo>
                    <a:pt x="17780" y="80010"/>
                  </a:lnTo>
                  <a:lnTo>
                    <a:pt x="22860" y="91440"/>
                  </a:lnTo>
                  <a:lnTo>
                    <a:pt x="41910" y="115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4380230" y="7870190"/>
              <a:ext cx="199391" cy="294641"/>
            </a:xfrm>
            <a:custGeom>
              <a:avLst/>
              <a:gdLst/>
              <a:ahLst/>
              <a:cxnLst/>
              <a:rect l="0" t="0" r="0" b="0"/>
              <a:pathLst>
                <a:path w="199391" h="294641">
                  <a:moveTo>
                    <a:pt x="199390" y="0"/>
                  </a:moveTo>
                  <a:lnTo>
                    <a:pt x="187960" y="11430"/>
                  </a:lnTo>
                  <a:lnTo>
                    <a:pt x="184150" y="20320"/>
                  </a:lnTo>
                  <a:lnTo>
                    <a:pt x="180340" y="33020"/>
                  </a:lnTo>
                  <a:lnTo>
                    <a:pt x="176530" y="46990"/>
                  </a:lnTo>
                  <a:lnTo>
                    <a:pt x="171450" y="59690"/>
                  </a:lnTo>
                  <a:lnTo>
                    <a:pt x="165100" y="71120"/>
                  </a:lnTo>
                  <a:lnTo>
                    <a:pt x="158750" y="82550"/>
                  </a:lnTo>
                  <a:lnTo>
                    <a:pt x="153670" y="93980"/>
                  </a:lnTo>
                  <a:lnTo>
                    <a:pt x="149860" y="105410"/>
                  </a:lnTo>
                  <a:lnTo>
                    <a:pt x="144780" y="115570"/>
                  </a:lnTo>
                  <a:lnTo>
                    <a:pt x="139700" y="127000"/>
                  </a:lnTo>
                  <a:lnTo>
                    <a:pt x="128270" y="153670"/>
                  </a:lnTo>
                  <a:lnTo>
                    <a:pt x="121920" y="165100"/>
                  </a:lnTo>
                  <a:lnTo>
                    <a:pt x="118110" y="177800"/>
                  </a:lnTo>
                  <a:lnTo>
                    <a:pt x="113030" y="187960"/>
                  </a:lnTo>
                  <a:lnTo>
                    <a:pt x="106680" y="198120"/>
                  </a:lnTo>
                  <a:lnTo>
                    <a:pt x="99060" y="207010"/>
                  </a:lnTo>
                  <a:lnTo>
                    <a:pt x="90170" y="215900"/>
                  </a:lnTo>
                  <a:lnTo>
                    <a:pt x="82550" y="224790"/>
                  </a:lnTo>
                  <a:lnTo>
                    <a:pt x="74930" y="233680"/>
                  </a:lnTo>
                  <a:lnTo>
                    <a:pt x="67310" y="243840"/>
                  </a:lnTo>
                  <a:lnTo>
                    <a:pt x="59690" y="252730"/>
                  </a:lnTo>
                  <a:lnTo>
                    <a:pt x="53340" y="261620"/>
                  </a:lnTo>
                  <a:lnTo>
                    <a:pt x="45720" y="269240"/>
                  </a:lnTo>
                  <a:lnTo>
                    <a:pt x="36830" y="275590"/>
                  </a:lnTo>
                  <a:lnTo>
                    <a:pt x="27940" y="280670"/>
                  </a:lnTo>
                  <a:lnTo>
                    <a:pt x="0" y="294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3600450" y="8239760"/>
              <a:ext cx="147321" cy="121921"/>
            </a:xfrm>
            <a:custGeom>
              <a:avLst/>
              <a:gdLst/>
              <a:ahLst/>
              <a:cxnLst/>
              <a:rect l="0" t="0" r="0" b="0"/>
              <a:pathLst>
                <a:path w="147321" h="121921">
                  <a:moveTo>
                    <a:pt x="0" y="0"/>
                  </a:moveTo>
                  <a:lnTo>
                    <a:pt x="6350" y="21590"/>
                  </a:lnTo>
                  <a:lnTo>
                    <a:pt x="11430" y="48260"/>
                  </a:lnTo>
                  <a:lnTo>
                    <a:pt x="15240" y="63500"/>
                  </a:lnTo>
                  <a:lnTo>
                    <a:pt x="16510" y="80010"/>
                  </a:lnTo>
                  <a:lnTo>
                    <a:pt x="19050" y="96520"/>
                  </a:lnTo>
                  <a:lnTo>
                    <a:pt x="19050" y="113030"/>
                  </a:lnTo>
                  <a:lnTo>
                    <a:pt x="21590" y="120650"/>
                  </a:lnTo>
                  <a:lnTo>
                    <a:pt x="24130" y="121920"/>
                  </a:lnTo>
                  <a:lnTo>
                    <a:pt x="26670" y="119380"/>
                  </a:lnTo>
                  <a:lnTo>
                    <a:pt x="29210" y="113030"/>
                  </a:lnTo>
                  <a:lnTo>
                    <a:pt x="33020" y="101600"/>
                  </a:lnTo>
                  <a:lnTo>
                    <a:pt x="35560" y="88900"/>
                  </a:lnTo>
                  <a:lnTo>
                    <a:pt x="40640" y="76200"/>
                  </a:lnTo>
                  <a:lnTo>
                    <a:pt x="45720" y="64770"/>
                  </a:lnTo>
                  <a:lnTo>
                    <a:pt x="52070" y="53340"/>
                  </a:lnTo>
                  <a:lnTo>
                    <a:pt x="59690" y="43180"/>
                  </a:lnTo>
                  <a:lnTo>
                    <a:pt x="67310" y="34290"/>
                  </a:lnTo>
                  <a:lnTo>
                    <a:pt x="76200" y="26670"/>
                  </a:lnTo>
                  <a:lnTo>
                    <a:pt x="86360" y="20320"/>
                  </a:lnTo>
                  <a:lnTo>
                    <a:pt x="96520" y="13970"/>
                  </a:ln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3745230" y="8257540"/>
              <a:ext cx="203201" cy="128271"/>
            </a:xfrm>
            <a:custGeom>
              <a:avLst/>
              <a:gdLst/>
              <a:ahLst/>
              <a:cxnLst/>
              <a:rect l="0" t="0" r="0" b="0"/>
              <a:pathLst>
                <a:path w="203201" h="128271">
                  <a:moveTo>
                    <a:pt x="118110" y="12700"/>
                  </a:moveTo>
                  <a:lnTo>
                    <a:pt x="101600" y="2540"/>
                  </a:lnTo>
                  <a:lnTo>
                    <a:pt x="93980" y="0"/>
                  </a:lnTo>
                  <a:lnTo>
                    <a:pt x="83820" y="0"/>
                  </a:lnTo>
                  <a:lnTo>
                    <a:pt x="74930" y="1270"/>
                  </a:lnTo>
                  <a:lnTo>
                    <a:pt x="64770" y="3810"/>
                  </a:lnTo>
                  <a:lnTo>
                    <a:pt x="54610" y="7620"/>
                  </a:lnTo>
                  <a:lnTo>
                    <a:pt x="44450" y="12700"/>
                  </a:lnTo>
                  <a:lnTo>
                    <a:pt x="35560" y="20320"/>
                  </a:lnTo>
                  <a:lnTo>
                    <a:pt x="26670" y="27940"/>
                  </a:lnTo>
                  <a:lnTo>
                    <a:pt x="19050" y="36830"/>
                  </a:lnTo>
                  <a:lnTo>
                    <a:pt x="12700" y="48260"/>
                  </a:lnTo>
                  <a:lnTo>
                    <a:pt x="6350" y="59690"/>
                  </a:lnTo>
                  <a:lnTo>
                    <a:pt x="2540" y="72390"/>
                  </a:lnTo>
                  <a:lnTo>
                    <a:pt x="0" y="83820"/>
                  </a:lnTo>
                  <a:lnTo>
                    <a:pt x="0" y="95250"/>
                  </a:lnTo>
                  <a:lnTo>
                    <a:pt x="1270" y="106680"/>
                  </a:lnTo>
                  <a:lnTo>
                    <a:pt x="5080" y="115570"/>
                  </a:lnTo>
                  <a:lnTo>
                    <a:pt x="11430" y="121920"/>
                  </a:lnTo>
                  <a:lnTo>
                    <a:pt x="19050" y="128270"/>
                  </a:lnTo>
                  <a:lnTo>
                    <a:pt x="29210" y="128270"/>
                  </a:lnTo>
                  <a:lnTo>
                    <a:pt x="40640" y="124460"/>
                  </a:lnTo>
                  <a:lnTo>
                    <a:pt x="52070" y="119380"/>
                  </a:lnTo>
                  <a:lnTo>
                    <a:pt x="62230" y="113030"/>
                  </a:lnTo>
                  <a:lnTo>
                    <a:pt x="72390" y="106680"/>
                  </a:lnTo>
                  <a:lnTo>
                    <a:pt x="80010" y="100330"/>
                  </a:lnTo>
                  <a:lnTo>
                    <a:pt x="88900" y="91440"/>
                  </a:lnTo>
                  <a:lnTo>
                    <a:pt x="96520" y="80010"/>
                  </a:lnTo>
                  <a:lnTo>
                    <a:pt x="104140" y="68580"/>
                  </a:lnTo>
                  <a:lnTo>
                    <a:pt x="109220" y="55880"/>
                  </a:lnTo>
                  <a:lnTo>
                    <a:pt x="111760" y="43180"/>
                  </a:lnTo>
                  <a:lnTo>
                    <a:pt x="114300" y="29210"/>
                  </a:lnTo>
                  <a:lnTo>
                    <a:pt x="116840" y="25400"/>
                  </a:lnTo>
                  <a:lnTo>
                    <a:pt x="119380" y="26670"/>
                  </a:lnTo>
                  <a:lnTo>
                    <a:pt x="123190" y="33020"/>
                  </a:lnTo>
                  <a:lnTo>
                    <a:pt x="127000" y="40640"/>
                  </a:lnTo>
                  <a:lnTo>
                    <a:pt x="138430" y="58420"/>
                  </a:lnTo>
                  <a:lnTo>
                    <a:pt x="143510" y="67310"/>
                  </a:lnTo>
                  <a:lnTo>
                    <a:pt x="148590" y="77470"/>
                  </a:lnTo>
                  <a:lnTo>
                    <a:pt x="152400" y="87630"/>
                  </a:lnTo>
                  <a:lnTo>
                    <a:pt x="158750" y="95250"/>
                  </a:lnTo>
                  <a:lnTo>
                    <a:pt x="166370" y="101600"/>
                  </a:lnTo>
                  <a:lnTo>
                    <a:pt x="203200" y="1079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3990340" y="8164830"/>
              <a:ext cx="10161" cy="222251"/>
            </a:xfrm>
            <a:custGeom>
              <a:avLst/>
              <a:gdLst/>
              <a:ahLst/>
              <a:cxnLst/>
              <a:rect l="0" t="0" r="0" b="0"/>
              <a:pathLst>
                <a:path w="10161" h="222251">
                  <a:moveTo>
                    <a:pt x="0" y="0"/>
                  </a:moveTo>
                  <a:lnTo>
                    <a:pt x="5080" y="17780"/>
                  </a:lnTo>
                  <a:lnTo>
                    <a:pt x="7620" y="29210"/>
                  </a:lnTo>
                  <a:lnTo>
                    <a:pt x="8890" y="44450"/>
                  </a:lnTo>
                  <a:lnTo>
                    <a:pt x="8890" y="77470"/>
                  </a:lnTo>
                  <a:lnTo>
                    <a:pt x="10160" y="107950"/>
                  </a:lnTo>
                  <a:lnTo>
                    <a:pt x="8890" y="123190"/>
                  </a:lnTo>
                  <a:lnTo>
                    <a:pt x="7620" y="139700"/>
                  </a:lnTo>
                  <a:lnTo>
                    <a:pt x="0" y="2222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3948430" y="8216900"/>
              <a:ext cx="450851" cy="176531"/>
            </a:xfrm>
            <a:custGeom>
              <a:avLst/>
              <a:gdLst/>
              <a:ahLst/>
              <a:cxnLst/>
              <a:rect l="0" t="0" r="0" b="0"/>
              <a:pathLst>
                <a:path w="450851" h="176531">
                  <a:moveTo>
                    <a:pt x="0" y="43180"/>
                  </a:moveTo>
                  <a:lnTo>
                    <a:pt x="11430" y="59690"/>
                  </a:lnTo>
                  <a:lnTo>
                    <a:pt x="17780" y="66040"/>
                  </a:lnTo>
                  <a:lnTo>
                    <a:pt x="25400" y="71120"/>
                  </a:lnTo>
                  <a:lnTo>
                    <a:pt x="34290" y="76200"/>
                  </a:lnTo>
                  <a:lnTo>
                    <a:pt x="44450" y="80010"/>
                  </a:lnTo>
                  <a:lnTo>
                    <a:pt x="53340" y="83820"/>
                  </a:lnTo>
                  <a:lnTo>
                    <a:pt x="63500" y="87630"/>
                  </a:lnTo>
                  <a:lnTo>
                    <a:pt x="77470" y="91440"/>
                  </a:lnTo>
                  <a:lnTo>
                    <a:pt x="93980" y="92710"/>
                  </a:lnTo>
                  <a:lnTo>
                    <a:pt x="111760" y="93980"/>
                  </a:lnTo>
                  <a:lnTo>
                    <a:pt x="127000" y="92710"/>
                  </a:lnTo>
                  <a:lnTo>
                    <a:pt x="140970" y="91440"/>
                  </a:lnTo>
                  <a:lnTo>
                    <a:pt x="153670" y="90170"/>
                  </a:lnTo>
                  <a:lnTo>
                    <a:pt x="166370" y="86360"/>
                  </a:lnTo>
                  <a:lnTo>
                    <a:pt x="180340" y="81280"/>
                  </a:lnTo>
                  <a:lnTo>
                    <a:pt x="193040" y="74930"/>
                  </a:lnTo>
                  <a:lnTo>
                    <a:pt x="204470" y="68580"/>
                  </a:lnTo>
                  <a:lnTo>
                    <a:pt x="212090" y="59690"/>
                  </a:lnTo>
                  <a:lnTo>
                    <a:pt x="218440" y="50800"/>
                  </a:lnTo>
                  <a:lnTo>
                    <a:pt x="220980" y="41910"/>
                  </a:lnTo>
                  <a:lnTo>
                    <a:pt x="219710" y="31750"/>
                  </a:lnTo>
                  <a:lnTo>
                    <a:pt x="215900" y="21590"/>
                  </a:lnTo>
                  <a:lnTo>
                    <a:pt x="209550" y="15240"/>
                  </a:lnTo>
                  <a:lnTo>
                    <a:pt x="200660" y="12700"/>
                  </a:lnTo>
                  <a:lnTo>
                    <a:pt x="189230" y="12700"/>
                  </a:lnTo>
                  <a:lnTo>
                    <a:pt x="179070" y="16510"/>
                  </a:lnTo>
                  <a:lnTo>
                    <a:pt x="168910" y="24130"/>
                  </a:lnTo>
                  <a:lnTo>
                    <a:pt x="157480" y="34290"/>
                  </a:lnTo>
                  <a:lnTo>
                    <a:pt x="149860" y="44450"/>
                  </a:lnTo>
                  <a:lnTo>
                    <a:pt x="143510" y="54610"/>
                  </a:lnTo>
                  <a:lnTo>
                    <a:pt x="137160" y="64770"/>
                  </a:lnTo>
                  <a:lnTo>
                    <a:pt x="134620" y="77470"/>
                  </a:lnTo>
                  <a:lnTo>
                    <a:pt x="134620" y="91440"/>
                  </a:lnTo>
                  <a:lnTo>
                    <a:pt x="134620" y="106680"/>
                  </a:lnTo>
                  <a:lnTo>
                    <a:pt x="138430" y="120650"/>
                  </a:lnTo>
                  <a:lnTo>
                    <a:pt x="144780" y="133350"/>
                  </a:lnTo>
                  <a:lnTo>
                    <a:pt x="152400" y="146050"/>
                  </a:lnTo>
                  <a:lnTo>
                    <a:pt x="161290" y="154940"/>
                  </a:lnTo>
                  <a:lnTo>
                    <a:pt x="170180" y="162560"/>
                  </a:lnTo>
                  <a:lnTo>
                    <a:pt x="180340" y="167640"/>
                  </a:lnTo>
                  <a:lnTo>
                    <a:pt x="191770" y="170180"/>
                  </a:lnTo>
                  <a:lnTo>
                    <a:pt x="203200" y="168910"/>
                  </a:lnTo>
                  <a:lnTo>
                    <a:pt x="215900" y="165100"/>
                  </a:lnTo>
                  <a:lnTo>
                    <a:pt x="228600" y="158750"/>
                  </a:lnTo>
                  <a:lnTo>
                    <a:pt x="240030" y="149860"/>
                  </a:lnTo>
                  <a:lnTo>
                    <a:pt x="278130" y="111760"/>
                  </a:lnTo>
                  <a:lnTo>
                    <a:pt x="287020" y="100330"/>
                  </a:lnTo>
                  <a:lnTo>
                    <a:pt x="297180" y="87630"/>
                  </a:lnTo>
                  <a:lnTo>
                    <a:pt x="306070" y="72390"/>
                  </a:lnTo>
                  <a:lnTo>
                    <a:pt x="326390" y="44450"/>
                  </a:lnTo>
                  <a:lnTo>
                    <a:pt x="336550" y="29210"/>
                  </a:lnTo>
                  <a:lnTo>
                    <a:pt x="349250" y="19050"/>
                  </a:lnTo>
                  <a:lnTo>
                    <a:pt x="360680" y="10160"/>
                  </a:lnTo>
                  <a:lnTo>
                    <a:pt x="373380" y="3810"/>
                  </a:lnTo>
                  <a:lnTo>
                    <a:pt x="386080" y="1270"/>
                  </a:lnTo>
                  <a:lnTo>
                    <a:pt x="397510" y="0"/>
                  </a:lnTo>
                  <a:lnTo>
                    <a:pt x="408940" y="0"/>
                  </a:lnTo>
                  <a:lnTo>
                    <a:pt x="420370" y="5080"/>
                  </a:lnTo>
                  <a:lnTo>
                    <a:pt x="430530" y="12700"/>
                  </a:lnTo>
                  <a:lnTo>
                    <a:pt x="441960" y="22860"/>
                  </a:lnTo>
                  <a:lnTo>
                    <a:pt x="447040" y="35560"/>
                  </a:lnTo>
                  <a:lnTo>
                    <a:pt x="450850" y="49530"/>
                  </a:lnTo>
                  <a:lnTo>
                    <a:pt x="450850" y="64770"/>
                  </a:lnTo>
                  <a:lnTo>
                    <a:pt x="449580" y="80010"/>
                  </a:lnTo>
                  <a:lnTo>
                    <a:pt x="445770" y="95250"/>
                  </a:lnTo>
                  <a:lnTo>
                    <a:pt x="440690" y="109220"/>
                  </a:lnTo>
                  <a:lnTo>
                    <a:pt x="434340" y="120650"/>
                  </a:lnTo>
                  <a:lnTo>
                    <a:pt x="426720" y="132080"/>
                  </a:lnTo>
                  <a:lnTo>
                    <a:pt x="417830" y="140970"/>
                  </a:lnTo>
                  <a:lnTo>
                    <a:pt x="405130" y="148590"/>
                  </a:lnTo>
                  <a:lnTo>
                    <a:pt x="392430" y="157480"/>
                  </a:lnTo>
                  <a:lnTo>
                    <a:pt x="377190" y="165100"/>
                  </a:lnTo>
                  <a:lnTo>
                    <a:pt x="361950" y="170180"/>
                  </a:lnTo>
                  <a:lnTo>
                    <a:pt x="347980" y="172720"/>
                  </a:lnTo>
                  <a:lnTo>
                    <a:pt x="334010" y="175260"/>
                  </a:lnTo>
                  <a:lnTo>
                    <a:pt x="317500" y="176530"/>
                  </a:lnTo>
                  <a:lnTo>
                    <a:pt x="299720" y="175260"/>
                  </a:lnTo>
                  <a:lnTo>
                    <a:pt x="279400" y="172720"/>
                  </a:lnTo>
                  <a:lnTo>
                    <a:pt x="264160" y="171450"/>
                  </a:lnTo>
                  <a:lnTo>
                    <a:pt x="248920" y="167640"/>
                  </a:lnTo>
                  <a:lnTo>
                    <a:pt x="236220" y="165100"/>
                  </a:lnTo>
                  <a:lnTo>
                    <a:pt x="224790" y="160020"/>
                  </a:lnTo>
                  <a:lnTo>
                    <a:pt x="215900" y="152400"/>
                  </a:lnTo>
                  <a:lnTo>
                    <a:pt x="189230" y="127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1" name="Group 420"/>
          <p:cNvGrpSpPr/>
          <p:nvPr/>
        </p:nvGrpSpPr>
        <p:grpSpPr>
          <a:xfrm>
            <a:off x="477520" y="7607300"/>
            <a:ext cx="4728211" cy="1153161"/>
            <a:chOff x="477520" y="7607300"/>
            <a:chExt cx="4728211" cy="1153161"/>
          </a:xfrm>
        </p:grpSpPr>
        <p:sp>
          <p:nvSpPr>
            <p:cNvPr id="389" name="Freeform 388"/>
            <p:cNvSpPr/>
            <p:nvPr/>
          </p:nvSpPr>
          <p:spPr>
            <a:xfrm>
              <a:off x="1739900" y="8460740"/>
              <a:ext cx="303531" cy="254001"/>
            </a:xfrm>
            <a:custGeom>
              <a:avLst/>
              <a:gdLst/>
              <a:ahLst/>
              <a:cxnLst/>
              <a:rect l="0" t="0" r="0" b="0"/>
              <a:pathLst>
                <a:path w="303531" h="254001">
                  <a:moveTo>
                    <a:pt x="166370" y="0"/>
                  </a:moveTo>
                  <a:lnTo>
                    <a:pt x="160020" y="16510"/>
                  </a:lnTo>
                  <a:lnTo>
                    <a:pt x="158750" y="25400"/>
                  </a:lnTo>
                  <a:lnTo>
                    <a:pt x="157480" y="36830"/>
                  </a:lnTo>
                  <a:lnTo>
                    <a:pt x="156210" y="49530"/>
                  </a:lnTo>
                  <a:lnTo>
                    <a:pt x="152400" y="54610"/>
                  </a:lnTo>
                  <a:lnTo>
                    <a:pt x="146050" y="55880"/>
                  </a:lnTo>
                  <a:lnTo>
                    <a:pt x="138430" y="54610"/>
                  </a:lnTo>
                  <a:lnTo>
                    <a:pt x="132080" y="52070"/>
                  </a:lnTo>
                  <a:lnTo>
                    <a:pt x="124460" y="46990"/>
                  </a:lnTo>
                  <a:lnTo>
                    <a:pt x="116840" y="41910"/>
                  </a:lnTo>
                  <a:lnTo>
                    <a:pt x="106680" y="39370"/>
                  </a:lnTo>
                  <a:lnTo>
                    <a:pt x="93980" y="39370"/>
                  </a:lnTo>
                  <a:lnTo>
                    <a:pt x="78740" y="39370"/>
                  </a:lnTo>
                  <a:lnTo>
                    <a:pt x="66040" y="45720"/>
                  </a:lnTo>
                  <a:lnTo>
                    <a:pt x="53340" y="53340"/>
                  </a:lnTo>
                  <a:lnTo>
                    <a:pt x="41910" y="63500"/>
                  </a:lnTo>
                  <a:lnTo>
                    <a:pt x="33020" y="73660"/>
                  </a:lnTo>
                  <a:lnTo>
                    <a:pt x="25400" y="83820"/>
                  </a:lnTo>
                  <a:lnTo>
                    <a:pt x="20320" y="93980"/>
                  </a:lnTo>
                  <a:lnTo>
                    <a:pt x="13970" y="107950"/>
                  </a:lnTo>
                  <a:lnTo>
                    <a:pt x="10160" y="124460"/>
                  </a:lnTo>
                  <a:lnTo>
                    <a:pt x="6350" y="142240"/>
                  </a:lnTo>
                  <a:lnTo>
                    <a:pt x="2540" y="160020"/>
                  </a:lnTo>
                  <a:lnTo>
                    <a:pt x="1270" y="177800"/>
                  </a:lnTo>
                  <a:lnTo>
                    <a:pt x="0" y="195580"/>
                  </a:lnTo>
                  <a:lnTo>
                    <a:pt x="2540" y="209550"/>
                  </a:lnTo>
                  <a:lnTo>
                    <a:pt x="7620" y="222250"/>
                  </a:lnTo>
                  <a:lnTo>
                    <a:pt x="15240" y="232410"/>
                  </a:lnTo>
                  <a:lnTo>
                    <a:pt x="24130" y="238760"/>
                  </a:lnTo>
                  <a:lnTo>
                    <a:pt x="35560" y="242570"/>
                  </a:lnTo>
                  <a:lnTo>
                    <a:pt x="46990" y="246380"/>
                  </a:lnTo>
                  <a:lnTo>
                    <a:pt x="58420" y="246380"/>
                  </a:lnTo>
                  <a:lnTo>
                    <a:pt x="69850" y="246380"/>
                  </a:lnTo>
                  <a:lnTo>
                    <a:pt x="81280" y="245110"/>
                  </a:lnTo>
                  <a:lnTo>
                    <a:pt x="91440" y="242570"/>
                  </a:lnTo>
                  <a:lnTo>
                    <a:pt x="101600" y="240030"/>
                  </a:lnTo>
                  <a:lnTo>
                    <a:pt x="113030" y="237490"/>
                  </a:lnTo>
                  <a:lnTo>
                    <a:pt x="121920" y="232410"/>
                  </a:lnTo>
                  <a:lnTo>
                    <a:pt x="130810" y="227330"/>
                  </a:lnTo>
                  <a:lnTo>
                    <a:pt x="147320" y="215900"/>
                  </a:lnTo>
                  <a:lnTo>
                    <a:pt x="167640" y="201930"/>
                  </a:lnTo>
                  <a:lnTo>
                    <a:pt x="176530" y="195580"/>
                  </a:lnTo>
                  <a:lnTo>
                    <a:pt x="184150" y="189230"/>
                  </a:lnTo>
                  <a:lnTo>
                    <a:pt x="191770" y="181610"/>
                  </a:lnTo>
                  <a:lnTo>
                    <a:pt x="207010" y="167640"/>
                  </a:lnTo>
                  <a:lnTo>
                    <a:pt x="214630" y="161290"/>
                  </a:lnTo>
                  <a:lnTo>
                    <a:pt x="220980" y="152400"/>
                  </a:lnTo>
                  <a:lnTo>
                    <a:pt x="226060" y="143510"/>
                  </a:lnTo>
                  <a:lnTo>
                    <a:pt x="229870" y="134620"/>
                  </a:lnTo>
                  <a:lnTo>
                    <a:pt x="231140" y="132080"/>
                  </a:lnTo>
                  <a:lnTo>
                    <a:pt x="228600" y="133350"/>
                  </a:lnTo>
                  <a:lnTo>
                    <a:pt x="226060" y="137160"/>
                  </a:lnTo>
                  <a:lnTo>
                    <a:pt x="223520" y="146050"/>
                  </a:lnTo>
                  <a:lnTo>
                    <a:pt x="220980" y="154940"/>
                  </a:lnTo>
                  <a:lnTo>
                    <a:pt x="220980" y="166370"/>
                  </a:lnTo>
                  <a:lnTo>
                    <a:pt x="219710" y="179070"/>
                  </a:lnTo>
                  <a:lnTo>
                    <a:pt x="218440" y="204470"/>
                  </a:lnTo>
                  <a:lnTo>
                    <a:pt x="220980" y="215900"/>
                  </a:lnTo>
                  <a:lnTo>
                    <a:pt x="224790" y="226060"/>
                  </a:lnTo>
                  <a:lnTo>
                    <a:pt x="229870" y="234950"/>
                  </a:lnTo>
                  <a:lnTo>
                    <a:pt x="236220" y="241300"/>
                  </a:lnTo>
                  <a:lnTo>
                    <a:pt x="245110" y="247650"/>
                  </a:lnTo>
                  <a:lnTo>
                    <a:pt x="252730" y="252730"/>
                  </a:lnTo>
                  <a:lnTo>
                    <a:pt x="262890" y="254000"/>
                  </a:lnTo>
                  <a:lnTo>
                    <a:pt x="273050" y="251460"/>
                  </a:lnTo>
                  <a:lnTo>
                    <a:pt x="281940" y="248920"/>
                  </a:lnTo>
                  <a:lnTo>
                    <a:pt x="290830" y="242570"/>
                  </a:lnTo>
                  <a:lnTo>
                    <a:pt x="297180" y="234950"/>
                  </a:lnTo>
                  <a:lnTo>
                    <a:pt x="302260" y="227330"/>
                  </a:lnTo>
                  <a:lnTo>
                    <a:pt x="303530" y="217170"/>
                  </a:lnTo>
                  <a:lnTo>
                    <a:pt x="302260" y="208280"/>
                  </a:lnTo>
                  <a:lnTo>
                    <a:pt x="298450" y="198120"/>
                  </a:lnTo>
                  <a:lnTo>
                    <a:pt x="294640" y="187960"/>
                  </a:lnTo>
                  <a:lnTo>
                    <a:pt x="288290" y="177800"/>
                  </a:lnTo>
                  <a:lnTo>
                    <a:pt x="283210" y="167640"/>
                  </a:lnTo>
                  <a:lnTo>
                    <a:pt x="275590" y="160020"/>
                  </a:lnTo>
                  <a:lnTo>
                    <a:pt x="266700" y="152400"/>
                  </a:lnTo>
                  <a:lnTo>
                    <a:pt x="240030" y="135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2073910" y="8555990"/>
              <a:ext cx="284481" cy="154941"/>
            </a:xfrm>
            <a:custGeom>
              <a:avLst/>
              <a:gdLst/>
              <a:ahLst/>
              <a:cxnLst/>
              <a:rect l="0" t="0" r="0" b="0"/>
              <a:pathLst>
                <a:path w="284481" h="154941">
                  <a:moveTo>
                    <a:pt x="0" y="52070"/>
                  </a:moveTo>
                  <a:lnTo>
                    <a:pt x="15240" y="110490"/>
                  </a:lnTo>
                  <a:lnTo>
                    <a:pt x="16510" y="123190"/>
                  </a:lnTo>
                  <a:lnTo>
                    <a:pt x="19050" y="137160"/>
                  </a:lnTo>
                  <a:lnTo>
                    <a:pt x="19050" y="151130"/>
                  </a:lnTo>
                  <a:lnTo>
                    <a:pt x="20320" y="154940"/>
                  </a:lnTo>
                  <a:lnTo>
                    <a:pt x="20320" y="153670"/>
                  </a:lnTo>
                  <a:lnTo>
                    <a:pt x="20320" y="147320"/>
                  </a:lnTo>
                  <a:lnTo>
                    <a:pt x="21590" y="128270"/>
                  </a:lnTo>
                  <a:lnTo>
                    <a:pt x="21590" y="116840"/>
                  </a:lnTo>
                  <a:lnTo>
                    <a:pt x="22860" y="105410"/>
                  </a:lnTo>
                  <a:lnTo>
                    <a:pt x="24130" y="95250"/>
                  </a:lnTo>
                  <a:lnTo>
                    <a:pt x="26670" y="83820"/>
                  </a:lnTo>
                  <a:lnTo>
                    <a:pt x="30480" y="73660"/>
                  </a:lnTo>
                  <a:lnTo>
                    <a:pt x="35560" y="62230"/>
                  </a:lnTo>
                  <a:lnTo>
                    <a:pt x="41910" y="52070"/>
                  </a:lnTo>
                  <a:lnTo>
                    <a:pt x="49530" y="46990"/>
                  </a:lnTo>
                  <a:lnTo>
                    <a:pt x="59690" y="45720"/>
                  </a:lnTo>
                  <a:lnTo>
                    <a:pt x="72390" y="48260"/>
                  </a:lnTo>
                  <a:lnTo>
                    <a:pt x="81280" y="53340"/>
                  </a:lnTo>
                  <a:lnTo>
                    <a:pt x="91440" y="62230"/>
                  </a:lnTo>
                  <a:lnTo>
                    <a:pt x="99060" y="72390"/>
                  </a:lnTo>
                  <a:lnTo>
                    <a:pt x="106680" y="85090"/>
                  </a:lnTo>
                  <a:lnTo>
                    <a:pt x="114300" y="96520"/>
                  </a:lnTo>
                  <a:lnTo>
                    <a:pt x="121920" y="110490"/>
                  </a:lnTo>
                  <a:lnTo>
                    <a:pt x="128270" y="121920"/>
                  </a:lnTo>
                  <a:lnTo>
                    <a:pt x="133350" y="133350"/>
                  </a:lnTo>
                  <a:lnTo>
                    <a:pt x="138430" y="144780"/>
                  </a:lnTo>
                  <a:lnTo>
                    <a:pt x="140970" y="147320"/>
                  </a:lnTo>
                  <a:lnTo>
                    <a:pt x="143510" y="144780"/>
                  </a:lnTo>
                  <a:lnTo>
                    <a:pt x="144780" y="138430"/>
                  </a:lnTo>
                  <a:lnTo>
                    <a:pt x="146050" y="128270"/>
                  </a:lnTo>
                  <a:lnTo>
                    <a:pt x="146050" y="115570"/>
                  </a:lnTo>
                  <a:lnTo>
                    <a:pt x="147320" y="101600"/>
                  </a:lnTo>
                  <a:lnTo>
                    <a:pt x="148590" y="87630"/>
                  </a:lnTo>
                  <a:lnTo>
                    <a:pt x="149860" y="76200"/>
                  </a:lnTo>
                  <a:lnTo>
                    <a:pt x="152400" y="64770"/>
                  </a:lnTo>
                  <a:lnTo>
                    <a:pt x="157480" y="54610"/>
                  </a:lnTo>
                  <a:lnTo>
                    <a:pt x="162560" y="45720"/>
                  </a:lnTo>
                  <a:lnTo>
                    <a:pt x="167640" y="36830"/>
                  </a:lnTo>
                  <a:lnTo>
                    <a:pt x="175260" y="27940"/>
                  </a:lnTo>
                  <a:lnTo>
                    <a:pt x="182880" y="17780"/>
                  </a:lnTo>
                  <a:lnTo>
                    <a:pt x="193040" y="8890"/>
                  </a:lnTo>
                  <a:lnTo>
                    <a:pt x="203200" y="2540"/>
                  </a:lnTo>
                  <a:lnTo>
                    <a:pt x="214630" y="0"/>
                  </a:lnTo>
                  <a:lnTo>
                    <a:pt x="227330" y="0"/>
                  </a:lnTo>
                  <a:lnTo>
                    <a:pt x="237490" y="3810"/>
                  </a:lnTo>
                  <a:lnTo>
                    <a:pt x="245110" y="11430"/>
                  </a:lnTo>
                  <a:lnTo>
                    <a:pt x="251460" y="21590"/>
                  </a:lnTo>
                  <a:lnTo>
                    <a:pt x="256540" y="34290"/>
                  </a:lnTo>
                  <a:lnTo>
                    <a:pt x="261620" y="48260"/>
                  </a:lnTo>
                  <a:lnTo>
                    <a:pt x="269240" y="77470"/>
                  </a:lnTo>
                  <a:lnTo>
                    <a:pt x="273050" y="90170"/>
                  </a:lnTo>
                  <a:lnTo>
                    <a:pt x="284480" y="135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2410460" y="8543290"/>
              <a:ext cx="185421" cy="196851"/>
            </a:xfrm>
            <a:custGeom>
              <a:avLst/>
              <a:gdLst/>
              <a:ahLst/>
              <a:cxnLst/>
              <a:rect l="0" t="0" r="0" b="0"/>
              <a:pathLst>
                <a:path w="185421" h="196851">
                  <a:moveTo>
                    <a:pt x="0" y="1270"/>
                  </a:moveTo>
                  <a:lnTo>
                    <a:pt x="6350" y="24130"/>
                  </a:lnTo>
                  <a:lnTo>
                    <a:pt x="8890" y="33020"/>
                  </a:lnTo>
                  <a:lnTo>
                    <a:pt x="15240" y="54610"/>
                  </a:lnTo>
                  <a:lnTo>
                    <a:pt x="17780" y="67310"/>
                  </a:lnTo>
                  <a:lnTo>
                    <a:pt x="19050" y="81280"/>
                  </a:lnTo>
                  <a:lnTo>
                    <a:pt x="20320" y="96520"/>
                  </a:lnTo>
                  <a:lnTo>
                    <a:pt x="20320" y="129540"/>
                  </a:lnTo>
                  <a:lnTo>
                    <a:pt x="21590" y="196850"/>
                  </a:lnTo>
                  <a:lnTo>
                    <a:pt x="21590" y="185420"/>
                  </a:lnTo>
                  <a:lnTo>
                    <a:pt x="20320" y="173990"/>
                  </a:lnTo>
                  <a:lnTo>
                    <a:pt x="19050" y="161290"/>
                  </a:lnTo>
                  <a:lnTo>
                    <a:pt x="16510" y="146050"/>
                  </a:lnTo>
                  <a:lnTo>
                    <a:pt x="15240" y="132080"/>
                  </a:lnTo>
                  <a:lnTo>
                    <a:pt x="16510" y="118110"/>
                  </a:lnTo>
                  <a:lnTo>
                    <a:pt x="17780" y="102870"/>
                  </a:lnTo>
                  <a:lnTo>
                    <a:pt x="21590" y="87630"/>
                  </a:lnTo>
                  <a:lnTo>
                    <a:pt x="26670" y="72390"/>
                  </a:lnTo>
                  <a:lnTo>
                    <a:pt x="31750" y="55880"/>
                  </a:lnTo>
                  <a:lnTo>
                    <a:pt x="40640" y="41910"/>
                  </a:lnTo>
                  <a:lnTo>
                    <a:pt x="53340" y="30480"/>
                  </a:lnTo>
                  <a:lnTo>
                    <a:pt x="67310" y="20320"/>
                  </a:lnTo>
                  <a:lnTo>
                    <a:pt x="80010" y="12700"/>
                  </a:lnTo>
                  <a:lnTo>
                    <a:pt x="92710" y="6350"/>
                  </a:lnTo>
                  <a:lnTo>
                    <a:pt x="104140" y="1270"/>
                  </a:lnTo>
                  <a:lnTo>
                    <a:pt x="116840" y="0"/>
                  </a:lnTo>
                  <a:lnTo>
                    <a:pt x="132080" y="1270"/>
                  </a:lnTo>
                  <a:lnTo>
                    <a:pt x="148590" y="5080"/>
                  </a:lnTo>
                  <a:lnTo>
                    <a:pt x="161290" y="10160"/>
                  </a:lnTo>
                  <a:lnTo>
                    <a:pt x="171450" y="17780"/>
                  </a:lnTo>
                  <a:lnTo>
                    <a:pt x="181610" y="26670"/>
                  </a:lnTo>
                  <a:lnTo>
                    <a:pt x="185420" y="38100"/>
                  </a:lnTo>
                  <a:lnTo>
                    <a:pt x="185420" y="50800"/>
                  </a:lnTo>
                  <a:lnTo>
                    <a:pt x="184150" y="66040"/>
                  </a:lnTo>
                  <a:lnTo>
                    <a:pt x="179070" y="80010"/>
                  </a:lnTo>
                  <a:lnTo>
                    <a:pt x="171450" y="92710"/>
                  </a:lnTo>
                  <a:lnTo>
                    <a:pt x="163830" y="104140"/>
                  </a:lnTo>
                  <a:lnTo>
                    <a:pt x="153670" y="113030"/>
                  </a:lnTo>
                  <a:lnTo>
                    <a:pt x="142240" y="120650"/>
                  </a:lnTo>
                  <a:lnTo>
                    <a:pt x="130810" y="125730"/>
                  </a:lnTo>
                  <a:lnTo>
                    <a:pt x="118110" y="129540"/>
                  </a:lnTo>
                  <a:lnTo>
                    <a:pt x="107950" y="129540"/>
                  </a:lnTo>
                  <a:lnTo>
                    <a:pt x="73660" y="127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2636520" y="8543290"/>
              <a:ext cx="237491" cy="148591"/>
            </a:xfrm>
            <a:custGeom>
              <a:avLst/>
              <a:gdLst/>
              <a:ahLst/>
              <a:cxnLst/>
              <a:rect l="0" t="0" r="0" b="0"/>
              <a:pathLst>
                <a:path w="237491" h="148591">
                  <a:moveTo>
                    <a:pt x="153670" y="11430"/>
                  </a:moveTo>
                  <a:lnTo>
                    <a:pt x="142240" y="0"/>
                  </a:lnTo>
                  <a:lnTo>
                    <a:pt x="133350" y="0"/>
                  </a:lnTo>
                  <a:lnTo>
                    <a:pt x="120650" y="1270"/>
                  </a:lnTo>
                  <a:lnTo>
                    <a:pt x="107950" y="5080"/>
                  </a:lnTo>
                  <a:lnTo>
                    <a:pt x="93980" y="11430"/>
                  </a:lnTo>
                  <a:lnTo>
                    <a:pt x="80010" y="21590"/>
                  </a:lnTo>
                  <a:lnTo>
                    <a:pt x="66040" y="31750"/>
                  </a:lnTo>
                  <a:lnTo>
                    <a:pt x="54610" y="41910"/>
                  </a:lnTo>
                  <a:lnTo>
                    <a:pt x="44450" y="50800"/>
                  </a:lnTo>
                  <a:lnTo>
                    <a:pt x="34290" y="58420"/>
                  </a:lnTo>
                  <a:lnTo>
                    <a:pt x="26670" y="67310"/>
                  </a:lnTo>
                  <a:lnTo>
                    <a:pt x="19050" y="77470"/>
                  </a:lnTo>
                  <a:lnTo>
                    <a:pt x="11430" y="86360"/>
                  </a:lnTo>
                  <a:lnTo>
                    <a:pt x="6350" y="97790"/>
                  </a:lnTo>
                  <a:lnTo>
                    <a:pt x="2540" y="110490"/>
                  </a:lnTo>
                  <a:lnTo>
                    <a:pt x="0" y="123190"/>
                  </a:lnTo>
                  <a:lnTo>
                    <a:pt x="3810" y="132080"/>
                  </a:lnTo>
                  <a:lnTo>
                    <a:pt x="10160" y="139700"/>
                  </a:lnTo>
                  <a:lnTo>
                    <a:pt x="19050" y="146050"/>
                  </a:lnTo>
                  <a:lnTo>
                    <a:pt x="31750" y="148590"/>
                  </a:lnTo>
                  <a:lnTo>
                    <a:pt x="45720" y="147320"/>
                  </a:lnTo>
                  <a:lnTo>
                    <a:pt x="59690" y="144780"/>
                  </a:lnTo>
                  <a:lnTo>
                    <a:pt x="73660" y="140970"/>
                  </a:lnTo>
                  <a:lnTo>
                    <a:pt x="86360" y="137160"/>
                  </a:lnTo>
                  <a:lnTo>
                    <a:pt x="97790" y="134620"/>
                  </a:lnTo>
                  <a:lnTo>
                    <a:pt x="107950" y="129540"/>
                  </a:lnTo>
                  <a:lnTo>
                    <a:pt x="118110" y="124460"/>
                  </a:lnTo>
                  <a:lnTo>
                    <a:pt x="125730" y="118110"/>
                  </a:lnTo>
                  <a:lnTo>
                    <a:pt x="133350" y="110490"/>
                  </a:lnTo>
                  <a:lnTo>
                    <a:pt x="138430" y="102870"/>
                  </a:lnTo>
                  <a:lnTo>
                    <a:pt x="143510" y="92710"/>
                  </a:lnTo>
                  <a:lnTo>
                    <a:pt x="147320" y="81280"/>
                  </a:lnTo>
                  <a:lnTo>
                    <a:pt x="148590" y="67310"/>
                  </a:lnTo>
                  <a:lnTo>
                    <a:pt x="151130" y="52070"/>
                  </a:lnTo>
                  <a:lnTo>
                    <a:pt x="151130" y="46990"/>
                  </a:lnTo>
                  <a:lnTo>
                    <a:pt x="152400" y="48260"/>
                  </a:lnTo>
                  <a:lnTo>
                    <a:pt x="152400" y="53340"/>
                  </a:lnTo>
                  <a:lnTo>
                    <a:pt x="153670" y="60960"/>
                  </a:lnTo>
                  <a:lnTo>
                    <a:pt x="156210" y="68580"/>
                  </a:lnTo>
                  <a:lnTo>
                    <a:pt x="158750" y="77470"/>
                  </a:lnTo>
                  <a:lnTo>
                    <a:pt x="162560" y="87630"/>
                  </a:lnTo>
                  <a:lnTo>
                    <a:pt x="167640" y="97790"/>
                  </a:lnTo>
                  <a:lnTo>
                    <a:pt x="173990" y="107950"/>
                  </a:lnTo>
                  <a:lnTo>
                    <a:pt x="181610" y="115570"/>
                  </a:lnTo>
                  <a:lnTo>
                    <a:pt x="189230" y="121920"/>
                  </a:lnTo>
                  <a:lnTo>
                    <a:pt x="237490" y="1384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2881630" y="8533130"/>
              <a:ext cx="139701" cy="158751"/>
            </a:xfrm>
            <a:custGeom>
              <a:avLst/>
              <a:gdLst/>
              <a:ahLst/>
              <a:cxnLst/>
              <a:rect l="0" t="0" r="0" b="0"/>
              <a:pathLst>
                <a:path w="139701" h="158751">
                  <a:moveTo>
                    <a:pt x="97790" y="11430"/>
                  </a:moveTo>
                  <a:lnTo>
                    <a:pt x="86360" y="0"/>
                  </a:lnTo>
                  <a:lnTo>
                    <a:pt x="80010" y="0"/>
                  </a:lnTo>
                  <a:lnTo>
                    <a:pt x="72390" y="3810"/>
                  </a:lnTo>
                  <a:lnTo>
                    <a:pt x="63500" y="10160"/>
                  </a:lnTo>
                  <a:lnTo>
                    <a:pt x="53340" y="17780"/>
                  </a:lnTo>
                  <a:lnTo>
                    <a:pt x="44450" y="25400"/>
                  </a:lnTo>
                  <a:lnTo>
                    <a:pt x="34290" y="35560"/>
                  </a:lnTo>
                  <a:lnTo>
                    <a:pt x="25400" y="44450"/>
                  </a:lnTo>
                  <a:lnTo>
                    <a:pt x="19050" y="54610"/>
                  </a:lnTo>
                  <a:lnTo>
                    <a:pt x="13970" y="64770"/>
                  </a:lnTo>
                  <a:lnTo>
                    <a:pt x="8890" y="76200"/>
                  </a:lnTo>
                  <a:lnTo>
                    <a:pt x="5080" y="88900"/>
                  </a:lnTo>
                  <a:lnTo>
                    <a:pt x="1270" y="101600"/>
                  </a:lnTo>
                  <a:lnTo>
                    <a:pt x="0" y="113030"/>
                  </a:lnTo>
                  <a:lnTo>
                    <a:pt x="2540" y="124460"/>
                  </a:lnTo>
                  <a:lnTo>
                    <a:pt x="6350" y="135890"/>
                  </a:lnTo>
                  <a:lnTo>
                    <a:pt x="13970" y="144780"/>
                  </a:lnTo>
                  <a:lnTo>
                    <a:pt x="22860" y="152400"/>
                  </a:lnTo>
                  <a:lnTo>
                    <a:pt x="34290" y="157480"/>
                  </a:lnTo>
                  <a:lnTo>
                    <a:pt x="46990" y="158750"/>
                  </a:lnTo>
                  <a:lnTo>
                    <a:pt x="62230" y="157480"/>
                  </a:lnTo>
                  <a:lnTo>
                    <a:pt x="77470" y="154940"/>
                  </a:lnTo>
                  <a:lnTo>
                    <a:pt x="91440" y="149860"/>
                  </a:lnTo>
                  <a:lnTo>
                    <a:pt x="104140" y="144780"/>
                  </a:lnTo>
                  <a:lnTo>
                    <a:pt x="139700" y="127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3074670" y="8449310"/>
              <a:ext cx="20321" cy="284481"/>
            </a:xfrm>
            <a:custGeom>
              <a:avLst/>
              <a:gdLst/>
              <a:ahLst/>
              <a:cxnLst/>
              <a:rect l="0" t="0" r="0" b="0"/>
              <a:pathLst>
                <a:path w="20321" h="284481">
                  <a:moveTo>
                    <a:pt x="20320" y="0"/>
                  </a:moveTo>
                  <a:lnTo>
                    <a:pt x="20320" y="22860"/>
                  </a:lnTo>
                  <a:lnTo>
                    <a:pt x="19050" y="35560"/>
                  </a:lnTo>
                  <a:lnTo>
                    <a:pt x="17780" y="49530"/>
                  </a:lnTo>
                  <a:lnTo>
                    <a:pt x="15240" y="64770"/>
                  </a:lnTo>
                  <a:lnTo>
                    <a:pt x="13970" y="80010"/>
                  </a:lnTo>
                  <a:lnTo>
                    <a:pt x="12700" y="93980"/>
                  </a:lnTo>
                  <a:lnTo>
                    <a:pt x="11430" y="107950"/>
                  </a:lnTo>
                  <a:lnTo>
                    <a:pt x="10160" y="121920"/>
                  </a:lnTo>
                  <a:lnTo>
                    <a:pt x="7620" y="133350"/>
                  </a:lnTo>
                  <a:lnTo>
                    <a:pt x="5080" y="146050"/>
                  </a:lnTo>
                  <a:lnTo>
                    <a:pt x="3810" y="160020"/>
                  </a:lnTo>
                  <a:lnTo>
                    <a:pt x="2540" y="177800"/>
                  </a:lnTo>
                  <a:lnTo>
                    <a:pt x="1270" y="212090"/>
                  </a:lnTo>
                  <a:lnTo>
                    <a:pt x="0" y="284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3001010" y="8596630"/>
              <a:ext cx="125731" cy="16511"/>
            </a:xfrm>
            <a:custGeom>
              <a:avLst/>
              <a:gdLst/>
              <a:ahLst/>
              <a:cxnLst/>
              <a:rect l="0" t="0" r="0" b="0"/>
              <a:pathLst>
                <a:path w="125731" h="16511">
                  <a:moveTo>
                    <a:pt x="0" y="11430"/>
                  </a:moveTo>
                  <a:lnTo>
                    <a:pt x="16510" y="16510"/>
                  </a:lnTo>
                  <a:lnTo>
                    <a:pt x="25400" y="16510"/>
                  </a:lnTo>
                  <a:lnTo>
                    <a:pt x="36830" y="16510"/>
                  </a:lnTo>
                  <a:lnTo>
                    <a:pt x="49530" y="13970"/>
                  </a:lnTo>
                  <a:lnTo>
                    <a:pt x="62230" y="12700"/>
                  </a:lnTo>
                  <a:lnTo>
                    <a:pt x="74930" y="12700"/>
                  </a:lnTo>
                  <a:lnTo>
                    <a:pt x="1257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3432810" y="8528050"/>
              <a:ext cx="104141" cy="156211"/>
            </a:xfrm>
            <a:custGeom>
              <a:avLst/>
              <a:gdLst/>
              <a:ahLst/>
              <a:cxnLst/>
              <a:rect l="0" t="0" r="0" b="0"/>
              <a:pathLst>
                <a:path w="104141" h="156211">
                  <a:moveTo>
                    <a:pt x="104140" y="6350"/>
                  </a:moveTo>
                  <a:lnTo>
                    <a:pt x="87630" y="0"/>
                  </a:lnTo>
                  <a:lnTo>
                    <a:pt x="81280" y="1270"/>
                  </a:lnTo>
                  <a:lnTo>
                    <a:pt x="73660" y="3810"/>
                  </a:lnTo>
                  <a:lnTo>
                    <a:pt x="66040" y="7620"/>
                  </a:lnTo>
                  <a:lnTo>
                    <a:pt x="49530" y="19050"/>
                  </a:lnTo>
                  <a:lnTo>
                    <a:pt x="39370" y="25400"/>
                  </a:lnTo>
                  <a:lnTo>
                    <a:pt x="31750" y="33020"/>
                  </a:lnTo>
                  <a:lnTo>
                    <a:pt x="25400" y="41910"/>
                  </a:lnTo>
                  <a:lnTo>
                    <a:pt x="20320" y="50800"/>
                  </a:lnTo>
                  <a:lnTo>
                    <a:pt x="19050" y="59690"/>
                  </a:lnTo>
                  <a:lnTo>
                    <a:pt x="20320" y="69850"/>
                  </a:lnTo>
                  <a:lnTo>
                    <a:pt x="24130" y="80010"/>
                  </a:lnTo>
                  <a:lnTo>
                    <a:pt x="33020" y="88900"/>
                  </a:lnTo>
                  <a:lnTo>
                    <a:pt x="43180" y="95250"/>
                  </a:lnTo>
                  <a:lnTo>
                    <a:pt x="57150" y="100330"/>
                  </a:lnTo>
                  <a:lnTo>
                    <a:pt x="69850" y="106680"/>
                  </a:lnTo>
                  <a:lnTo>
                    <a:pt x="81280" y="113030"/>
                  </a:lnTo>
                  <a:lnTo>
                    <a:pt x="92710" y="119380"/>
                  </a:lnTo>
                  <a:lnTo>
                    <a:pt x="97790" y="125730"/>
                  </a:lnTo>
                  <a:lnTo>
                    <a:pt x="99060" y="132080"/>
                  </a:lnTo>
                  <a:lnTo>
                    <a:pt x="97790" y="139700"/>
                  </a:lnTo>
                  <a:lnTo>
                    <a:pt x="91440" y="144780"/>
                  </a:lnTo>
                  <a:lnTo>
                    <a:pt x="82550" y="149860"/>
                  </a:lnTo>
                  <a:lnTo>
                    <a:pt x="72390" y="154940"/>
                  </a:lnTo>
                  <a:lnTo>
                    <a:pt x="59690" y="156210"/>
                  </a:lnTo>
                  <a:lnTo>
                    <a:pt x="45720" y="156210"/>
                  </a:lnTo>
                  <a:lnTo>
                    <a:pt x="0" y="1536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/>
          </p:nvSpPr>
          <p:spPr>
            <a:xfrm>
              <a:off x="3618230" y="8540750"/>
              <a:ext cx="109221" cy="182881"/>
            </a:xfrm>
            <a:custGeom>
              <a:avLst/>
              <a:gdLst/>
              <a:ahLst/>
              <a:cxnLst/>
              <a:rect l="0" t="0" r="0" b="0"/>
              <a:pathLst>
                <a:path w="109221" h="182881">
                  <a:moveTo>
                    <a:pt x="35560" y="77470"/>
                  </a:moveTo>
                  <a:lnTo>
                    <a:pt x="78740" y="48260"/>
                  </a:lnTo>
                  <a:lnTo>
                    <a:pt x="83820" y="39370"/>
                  </a:lnTo>
                  <a:lnTo>
                    <a:pt x="86360" y="27940"/>
                  </a:lnTo>
                  <a:lnTo>
                    <a:pt x="87630" y="16510"/>
                  </a:lnTo>
                  <a:lnTo>
                    <a:pt x="82550" y="8890"/>
                  </a:lnTo>
                  <a:lnTo>
                    <a:pt x="74930" y="3810"/>
                  </a:lnTo>
                  <a:lnTo>
                    <a:pt x="64770" y="0"/>
                  </a:lnTo>
                  <a:lnTo>
                    <a:pt x="55880" y="0"/>
                  </a:lnTo>
                  <a:lnTo>
                    <a:pt x="48260" y="2540"/>
                  </a:lnTo>
                  <a:lnTo>
                    <a:pt x="40640" y="6350"/>
                  </a:lnTo>
                  <a:lnTo>
                    <a:pt x="33020" y="13970"/>
                  </a:lnTo>
                  <a:lnTo>
                    <a:pt x="25400" y="22860"/>
                  </a:lnTo>
                  <a:lnTo>
                    <a:pt x="17780" y="34290"/>
                  </a:lnTo>
                  <a:lnTo>
                    <a:pt x="12700" y="45720"/>
                  </a:lnTo>
                  <a:lnTo>
                    <a:pt x="6350" y="55880"/>
                  </a:lnTo>
                  <a:lnTo>
                    <a:pt x="2540" y="66040"/>
                  </a:lnTo>
                  <a:lnTo>
                    <a:pt x="0" y="81280"/>
                  </a:lnTo>
                  <a:lnTo>
                    <a:pt x="0" y="97790"/>
                  </a:lnTo>
                  <a:lnTo>
                    <a:pt x="1270" y="115570"/>
                  </a:lnTo>
                  <a:lnTo>
                    <a:pt x="5080" y="130810"/>
                  </a:lnTo>
                  <a:lnTo>
                    <a:pt x="8890" y="144780"/>
                  </a:lnTo>
                  <a:lnTo>
                    <a:pt x="13970" y="157480"/>
                  </a:lnTo>
                  <a:lnTo>
                    <a:pt x="21590" y="166370"/>
                  </a:lnTo>
                  <a:lnTo>
                    <a:pt x="29210" y="173990"/>
                  </a:lnTo>
                  <a:lnTo>
                    <a:pt x="38100" y="180340"/>
                  </a:lnTo>
                  <a:lnTo>
                    <a:pt x="49530" y="182880"/>
                  </a:lnTo>
                  <a:lnTo>
                    <a:pt x="63500" y="181610"/>
                  </a:lnTo>
                  <a:lnTo>
                    <a:pt x="109220" y="1727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/>
          </p:nvSpPr>
          <p:spPr>
            <a:xfrm>
              <a:off x="3843020" y="8491220"/>
              <a:ext cx="20321" cy="232411"/>
            </a:xfrm>
            <a:custGeom>
              <a:avLst/>
              <a:gdLst/>
              <a:ahLst/>
              <a:cxnLst/>
              <a:rect l="0" t="0" r="0" b="0"/>
              <a:pathLst>
                <a:path w="20321" h="232411">
                  <a:moveTo>
                    <a:pt x="0" y="0"/>
                  </a:moveTo>
                  <a:lnTo>
                    <a:pt x="0" y="138430"/>
                  </a:lnTo>
                  <a:lnTo>
                    <a:pt x="1270" y="157480"/>
                  </a:lnTo>
                  <a:lnTo>
                    <a:pt x="2540" y="173990"/>
                  </a:lnTo>
                  <a:lnTo>
                    <a:pt x="20320" y="2324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3938270" y="8460740"/>
              <a:ext cx="50801" cy="283211"/>
            </a:xfrm>
            <a:custGeom>
              <a:avLst/>
              <a:gdLst/>
              <a:ahLst/>
              <a:cxnLst/>
              <a:rect l="0" t="0" r="0" b="0"/>
              <a:pathLst>
                <a:path w="50801" h="283211">
                  <a:moveTo>
                    <a:pt x="0" y="0"/>
                  </a:moveTo>
                  <a:lnTo>
                    <a:pt x="16510" y="5080"/>
                  </a:lnTo>
                  <a:lnTo>
                    <a:pt x="22860" y="12700"/>
                  </a:lnTo>
                  <a:lnTo>
                    <a:pt x="27940" y="22860"/>
                  </a:lnTo>
                  <a:lnTo>
                    <a:pt x="31750" y="36830"/>
                  </a:lnTo>
                  <a:lnTo>
                    <a:pt x="35560" y="49530"/>
                  </a:lnTo>
                  <a:lnTo>
                    <a:pt x="36830" y="63500"/>
                  </a:lnTo>
                  <a:lnTo>
                    <a:pt x="39370" y="77470"/>
                  </a:lnTo>
                  <a:lnTo>
                    <a:pt x="45720" y="135890"/>
                  </a:lnTo>
                  <a:lnTo>
                    <a:pt x="48260" y="154940"/>
                  </a:lnTo>
                  <a:lnTo>
                    <a:pt x="49530" y="171450"/>
                  </a:lnTo>
                  <a:lnTo>
                    <a:pt x="50800" y="187960"/>
                  </a:lnTo>
                  <a:lnTo>
                    <a:pt x="50800" y="218440"/>
                  </a:lnTo>
                  <a:lnTo>
                    <a:pt x="41910" y="2832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/>
          </p:nvSpPr>
          <p:spPr>
            <a:xfrm>
              <a:off x="3801110" y="8596630"/>
              <a:ext cx="199391" cy="19051"/>
            </a:xfrm>
            <a:custGeom>
              <a:avLst/>
              <a:gdLst/>
              <a:ahLst/>
              <a:cxnLst/>
              <a:rect l="0" t="0" r="0" b="0"/>
              <a:pathLst>
                <a:path w="199391" h="19051">
                  <a:moveTo>
                    <a:pt x="0" y="0"/>
                  </a:moveTo>
                  <a:lnTo>
                    <a:pt x="21590" y="11430"/>
                  </a:lnTo>
                  <a:lnTo>
                    <a:pt x="34290" y="15240"/>
                  </a:lnTo>
                  <a:lnTo>
                    <a:pt x="48260" y="17780"/>
                  </a:lnTo>
                  <a:lnTo>
                    <a:pt x="63500" y="19050"/>
                  </a:lnTo>
                  <a:lnTo>
                    <a:pt x="82550" y="19050"/>
                  </a:lnTo>
                  <a:lnTo>
                    <a:pt x="102870" y="16510"/>
                  </a:lnTo>
                  <a:lnTo>
                    <a:pt x="124460" y="15240"/>
                  </a:lnTo>
                  <a:lnTo>
                    <a:pt x="142240" y="12700"/>
                  </a:lnTo>
                  <a:lnTo>
                    <a:pt x="157480" y="10160"/>
                  </a:lnTo>
                  <a:lnTo>
                    <a:pt x="19939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4085590" y="8481060"/>
              <a:ext cx="10161" cy="242571"/>
            </a:xfrm>
            <a:custGeom>
              <a:avLst/>
              <a:gdLst/>
              <a:ahLst/>
              <a:cxnLst/>
              <a:rect l="0" t="0" r="0" b="0"/>
              <a:pathLst>
                <a:path w="10161" h="242571">
                  <a:moveTo>
                    <a:pt x="10160" y="0"/>
                  </a:moveTo>
                  <a:lnTo>
                    <a:pt x="10160" y="64770"/>
                  </a:lnTo>
                  <a:lnTo>
                    <a:pt x="8890" y="81280"/>
                  </a:lnTo>
                  <a:lnTo>
                    <a:pt x="6350" y="100330"/>
                  </a:lnTo>
                  <a:lnTo>
                    <a:pt x="3810" y="119380"/>
                  </a:lnTo>
                  <a:lnTo>
                    <a:pt x="2540" y="139700"/>
                  </a:lnTo>
                  <a:lnTo>
                    <a:pt x="1270" y="160020"/>
                  </a:lnTo>
                  <a:lnTo>
                    <a:pt x="0" y="242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/>
          </p:nvSpPr>
          <p:spPr>
            <a:xfrm>
              <a:off x="4124960" y="8583930"/>
              <a:ext cx="149861" cy="170181"/>
            </a:xfrm>
            <a:custGeom>
              <a:avLst/>
              <a:gdLst/>
              <a:ahLst/>
              <a:cxnLst/>
              <a:rect l="0" t="0" r="0" b="0"/>
              <a:pathLst>
                <a:path w="149861" h="170181">
                  <a:moveTo>
                    <a:pt x="2540" y="12700"/>
                  </a:moveTo>
                  <a:lnTo>
                    <a:pt x="7620" y="30480"/>
                  </a:lnTo>
                  <a:lnTo>
                    <a:pt x="12700" y="36830"/>
                  </a:lnTo>
                  <a:lnTo>
                    <a:pt x="20320" y="44450"/>
                  </a:lnTo>
                  <a:lnTo>
                    <a:pt x="27940" y="52070"/>
                  </a:lnTo>
                  <a:lnTo>
                    <a:pt x="38100" y="57150"/>
                  </a:lnTo>
                  <a:lnTo>
                    <a:pt x="49530" y="62230"/>
                  </a:lnTo>
                  <a:lnTo>
                    <a:pt x="62230" y="67310"/>
                  </a:lnTo>
                  <a:lnTo>
                    <a:pt x="73660" y="68580"/>
                  </a:lnTo>
                  <a:lnTo>
                    <a:pt x="85090" y="68580"/>
                  </a:lnTo>
                  <a:lnTo>
                    <a:pt x="96520" y="68580"/>
                  </a:lnTo>
                  <a:lnTo>
                    <a:pt x="105410" y="64770"/>
                  </a:lnTo>
                  <a:lnTo>
                    <a:pt x="114300" y="60960"/>
                  </a:lnTo>
                  <a:lnTo>
                    <a:pt x="123190" y="55880"/>
                  </a:lnTo>
                  <a:lnTo>
                    <a:pt x="125730" y="46990"/>
                  </a:lnTo>
                  <a:lnTo>
                    <a:pt x="125730" y="36830"/>
                  </a:lnTo>
                  <a:lnTo>
                    <a:pt x="123190" y="25400"/>
                  </a:lnTo>
                  <a:lnTo>
                    <a:pt x="118110" y="16510"/>
                  </a:lnTo>
                  <a:lnTo>
                    <a:pt x="110490" y="10160"/>
                  </a:lnTo>
                  <a:lnTo>
                    <a:pt x="102870" y="3810"/>
                  </a:lnTo>
                  <a:lnTo>
                    <a:pt x="93980" y="1270"/>
                  </a:lnTo>
                  <a:lnTo>
                    <a:pt x="83820" y="0"/>
                  </a:lnTo>
                  <a:lnTo>
                    <a:pt x="74930" y="1270"/>
                  </a:lnTo>
                  <a:lnTo>
                    <a:pt x="63500" y="5080"/>
                  </a:lnTo>
                  <a:lnTo>
                    <a:pt x="50800" y="11430"/>
                  </a:lnTo>
                  <a:lnTo>
                    <a:pt x="38100" y="19050"/>
                  </a:lnTo>
                  <a:lnTo>
                    <a:pt x="29210" y="27940"/>
                  </a:lnTo>
                  <a:lnTo>
                    <a:pt x="21590" y="36830"/>
                  </a:lnTo>
                  <a:lnTo>
                    <a:pt x="15240" y="46990"/>
                  </a:lnTo>
                  <a:lnTo>
                    <a:pt x="8890" y="58420"/>
                  </a:lnTo>
                  <a:lnTo>
                    <a:pt x="5080" y="72390"/>
                  </a:lnTo>
                  <a:lnTo>
                    <a:pt x="0" y="87630"/>
                  </a:lnTo>
                  <a:lnTo>
                    <a:pt x="0" y="102870"/>
                  </a:lnTo>
                  <a:lnTo>
                    <a:pt x="1270" y="116840"/>
                  </a:lnTo>
                  <a:lnTo>
                    <a:pt x="5080" y="132080"/>
                  </a:lnTo>
                  <a:lnTo>
                    <a:pt x="12700" y="143510"/>
                  </a:lnTo>
                  <a:lnTo>
                    <a:pt x="21590" y="153670"/>
                  </a:lnTo>
                  <a:lnTo>
                    <a:pt x="33020" y="163830"/>
                  </a:lnTo>
                  <a:lnTo>
                    <a:pt x="45720" y="167640"/>
                  </a:lnTo>
                  <a:lnTo>
                    <a:pt x="60960" y="170180"/>
                  </a:lnTo>
                  <a:lnTo>
                    <a:pt x="76200" y="170180"/>
                  </a:lnTo>
                  <a:lnTo>
                    <a:pt x="88900" y="168910"/>
                  </a:lnTo>
                  <a:lnTo>
                    <a:pt x="100330" y="165100"/>
                  </a:lnTo>
                  <a:lnTo>
                    <a:pt x="109220" y="160020"/>
                  </a:lnTo>
                  <a:lnTo>
                    <a:pt x="118110" y="153670"/>
                  </a:lnTo>
                  <a:lnTo>
                    <a:pt x="125730" y="148590"/>
                  </a:lnTo>
                  <a:lnTo>
                    <a:pt x="149860" y="1295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4295140" y="8586470"/>
              <a:ext cx="210821" cy="157481"/>
            </a:xfrm>
            <a:custGeom>
              <a:avLst/>
              <a:gdLst/>
              <a:ahLst/>
              <a:cxnLst/>
              <a:rect l="0" t="0" r="0" b="0"/>
              <a:pathLst>
                <a:path w="210821" h="157481">
                  <a:moveTo>
                    <a:pt x="11430" y="0"/>
                  </a:moveTo>
                  <a:lnTo>
                    <a:pt x="11430" y="27940"/>
                  </a:lnTo>
                  <a:lnTo>
                    <a:pt x="10160" y="40640"/>
                  </a:lnTo>
                  <a:lnTo>
                    <a:pt x="7620" y="54610"/>
                  </a:lnTo>
                  <a:lnTo>
                    <a:pt x="5080" y="67310"/>
                  </a:lnTo>
                  <a:lnTo>
                    <a:pt x="3810" y="81280"/>
                  </a:lnTo>
                  <a:lnTo>
                    <a:pt x="2540" y="95250"/>
                  </a:lnTo>
                  <a:lnTo>
                    <a:pt x="2540" y="109220"/>
                  </a:lnTo>
                  <a:lnTo>
                    <a:pt x="1270" y="137160"/>
                  </a:lnTo>
                  <a:lnTo>
                    <a:pt x="1270" y="151130"/>
                  </a:lnTo>
                  <a:lnTo>
                    <a:pt x="1270" y="156210"/>
                  </a:lnTo>
                  <a:lnTo>
                    <a:pt x="1270" y="153670"/>
                  </a:lnTo>
                  <a:lnTo>
                    <a:pt x="0" y="113030"/>
                  </a:lnTo>
                  <a:lnTo>
                    <a:pt x="1270" y="99060"/>
                  </a:lnTo>
                  <a:lnTo>
                    <a:pt x="3810" y="87630"/>
                  </a:lnTo>
                  <a:lnTo>
                    <a:pt x="6350" y="76200"/>
                  </a:lnTo>
                  <a:lnTo>
                    <a:pt x="10160" y="63500"/>
                  </a:lnTo>
                  <a:lnTo>
                    <a:pt x="15240" y="50800"/>
                  </a:lnTo>
                  <a:lnTo>
                    <a:pt x="20320" y="36830"/>
                  </a:lnTo>
                  <a:lnTo>
                    <a:pt x="27940" y="26670"/>
                  </a:lnTo>
                  <a:lnTo>
                    <a:pt x="36830" y="19050"/>
                  </a:lnTo>
                  <a:lnTo>
                    <a:pt x="45720" y="12700"/>
                  </a:lnTo>
                  <a:lnTo>
                    <a:pt x="54610" y="10160"/>
                  </a:lnTo>
                  <a:lnTo>
                    <a:pt x="64770" y="8890"/>
                  </a:lnTo>
                  <a:lnTo>
                    <a:pt x="74930" y="8890"/>
                  </a:lnTo>
                  <a:lnTo>
                    <a:pt x="83820" y="13970"/>
                  </a:lnTo>
                  <a:lnTo>
                    <a:pt x="92710" y="22860"/>
                  </a:lnTo>
                  <a:lnTo>
                    <a:pt x="100330" y="33020"/>
                  </a:lnTo>
                  <a:lnTo>
                    <a:pt x="106680" y="43180"/>
                  </a:lnTo>
                  <a:lnTo>
                    <a:pt x="111760" y="53340"/>
                  </a:lnTo>
                  <a:lnTo>
                    <a:pt x="116840" y="63500"/>
                  </a:lnTo>
                  <a:lnTo>
                    <a:pt x="120650" y="76200"/>
                  </a:lnTo>
                  <a:lnTo>
                    <a:pt x="121920" y="90170"/>
                  </a:lnTo>
                  <a:lnTo>
                    <a:pt x="124460" y="106680"/>
                  </a:lnTo>
                  <a:lnTo>
                    <a:pt x="123190" y="120650"/>
                  </a:lnTo>
                  <a:lnTo>
                    <a:pt x="121920" y="135890"/>
                  </a:lnTo>
                  <a:lnTo>
                    <a:pt x="120650" y="149860"/>
                  </a:lnTo>
                  <a:lnTo>
                    <a:pt x="119380" y="154940"/>
                  </a:lnTo>
                  <a:lnTo>
                    <a:pt x="118110" y="153670"/>
                  </a:lnTo>
                  <a:lnTo>
                    <a:pt x="118110" y="148590"/>
                  </a:lnTo>
                  <a:lnTo>
                    <a:pt x="116840" y="137160"/>
                  </a:lnTo>
                  <a:lnTo>
                    <a:pt x="116840" y="106680"/>
                  </a:lnTo>
                  <a:lnTo>
                    <a:pt x="118110" y="90170"/>
                  </a:lnTo>
                  <a:lnTo>
                    <a:pt x="119380" y="72390"/>
                  </a:lnTo>
                  <a:lnTo>
                    <a:pt x="121920" y="55880"/>
                  </a:lnTo>
                  <a:lnTo>
                    <a:pt x="125730" y="41910"/>
                  </a:lnTo>
                  <a:lnTo>
                    <a:pt x="130810" y="30480"/>
                  </a:lnTo>
                  <a:lnTo>
                    <a:pt x="137160" y="20320"/>
                  </a:lnTo>
                  <a:lnTo>
                    <a:pt x="143510" y="15240"/>
                  </a:lnTo>
                  <a:lnTo>
                    <a:pt x="152400" y="15240"/>
                  </a:lnTo>
                  <a:lnTo>
                    <a:pt x="161290" y="17780"/>
                  </a:lnTo>
                  <a:lnTo>
                    <a:pt x="170180" y="22860"/>
                  </a:lnTo>
                  <a:lnTo>
                    <a:pt x="177800" y="31750"/>
                  </a:lnTo>
                  <a:lnTo>
                    <a:pt x="185420" y="41910"/>
                  </a:lnTo>
                  <a:lnTo>
                    <a:pt x="191770" y="54610"/>
                  </a:lnTo>
                  <a:lnTo>
                    <a:pt x="196850" y="69850"/>
                  </a:lnTo>
                  <a:lnTo>
                    <a:pt x="201930" y="85090"/>
                  </a:lnTo>
                  <a:lnTo>
                    <a:pt x="204470" y="100330"/>
                  </a:lnTo>
                  <a:lnTo>
                    <a:pt x="207010" y="114300"/>
                  </a:lnTo>
                  <a:lnTo>
                    <a:pt x="210820" y="157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4577080" y="8594090"/>
              <a:ext cx="171451" cy="166371"/>
            </a:xfrm>
            <a:custGeom>
              <a:avLst/>
              <a:gdLst/>
              <a:ahLst/>
              <a:cxnLst/>
              <a:rect l="0" t="0" r="0" b="0"/>
              <a:pathLst>
                <a:path w="171451" h="166371">
                  <a:moveTo>
                    <a:pt x="13970" y="45720"/>
                  </a:moveTo>
                  <a:lnTo>
                    <a:pt x="30480" y="50800"/>
                  </a:lnTo>
                  <a:lnTo>
                    <a:pt x="39370" y="52070"/>
                  </a:lnTo>
                  <a:lnTo>
                    <a:pt x="50800" y="53340"/>
                  </a:lnTo>
                  <a:lnTo>
                    <a:pt x="63500" y="54610"/>
                  </a:lnTo>
                  <a:lnTo>
                    <a:pt x="88900" y="54610"/>
                  </a:lnTo>
                  <a:lnTo>
                    <a:pt x="102870" y="54610"/>
                  </a:lnTo>
                  <a:lnTo>
                    <a:pt x="113030" y="53340"/>
                  </a:lnTo>
                  <a:lnTo>
                    <a:pt x="123190" y="49530"/>
                  </a:lnTo>
                  <a:lnTo>
                    <a:pt x="132080" y="44450"/>
                  </a:lnTo>
                  <a:lnTo>
                    <a:pt x="135890" y="38100"/>
                  </a:lnTo>
                  <a:lnTo>
                    <a:pt x="135890" y="29210"/>
                  </a:lnTo>
                  <a:lnTo>
                    <a:pt x="133350" y="20320"/>
                  </a:lnTo>
                  <a:lnTo>
                    <a:pt x="128270" y="13970"/>
                  </a:lnTo>
                  <a:lnTo>
                    <a:pt x="121920" y="7620"/>
                  </a:lnTo>
                  <a:lnTo>
                    <a:pt x="114300" y="2540"/>
                  </a:lnTo>
                  <a:lnTo>
                    <a:pt x="105410" y="0"/>
                  </a:lnTo>
                  <a:lnTo>
                    <a:pt x="95250" y="0"/>
                  </a:lnTo>
                  <a:lnTo>
                    <a:pt x="85090" y="1270"/>
                  </a:lnTo>
                  <a:lnTo>
                    <a:pt x="74930" y="3810"/>
                  </a:lnTo>
                  <a:lnTo>
                    <a:pt x="62230" y="8890"/>
                  </a:lnTo>
                  <a:lnTo>
                    <a:pt x="49530" y="13970"/>
                  </a:lnTo>
                  <a:lnTo>
                    <a:pt x="38100" y="20320"/>
                  </a:lnTo>
                  <a:lnTo>
                    <a:pt x="29210" y="29210"/>
                  </a:lnTo>
                  <a:lnTo>
                    <a:pt x="20320" y="38100"/>
                  </a:lnTo>
                  <a:lnTo>
                    <a:pt x="12700" y="49530"/>
                  </a:lnTo>
                  <a:lnTo>
                    <a:pt x="7620" y="63500"/>
                  </a:lnTo>
                  <a:lnTo>
                    <a:pt x="2540" y="78740"/>
                  </a:lnTo>
                  <a:lnTo>
                    <a:pt x="0" y="92710"/>
                  </a:lnTo>
                  <a:lnTo>
                    <a:pt x="0" y="107950"/>
                  </a:lnTo>
                  <a:lnTo>
                    <a:pt x="1270" y="121920"/>
                  </a:lnTo>
                  <a:lnTo>
                    <a:pt x="6350" y="133350"/>
                  </a:lnTo>
                  <a:lnTo>
                    <a:pt x="13970" y="143510"/>
                  </a:lnTo>
                  <a:lnTo>
                    <a:pt x="24130" y="153670"/>
                  </a:lnTo>
                  <a:lnTo>
                    <a:pt x="36830" y="158750"/>
                  </a:lnTo>
                  <a:lnTo>
                    <a:pt x="52070" y="163830"/>
                  </a:lnTo>
                  <a:lnTo>
                    <a:pt x="67310" y="166370"/>
                  </a:lnTo>
                  <a:lnTo>
                    <a:pt x="82550" y="163830"/>
                  </a:lnTo>
                  <a:lnTo>
                    <a:pt x="99060" y="160020"/>
                  </a:lnTo>
                  <a:lnTo>
                    <a:pt x="116840" y="153670"/>
                  </a:lnTo>
                  <a:lnTo>
                    <a:pt x="129540" y="146050"/>
                  </a:lnTo>
                  <a:lnTo>
                    <a:pt x="140970" y="139700"/>
                  </a:lnTo>
                  <a:lnTo>
                    <a:pt x="171450" y="1193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4780280" y="8576310"/>
              <a:ext cx="125731" cy="157481"/>
            </a:xfrm>
            <a:custGeom>
              <a:avLst/>
              <a:gdLst/>
              <a:ahLst/>
              <a:cxnLst/>
              <a:rect l="0" t="0" r="0" b="0"/>
              <a:pathLst>
                <a:path w="125731" h="157481">
                  <a:moveTo>
                    <a:pt x="0" y="10160"/>
                  </a:moveTo>
                  <a:lnTo>
                    <a:pt x="0" y="123190"/>
                  </a:lnTo>
                  <a:lnTo>
                    <a:pt x="0" y="110490"/>
                  </a:lnTo>
                  <a:lnTo>
                    <a:pt x="1270" y="99060"/>
                  </a:lnTo>
                  <a:lnTo>
                    <a:pt x="2540" y="86360"/>
                  </a:lnTo>
                  <a:lnTo>
                    <a:pt x="5080" y="71120"/>
                  </a:lnTo>
                  <a:lnTo>
                    <a:pt x="8890" y="58420"/>
                  </a:lnTo>
                  <a:lnTo>
                    <a:pt x="13970" y="45720"/>
                  </a:lnTo>
                  <a:lnTo>
                    <a:pt x="20320" y="34290"/>
                  </a:lnTo>
                  <a:lnTo>
                    <a:pt x="26670" y="24130"/>
                  </a:lnTo>
                  <a:lnTo>
                    <a:pt x="35560" y="13970"/>
                  </a:lnTo>
                  <a:lnTo>
                    <a:pt x="44450" y="6350"/>
                  </a:lnTo>
                  <a:lnTo>
                    <a:pt x="54610" y="1270"/>
                  </a:lnTo>
                  <a:lnTo>
                    <a:pt x="63500" y="0"/>
                  </a:lnTo>
                  <a:lnTo>
                    <a:pt x="73660" y="0"/>
                  </a:lnTo>
                  <a:lnTo>
                    <a:pt x="83820" y="3810"/>
                  </a:lnTo>
                  <a:lnTo>
                    <a:pt x="91440" y="8890"/>
                  </a:lnTo>
                  <a:lnTo>
                    <a:pt x="99060" y="16510"/>
                  </a:lnTo>
                  <a:lnTo>
                    <a:pt x="106680" y="25400"/>
                  </a:lnTo>
                  <a:lnTo>
                    <a:pt x="111760" y="34290"/>
                  </a:lnTo>
                  <a:lnTo>
                    <a:pt x="116840" y="43180"/>
                  </a:lnTo>
                  <a:lnTo>
                    <a:pt x="119380" y="55880"/>
                  </a:lnTo>
                  <a:lnTo>
                    <a:pt x="121920" y="69850"/>
                  </a:lnTo>
                  <a:lnTo>
                    <a:pt x="123190" y="85090"/>
                  </a:lnTo>
                  <a:lnTo>
                    <a:pt x="124460" y="100330"/>
                  </a:lnTo>
                  <a:lnTo>
                    <a:pt x="124460" y="114300"/>
                  </a:lnTo>
                  <a:lnTo>
                    <a:pt x="125730" y="157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4969510" y="8491220"/>
              <a:ext cx="52071" cy="242571"/>
            </a:xfrm>
            <a:custGeom>
              <a:avLst/>
              <a:gdLst/>
              <a:ahLst/>
              <a:cxnLst/>
              <a:rect l="0" t="0" r="0" b="0"/>
              <a:pathLst>
                <a:path w="52071" h="242571">
                  <a:moveTo>
                    <a:pt x="52070" y="0"/>
                  </a:moveTo>
                  <a:lnTo>
                    <a:pt x="46990" y="17780"/>
                  </a:lnTo>
                  <a:lnTo>
                    <a:pt x="44450" y="29210"/>
                  </a:lnTo>
                  <a:lnTo>
                    <a:pt x="40640" y="44450"/>
                  </a:lnTo>
                  <a:lnTo>
                    <a:pt x="38100" y="60960"/>
                  </a:lnTo>
                  <a:lnTo>
                    <a:pt x="31750" y="101600"/>
                  </a:lnTo>
                  <a:lnTo>
                    <a:pt x="24130" y="144780"/>
                  </a:lnTo>
                  <a:lnTo>
                    <a:pt x="17780" y="184150"/>
                  </a:lnTo>
                  <a:lnTo>
                    <a:pt x="13970" y="199390"/>
                  </a:lnTo>
                  <a:lnTo>
                    <a:pt x="10160" y="214630"/>
                  </a:lnTo>
                  <a:lnTo>
                    <a:pt x="0" y="242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4969510" y="8566150"/>
              <a:ext cx="236221" cy="166371"/>
            </a:xfrm>
            <a:custGeom>
              <a:avLst/>
              <a:gdLst/>
              <a:ahLst/>
              <a:cxnLst/>
              <a:rect l="0" t="0" r="0" b="0"/>
              <a:pathLst>
                <a:path w="236221" h="166371">
                  <a:moveTo>
                    <a:pt x="0" y="20320"/>
                  </a:moveTo>
                  <a:lnTo>
                    <a:pt x="27940" y="20320"/>
                  </a:lnTo>
                  <a:lnTo>
                    <a:pt x="39370" y="19050"/>
                  </a:lnTo>
                  <a:lnTo>
                    <a:pt x="50800" y="17780"/>
                  </a:lnTo>
                  <a:lnTo>
                    <a:pt x="62230" y="15240"/>
                  </a:lnTo>
                  <a:lnTo>
                    <a:pt x="74930" y="12700"/>
                  </a:lnTo>
                  <a:lnTo>
                    <a:pt x="90170" y="12700"/>
                  </a:lnTo>
                  <a:lnTo>
                    <a:pt x="105410" y="11430"/>
                  </a:lnTo>
                  <a:lnTo>
                    <a:pt x="119380" y="10160"/>
                  </a:lnTo>
                  <a:lnTo>
                    <a:pt x="132080" y="7620"/>
                  </a:lnTo>
                  <a:lnTo>
                    <a:pt x="144780" y="5080"/>
                  </a:lnTo>
                  <a:lnTo>
                    <a:pt x="158750" y="2540"/>
                  </a:lnTo>
                  <a:lnTo>
                    <a:pt x="172720" y="1270"/>
                  </a:lnTo>
                  <a:lnTo>
                    <a:pt x="189230" y="1270"/>
                  </a:lnTo>
                  <a:lnTo>
                    <a:pt x="195580" y="0"/>
                  </a:lnTo>
                  <a:lnTo>
                    <a:pt x="194310" y="0"/>
                  </a:lnTo>
                  <a:lnTo>
                    <a:pt x="189230" y="0"/>
                  </a:lnTo>
                  <a:lnTo>
                    <a:pt x="181610" y="2540"/>
                  </a:lnTo>
                  <a:lnTo>
                    <a:pt x="171450" y="6350"/>
                  </a:lnTo>
                  <a:lnTo>
                    <a:pt x="160020" y="10160"/>
                  </a:lnTo>
                  <a:lnTo>
                    <a:pt x="153670" y="19050"/>
                  </a:lnTo>
                  <a:lnTo>
                    <a:pt x="149860" y="29210"/>
                  </a:lnTo>
                  <a:lnTo>
                    <a:pt x="148590" y="39370"/>
                  </a:lnTo>
                  <a:lnTo>
                    <a:pt x="152400" y="50800"/>
                  </a:lnTo>
                  <a:lnTo>
                    <a:pt x="157480" y="62230"/>
                  </a:lnTo>
                  <a:lnTo>
                    <a:pt x="165100" y="72390"/>
                  </a:lnTo>
                  <a:lnTo>
                    <a:pt x="173990" y="83820"/>
                  </a:lnTo>
                  <a:lnTo>
                    <a:pt x="185420" y="93980"/>
                  </a:lnTo>
                  <a:lnTo>
                    <a:pt x="196850" y="104140"/>
                  </a:lnTo>
                  <a:lnTo>
                    <a:pt x="208280" y="114300"/>
                  </a:lnTo>
                  <a:lnTo>
                    <a:pt x="219710" y="121920"/>
                  </a:lnTo>
                  <a:lnTo>
                    <a:pt x="231140" y="130810"/>
                  </a:lnTo>
                  <a:lnTo>
                    <a:pt x="236220" y="139700"/>
                  </a:lnTo>
                  <a:lnTo>
                    <a:pt x="236220" y="148590"/>
                  </a:lnTo>
                  <a:lnTo>
                    <a:pt x="234950" y="158750"/>
                  </a:lnTo>
                  <a:lnTo>
                    <a:pt x="227330" y="163830"/>
                  </a:lnTo>
                  <a:lnTo>
                    <a:pt x="214630" y="166370"/>
                  </a:lnTo>
                  <a:lnTo>
                    <a:pt x="199390" y="166370"/>
                  </a:lnTo>
                  <a:lnTo>
                    <a:pt x="184150" y="166370"/>
                  </a:lnTo>
                  <a:lnTo>
                    <a:pt x="168910" y="163830"/>
                  </a:lnTo>
                  <a:lnTo>
                    <a:pt x="125730" y="157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1347470" y="8417560"/>
              <a:ext cx="262891" cy="127001"/>
            </a:xfrm>
            <a:custGeom>
              <a:avLst/>
              <a:gdLst/>
              <a:ahLst/>
              <a:cxnLst/>
              <a:rect l="0" t="0" r="0" b="0"/>
              <a:pathLst>
                <a:path w="262891" h="127001">
                  <a:moveTo>
                    <a:pt x="0" y="0"/>
                  </a:moveTo>
                  <a:lnTo>
                    <a:pt x="16510" y="6350"/>
                  </a:lnTo>
                  <a:lnTo>
                    <a:pt x="40640" y="15240"/>
                  </a:lnTo>
                  <a:lnTo>
                    <a:pt x="68580" y="25400"/>
                  </a:lnTo>
                  <a:lnTo>
                    <a:pt x="92710" y="34290"/>
                  </a:lnTo>
                  <a:lnTo>
                    <a:pt x="104140" y="39370"/>
                  </a:lnTo>
                  <a:lnTo>
                    <a:pt x="114300" y="45720"/>
                  </a:lnTo>
                  <a:lnTo>
                    <a:pt x="125730" y="50800"/>
                  </a:lnTo>
                  <a:lnTo>
                    <a:pt x="149860" y="64770"/>
                  </a:lnTo>
                  <a:lnTo>
                    <a:pt x="163830" y="71120"/>
                  </a:lnTo>
                  <a:lnTo>
                    <a:pt x="175260" y="77470"/>
                  </a:lnTo>
                  <a:lnTo>
                    <a:pt x="187960" y="81280"/>
                  </a:lnTo>
                  <a:lnTo>
                    <a:pt x="198120" y="86360"/>
                  </a:lnTo>
                  <a:lnTo>
                    <a:pt x="210820" y="91440"/>
                  </a:lnTo>
                  <a:lnTo>
                    <a:pt x="223520" y="97790"/>
                  </a:lnTo>
                  <a:lnTo>
                    <a:pt x="262890" y="127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Freeform 408"/>
            <p:cNvSpPr/>
            <p:nvPr/>
          </p:nvSpPr>
          <p:spPr>
            <a:xfrm>
              <a:off x="674370" y="8228330"/>
              <a:ext cx="83821" cy="274321"/>
            </a:xfrm>
            <a:custGeom>
              <a:avLst/>
              <a:gdLst/>
              <a:ahLst/>
              <a:cxnLst/>
              <a:rect l="0" t="0" r="0" b="0"/>
              <a:pathLst>
                <a:path w="83821" h="274321">
                  <a:moveTo>
                    <a:pt x="0" y="0"/>
                  </a:moveTo>
                  <a:lnTo>
                    <a:pt x="29210" y="44450"/>
                  </a:lnTo>
                  <a:lnTo>
                    <a:pt x="34290" y="55880"/>
                  </a:lnTo>
                  <a:lnTo>
                    <a:pt x="39370" y="67310"/>
                  </a:lnTo>
                  <a:lnTo>
                    <a:pt x="43180" y="80010"/>
                  </a:lnTo>
                  <a:lnTo>
                    <a:pt x="46990" y="92710"/>
                  </a:lnTo>
                  <a:lnTo>
                    <a:pt x="54610" y="120650"/>
                  </a:lnTo>
                  <a:lnTo>
                    <a:pt x="66040" y="162560"/>
                  </a:lnTo>
                  <a:lnTo>
                    <a:pt x="73660" y="193040"/>
                  </a:lnTo>
                  <a:lnTo>
                    <a:pt x="83820" y="274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Freeform 409"/>
            <p:cNvSpPr/>
            <p:nvPr/>
          </p:nvSpPr>
          <p:spPr>
            <a:xfrm>
              <a:off x="589280" y="8336280"/>
              <a:ext cx="417831" cy="134621"/>
            </a:xfrm>
            <a:custGeom>
              <a:avLst/>
              <a:gdLst/>
              <a:ahLst/>
              <a:cxnLst/>
              <a:rect l="0" t="0" r="0" b="0"/>
              <a:pathLst>
                <a:path w="417831" h="134621">
                  <a:moveTo>
                    <a:pt x="0" y="81280"/>
                  </a:moveTo>
                  <a:lnTo>
                    <a:pt x="16510" y="87630"/>
                  </a:lnTo>
                  <a:lnTo>
                    <a:pt x="25400" y="87630"/>
                  </a:lnTo>
                  <a:lnTo>
                    <a:pt x="34290" y="87630"/>
                  </a:lnTo>
                  <a:lnTo>
                    <a:pt x="44450" y="85090"/>
                  </a:lnTo>
                  <a:lnTo>
                    <a:pt x="55880" y="81280"/>
                  </a:lnTo>
                  <a:lnTo>
                    <a:pt x="67310" y="77470"/>
                  </a:lnTo>
                  <a:lnTo>
                    <a:pt x="80010" y="71120"/>
                  </a:lnTo>
                  <a:lnTo>
                    <a:pt x="106680" y="59690"/>
                  </a:lnTo>
                  <a:lnTo>
                    <a:pt x="120650" y="53340"/>
                  </a:lnTo>
                  <a:lnTo>
                    <a:pt x="135890" y="46990"/>
                  </a:lnTo>
                  <a:lnTo>
                    <a:pt x="151130" y="41910"/>
                  </a:lnTo>
                  <a:lnTo>
                    <a:pt x="167640" y="38100"/>
                  </a:lnTo>
                  <a:lnTo>
                    <a:pt x="181610" y="33020"/>
                  </a:lnTo>
                  <a:lnTo>
                    <a:pt x="195580" y="26670"/>
                  </a:lnTo>
                  <a:lnTo>
                    <a:pt x="207010" y="20320"/>
                  </a:lnTo>
                  <a:lnTo>
                    <a:pt x="219710" y="15240"/>
                  </a:lnTo>
                  <a:lnTo>
                    <a:pt x="233680" y="10160"/>
                  </a:lnTo>
                  <a:lnTo>
                    <a:pt x="247650" y="6350"/>
                  </a:lnTo>
                  <a:lnTo>
                    <a:pt x="260350" y="3810"/>
                  </a:lnTo>
                  <a:lnTo>
                    <a:pt x="274320" y="1270"/>
                  </a:lnTo>
                  <a:lnTo>
                    <a:pt x="288290" y="0"/>
                  </a:lnTo>
                  <a:lnTo>
                    <a:pt x="297180" y="5080"/>
                  </a:lnTo>
                  <a:lnTo>
                    <a:pt x="303530" y="13970"/>
                  </a:lnTo>
                  <a:lnTo>
                    <a:pt x="307340" y="26670"/>
                  </a:lnTo>
                  <a:lnTo>
                    <a:pt x="311150" y="40640"/>
                  </a:lnTo>
                  <a:lnTo>
                    <a:pt x="312420" y="54610"/>
                  </a:lnTo>
                  <a:lnTo>
                    <a:pt x="313690" y="71120"/>
                  </a:lnTo>
                  <a:lnTo>
                    <a:pt x="317500" y="85090"/>
                  </a:lnTo>
                  <a:lnTo>
                    <a:pt x="321310" y="97790"/>
                  </a:lnTo>
                  <a:lnTo>
                    <a:pt x="326390" y="110490"/>
                  </a:lnTo>
                  <a:lnTo>
                    <a:pt x="334010" y="119380"/>
                  </a:lnTo>
                  <a:lnTo>
                    <a:pt x="341630" y="127000"/>
                  </a:lnTo>
                  <a:lnTo>
                    <a:pt x="350520" y="133350"/>
                  </a:lnTo>
                  <a:lnTo>
                    <a:pt x="361950" y="134620"/>
                  </a:lnTo>
                  <a:lnTo>
                    <a:pt x="373380" y="133350"/>
                  </a:lnTo>
                  <a:lnTo>
                    <a:pt x="386080" y="130810"/>
                  </a:lnTo>
                  <a:lnTo>
                    <a:pt x="396240" y="124460"/>
                  </a:lnTo>
                  <a:lnTo>
                    <a:pt x="406400" y="116840"/>
                  </a:lnTo>
                  <a:lnTo>
                    <a:pt x="415290" y="109220"/>
                  </a:lnTo>
                  <a:lnTo>
                    <a:pt x="417830" y="99060"/>
                  </a:lnTo>
                  <a:lnTo>
                    <a:pt x="417830" y="87630"/>
                  </a:lnTo>
                  <a:lnTo>
                    <a:pt x="415290" y="74930"/>
                  </a:lnTo>
                  <a:lnTo>
                    <a:pt x="410210" y="62230"/>
                  </a:lnTo>
                  <a:lnTo>
                    <a:pt x="403860" y="48260"/>
                  </a:lnTo>
                  <a:lnTo>
                    <a:pt x="394970" y="35560"/>
                  </a:lnTo>
                  <a:lnTo>
                    <a:pt x="386080" y="25400"/>
                  </a:lnTo>
                  <a:lnTo>
                    <a:pt x="377190" y="16510"/>
                  </a:lnTo>
                  <a:lnTo>
                    <a:pt x="367030" y="10160"/>
                  </a:lnTo>
                  <a:lnTo>
                    <a:pt x="355600" y="6350"/>
                  </a:lnTo>
                  <a:lnTo>
                    <a:pt x="344170" y="3810"/>
                  </a:lnTo>
                  <a:lnTo>
                    <a:pt x="306070" y="76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1021080" y="8239760"/>
              <a:ext cx="217171" cy="179071"/>
            </a:xfrm>
            <a:custGeom>
              <a:avLst/>
              <a:gdLst/>
              <a:ahLst/>
              <a:cxnLst/>
              <a:rect l="0" t="0" r="0" b="0"/>
              <a:pathLst>
                <a:path w="217171" h="179071">
                  <a:moveTo>
                    <a:pt x="0" y="73660"/>
                  </a:moveTo>
                  <a:lnTo>
                    <a:pt x="11430" y="90170"/>
                  </a:lnTo>
                  <a:lnTo>
                    <a:pt x="15240" y="99060"/>
                  </a:lnTo>
                  <a:lnTo>
                    <a:pt x="20320" y="110490"/>
                  </a:lnTo>
                  <a:lnTo>
                    <a:pt x="24130" y="123190"/>
                  </a:lnTo>
                  <a:lnTo>
                    <a:pt x="29210" y="134620"/>
                  </a:lnTo>
                  <a:lnTo>
                    <a:pt x="34290" y="144780"/>
                  </a:lnTo>
                  <a:lnTo>
                    <a:pt x="40640" y="156210"/>
                  </a:lnTo>
                  <a:lnTo>
                    <a:pt x="48260" y="165100"/>
                  </a:lnTo>
                  <a:lnTo>
                    <a:pt x="57150" y="171450"/>
                  </a:lnTo>
                  <a:lnTo>
                    <a:pt x="66040" y="177800"/>
                  </a:lnTo>
                  <a:lnTo>
                    <a:pt x="76200" y="179070"/>
                  </a:lnTo>
                  <a:lnTo>
                    <a:pt x="85090" y="177800"/>
                  </a:lnTo>
                  <a:lnTo>
                    <a:pt x="95250" y="173990"/>
                  </a:lnTo>
                  <a:lnTo>
                    <a:pt x="104140" y="167640"/>
                  </a:lnTo>
                  <a:lnTo>
                    <a:pt x="110490" y="158750"/>
                  </a:lnTo>
                  <a:lnTo>
                    <a:pt x="115570" y="147320"/>
                  </a:lnTo>
                  <a:lnTo>
                    <a:pt x="118110" y="135890"/>
                  </a:lnTo>
                  <a:lnTo>
                    <a:pt x="118110" y="123190"/>
                  </a:lnTo>
                  <a:lnTo>
                    <a:pt x="118110" y="109220"/>
                  </a:lnTo>
                  <a:lnTo>
                    <a:pt x="116840" y="96520"/>
                  </a:lnTo>
                  <a:lnTo>
                    <a:pt x="116840" y="68580"/>
                  </a:lnTo>
                  <a:lnTo>
                    <a:pt x="118110" y="63500"/>
                  </a:lnTo>
                  <a:lnTo>
                    <a:pt x="119380" y="63500"/>
                  </a:lnTo>
                  <a:lnTo>
                    <a:pt x="121920" y="66040"/>
                  </a:lnTo>
                  <a:lnTo>
                    <a:pt x="124460" y="74930"/>
                  </a:lnTo>
                  <a:lnTo>
                    <a:pt x="127000" y="85090"/>
                  </a:lnTo>
                  <a:lnTo>
                    <a:pt x="130810" y="99060"/>
                  </a:lnTo>
                  <a:lnTo>
                    <a:pt x="135890" y="111760"/>
                  </a:lnTo>
                  <a:lnTo>
                    <a:pt x="143510" y="123190"/>
                  </a:lnTo>
                  <a:lnTo>
                    <a:pt x="152400" y="134620"/>
                  </a:lnTo>
                  <a:lnTo>
                    <a:pt x="161290" y="143510"/>
                  </a:lnTo>
                  <a:lnTo>
                    <a:pt x="170180" y="149860"/>
                  </a:lnTo>
                  <a:lnTo>
                    <a:pt x="180340" y="156210"/>
                  </a:lnTo>
                  <a:lnTo>
                    <a:pt x="189230" y="157480"/>
                  </a:lnTo>
                  <a:lnTo>
                    <a:pt x="198120" y="156210"/>
                  </a:lnTo>
                  <a:lnTo>
                    <a:pt x="205740" y="153670"/>
                  </a:lnTo>
                  <a:lnTo>
                    <a:pt x="210820" y="143510"/>
                  </a:lnTo>
                  <a:lnTo>
                    <a:pt x="214630" y="130810"/>
                  </a:lnTo>
                  <a:lnTo>
                    <a:pt x="217170" y="115570"/>
                  </a:lnTo>
                  <a:lnTo>
                    <a:pt x="215900" y="100330"/>
                  </a:lnTo>
                  <a:lnTo>
                    <a:pt x="213360" y="85090"/>
                  </a:lnTo>
                  <a:lnTo>
                    <a:pt x="204470" y="57150"/>
                  </a:lnTo>
                  <a:lnTo>
                    <a:pt x="200660" y="4445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1301750" y="8144510"/>
              <a:ext cx="130811" cy="210821"/>
            </a:xfrm>
            <a:custGeom>
              <a:avLst/>
              <a:gdLst/>
              <a:ahLst/>
              <a:cxnLst/>
              <a:rect l="0" t="0" r="0" b="0"/>
              <a:pathLst>
                <a:path w="130811" h="210821">
                  <a:moveTo>
                    <a:pt x="25400" y="210820"/>
                  </a:moveTo>
                  <a:lnTo>
                    <a:pt x="13970" y="199390"/>
                  </a:lnTo>
                  <a:lnTo>
                    <a:pt x="8890" y="190500"/>
                  </a:lnTo>
                  <a:lnTo>
                    <a:pt x="5080" y="177800"/>
                  </a:lnTo>
                  <a:lnTo>
                    <a:pt x="1270" y="163830"/>
                  </a:lnTo>
                  <a:lnTo>
                    <a:pt x="0" y="149860"/>
                  </a:lnTo>
                  <a:lnTo>
                    <a:pt x="0" y="137160"/>
                  </a:lnTo>
                  <a:lnTo>
                    <a:pt x="1270" y="123190"/>
                  </a:lnTo>
                  <a:lnTo>
                    <a:pt x="3810" y="110490"/>
                  </a:lnTo>
                  <a:lnTo>
                    <a:pt x="8890" y="100330"/>
                  </a:lnTo>
                  <a:lnTo>
                    <a:pt x="13970" y="91440"/>
                  </a:lnTo>
                  <a:lnTo>
                    <a:pt x="21590" y="87630"/>
                  </a:lnTo>
                  <a:lnTo>
                    <a:pt x="29210" y="87630"/>
                  </a:lnTo>
                  <a:lnTo>
                    <a:pt x="38100" y="90170"/>
                  </a:lnTo>
                  <a:lnTo>
                    <a:pt x="46990" y="95250"/>
                  </a:lnTo>
                  <a:lnTo>
                    <a:pt x="54610" y="101600"/>
                  </a:lnTo>
                  <a:lnTo>
                    <a:pt x="69850" y="118110"/>
                  </a:lnTo>
                  <a:lnTo>
                    <a:pt x="83820" y="132080"/>
                  </a:lnTo>
                  <a:lnTo>
                    <a:pt x="91440" y="142240"/>
                  </a:lnTo>
                  <a:lnTo>
                    <a:pt x="97790" y="153670"/>
                  </a:lnTo>
                  <a:lnTo>
                    <a:pt x="105410" y="165100"/>
                  </a:lnTo>
                  <a:lnTo>
                    <a:pt x="113030" y="175260"/>
                  </a:lnTo>
                  <a:lnTo>
                    <a:pt x="119380" y="185420"/>
                  </a:lnTo>
                  <a:lnTo>
                    <a:pt x="127000" y="193040"/>
                  </a:lnTo>
                  <a:lnTo>
                    <a:pt x="129540" y="194310"/>
                  </a:lnTo>
                  <a:lnTo>
                    <a:pt x="130810" y="190500"/>
                  </a:lnTo>
                  <a:lnTo>
                    <a:pt x="130810" y="182880"/>
                  </a:lnTo>
                  <a:lnTo>
                    <a:pt x="128270" y="172720"/>
                  </a:lnTo>
                  <a:lnTo>
                    <a:pt x="124460" y="158750"/>
                  </a:lnTo>
                  <a:lnTo>
                    <a:pt x="119380" y="144780"/>
                  </a:lnTo>
                  <a:lnTo>
                    <a:pt x="114300" y="129540"/>
                  </a:lnTo>
                  <a:lnTo>
                    <a:pt x="110490" y="113030"/>
                  </a:lnTo>
                  <a:lnTo>
                    <a:pt x="106680" y="96520"/>
                  </a:lnTo>
                  <a:lnTo>
                    <a:pt x="105410" y="80010"/>
                  </a:lnTo>
                  <a:lnTo>
                    <a:pt x="105410" y="64770"/>
                  </a:lnTo>
                  <a:lnTo>
                    <a:pt x="106680" y="50800"/>
                  </a:lnTo>
                  <a:lnTo>
                    <a:pt x="109220" y="38100"/>
                  </a:lnTo>
                  <a:lnTo>
                    <a:pt x="114300" y="27940"/>
                  </a:lnTo>
                  <a:lnTo>
                    <a:pt x="1295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915670" y="8017510"/>
              <a:ext cx="21591" cy="147321"/>
            </a:xfrm>
            <a:custGeom>
              <a:avLst/>
              <a:gdLst/>
              <a:ahLst/>
              <a:cxnLst/>
              <a:rect l="0" t="0" r="0" b="0"/>
              <a:pathLst>
                <a:path w="21591" h="147321">
                  <a:moveTo>
                    <a:pt x="21590" y="147320"/>
                  </a:moveTo>
                  <a:lnTo>
                    <a:pt x="15240" y="130810"/>
                  </a:lnTo>
                  <a:lnTo>
                    <a:pt x="13970" y="121920"/>
                  </a:lnTo>
                  <a:lnTo>
                    <a:pt x="12700" y="110490"/>
                  </a:lnTo>
                  <a:lnTo>
                    <a:pt x="12700" y="97790"/>
                  </a:lnTo>
                  <a:lnTo>
                    <a:pt x="10160" y="85090"/>
                  </a:lnTo>
                  <a:lnTo>
                    <a:pt x="8890" y="72390"/>
                  </a:lnTo>
                  <a:lnTo>
                    <a:pt x="5080" y="58420"/>
                  </a:lnTo>
                  <a:lnTo>
                    <a:pt x="2540" y="46990"/>
                  </a:lnTo>
                  <a:lnTo>
                    <a:pt x="0" y="3429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969010" y="8007350"/>
              <a:ext cx="52071" cy="137161"/>
            </a:xfrm>
            <a:custGeom>
              <a:avLst/>
              <a:gdLst/>
              <a:ahLst/>
              <a:cxnLst/>
              <a:rect l="0" t="0" r="0" b="0"/>
              <a:pathLst>
                <a:path w="52071" h="137161">
                  <a:moveTo>
                    <a:pt x="52070" y="137160"/>
                  </a:moveTo>
                  <a:lnTo>
                    <a:pt x="38100" y="92710"/>
                  </a:lnTo>
                  <a:lnTo>
                    <a:pt x="34290" y="82550"/>
                  </a:lnTo>
                  <a:lnTo>
                    <a:pt x="24130" y="45720"/>
                  </a:lnTo>
                  <a:lnTo>
                    <a:pt x="20320" y="3429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Freeform 414"/>
            <p:cNvSpPr/>
            <p:nvPr/>
          </p:nvSpPr>
          <p:spPr>
            <a:xfrm>
              <a:off x="477520" y="7843520"/>
              <a:ext cx="123191" cy="137161"/>
            </a:xfrm>
            <a:custGeom>
              <a:avLst/>
              <a:gdLst/>
              <a:ahLst/>
              <a:cxnLst/>
              <a:rect l="0" t="0" r="0" b="0"/>
              <a:pathLst>
                <a:path w="123191" h="137161">
                  <a:moveTo>
                    <a:pt x="101600" y="6350"/>
                  </a:moveTo>
                  <a:lnTo>
                    <a:pt x="85090" y="0"/>
                  </a:lnTo>
                  <a:lnTo>
                    <a:pt x="76200" y="1270"/>
                  </a:lnTo>
                  <a:lnTo>
                    <a:pt x="67310" y="3810"/>
                  </a:lnTo>
                  <a:lnTo>
                    <a:pt x="57150" y="7620"/>
                  </a:lnTo>
                  <a:lnTo>
                    <a:pt x="48260" y="12700"/>
                  </a:lnTo>
                  <a:lnTo>
                    <a:pt x="38100" y="19050"/>
                  </a:lnTo>
                  <a:lnTo>
                    <a:pt x="26670" y="25400"/>
                  </a:lnTo>
                  <a:lnTo>
                    <a:pt x="19050" y="34290"/>
                  </a:lnTo>
                  <a:lnTo>
                    <a:pt x="12700" y="44450"/>
                  </a:lnTo>
                  <a:lnTo>
                    <a:pt x="7620" y="55880"/>
                  </a:lnTo>
                  <a:lnTo>
                    <a:pt x="3810" y="68580"/>
                  </a:lnTo>
                  <a:lnTo>
                    <a:pt x="1270" y="81280"/>
                  </a:lnTo>
                  <a:lnTo>
                    <a:pt x="0" y="95250"/>
                  </a:lnTo>
                  <a:lnTo>
                    <a:pt x="2540" y="106680"/>
                  </a:lnTo>
                  <a:lnTo>
                    <a:pt x="7620" y="116840"/>
                  </a:lnTo>
                  <a:lnTo>
                    <a:pt x="13970" y="125730"/>
                  </a:lnTo>
                  <a:lnTo>
                    <a:pt x="22860" y="130810"/>
                  </a:lnTo>
                  <a:lnTo>
                    <a:pt x="34290" y="134620"/>
                  </a:lnTo>
                  <a:lnTo>
                    <a:pt x="45720" y="137160"/>
                  </a:lnTo>
                  <a:lnTo>
                    <a:pt x="59690" y="137160"/>
                  </a:lnTo>
                  <a:lnTo>
                    <a:pt x="74930" y="134620"/>
                  </a:lnTo>
                  <a:lnTo>
                    <a:pt x="123190" y="1219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Freeform 415"/>
            <p:cNvSpPr/>
            <p:nvPr/>
          </p:nvSpPr>
          <p:spPr>
            <a:xfrm>
              <a:off x="652780" y="7734300"/>
              <a:ext cx="200661" cy="199391"/>
            </a:xfrm>
            <a:custGeom>
              <a:avLst/>
              <a:gdLst/>
              <a:ahLst/>
              <a:cxnLst/>
              <a:rect l="0" t="0" r="0" b="0"/>
              <a:pathLst>
                <a:path w="200661" h="199391">
                  <a:moveTo>
                    <a:pt x="0" y="0"/>
                  </a:moveTo>
                  <a:lnTo>
                    <a:pt x="0" y="21590"/>
                  </a:lnTo>
                  <a:lnTo>
                    <a:pt x="2540" y="33020"/>
                  </a:lnTo>
                  <a:lnTo>
                    <a:pt x="6350" y="45720"/>
                  </a:lnTo>
                  <a:lnTo>
                    <a:pt x="15240" y="69850"/>
                  </a:lnTo>
                  <a:lnTo>
                    <a:pt x="24130" y="92710"/>
                  </a:lnTo>
                  <a:lnTo>
                    <a:pt x="29210" y="105410"/>
                  </a:lnTo>
                  <a:lnTo>
                    <a:pt x="34290" y="118110"/>
                  </a:lnTo>
                  <a:lnTo>
                    <a:pt x="40640" y="130810"/>
                  </a:lnTo>
                  <a:lnTo>
                    <a:pt x="45720" y="143510"/>
                  </a:lnTo>
                  <a:lnTo>
                    <a:pt x="50800" y="154940"/>
                  </a:lnTo>
                  <a:lnTo>
                    <a:pt x="54610" y="166370"/>
                  </a:lnTo>
                  <a:lnTo>
                    <a:pt x="58420" y="166370"/>
                  </a:lnTo>
                  <a:lnTo>
                    <a:pt x="62230" y="160020"/>
                  </a:lnTo>
                  <a:lnTo>
                    <a:pt x="77470" y="115570"/>
                  </a:lnTo>
                  <a:lnTo>
                    <a:pt x="82550" y="107950"/>
                  </a:lnTo>
                  <a:lnTo>
                    <a:pt x="90170" y="100330"/>
                  </a:lnTo>
                  <a:lnTo>
                    <a:pt x="99060" y="95250"/>
                  </a:lnTo>
                  <a:lnTo>
                    <a:pt x="107950" y="93980"/>
                  </a:lnTo>
                  <a:lnTo>
                    <a:pt x="118110" y="95250"/>
                  </a:lnTo>
                  <a:lnTo>
                    <a:pt x="127000" y="97790"/>
                  </a:lnTo>
                  <a:lnTo>
                    <a:pt x="137160" y="104140"/>
                  </a:lnTo>
                  <a:lnTo>
                    <a:pt x="147320" y="111760"/>
                  </a:lnTo>
                  <a:lnTo>
                    <a:pt x="158750" y="119380"/>
                  </a:lnTo>
                  <a:lnTo>
                    <a:pt x="166370" y="130810"/>
                  </a:lnTo>
                  <a:lnTo>
                    <a:pt x="200660" y="1993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Freeform 416"/>
            <p:cNvSpPr/>
            <p:nvPr/>
          </p:nvSpPr>
          <p:spPr>
            <a:xfrm>
              <a:off x="853440" y="7744460"/>
              <a:ext cx="86361" cy="146051"/>
            </a:xfrm>
            <a:custGeom>
              <a:avLst/>
              <a:gdLst/>
              <a:ahLst/>
              <a:cxnLst/>
              <a:rect l="0" t="0" r="0" b="0"/>
              <a:pathLst>
                <a:path w="86361" h="146051">
                  <a:moveTo>
                    <a:pt x="0" y="73660"/>
                  </a:moveTo>
                  <a:lnTo>
                    <a:pt x="16510" y="85090"/>
                  </a:lnTo>
                  <a:lnTo>
                    <a:pt x="22860" y="91440"/>
                  </a:lnTo>
                  <a:lnTo>
                    <a:pt x="27940" y="99060"/>
                  </a:lnTo>
                  <a:lnTo>
                    <a:pt x="31750" y="107950"/>
                  </a:lnTo>
                  <a:lnTo>
                    <a:pt x="36830" y="118110"/>
                  </a:lnTo>
                  <a:lnTo>
                    <a:pt x="40640" y="128270"/>
                  </a:lnTo>
                  <a:lnTo>
                    <a:pt x="44450" y="137160"/>
                  </a:lnTo>
                  <a:lnTo>
                    <a:pt x="50800" y="143510"/>
                  </a:lnTo>
                  <a:lnTo>
                    <a:pt x="58420" y="146050"/>
                  </a:lnTo>
                  <a:lnTo>
                    <a:pt x="66040" y="146050"/>
                  </a:lnTo>
                  <a:lnTo>
                    <a:pt x="73660" y="143510"/>
                  </a:lnTo>
                  <a:lnTo>
                    <a:pt x="78740" y="137160"/>
                  </a:lnTo>
                  <a:lnTo>
                    <a:pt x="83820" y="129540"/>
                  </a:lnTo>
                  <a:lnTo>
                    <a:pt x="86360" y="120650"/>
                  </a:lnTo>
                  <a:lnTo>
                    <a:pt x="86360" y="109220"/>
                  </a:lnTo>
                  <a:lnTo>
                    <a:pt x="85090" y="97790"/>
                  </a:lnTo>
                  <a:lnTo>
                    <a:pt x="83820" y="86360"/>
                  </a:lnTo>
                  <a:lnTo>
                    <a:pt x="81280" y="74930"/>
                  </a:lnTo>
                  <a:lnTo>
                    <a:pt x="78740" y="63500"/>
                  </a:lnTo>
                  <a:lnTo>
                    <a:pt x="74930" y="53340"/>
                  </a:lnTo>
                  <a:lnTo>
                    <a:pt x="69850" y="41910"/>
                  </a:lnTo>
                  <a:lnTo>
                    <a:pt x="520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990600" y="7744460"/>
              <a:ext cx="62231" cy="147321"/>
            </a:xfrm>
            <a:custGeom>
              <a:avLst/>
              <a:gdLst/>
              <a:ahLst/>
              <a:cxnLst/>
              <a:rect l="0" t="0" r="0" b="0"/>
              <a:pathLst>
                <a:path w="62231" h="147321">
                  <a:moveTo>
                    <a:pt x="10160" y="147320"/>
                  </a:moveTo>
                  <a:lnTo>
                    <a:pt x="3810" y="130810"/>
                  </a:lnTo>
                  <a:lnTo>
                    <a:pt x="2540" y="119380"/>
                  </a:lnTo>
                  <a:lnTo>
                    <a:pt x="1270" y="106680"/>
                  </a:lnTo>
                  <a:lnTo>
                    <a:pt x="0" y="92710"/>
                  </a:lnTo>
                  <a:lnTo>
                    <a:pt x="1270" y="77470"/>
                  </a:lnTo>
                  <a:lnTo>
                    <a:pt x="2540" y="63500"/>
                  </a:lnTo>
                  <a:lnTo>
                    <a:pt x="5080" y="49530"/>
                  </a:lnTo>
                  <a:lnTo>
                    <a:pt x="8890" y="38100"/>
                  </a:lnTo>
                  <a:lnTo>
                    <a:pt x="13970" y="26670"/>
                  </a:lnTo>
                  <a:lnTo>
                    <a:pt x="622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Freeform 418"/>
            <p:cNvSpPr/>
            <p:nvPr/>
          </p:nvSpPr>
          <p:spPr>
            <a:xfrm>
              <a:off x="1073150" y="7748270"/>
              <a:ext cx="158751" cy="116841"/>
            </a:xfrm>
            <a:custGeom>
              <a:avLst/>
              <a:gdLst/>
              <a:ahLst/>
              <a:cxnLst/>
              <a:rect l="0" t="0" r="0" b="0"/>
              <a:pathLst>
                <a:path w="158751" h="116841">
                  <a:moveTo>
                    <a:pt x="74930" y="6350"/>
                  </a:moveTo>
                  <a:lnTo>
                    <a:pt x="57150" y="1270"/>
                  </a:lnTo>
                  <a:lnTo>
                    <a:pt x="49530" y="0"/>
                  </a:lnTo>
                  <a:lnTo>
                    <a:pt x="40640" y="1270"/>
                  </a:lnTo>
                  <a:lnTo>
                    <a:pt x="30480" y="2540"/>
                  </a:lnTo>
                  <a:lnTo>
                    <a:pt x="21590" y="8890"/>
                  </a:lnTo>
                  <a:lnTo>
                    <a:pt x="13970" y="17780"/>
                  </a:lnTo>
                  <a:lnTo>
                    <a:pt x="6350" y="27940"/>
                  </a:lnTo>
                  <a:lnTo>
                    <a:pt x="1270" y="40640"/>
                  </a:lnTo>
                  <a:lnTo>
                    <a:pt x="0" y="54610"/>
                  </a:lnTo>
                  <a:lnTo>
                    <a:pt x="0" y="69850"/>
                  </a:lnTo>
                  <a:lnTo>
                    <a:pt x="3810" y="82550"/>
                  </a:lnTo>
                  <a:lnTo>
                    <a:pt x="10160" y="93980"/>
                  </a:lnTo>
                  <a:lnTo>
                    <a:pt x="17780" y="102870"/>
                  </a:lnTo>
                  <a:lnTo>
                    <a:pt x="26670" y="109220"/>
                  </a:lnTo>
                  <a:lnTo>
                    <a:pt x="38100" y="114300"/>
                  </a:lnTo>
                  <a:lnTo>
                    <a:pt x="50800" y="116840"/>
                  </a:lnTo>
                  <a:lnTo>
                    <a:pt x="62230" y="116840"/>
                  </a:lnTo>
                  <a:lnTo>
                    <a:pt x="73660" y="116840"/>
                  </a:lnTo>
                  <a:lnTo>
                    <a:pt x="83820" y="115570"/>
                  </a:lnTo>
                  <a:lnTo>
                    <a:pt x="93980" y="111760"/>
                  </a:lnTo>
                  <a:lnTo>
                    <a:pt x="102870" y="106680"/>
                  </a:lnTo>
                  <a:lnTo>
                    <a:pt x="110490" y="101600"/>
                  </a:lnTo>
                  <a:lnTo>
                    <a:pt x="119380" y="92710"/>
                  </a:lnTo>
                  <a:lnTo>
                    <a:pt x="129540" y="80010"/>
                  </a:lnTo>
                  <a:lnTo>
                    <a:pt x="158750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 419"/>
            <p:cNvSpPr/>
            <p:nvPr/>
          </p:nvSpPr>
          <p:spPr>
            <a:xfrm>
              <a:off x="1221740" y="7607300"/>
              <a:ext cx="199391" cy="252731"/>
            </a:xfrm>
            <a:custGeom>
              <a:avLst/>
              <a:gdLst/>
              <a:ahLst/>
              <a:cxnLst/>
              <a:rect l="0" t="0" r="0" b="0"/>
              <a:pathLst>
                <a:path w="199391" h="252731">
                  <a:moveTo>
                    <a:pt x="0" y="0"/>
                  </a:moveTo>
                  <a:lnTo>
                    <a:pt x="5080" y="27940"/>
                  </a:lnTo>
                  <a:lnTo>
                    <a:pt x="6350" y="41910"/>
                  </a:lnTo>
                  <a:lnTo>
                    <a:pt x="7620" y="57150"/>
                  </a:lnTo>
                  <a:lnTo>
                    <a:pt x="8890" y="73660"/>
                  </a:lnTo>
                  <a:lnTo>
                    <a:pt x="10160" y="87630"/>
                  </a:lnTo>
                  <a:lnTo>
                    <a:pt x="12700" y="100330"/>
                  </a:lnTo>
                  <a:lnTo>
                    <a:pt x="15240" y="113030"/>
                  </a:lnTo>
                  <a:lnTo>
                    <a:pt x="16510" y="127000"/>
                  </a:lnTo>
                  <a:lnTo>
                    <a:pt x="17780" y="142240"/>
                  </a:lnTo>
                  <a:lnTo>
                    <a:pt x="19050" y="157480"/>
                  </a:lnTo>
                  <a:lnTo>
                    <a:pt x="20320" y="171450"/>
                  </a:lnTo>
                  <a:lnTo>
                    <a:pt x="22860" y="185420"/>
                  </a:lnTo>
                  <a:lnTo>
                    <a:pt x="25400" y="196850"/>
                  </a:lnTo>
                  <a:lnTo>
                    <a:pt x="27940" y="199390"/>
                  </a:lnTo>
                  <a:lnTo>
                    <a:pt x="29210" y="194310"/>
                  </a:lnTo>
                  <a:lnTo>
                    <a:pt x="29210" y="186690"/>
                  </a:lnTo>
                  <a:lnTo>
                    <a:pt x="31750" y="175260"/>
                  </a:lnTo>
                  <a:lnTo>
                    <a:pt x="33020" y="163830"/>
                  </a:lnTo>
                  <a:lnTo>
                    <a:pt x="36830" y="151130"/>
                  </a:lnTo>
                  <a:lnTo>
                    <a:pt x="40640" y="140970"/>
                  </a:lnTo>
                  <a:lnTo>
                    <a:pt x="45720" y="130810"/>
                  </a:lnTo>
                  <a:lnTo>
                    <a:pt x="50800" y="123190"/>
                  </a:lnTo>
                  <a:lnTo>
                    <a:pt x="58420" y="115570"/>
                  </a:lnTo>
                  <a:lnTo>
                    <a:pt x="67310" y="110490"/>
                  </a:lnTo>
                  <a:lnTo>
                    <a:pt x="76200" y="105410"/>
                  </a:lnTo>
                  <a:lnTo>
                    <a:pt x="86360" y="102870"/>
                  </a:lnTo>
                  <a:lnTo>
                    <a:pt x="99060" y="102870"/>
                  </a:lnTo>
                  <a:lnTo>
                    <a:pt x="111760" y="102870"/>
                  </a:lnTo>
                  <a:lnTo>
                    <a:pt x="121920" y="106680"/>
                  </a:lnTo>
                  <a:lnTo>
                    <a:pt x="132080" y="110490"/>
                  </a:lnTo>
                  <a:lnTo>
                    <a:pt x="139700" y="115570"/>
                  </a:lnTo>
                  <a:lnTo>
                    <a:pt x="148590" y="121920"/>
                  </a:lnTo>
                  <a:lnTo>
                    <a:pt x="156210" y="128270"/>
                  </a:lnTo>
                  <a:lnTo>
                    <a:pt x="163830" y="134620"/>
                  </a:lnTo>
                  <a:lnTo>
                    <a:pt x="170180" y="142240"/>
                  </a:lnTo>
                  <a:lnTo>
                    <a:pt x="175260" y="151130"/>
                  </a:lnTo>
                  <a:lnTo>
                    <a:pt x="179070" y="160020"/>
                  </a:lnTo>
                  <a:lnTo>
                    <a:pt x="184150" y="171450"/>
                  </a:lnTo>
                  <a:lnTo>
                    <a:pt x="187960" y="182880"/>
                  </a:lnTo>
                  <a:lnTo>
                    <a:pt x="199390" y="252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8" name="Group 427"/>
          <p:cNvGrpSpPr/>
          <p:nvPr/>
        </p:nvGrpSpPr>
        <p:grpSpPr>
          <a:xfrm>
            <a:off x="304800" y="8566150"/>
            <a:ext cx="985521" cy="279401"/>
            <a:chOff x="304800" y="8566150"/>
            <a:chExt cx="985521" cy="279401"/>
          </a:xfrm>
        </p:grpSpPr>
        <p:sp>
          <p:nvSpPr>
            <p:cNvPr id="422" name="Freeform 421"/>
            <p:cNvSpPr/>
            <p:nvPr/>
          </p:nvSpPr>
          <p:spPr>
            <a:xfrm>
              <a:off x="304800" y="8670290"/>
              <a:ext cx="95251" cy="107951"/>
            </a:xfrm>
            <a:custGeom>
              <a:avLst/>
              <a:gdLst/>
              <a:ahLst/>
              <a:cxnLst/>
              <a:rect l="0" t="0" r="0" b="0"/>
              <a:pathLst>
                <a:path w="95251" h="107951">
                  <a:moveTo>
                    <a:pt x="85090" y="0"/>
                  </a:moveTo>
                  <a:lnTo>
                    <a:pt x="62230" y="0"/>
                  </a:lnTo>
                  <a:lnTo>
                    <a:pt x="52070" y="1270"/>
                  </a:lnTo>
                  <a:lnTo>
                    <a:pt x="41910" y="3810"/>
                  </a:lnTo>
                  <a:lnTo>
                    <a:pt x="31750" y="6350"/>
                  </a:lnTo>
                  <a:lnTo>
                    <a:pt x="22860" y="10160"/>
                  </a:lnTo>
                  <a:lnTo>
                    <a:pt x="13970" y="15240"/>
                  </a:lnTo>
                  <a:lnTo>
                    <a:pt x="6350" y="20320"/>
                  </a:lnTo>
                  <a:lnTo>
                    <a:pt x="1270" y="29210"/>
                  </a:lnTo>
                  <a:lnTo>
                    <a:pt x="0" y="39370"/>
                  </a:lnTo>
                  <a:lnTo>
                    <a:pt x="0" y="50800"/>
                  </a:lnTo>
                  <a:lnTo>
                    <a:pt x="1270" y="62230"/>
                  </a:lnTo>
                  <a:lnTo>
                    <a:pt x="3810" y="73660"/>
                  </a:lnTo>
                  <a:lnTo>
                    <a:pt x="6350" y="83820"/>
                  </a:lnTo>
                  <a:lnTo>
                    <a:pt x="11430" y="92710"/>
                  </a:lnTo>
                  <a:lnTo>
                    <a:pt x="17780" y="99060"/>
                  </a:lnTo>
                  <a:lnTo>
                    <a:pt x="26670" y="105410"/>
                  </a:lnTo>
                  <a:lnTo>
                    <a:pt x="38100" y="107950"/>
                  </a:lnTo>
                  <a:lnTo>
                    <a:pt x="50800" y="107950"/>
                  </a:lnTo>
                  <a:lnTo>
                    <a:pt x="95250" y="1054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Freeform 422"/>
            <p:cNvSpPr/>
            <p:nvPr/>
          </p:nvSpPr>
          <p:spPr>
            <a:xfrm>
              <a:off x="427990" y="8639810"/>
              <a:ext cx="67311" cy="113031"/>
            </a:xfrm>
            <a:custGeom>
              <a:avLst/>
              <a:gdLst/>
              <a:ahLst/>
              <a:cxnLst/>
              <a:rect l="0" t="0" r="0" b="0"/>
              <a:pathLst>
                <a:path w="67311" h="113031">
                  <a:moveTo>
                    <a:pt x="35560" y="0"/>
                  </a:moveTo>
                  <a:lnTo>
                    <a:pt x="19050" y="5080"/>
                  </a:lnTo>
                  <a:lnTo>
                    <a:pt x="12700" y="11430"/>
                  </a:lnTo>
                  <a:lnTo>
                    <a:pt x="7620" y="20320"/>
                  </a:lnTo>
                  <a:lnTo>
                    <a:pt x="2540" y="30480"/>
                  </a:lnTo>
                  <a:lnTo>
                    <a:pt x="0" y="43180"/>
                  </a:lnTo>
                  <a:lnTo>
                    <a:pt x="0" y="54610"/>
                  </a:lnTo>
                  <a:lnTo>
                    <a:pt x="1270" y="68580"/>
                  </a:lnTo>
                  <a:lnTo>
                    <a:pt x="5080" y="80010"/>
                  </a:lnTo>
                  <a:lnTo>
                    <a:pt x="8890" y="91440"/>
                  </a:lnTo>
                  <a:lnTo>
                    <a:pt x="13970" y="102870"/>
                  </a:lnTo>
                  <a:lnTo>
                    <a:pt x="21590" y="109220"/>
                  </a:lnTo>
                  <a:lnTo>
                    <a:pt x="29210" y="113030"/>
                  </a:lnTo>
                  <a:lnTo>
                    <a:pt x="38100" y="113030"/>
                  </a:lnTo>
                  <a:lnTo>
                    <a:pt x="46990" y="110490"/>
                  </a:lnTo>
                  <a:lnTo>
                    <a:pt x="54610" y="105410"/>
                  </a:lnTo>
                  <a:lnTo>
                    <a:pt x="62230" y="97790"/>
                  </a:lnTo>
                  <a:lnTo>
                    <a:pt x="66040" y="90170"/>
                  </a:lnTo>
                  <a:lnTo>
                    <a:pt x="67310" y="80010"/>
                  </a:lnTo>
                  <a:lnTo>
                    <a:pt x="67310" y="71120"/>
                  </a:lnTo>
                  <a:lnTo>
                    <a:pt x="64770" y="60960"/>
                  </a:lnTo>
                  <a:lnTo>
                    <a:pt x="60960" y="50800"/>
                  </a:lnTo>
                  <a:lnTo>
                    <a:pt x="55880" y="40640"/>
                  </a:lnTo>
                  <a:lnTo>
                    <a:pt x="48260" y="34290"/>
                  </a:lnTo>
                  <a:lnTo>
                    <a:pt x="38100" y="29210"/>
                  </a:lnTo>
                  <a:lnTo>
                    <a:pt x="3810" y="30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Freeform 423"/>
            <p:cNvSpPr/>
            <p:nvPr/>
          </p:nvSpPr>
          <p:spPr>
            <a:xfrm>
              <a:off x="537210" y="8596630"/>
              <a:ext cx="31751" cy="147321"/>
            </a:xfrm>
            <a:custGeom>
              <a:avLst/>
              <a:gdLst/>
              <a:ahLst/>
              <a:cxnLst/>
              <a:rect l="0" t="0" r="0" b="0"/>
              <a:pathLst>
                <a:path w="31751" h="147321">
                  <a:moveTo>
                    <a:pt x="0" y="0"/>
                  </a:moveTo>
                  <a:lnTo>
                    <a:pt x="0" y="27940"/>
                  </a:lnTo>
                  <a:lnTo>
                    <a:pt x="1270" y="41910"/>
                  </a:lnTo>
                  <a:lnTo>
                    <a:pt x="2540" y="54610"/>
                  </a:lnTo>
                  <a:lnTo>
                    <a:pt x="5080" y="68580"/>
                  </a:lnTo>
                  <a:lnTo>
                    <a:pt x="7620" y="81280"/>
                  </a:lnTo>
                  <a:lnTo>
                    <a:pt x="11430" y="95250"/>
                  </a:lnTo>
                  <a:lnTo>
                    <a:pt x="31750" y="147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Freeform 424"/>
            <p:cNvSpPr/>
            <p:nvPr/>
          </p:nvSpPr>
          <p:spPr>
            <a:xfrm>
              <a:off x="600710" y="8566150"/>
              <a:ext cx="41911" cy="167641"/>
            </a:xfrm>
            <a:custGeom>
              <a:avLst/>
              <a:gdLst/>
              <a:ahLst/>
              <a:cxnLst/>
              <a:rect l="0" t="0" r="0" b="0"/>
              <a:pathLst>
                <a:path w="41911" h="167641">
                  <a:moveTo>
                    <a:pt x="0" y="0"/>
                  </a:moveTo>
                  <a:lnTo>
                    <a:pt x="13970" y="58420"/>
                  </a:lnTo>
                  <a:lnTo>
                    <a:pt x="20320" y="87630"/>
                  </a:lnTo>
                  <a:lnTo>
                    <a:pt x="24130" y="104140"/>
                  </a:lnTo>
                  <a:lnTo>
                    <a:pt x="27940" y="118110"/>
                  </a:lnTo>
                  <a:lnTo>
                    <a:pt x="30480" y="130810"/>
                  </a:lnTo>
                  <a:lnTo>
                    <a:pt x="41910" y="167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Freeform 425"/>
            <p:cNvSpPr/>
            <p:nvPr/>
          </p:nvSpPr>
          <p:spPr>
            <a:xfrm>
              <a:off x="662940" y="8609330"/>
              <a:ext cx="158751" cy="146051"/>
            </a:xfrm>
            <a:custGeom>
              <a:avLst/>
              <a:gdLst/>
              <a:ahLst/>
              <a:cxnLst/>
              <a:rect l="0" t="0" r="0" b="0"/>
              <a:pathLst>
                <a:path w="158751" h="146051">
                  <a:moveTo>
                    <a:pt x="0" y="40640"/>
                  </a:moveTo>
                  <a:lnTo>
                    <a:pt x="11430" y="52070"/>
                  </a:lnTo>
                  <a:lnTo>
                    <a:pt x="17780" y="55880"/>
                  </a:lnTo>
                  <a:lnTo>
                    <a:pt x="26670" y="59690"/>
                  </a:lnTo>
                  <a:lnTo>
                    <a:pt x="35560" y="64770"/>
                  </a:lnTo>
                  <a:lnTo>
                    <a:pt x="44450" y="66040"/>
                  </a:lnTo>
                  <a:lnTo>
                    <a:pt x="54610" y="64770"/>
                  </a:lnTo>
                  <a:lnTo>
                    <a:pt x="64770" y="63500"/>
                  </a:lnTo>
                  <a:lnTo>
                    <a:pt x="76200" y="60960"/>
                  </a:lnTo>
                  <a:lnTo>
                    <a:pt x="87630" y="55880"/>
                  </a:lnTo>
                  <a:lnTo>
                    <a:pt x="101600" y="50800"/>
                  </a:lnTo>
                  <a:lnTo>
                    <a:pt x="110490" y="44450"/>
                  </a:lnTo>
                  <a:lnTo>
                    <a:pt x="118110" y="35560"/>
                  </a:lnTo>
                  <a:lnTo>
                    <a:pt x="124460" y="26670"/>
                  </a:lnTo>
                  <a:lnTo>
                    <a:pt x="124460" y="19050"/>
                  </a:lnTo>
                  <a:lnTo>
                    <a:pt x="119380" y="10160"/>
                  </a:lnTo>
                  <a:lnTo>
                    <a:pt x="111760" y="2540"/>
                  </a:lnTo>
                  <a:lnTo>
                    <a:pt x="102870" y="0"/>
                  </a:lnTo>
                  <a:lnTo>
                    <a:pt x="92710" y="1270"/>
                  </a:lnTo>
                  <a:lnTo>
                    <a:pt x="82550" y="3810"/>
                  </a:lnTo>
                  <a:lnTo>
                    <a:pt x="74930" y="10160"/>
                  </a:lnTo>
                  <a:lnTo>
                    <a:pt x="68580" y="19050"/>
                  </a:lnTo>
                  <a:lnTo>
                    <a:pt x="63500" y="29210"/>
                  </a:lnTo>
                  <a:lnTo>
                    <a:pt x="59690" y="43180"/>
                  </a:lnTo>
                  <a:lnTo>
                    <a:pt x="57150" y="57150"/>
                  </a:lnTo>
                  <a:lnTo>
                    <a:pt x="55880" y="72390"/>
                  </a:lnTo>
                  <a:lnTo>
                    <a:pt x="55880" y="86360"/>
                  </a:lnTo>
                  <a:lnTo>
                    <a:pt x="57150" y="99060"/>
                  </a:lnTo>
                  <a:lnTo>
                    <a:pt x="59690" y="111760"/>
                  </a:lnTo>
                  <a:lnTo>
                    <a:pt x="63500" y="121920"/>
                  </a:lnTo>
                  <a:lnTo>
                    <a:pt x="68580" y="130810"/>
                  </a:lnTo>
                  <a:lnTo>
                    <a:pt x="73660" y="139700"/>
                  </a:lnTo>
                  <a:lnTo>
                    <a:pt x="81280" y="143510"/>
                  </a:lnTo>
                  <a:lnTo>
                    <a:pt x="92710" y="146050"/>
                  </a:lnTo>
                  <a:lnTo>
                    <a:pt x="104140" y="146050"/>
                  </a:lnTo>
                  <a:lnTo>
                    <a:pt x="114300" y="144780"/>
                  </a:lnTo>
                  <a:lnTo>
                    <a:pt x="125730" y="142240"/>
                  </a:lnTo>
                  <a:lnTo>
                    <a:pt x="158750" y="1346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Freeform 426"/>
            <p:cNvSpPr/>
            <p:nvPr/>
          </p:nvSpPr>
          <p:spPr>
            <a:xfrm>
              <a:off x="869950" y="8567420"/>
              <a:ext cx="420371" cy="278131"/>
            </a:xfrm>
            <a:custGeom>
              <a:avLst/>
              <a:gdLst/>
              <a:ahLst/>
              <a:cxnLst/>
              <a:rect l="0" t="0" r="0" b="0"/>
              <a:pathLst>
                <a:path w="420371" h="278131">
                  <a:moveTo>
                    <a:pt x="45720" y="8890"/>
                  </a:moveTo>
                  <a:lnTo>
                    <a:pt x="34290" y="20320"/>
                  </a:lnTo>
                  <a:lnTo>
                    <a:pt x="29210" y="26670"/>
                  </a:lnTo>
                  <a:lnTo>
                    <a:pt x="22860" y="34290"/>
                  </a:lnTo>
                  <a:lnTo>
                    <a:pt x="16510" y="43180"/>
                  </a:lnTo>
                  <a:lnTo>
                    <a:pt x="11430" y="55880"/>
                  </a:lnTo>
                  <a:lnTo>
                    <a:pt x="6350" y="68580"/>
                  </a:lnTo>
                  <a:lnTo>
                    <a:pt x="2540" y="83820"/>
                  </a:lnTo>
                  <a:lnTo>
                    <a:pt x="0" y="99060"/>
                  </a:lnTo>
                  <a:lnTo>
                    <a:pt x="0" y="113030"/>
                  </a:lnTo>
                  <a:lnTo>
                    <a:pt x="1270" y="127000"/>
                  </a:lnTo>
                  <a:lnTo>
                    <a:pt x="6350" y="134620"/>
                  </a:lnTo>
                  <a:lnTo>
                    <a:pt x="12700" y="137160"/>
                  </a:lnTo>
                  <a:lnTo>
                    <a:pt x="20320" y="135890"/>
                  </a:lnTo>
                  <a:lnTo>
                    <a:pt x="25400" y="129540"/>
                  </a:lnTo>
                  <a:lnTo>
                    <a:pt x="29210" y="119380"/>
                  </a:lnTo>
                  <a:lnTo>
                    <a:pt x="30480" y="107950"/>
                  </a:lnTo>
                  <a:lnTo>
                    <a:pt x="33020" y="95250"/>
                  </a:lnTo>
                  <a:lnTo>
                    <a:pt x="36830" y="83820"/>
                  </a:lnTo>
                  <a:lnTo>
                    <a:pt x="39370" y="72390"/>
                  </a:lnTo>
                  <a:lnTo>
                    <a:pt x="44450" y="67310"/>
                  </a:lnTo>
                  <a:lnTo>
                    <a:pt x="49530" y="67310"/>
                  </a:lnTo>
                  <a:lnTo>
                    <a:pt x="55880" y="68580"/>
                  </a:lnTo>
                  <a:lnTo>
                    <a:pt x="62230" y="73660"/>
                  </a:lnTo>
                  <a:lnTo>
                    <a:pt x="68580" y="82550"/>
                  </a:lnTo>
                  <a:lnTo>
                    <a:pt x="74930" y="92710"/>
                  </a:lnTo>
                  <a:lnTo>
                    <a:pt x="80010" y="104140"/>
                  </a:lnTo>
                  <a:lnTo>
                    <a:pt x="85090" y="114300"/>
                  </a:lnTo>
                  <a:lnTo>
                    <a:pt x="90170" y="124460"/>
                  </a:lnTo>
                  <a:lnTo>
                    <a:pt x="93980" y="134620"/>
                  </a:lnTo>
                  <a:lnTo>
                    <a:pt x="111760" y="182880"/>
                  </a:lnTo>
                  <a:lnTo>
                    <a:pt x="118110" y="199390"/>
                  </a:lnTo>
                  <a:lnTo>
                    <a:pt x="121920" y="213360"/>
                  </a:lnTo>
                  <a:lnTo>
                    <a:pt x="124460" y="228600"/>
                  </a:lnTo>
                  <a:lnTo>
                    <a:pt x="127000" y="242570"/>
                  </a:lnTo>
                  <a:lnTo>
                    <a:pt x="125730" y="255270"/>
                  </a:lnTo>
                  <a:lnTo>
                    <a:pt x="121920" y="265430"/>
                  </a:lnTo>
                  <a:lnTo>
                    <a:pt x="118110" y="274320"/>
                  </a:lnTo>
                  <a:lnTo>
                    <a:pt x="113030" y="278130"/>
                  </a:lnTo>
                  <a:lnTo>
                    <a:pt x="106680" y="278130"/>
                  </a:lnTo>
                  <a:lnTo>
                    <a:pt x="100330" y="276860"/>
                  </a:lnTo>
                  <a:lnTo>
                    <a:pt x="93980" y="271780"/>
                  </a:lnTo>
                  <a:lnTo>
                    <a:pt x="87630" y="264160"/>
                  </a:lnTo>
                  <a:lnTo>
                    <a:pt x="81280" y="256540"/>
                  </a:lnTo>
                  <a:lnTo>
                    <a:pt x="76200" y="245110"/>
                  </a:lnTo>
                  <a:lnTo>
                    <a:pt x="73660" y="232410"/>
                  </a:lnTo>
                  <a:lnTo>
                    <a:pt x="71120" y="217170"/>
                  </a:lnTo>
                  <a:lnTo>
                    <a:pt x="73660" y="203200"/>
                  </a:lnTo>
                  <a:lnTo>
                    <a:pt x="78740" y="191770"/>
                  </a:lnTo>
                  <a:lnTo>
                    <a:pt x="85090" y="179070"/>
                  </a:lnTo>
                  <a:lnTo>
                    <a:pt x="92710" y="167640"/>
                  </a:lnTo>
                  <a:lnTo>
                    <a:pt x="101600" y="157480"/>
                  </a:lnTo>
                  <a:lnTo>
                    <a:pt x="111760" y="146050"/>
                  </a:lnTo>
                  <a:lnTo>
                    <a:pt x="120650" y="137160"/>
                  </a:lnTo>
                  <a:lnTo>
                    <a:pt x="135890" y="119380"/>
                  </a:lnTo>
                  <a:lnTo>
                    <a:pt x="157480" y="96520"/>
                  </a:lnTo>
                  <a:lnTo>
                    <a:pt x="166370" y="90170"/>
                  </a:lnTo>
                  <a:lnTo>
                    <a:pt x="175260" y="82550"/>
                  </a:lnTo>
                  <a:lnTo>
                    <a:pt x="185420" y="74930"/>
                  </a:lnTo>
                  <a:lnTo>
                    <a:pt x="190500" y="67310"/>
                  </a:lnTo>
                  <a:lnTo>
                    <a:pt x="191770" y="58420"/>
                  </a:lnTo>
                  <a:lnTo>
                    <a:pt x="193040" y="48260"/>
                  </a:lnTo>
                  <a:lnTo>
                    <a:pt x="189230" y="45720"/>
                  </a:lnTo>
                  <a:lnTo>
                    <a:pt x="184150" y="46990"/>
                  </a:lnTo>
                  <a:lnTo>
                    <a:pt x="176530" y="52070"/>
                  </a:lnTo>
                  <a:lnTo>
                    <a:pt x="171450" y="59690"/>
                  </a:lnTo>
                  <a:lnTo>
                    <a:pt x="168910" y="69850"/>
                  </a:lnTo>
                  <a:lnTo>
                    <a:pt x="166370" y="81280"/>
                  </a:lnTo>
                  <a:lnTo>
                    <a:pt x="167640" y="92710"/>
                  </a:lnTo>
                  <a:lnTo>
                    <a:pt x="170180" y="105410"/>
                  </a:lnTo>
                  <a:lnTo>
                    <a:pt x="173990" y="119380"/>
                  </a:lnTo>
                  <a:lnTo>
                    <a:pt x="180340" y="130810"/>
                  </a:lnTo>
                  <a:lnTo>
                    <a:pt x="187960" y="139700"/>
                  </a:lnTo>
                  <a:lnTo>
                    <a:pt x="196850" y="148590"/>
                  </a:lnTo>
                  <a:lnTo>
                    <a:pt x="208280" y="152400"/>
                  </a:lnTo>
                  <a:lnTo>
                    <a:pt x="222250" y="152400"/>
                  </a:lnTo>
                  <a:lnTo>
                    <a:pt x="237490" y="149860"/>
                  </a:lnTo>
                  <a:lnTo>
                    <a:pt x="250190" y="144780"/>
                  </a:lnTo>
                  <a:lnTo>
                    <a:pt x="262890" y="138430"/>
                  </a:lnTo>
                  <a:lnTo>
                    <a:pt x="275590" y="129540"/>
                  </a:lnTo>
                  <a:lnTo>
                    <a:pt x="284480" y="119380"/>
                  </a:lnTo>
                  <a:lnTo>
                    <a:pt x="290830" y="105410"/>
                  </a:lnTo>
                  <a:lnTo>
                    <a:pt x="297180" y="90170"/>
                  </a:lnTo>
                  <a:lnTo>
                    <a:pt x="302260" y="76200"/>
                  </a:lnTo>
                  <a:lnTo>
                    <a:pt x="307340" y="62230"/>
                  </a:lnTo>
                  <a:lnTo>
                    <a:pt x="311150" y="48260"/>
                  </a:lnTo>
                  <a:lnTo>
                    <a:pt x="316230" y="34290"/>
                  </a:lnTo>
                  <a:lnTo>
                    <a:pt x="322580" y="22860"/>
                  </a:lnTo>
                  <a:lnTo>
                    <a:pt x="328930" y="11430"/>
                  </a:lnTo>
                  <a:lnTo>
                    <a:pt x="337820" y="3810"/>
                  </a:lnTo>
                  <a:lnTo>
                    <a:pt x="347980" y="1270"/>
                  </a:lnTo>
                  <a:lnTo>
                    <a:pt x="359410" y="0"/>
                  </a:lnTo>
                  <a:lnTo>
                    <a:pt x="369570" y="1270"/>
                  </a:lnTo>
                  <a:lnTo>
                    <a:pt x="378460" y="5080"/>
                  </a:lnTo>
                  <a:lnTo>
                    <a:pt x="387350" y="10160"/>
                  </a:lnTo>
                  <a:lnTo>
                    <a:pt x="394970" y="16510"/>
                  </a:lnTo>
                  <a:lnTo>
                    <a:pt x="402590" y="24130"/>
                  </a:lnTo>
                  <a:lnTo>
                    <a:pt x="410210" y="33020"/>
                  </a:lnTo>
                  <a:lnTo>
                    <a:pt x="415290" y="43180"/>
                  </a:lnTo>
                  <a:lnTo>
                    <a:pt x="417830" y="55880"/>
                  </a:lnTo>
                  <a:lnTo>
                    <a:pt x="420370" y="67310"/>
                  </a:lnTo>
                  <a:lnTo>
                    <a:pt x="419100" y="78740"/>
                  </a:lnTo>
                  <a:lnTo>
                    <a:pt x="414020" y="87630"/>
                  </a:lnTo>
                  <a:lnTo>
                    <a:pt x="406400" y="96520"/>
                  </a:lnTo>
                  <a:lnTo>
                    <a:pt x="398780" y="104140"/>
                  </a:lnTo>
                  <a:lnTo>
                    <a:pt x="389890" y="109220"/>
                  </a:lnTo>
                  <a:lnTo>
                    <a:pt x="381000" y="114300"/>
                  </a:lnTo>
                  <a:lnTo>
                    <a:pt x="369570" y="118110"/>
                  </a:lnTo>
                  <a:lnTo>
                    <a:pt x="358140" y="119380"/>
                  </a:lnTo>
                  <a:lnTo>
                    <a:pt x="345440" y="121920"/>
                  </a:lnTo>
                  <a:lnTo>
                    <a:pt x="332740" y="121920"/>
                  </a:lnTo>
                  <a:lnTo>
                    <a:pt x="321310" y="119380"/>
                  </a:lnTo>
                  <a:lnTo>
                    <a:pt x="288290" y="114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8" name="Group 437"/>
          <p:cNvGrpSpPr/>
          <p:nvPr/>
        </p:nvGrpSpPr>
        <p:grpSpPr>
          <a:xfrm>
            <a:off x="5033010" y="8028940"/>
            <a:ext cx="2139951" cy="414021"/>
            <a:chOff x="5033010" y="8028940"/>
            <a:chExt cx="2139951" cy="414021"/>
          </a:xfrm>
        </p:grpSpPr>
        <p:sp>
          <p:nvSpPr>
            <p:cNvPr id="429" name="Freeform 428"/>
            <p:cNvSpPr/>
            <p:nvPr/>
          </p:nvSpPr>
          <p:spPr>
            <a:xfrm>
              <a:off x="5138420" y="8058150"/>
              <a:ext cx="147321" cy="255271"/>
            </a:xfrm>
            <a:custGeom>
              <a:avLst/>
              <a:gdLst/>
              <a:ahLst/>
              <a:cxnLst/>
              <a:rect l="0" t="0" r="0" b="0"/>
              <a:pathLst>
                <a:path w="147321" h="255271">
                  <a:moveTo>
                    <a:pt x="147320" y="44450"/>
                  </a:moveTo>
                  <a:lnTo>
                    <a:pt x="124460" y="33020"/>
                  </a:lnTo>
                  <a:lnTo>
                    <a:pt x="114300" y="27940"/>
                  </a:lnTo>
                  <a:lnTo>
                    <a:pt x="104140" y="21590"/>
                  </a:lnTo>
                  <a:lnTo>
                    <a:pt x="93980" y="15240"/>
                  </a:lnTo>
                  <a:lnTo>
                    <a:pt x="83820" y="8890"/>
                  </a:lnTo>
                  <a:lnTo>
                    <a:pt x="72390" y="5080"/>
                  </a:lnTo>
                  <a:lnTo>
                    <a:pt x="62230" y="0"/>
                  </a:lnTo>
                  <a:lnTo>
                    <a:pt x="52070" y="1270"/>
                  </a:lnTo>
                  <a:lnTo>
                    <a:pt x="41910" y="5080"/>
                  </a:lnTo>
                  <a:lnTo>
                    <a:pt x="30480" y="11430"/>
                  </a:lnTo>
                  <a:lnTo>
                    <a:pt x="22860" y="19050"/>
                  </a:lnTo>
                  <a:lnTo>
                    <a:pt x="16510" y="30480"/>
                  </a:lnTo>
                  <a:lnTo>
                    <a:pt x="10160" y="41910"/>
                  </a:lnTo>
                  <a:lnTo>
                    <a:pt x="6350" y="57150"/>
                  </a:lnTo>
                  <a:lnTo>
                    <a:pt x="5080" y="73660"/>
                  </a:lnTo>
                  <a:lnTo>
                    <a:pt x="2540" y="91440"/>
                  </a:lnTo>
                  <a:lnTo>
                    <a:pt x="1270" y="110490"/>
                  </a:lnTo>
                  <a:lnTo>
                    <a:pt x="0" y="151130"/>
                  </a:lnTo>
                  <a:lnTo>
                    <a:pt x="0" y="2552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Freeform 429"/>
            <p:cNvSpPr/>
            <p:nvPr/>
          </p:nvSpPr>
          <p:spPr>
            <a:xfrm>
              <a:off x="5033010" y="8116570"/>
              <a:ext cx="279401" cy="175261"/>
            </a:xfrm>
            <a:custGeom>
              <a:avLst/>
              <a:gdLst/>
              <a:ahLst/>
              <a:cxnLst/>
              <a:rect l="0" t="0" r="0" b="0"/>
              <a:pathLst>
                <a:path w="279401" h="175261">
                  <a:moveTo>
                    <a:pt x="0" y="69850"/>
                  </a:moveTo>
                  <a:lnTo>
                    <a:pt x="21590" y="74930"/>
                  </a:lnTo>
                  <a:lnTo>
                    <a:pt x="48260" y="81280"/>
                  </a:lnTo>
                  <a:lnTo>
                    <a:pt x="63500" y="85090"/>
                  </a:lnTo>
                  <a:lnTo>
                    <a:pt x="77470" y="85090"/>
                  </a:lnTo>
                  <a:lnTo>
                    <a:pt x="90170" y="85090"/>
                  </a:lnTo>
                  <a:lnTo>
                    <a:pt x="101600" y="83820"/>
                  </a:lnTo>
                  <a:lnTo>
                    <a:pt x="152400" y="76200"/>
                  </a:lnTo>
                  <a:lnTo>
                    <a:pt x="168910" y="72390"/>
                  </a:lnTo>
                  <a:lnTo>
                    <a:pt x="200660" y="66040"/>
                  </a:lnTo>
                  <a:lnTo>
                    <a:pt x="215900" y="60960"/>
                  </a:lnTo>
                  <a:lnTo>
                    <a:pt x="229870" y="55880"/>
                  </a:lnTo>
                  <a:lnTo>
                    <a:pt x="245110" y="50800"/>
                  </a:lnTo>
                  <a:lnTo>
                    <a:pt x="256540" y="44450"/>
                  </a:lnTo>
                  <a:lnTo>
                    <a:pt x="266700" y="36830"/>
                  </a:lnTo>
                  <a:lnTo>
                    <a:pt x="275590" y="30480"/>
                  </a:lnTo>
                  <a:lnTo>
                    <a:pt x="279400" y="24130"/>
                  </a:lnTo>
                  <a:lnTo>
                    <a:pt x="279400" y="16510"/>
                  </a:lnTo>
                  <a:lnTo>
                    <a:pt x="278130" y="10160"/>
                  </a:lnTo>
                  <a:lnTo>
                    <a:pt x="271780" y="5080"/>
                  </a:lnTo>
                  <a:lnTo>
                    <a:pt x="262890" y="2540"/>
                  </a:lnTo>
                  <a:lnTo>
                    <a:pt x="252730" y="0"/>
                  </a:lnTo>
                  <a:lnTo>
                    <a:pt x="242570" y="1270"/>
                  </a:lnTo>
                  <a:lnTo>
                    <a:pt x="234950" y="3810"/>
                  </a:lnTo>
                  <a:lnTo>
                    <a:pt x="226060" y="8890"/>
                  </a:lnTo>
                  <a:lnTo>
                    <a:pt x="218440" y="13970"/>
                  </a:lnTo>
                  <a:lnTo>
                    <a:pt x="210820" y="19050"/>
                  </a:lnTo>
                  <a:lnTo>
                    <a:pt x="203200" y="25400"/>
                  </a:lnTo>
                  <a:lnTo>
                    <a:pt x="196850" y="33020"/>
                  </a:lnTo>
                  <a:lnTo>
                    <a:pt x="182880" y="45720"/>
                  </a:lnTo>
                  <a:lnTo>
                    <a:pt x="176530" y="53340"/>
                  </a:lnTo>
                  <a:lnTo>
                    <a:pt x="171450" y="62230"/>
                  </a:lnTo>
                  <a:lnTo>
                    <a:pt x="166370" y="72390"/>
                  </a:lnTo>
                  <a:lnTo>
                    <a:pt x="165100" y="83820"/>
                  </a:lnTo>
                  <a:lnTo>
                    <a:pt x="165100" y="97790"/>
                  </a:lnTo>
                  <a:lnTo>
                    <a:pt x="166370" y="113030"/>
                  </a:lnTo>
                  <a:lnTo>
                    <a:pt x="170180" y="127000"/>
                  </a:lnTo>
                  <a:lnTo>
                    <a:pt x="176530" y="139700"/>
                  </a:lnTo>
                  <a:lnTo>
                    <a:pt x="184150" y="151130"/>
                  </a:lnTo>
                  <a:lnTo>
                    <a:pt x="194310" y="160020"/>
                  </a:lnTo>
                  <a:lnTo>
                    <a:pt x="205740" y="167640"/>
                  </a:lnTo>
                  <a:lnTo>
                    <a:pt x="217170" y="173990"/>
                  </a:lnTo>
                  <a:lnTo>
                    <a:pt x="227330" y="175260"/>
                  </a:lnTo>
                  <a:lnTo>
                    <a:pt x="237490" y="173990"/>
                  </a:lnTo>
                  <a:lnTo>
                    <a:pt x="26289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Freeform 430"/>
            <p:cNvSpPr/>
            <p:nvPr/>
          </p:nvSpPr>
          <p:spPr>
            <a:xfrm>
              <a:off x="5370830" y="8122920"/>
              <a:ext cx="524511" cy="175261"/>
            </a:xfrm>
            <a:custGeom>
              <a:avLst/>
              <a:gdLst/>
              <a:ahLst/>
              <a:cxnLst/>
              <a:rect l="0" t="0" r="0" b="0"/>
              <a:pathLst>
                <a:path w="524511" h="175261">
                  <a:moveTo>
                    <a:pt x="20320" y="0"/>
                  </a:moveTo>
                  <a:lnTo>
                    <a:pt x="8890" y="17780"/>
                  </a:lnTo>
                  <a:lnTo>
                    <a:pt x="5080" y="27940"/>
                  </a:lnTo>
                  <a:lnTo>
                    <a:pt x="2540" y="40640"/>
                  </a:lnTo>
                  <a:lnTo>
                    <a:pt x="1270" y="55880"/>
                  </a:lnTo>
                  <a:lnTo>
                    <a:pt x="1270" y="71120"/>
                  </a:lnTo>
                  <a:lnTo>
                    <a:pt x="0" y="104140"/>
                  </a:lnTo>
                  <a:lnTo>
                    <a:pt x="0" y="118110"/>
                  </a:lnTo>
                  <a:lnTo>
                    <a:pt x="2540" y="132080"/>
                  </a:lnTo>
                  <a:lnTo>
                    <a:pt x="5080" y="144780"/>
                  </a:lnTo>
                  <a:lnTo>
                    <a:pt x="10160" y="151130"/>
                  </a:lnTo>
                  <a:lnTo>
                    <a:pt x="16510" y="154940"/>
                  </a:lnTo>
                  <a:lnTo>
                    <a:pt x="24130" y="156210"/>
                  </a:lnTo>
                  <a:lnTo>
                    <a:pt x="31750" y="152400"/>
                  </a:lnTo>
                  <a:lnTo>
                    <a:pt x="39370" y="144780"/>
                  </a:lnTo>
                  <a:lnTo>
                    <a:pt x="46990" y="135890"/>
                  </a:lnTo>
                  <a:lnTo>
                    <a:pt x="53340" y="123190"/>
                  </a:lnTo>
                  <a:lnTo>
                    <a:pt x="58420" y="109220"/>
                  </a:lnTo>
                  <a:lnTo>
                    <a:pt x="63500" y="93980"/>
                  </a:lnTo>
                  <a:lnTo>
                    <a:pt x="66040" y="78740"/>
                  </a:lnTo>
                  <a:lnTo>
                    <a:pt x="68580" y="64770"/>
                  </a:lnTo>
                  <a:lnTo>
                    <a:pt x="69850" y="50800"/>
                  </a:lnTo>
                  <a:lnTo>
                    <a:pt x="71120" y="45720"/>
                  </a:lnTo>
                  <a:lnTo>
                    <a:pt x="74930" y="46990"/>
                  </a:lnTo>
                  <a:lnTo>
                    <a:pt x="77470" y="52070"/>
                  </a:lnTo>
                  <a:lnTo>
                    <a:pt x="78740" y="62230"/>
                  </a:lnTo>
                  <a:lnTo>
                    <a:pt x="80010" y="73660"/>
                  </a:lnTo>
                  <a:lnTo>
                    <a:pt x="81280" y="87630"/>
                  </a:lnTo>
                  <a:lnTo>
                    <a:pt x="82550" y="101600"/>
                  </a:lnTo>
                  <a:lnTo>
                    <a:pt x="85090" y="113030"/>
                  </a:lnTo>
                  <a:lnTo>
                    <a:pt x="87630" y="124460"/>
                  </a:lnTo>
                  <a:lnTo>
                    <a:pt x="92710" y="135890"/>
                  </a:lnTo>
                  <a:lnTo>
                    <a:pt x="97790" y="147320"/>
                  </a:lnTo>
                  <a:lnTo>
                    <a:pt x="102870" y="157480"/>
                  </a:lnTo>
                  <a:lnTo>
                    <a:pt x="110490" y="162560"/>
                  </a:lnTo>
                  <a:lnTo>
                    <a:pt x="119380" y="163830"/>
                  </a:lnTo>
                  <a:lnTo>
                    <a:pt x="128270" y="161290"/>
                  </a:lnTo>
                  <a:lnTo>
                    <a:pt x="134620" y="156210"/>
                  </a:lnTo>
                  <a:lnTo>
                    <a:pt x="140970" y="147320"/>
                  </a:lnTo>
                  <a:lnTo>
                    <a:pt x="146050" y="137160"/>
                  </a:lnTo>
                  <a:lnTo>
                    <a:pt x="151130" y="127000"/>
                  </a:lnTo>
                  <a:lnTo>
                    <a:pt x="154940" y="115570"/>
                  </a:lnTo>
                  <a:lnTo>
                    <a:pt x="158750" y="105410"/>
                  </a:lnTo>
                  <a:lnTo>
                    <a:pt x="160020" y="91440"/>
                  </a:lnTo>
                  <a:lnTo>
                    <a:pt x="160020" y="74930"/>
                  </a:lnTo>
                  <a:lnTo>
                    <a:pt x="158750" y="57150"/>
                  </a:lnTo>
                  <a:lnTo>
                    <a:pt x="161290" y="48260"/>
                  </a:lnTo>
                  <a:lnTo>
                    <a:pt x="163830" y="43180"/>
                  </a:lnTo>
                  <a:lnTo>
                    <a:pt x="168910" y="43180"/>
                  </a:lnTo>
                  <a:lnTo>
                    <a:pt x="173990" y="45720"/>
                  </a:lnTo>
                  <a:lnTo>
                    <a:pt x="180340" y="49530"/>
                  </a:lnTo>
                  <a:lnTo>
                    <a:pt x="186690" y="53340"/>
                  </a:lnTo>
                  <a:lnTo>
                    <a:pt x="195580" y="58420"/>
                  </a:lnTo>
                  <a:lnTo>
                    <a:pt x="205740" y="62230"/>
                  </a:lnTo>
                  <a:lnTo>
                    <a:pt x="217170" y="66040"/>
                  </a:lnTo>
                  <a:lnTo>
                    <a:pt x="229870" y="68580"/>
                  </a:lnTo>
                  <a:lnTo>
                    <a:pt x="242570" y="71120"/>
                  </a:lnTo>
                  <a:lnTo>
                    <a:pt x="256540" y="72390"/>
                  </a:lnTo>
                  <a:lnTo>
                    <a:pt x="269240" y="69850"/>
                  </a:lnTo>
                  <a:lnTo>
                    <a:pt x="280670" y="67310"/>
                  </a:lnTo>
                  <a:lnTo>
                    <a:pt x="292100" y="62230"/>
                  </a:lnTo>
                  <a:lnTo>
                    <a:pt x="298450" y="55880"/>
                  </a:lnTo>
                  <a:lnTo>
                    <a:pt x="300990" y="48260"/>
                  </a:lnTo>
                  <a:lnTo>
                    <a:pt x="302260" y="39370"/>
                  </a:lnTo>
                  <a:lnTo>
                    <a:pt x="298450" y="31750"/>
                  </a:lnTo>
                  <a:lnTo>
                    <a:pt x="290830" y="26670"/>
                  </a:lnTo>
                  <a:lnTo>
                    <a:pt x="280670" y="21590"/>
                  </a:lnTo>
                  <a:lnTo>
                    <a:pt x="271780" y="21590"/>
                  </a:lnTo>
                  <a:lnTo>
                    <a:pt x="261620" y="25400"/>
                  </a:lnTo>
                  <a:lnTo>
                    <a:pt x="251460" y="30480"/>
                  </a:lnTo>
                  <a:lnTo>
                    <a:pt x="241300" y="39370"/>
                  </a:lnTo>
                  <a:lnTo>
                    <a:pt x="233680" y="49530"/>
                  </a:lnTo>
                  <a:lnTo>
                    <a:pt x="224790" y="60960"/>
                  </a:lnTo>
                  <a:lnTo>
                    <a:pt x="220980" y="74930"/>
                  </a:lnTo>
                  <a:lnTo>
                    <a:pt x="219710" y="90170"/>
                  </a:lnTo>
                  <a:lnTo>
                    <a:pt x="219710" y="105410"/>
                  </a:lnTo>
                  <a:lnTo>
                    <a:pt x="222250" y="118110"/>
                  </a:lnTo>
                  <a:lnTo>
                    <a:pt x="226060" y="129540"/>
                  </a:lnTo>
                  <a:lnTo>
                    <a:pt x="231140" y="139700"/>
                  </a:lnTo>
                  <a:lnTo>
                    <a:pt x="237490" y="147320"/>
                  </a:lnTo>
                  <a:lnTo>
                    <a:pt x="246380" y="156210"/>
                  </a:lnTo>
                  <a:lnTo>
                    <a:pt x="255270" y="163830"/>
                  </a:lnTo>
                  <a:lnTo>
                    <a:pt x="265430" y="168910"/>
                  </a:lnTo>
                  <a:lnTo>
                    <a:pt x="276860" y="172720"/>
                  </a:lnTo>
                  <a:lnTo>
                    <a:pt x="289560" y="175260"/>
                  </a:lnTo>
                  <a:lnTo>
                    <a:pt x="300990" y="171450"/>
                  </a:lnTo>
                  <a:lnTo>
                    <a:pt x="312420" y="165100"/>
                  </a:lnTo>
                  <a:lnTo>
                    <a:pt x="323850" y="156210"/>
                  </a:lnTo>
                  <a:lnTo>
                    <a:pt x="334010" y="143510"/>
                  </a:lnTo>
                  <a:lnTo>
                    <a:pt x="342900" y="129540"/>
                  </a:lnTo>
                  <a:lnTo>
                    <a:pt x="350520" y="114300"/>
                  </a:lnTo>
                  <a:lnTo>
                    <a:pt x="356870" y="100330"/>
                  </a:lnTo>
                  <a:lnTo>
                    <a:pt x="363220" y="85090"/>
                  </a:lnTo>
                  <a:lnTo>
                    <a:pt x="368300" y="71120"/>
                  </a:lnTo>
                  <a:lnTo>
                    <a:pt x="370840" y="66040"/>
                  </a:lnTo>
                  <a:lnTo>
                    <a:pt x="373380" y="67310"/>
                  </a:lnTo>
                  <a:lnTo>
                    <a:pt x="374650" y="73660"/>
                  </a:lnTo>
                  <a:lnTo>
                    <a:pt x="375920" y="81280"/>
                  </a:lnTo>
                  <a:lnTo>
                    <a:pt x="375920" y="92710"/>
                  </a:lnTo>
                  <a:lnTo>
                    <a:pt x="377190" y="115570"/>
                  </a:lnTo>
                  <a:lnTo>
                    <a:pt x="377190" y="142240"/>
                  </a:lnTo>
                  <a:lnTo>
                    <a:pt x="375920" y="147320"/>
                  </a:lnTo>
                  <a:lnTo>
                    <a:pt x="374650" y="147320"/>
                  </a:lnTo>
                  <a:lnTo>
                    <a:pt x="372110" y="144780"/>
                  </a:lnTo>
                  <a:lnTo>
                    <a:pt x="370840" y="137160"/>
                  </a:lnTo>
                  <a:lnTo>
                    <a:pt x="369570" y="128270"/>
                  </a:lnTo>
                  <a:lnTo>
                    <a:pt x="368300" y="116840"/>
                  </a:lnTo>
                  <a:lnTo>
                    <a:pt x="369570" y="105410"/>
                  </a:lnTo>
                  <a:lnTo>
                    <a:pt x="370840" y="92710"/>
                  </a:lnTo>
                  <a:lnTo>
                    <a:pt x="373380" y="78740"/>
                  </a:lnTo>
                  <a:lnTo>
                    <a:pt x="378460" y="68580"/>
                  </a:lnTo>
                  <a:lnTo>
                    <a:pt x="384810" y="58420"/>
                  </a:lnTo>
                  <a:lnTo>
                    <a:pt x="393700" y="49530"/>
                  </a:lnTo>
                  <a:lnTo>
                    <a:pt x="402590" y="41910"/>
                  </a:lnTo>
                  <a:lnTo>
                    <a:pt x="414020" y="33020"/>
                  </a:lnTo>
                  <a:lnTo>
                    <a:pt x="426720" y="26670"/>
                  </a:lnTo>
                  <a:lnTo>
                    <a:pt x="439420" y="21590"/>
                  </a:lnTo>
                  <a:lnTo>
                    <a:pt x="453390" y="17780"/>
                  </a:lnTo>
                  <a:lnTo>
                    <a:pt x="524510" y="114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Freeform 431"/>
            <p:cNvSpPr/>
            <p:nvPr/>
          </p:nvSpPr>
          <p:spPr>
            <a:xfrm>
              <a:off x="6029960" y="8102600"/>
              <a:ext cx="97791" cy="147321"/>
            </a:xfrm>
            <a:custGeom>
              <a:avLst/>
              <a:gdLst/>
              <a:ahLst/>
              <a:cxnLst/>
              <a:rect l="0" t="0" r="0" b="0"/>
              <a:pathLst>
                <a:path w="97791" h="147321">
                  <a:moveTo>
                    <a:pt x="97790" y="0"/>
                  </a:moveTo>
                  <a:lnTo>
                    <a:pt x="74930" y="5080"/>
                  </a:lnTo>
                  <a:lnTo>
                    <a:pt x="64770" y="10160"/>
                  </a:lnTo>
                  <a:lnTo>
                    <a:pt x="54610" y="17780"/>
                  </a:lnTo>
                  <a:lnTo>
                    <a:pt x="44450" y="25400"/>
                  </a:lnTo>
                  <a:lnTo>
                    <a:pt x="35560" y="33020"/>
                  </a:lnTo>
                  <a:lnTo>
                    <a:pt x="26670" y="40640"/>
                  </a:lnTo>
                  <a:lnTo>
                    <a:pt x="19050" y="48260"/>
                  </a:lnTo>
                  <a:lnTo>
                    <a:pt x="12700" y="57150"/>
                  </a:lnTo>
                  <a:lnTo>
                    <a:pt x="6350" y="68580"/>
                  </a:lnTo>
                  <a:lnTo>
                    <a:pt x="2540" y="81280"/>
                  </a:lnTo>
                  <a:lnTo>
                    <a:pt x="0" y="93980"/>
                  </a:lnTo>
                  <a:lnTo>
                    <a:pt x="0" y="106680"/>
                  </a:lnTo>
                  <a:lnTo>
                    <a:pt x="1270" y="120650"/>
                  </a:lnTo>
                  <a:lnTo>
                    <a:pt x="6350" y="130810"/>
                  </a:lnTo>
                  <a:lnTo>
                    <a:pt x="13970" y="138430"/>
                  </a:lnTo>
                  <a:lnTo>
                    <a:pt x="66040" y="147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6141720" y="8112760"/>
              <a:ext cx="76201" cy="137161"/>
            </a:xfrm>
            <a:custGeom>
              <a:avLst/>
              <a:gdLst/>
              <a:ahLst/>
              <a:cxnLst/>
              <a:rect l="0" t="0" r="0" b="0"/>
              <a:pathLst>
                <a:path w="76201" h="137161">
                  <a:moveTo>
                    <a:pt x="49530" y="0"/>
                  </a:moveTo>
                  <a:lnTo>
                    <a:pt x="31750" y="16510"/>
                  </a:lnTo>
                  <a:lnTo>
                    <a:pt x="25400" y="25400"/>
                  </a:lnTo>
                  <a:lnTo>
                    <a:pt x="17780" y="34290"/>
                  </a:lnTo>
                  <a:lnTo>
                    <a:pt x="10160" y="44450"/>
                  </a:lnTo>
                  <a:lnTo>
                    <a:pt x="6350" y="54610"/>
                  </a:lnTo>
                  <a:lnTo>
                    <a:pt x="2540" y="67310"/>
                  </a:lnTo>
                  <a:lnTo>
                    <a:pt x="0" y="80010"/>
                  </a:lnTo>
                  <a:lnTo>
                    <a:pt x="0" y="91440"/>
                  </a:lnTo>
                  <a:lnTo>
                    <a:pt x="1270" y="102870"/>
                  </a:lnTo>
                  <a:lnTo>
                    <a:pt x="3810" y="114300"/>
                  </a:lnTo>
                  <a:lnTo>
                    <a:pt x="7620" y="123190"/>
                  </a:lnTo>
                  <a:lnTo>
                    <a:pt x="15240" y="129540"/>
                  </a:lnTo>
                  <a:lnTo>
                    <a:pt x="22860" y="135890"/>
                  </a:lnTo>
                  <a:lnTo>
                    <a:pt x="30480" y="137160"/>
                  </a:lnTo>
                  <a:lnTo>
                    <a:pt x="38100" y="135890"/>
                  </a:lnTo>
                  <a:lnTo>
                    <a:pt x="44450" y="133350"/>
                  </a:lnTo>
                  <a:lnTo>
                    <a:pt x="52070" y="127000"/>
                  </a:lnTo>
                  <a:lnTo>
                    <a:pt x="59690" y="119380"/>
                  </a:lnTo>
                  <a:lnTo>
                    <a:pt x="66040" y="111760"/>
                  </a:lnTo>
                  <a:lnTo>
                    <a:pt x="71120" y="100330"/>
                  </a:lnTo>
                  <a:lnTo>
                    <a:pt x="74930" y="86360"/>
                  </a:lnTo>
                  <a:lnTo>
                    <a:pt x="76200" y="72390"/>
                  </a:lnTo>
                  <a:lnTo>
                    <a:pt x="76200" y="58420"/>
                  </a:lnTo>
                  <a:lnTo>
                    <a:pt x="76200" y="45720"/>
                  </a:lnTo>
                  <a:lnTo>
                    <a:pt x="73660" y="34290"/>
                  </a:lnTo>
                  <a:lnTo>
                    <a:pt x="68580" y="25400"/>
                  </a:lnTo>
                  <a:lnTo>
                    <a:pt x="62230" y="17780"/>
                  </a:lnTo>
                  <a:lnTo>
                    <a:pt x="38100" y="10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 433"/>
            <p:cNvSpPr/>
            <p:nvPr/>
          </p:nvSpPr>
          <p:spPr>
            <a:xfrm>
              <a:off x="6286500" y="8039100"/>
              <a:ext cx="20321" cy="210821"/>
            </a:xfrm>
            <a:custGeom>
              <a:avLst/>
              <a:gdLst/>
              <a:ahLst/>
              <a:cxnLst/>
              <a:rect l="0" t="0" r="0" b="0"/>
              <a:pathLst>
                <a:path w="20321" h="210821">
                  <a:moveTo>
                    <a:pt x="20320" y="0"/>
                  </a:moveTo>
                  <a:lnTo>
                    <a:pt x="13970" y="27940"/>
                  </a:lnTo>
                  <a:lnTo>
                    <a:pt x="12700" y="41910"/>
                  </a:lnTo>
                  <a:lnTo>
                    <a:pt x="11430" y="57150"/>
                  </a:lnTo>
                  <a:lnTo>
                    <a:pt x="11430" y="73660"/>
                  </a:lnTo>
                  <a:lnTo>
                    <a:pt x="8890" y="87630"/>
                  </a:lnTo>
                  <a:lnTo>
                    <a:pt x="7620" y="100330"/>
                  </a:lnTo>
                  <a:lnTo>
                    <a:pt x="3810" y="113030"/>
                  </a:lnTo>
                  <a:lnTo>
                    <a:pt x="2540" y="125730"/>
                  </a:lnTo>
                  <a:lnTo>
                    <a:pt x="1270" y="138430"/>
                  </a:lnTo>
                  <a:lnTo>
                    <a:pt x="0" y="152400"/>
                  </a:lnTo>
                  <a:lnTo>
                    <a:pt x="1270" y="165100"/>
                  </a:lnTo>
                  <a:lnTo>
                    <a:pt x="2540" y="176530"/>
                  </a:lnTo>
                  <a:lnTo>
                    <a:pt x="10160" y="2108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Freeform 434"/>
            <p:cNvSpPr/>
            <p:nvPr/>
          </p:nvSpPr>
          <p:spPr>
            <a:xfrm>
              <a:off x="6390640" y="8028940"/>
              <a:ext cx="21591" cy="252731"/>
            </a:xfrm>
            <a:custGeom>
              <a:avLst/>
              <a:gdLst/>
              <a:ahLst/>
              <a:cxnLst/>
              <a:rect l="0" t="0" r="0" b="0"/>
              <a:pathLst>
                <a:path w="21591" h="252731">
                  <a:moveTo>
                    <a:pt x="0" y="0"/>
                  </a:moveTo>
                  <a:lnTo>
                    <a:pt x="0" y="138430"/>
                  </a:lnTo>
                  <a:lnTo>
                    <a:pt x="1270" y="154940"/>
                  </a:lnTo>
                  <a:lnTo>
                    <a:pt x="3810" y="170180"/>
                  </a:lnTo>
                  <a:lnTo>
                    <a:pt x="6350" y="182880"/>
                  </a:lnTo>
                  <a:lnTo>
                    <a:pt x="7620" y="196850"/>
                  </a:lnTo>
                  <a:lnTo>
                    <a:pt x="8890" y="210820"/>
                  </a:lnTo>
                  <a:lnTo>
                    <a:pt x="21590" y="252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Freeform 435"/>
            <p:cNvSpPr/>
            <p:nvPr/>
          </p:nvSpPr>
          <p:spPr>
            <a:xfrm>
              <a:off x="6474460" y="8117840"/>
              <a:ext cx="168911" cy="134621"/>
            </a:xfrm>
            <a:custGeom>
              <a:avLst/>
              <a:gdLst/>
              <a:ahLst/>
              <a:cxnLst/>
              <a:rect l="0" t="0" r="0" b="0"/>
              <a:pathLst>
                <a:path w="168911" h="134621">
                  <a:moveTo>
                    <a:pt x="0" y="26670"/>
                  </a:moveTo>
                  <a:lnTo>
                    <a:pt x="0" y="49530"/>
                  </a:lnTo>
                  <a:lnTo>
                    <a:pt x="3810" y="57150"/>
                  </a:lnTo>
                  <a:lnTo>
                    <a:pt x="10160" y="63500"/>
                  </a:lnTo>
                  <a:lnTo>
                    <a:pt x="17780" y="68580"/>
                  </a:lnTo>
                  <a:lnTo>
                    <a:pt x="26670" y="71120"/>
                  </a:lnTo>
                  <a:lnTo>
                    <a:pt x="38100" y="71120"/>
                  </a:lnTo>
                  <a:lnTo>
                    <a:pt x="49530" y="69850"/>
                  </a:lnTo>
                  <a:lnTo>
                    <a:pt x="60960" y="67310"/>
                  </a:lnTo>
                  <a:lnTo>
                    <a:pt x="69850" y="63500"/>
                  </a:lnTo>
                  <a:lnTo>
                    <a:pt x="78740" y="58420"/>
                  </a:lnTo>
                  <a:lnTo>
                    <a:pt x="86360" y="50800"/>
                  </a:lnTo>
                  <a:lnTo>
                    <a:pt x="93980" y="43180"/>
                  </a:lnTo>
                  <a:lnTo>
                    <a:pt x="101600" y="34290"/>
                  </a:lnTo>
                  <a:lnTo>
                    <a:pt x="104140" y="25400"/>
                  </a:lnTo>
                  <a:lnTo>
                    <a:pt x="104140" y="17780"/>
                  </a:lnTo>
                  <a:lnTo>
                    <a:pt x="100330" y="10160"/>
                  </a:lnTo>
                  <a:lnTo>
                    <a:pt x="93980" y="5080"/>
                  </a:lnTo>
                  <a:lnTo>
                    <a:pt x="85090" y="1270"/>
                  </a:lnTo>
                  <a:lnTo>
                    <a:pt x="74930" y="0"/>
                  </a:lnTo>
                  <a:lnTo>
                    <a:pt x="63500" y="1270"/>
                  </a:lnTo>
                  <a:lnTo>
                    <a:pt x="53340" y="6350"/>
                  </a:lnTo>
                  <a:lnTo>
                    <a:pt x="43180" y="12700"/>
                  </a:lnTo>
                  <a:lnTo>
                    <a:pt x="33020" y="21590"/>
                  </a:lnTo>
                  <a:lnTo>
                    <a:pt x="25400" y="30480"/>
                  </a:lnTo>
                  <a:lnTo>
                    <a:pt x="16510" y="39370"/>
                  </a:lnTo>
                  <a:lnTo>
                    <a:pt x="12700" y="50800"/>
                  </a:lnTo>
                  <a:lnTo>
                    <a:pt x="11430" y="62230"/>
                  </a:lnTo>
                  <a:lnTo>
                    <a:pt x="11430" y="74930"/>
                  </a:lnTo>
                  <a:lnTo>
                    <a:pt x="13970" y="86360"/>
                  </a:lnTo>
                  <a:lnTo>
                    <a:pt x="20320" y="97790"/>
                  </a:lnTo>
                  <a:lnTo>
                    <a:pt x="27940" y="109220"/>
                  </a:lnTo>
                  <a:lnTo>
                    <a:pt x="36830" y="118110"/>
                  </a:lnTo>
                  <a:lnTo>
                    <a:pt x="45720" y="124460"/>
                  </a:lnTo>
                  <a:lnTo>
                    <a:pt x="54610" y="130810"/>
                  </a:lnTo>
                  <a:lnTo>
                    <a:pt x="68580" y="133350"/>
                  </a:lnTo>
                  <a:lnTo>
                    <a:pt x="83820" y="134620"/>
                  </a:lnTo>
                  <a:lnTo>
                    <a:pt x="101600" y="133350"/>
                  </a:lnTo>
                  <a:lnTo>
                    <a:pt x="116840" y="132080"/>
                  </a:lnTo>
                  <a:lnTo>
                    <a:pt x="130810" y="129540"/>
                  </a:lnTo>
                  <a:lnTo>
                    <a:pt x="168910" y="1219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Freeform 436"/>
            <p:cNvSpPr/>
            <p:nvPr/>
          </p:nvSpPr>
          <p:spPr>
            <a:xfrm>
              <a:off x="6652260" y="8101330"/>
              <a:ext cx="520701" cy="341631"/>
            </a:xfrm>
            <a:custGeom>
              <a:avLst/>
              <a:gdLst/>
              <a:ahLst/>
              <a:cxnLst/>
              <a:rect l="0" t="0" r="0" b="0"/>
              <a:pathLst>
                <a:path w="520701" h="341631">
                  <a:moveTo>
                    <a:pt x="118110" y="33020"/>
                  </a:moveTo>
                  <a:lnTo>
                    <a:pt x="111760" y="15240"/>
                  </a:lnTo>
                  <a:lnTo>
                    <a:pt x="105410" y="11430"/>
                  </a:lnTo>
                  <a:lnTo>
                    <a:pt x="96520" y="10160"/>
                  </a:lnTo>
                  <a:lnTo>
                    <a:pt x="86360" y="11430"/>
                  </a:lnTo>
                  <a:lnTo>
                    <a:pt x="76200" y="13970"/>
                  </a:lnTo>
                  <a:lnTo>
                    <a:pt x="68580" y="17780"/>
                  </a:lnTo>
                  <a:lnTo>
                    <a:pt x="59690" y="22860"/>
                  </a:lnTo>
                  <a:lnTo>
                    <a:pt x="52070" y="27940"/>
                  </a:lnTo>
                  <a:lnTo>
                    <a:pt x="44450" y="34290"/>
                  </a:lnTo>
                  <a:lnTo>
                    <a:pt x="38100" y="40640"/>
                  </a:lnTo>
                  <a:lnTo>
                    <a:pt x="30480" y="49530"/>
                  </a:lnTo>
                  <a:lnTo>
                    <a:pt x="22860" y="60960"/>
                  </a:lnTo>
                  <a:lnTo>
                    <a:pt x="16510" y="72390"/>
                  </a:lnTo>
                  <a:lnTo>
                    <a:pt x="10160" y="83820"/>
                  </a:lnTo>
                  <a:lnTo>
                    <a:pt x="5080" y="93980"/>
                  </a:lnTo>
                  <a:lnTo>
                    <a:pt x="0" y="105410"/>
                  </a:lnTo>
                  <a:lnTo>
                    <a:pt x="0" y="116840"/>
                  </a:lnTo>
                  <a:lnTo>
                    <a:pt x="1270" y="127000"/>
                  </a:lnTo>
                  <a:lnTo>
                    <a:pt x="5080" y="137160"/>
                  </a:lnTo>
                  <a:lnTo>
                    <a:pt x="11430" y="143510"/>
                  </a:lnTo>
                  <a:lnTo>
                    <a:pt x="19050" y="146050"/>
                  </a:lnTo>
                  <a:lnTo>
                    <a:pt x="26670" y="147320"/>
                  </a:lnTo>
                  <a:lnTo>
                    <a:pt x="34290" y="144780"/>
                  </a:lnTo>
                  <a:lnTo>
                    <a:pt x="49530" y="137160"/>
                  </a:lnTo>
                  <a:lnTo>
                    <a:pt x="57150" y="129540"/>
                  </a:lnTo>
                  <a:lnTo>
                    <a:pt x="64770" y="119380"/>
                  </a:lnTo>
                  <a:lnTo>
                    <a:pt x="71120" y="107950"/>
                  </a:lnTo>
                  <a:lnTo>
                    <a:pt x="78740" y="95250"/>
                  </a:lnTo>
                  <a:lnTo>
                    <a:pt x="86360" y="82550"/>
                  </a:lnTo>
                  <a:lnTo>
                    <a:pt x="92710" y="69850"/>
                  </a:lnTo>
                  <a:lnTo>
                    <a:pt x="99060" y="64770"/>
                  </a:lnTo>
                  <a:lnTo>
                    <a:pt x="104140" y="67310"/>
                  </a:lnTo>
                  <a:lnTo>
                    <a:pt x="107950" y="73660"/>
                  </a:lnTo>
                  <a:lnTo>
                    <a:pt x="111760" y="83820"/>
                  </a:lnTo>
                  <a:lnTo>
                    <a:pt x="113030" y="99060"/>
                  </a:lnTo>
                  <a:lnTo>
                    <a:pt x="114300" y="115570"/>
                  </a:lnTo>
                  <a:lnTo>
                    <a:pt x="115570" y="130810"/>
                  </a:lnTo>
                  <a:lnTo>
                    <a:pt x="116840" y="161290"/>
                  </a:lnTo>
                  <a:lnTo>
                    <a:pt x="118110" y="173990"/>
                  </a:lnTo>
                  <a:lnTo>
                    <a:pt x="120650" y="186690"/>
                  </a:lnTo>
                  <a:lnTo>
                    <a:pt x="123190" y="198120"/>
                  </a:lnTo>
                  <a:lnTo>
                    <a:pt x="124460" y="210820"/>
                  </a:lnTo>
                  <a:lnTo>
                    <a:pt x="125730" y="223520"/>
                  </a:lnTo>
                  <a:lnTo>
                    <a:pt x="127000" y="237490"/>
                  </a:lnTo>
                  <a:lnTo>
                    <a:pt x="125730" y="252730"/>
                  </a:lnTo>
                  <a:lnTo>
                    <a:pt x="124460" y="267970"/>
                  </a:lnTo>
                  <a:lnTo>
                    <a:pt x="121920" y="284480"/>
                  </a:lnTo>
                  <a:lnTo>
                    <a:pt x="118110" y="298450"/>
                  </a:lnTo>
                  <a:lnTo>
                    <a:pt x="113030" y="311150"/>
                  </a:lnTo>
                  <a:lnTo>
                    <a:pt x="107950" y="323850"/>
                  </a:lnTo>
                  <a:lnTo>
                    <a:pt x="99060" y="331470"/>
                  </a:lnTo>
                  <a:lnTo>
                    <a:pt x="88900" y="337820"/>
                  </a:lnTo>
                  <a:lnTo>
                    <a:pt x="77470" y="341630"/>
                  </a:lnTo>
                  <a:lnTo>
                    <a:pt x="68580" y="340360"/>
                  </a:lnTo>
                  <a:lnTo>
                    <a:pt x="60960" y="335280"/>
                  </a:lnTo>
                  <a:lnTo>
                    <a:pt x="55880" y="328930"/>
                  </a:lnTo>
                  <a:lnTo>
                    <a:pt x="53340" y="321310"/>
                  </a:lnTo>
                  <a:lnTo>
                    <a:pt x="52070" y="313690"/>
                  </a:lnTo>
                  <a:lnTo>
                    <a:pt x="53340" y="303530"/>
                  </a:lnTo>
                  <a:lnTo>
                    <a:pt x="55880" y="294640"/>
                  </a:lnTo>
                  <a:lnTo>
                    <a:pt x="59690" y="287020"/>
                  </a:lnTo>
                  <a:lnTo>
                    <a:pt x="64770" y="279400"/>
                  </a:lnTo>
                  <a:lnTo>
                    <a:pt x="72390" y="270510"/>
                  </a:lnTo>
                  <a:lnTo>
                    <a:pt x="80010" y="261620"/>
                  </a:lnTo>
                  <a:lnTo>
                    <a:pt x="88900" y="251460"/>
                  </a:lnTo>
                  <a:lnTo>
                    <a:pt x="97790" y="242570"/>
                  </a:lnTo>
                  <a:lnTo>
                    <a:pt x="105410" y="232410"/>
                  </a:lnTo>
                  <a:lnTo>
                    <a:pt x="113030" y="220980"/>
                  </a:lnTo>
                  <a:lnTo>
                    <a:pt x="121920" y="210820"/>
                  </a:lnTo>
                  <a:lnTo>
                    <a:pt x="130810" y="200660"/>
                  </a:lnTo>
                  <a:lnTo>
                    <a:pt x="140970" y="190500"/>
                  </a:lnTo>
                  <a:lnTo>
                    <a:pt x="148590" y="180340"/>
                  </a:lnTo>
                  <a:lnTo>
                    <a:pt x="157480" y="168910"/>
                  </a:lnTo>
                  <a:lnTo>
                    <a:pt x="165100" y="158750"/>
                  </a:lnTo>
                  <a:lnTo>
                    <a:pt x="173990" y="149860"/>
                  </a:lnTo>
                  <a:lnTo>
                    <a:pt x="182880" y="140970"/>
                  </a:lnTo>
                  <a:lnTo>
                    <a:pt x="193040" y="133350"/>
                  </a:lnTo>
                  <a:lnTo>
                    <a:pt x="203200" y="125730"/>
                  </a:lnTo>
                  <a:lnTo>
                    <a:pt x="213360" y="118110"/>
                  </a:lnTo>
                  <a:lnTo>
                    <a:pt x="223520" y="110490"/>
                  </a:lnTo>
                  <a:lnTo>
                    <a:pt x="232410" y="102870"/>
                  </a:lnTo>
                  <a:lnTo>
                    <a:pt x="241300" y="96520"/>
                  </a:lnTo>
                  <a:lnTo>
                    <a:pt x="248920" y="88900"/>
                  </a:lnTo>
                  <a:lnTo>
                    <a:pt x="264160" y="74930"/>
                  </a:lnTo>
                  <a:lnTo>
                    <a:pt x="271780" y="67310"/>
                  </a:lnTo>
                  <a:lnTo>
                    <a:pt x="278130" y="59690"/>
                  </a:lnTo>
                  <a:lnTo>
                    <a:pt x="285750" y="50800"/>
                  </a:lnTo>
                  <a:lnTo>
                    <a:pt x="293370" y="40640"/>
                  </a:lnTo>
                  <a:lnTo>
                    <a:pt x="294640" y="31750"/>
                  </a:lnTo>
                  <a:lnTo>
                    <a:pt x="294640" y="24130"/>
                  </a:lnTo>
                  <a:lnTo>
                    <a:pt x="292100" y="16510"/>
                  </a:lnTo>
                  <a:lnTo>
                    <a:pt x="284480" y="12700"/>
                  </a:lnTo>
                  <a:lnTo>
                    <a:pt x="273050" y="11430"/>
                  </a:lnTo>
                  <a:lnTo>
                    <a:pt x="260350" y="11430"/>
                  </a:lnTo>
                  <a:lnTo>
                    <a:pt x="248920" y="15240"/>
                  </a:lnTo>
                  <a:lnTo>
                    <a:pt x="238760" y="20320"/>
                  </a:lnTo>
                  <a:lnTo>
                    <a:pt x="229870" y="27940"/>
                  </a:lnTo>
                  <a:lnTo>
                    <a:pt x="223520" y="39370"/>
                  </a:lnTo>
                  <a:lnTo>
                    <a:pt x="219710" y="52070"/>
                  </a:lnTo>
                  <a:lnTo>
                    <a:pt x="217170" y="66040"/>
                  </a:lnTo>
                  <a:lnTo>
                    <a:pt x="217170" y="81280"/>
                  </a:lnTo>
                  <a:lnTo>
                    <a:pt x="217170" y="95250"/>
                  </a:lnTo>
                  <a:lnTo>
                    <a:pt x="219710" y="109220"/>
                  </a:lnTo>
                  <a:lnTo>
                    <a:pt x="224790" y="120650"/>
                  </a:lnTo>
                  <a:lnTo>
                    <a:pt x="233680" y="130810"/>
                  </a:lnTo>
                  <a:lnTo>
                    <a:pt x="243840" y="140970"/>
                  </a:lnTo>
                  <a:lnTo>
                    <a:pt x="254000" y="146050"/>
                  </a:lnTo>
                  <a:lnTo>
                    <a:pt x="265430" y="147320"/>
                  </a:lnTo>
                  <a:lnTo>
                    <a:pt x="275590" y="147320"/>
                  </a:lnTo>
                  <a:lnTo>
                    <a:pt x="284480" y="146050"/>
                  </a:lnTo>
                  <a:lnTo>
                    <a:pt x="293370" y="142240"/>
                  </a:lnTo>
                  <a:lnTo>
                    <a:pt x="300990" y="137160"/>
                  </a:lnTo>
                  <a:lnTo>
                    <a:pt x="311150" y="129540"/>
                  </a:lnTo>
                  <a:lnTo>
                    <a:pt x="322580" y="119380"/>
                  </a:lnTo>
                  <a:lnTo>
                    <a:pt x="345440" y="97790"/>
                  </a:lnTo>
                  <a:lnTo>
                    <a:pt x="372110" y="72390"/>
                  </a:lnTo>
                  <a:lnTo>
                    <a:pt x="387350" y="58420"/>
                  </a:lnTo>
                  <a:lnTo>
                    <a:pt x="393700" y="49530"/>
                  </a:lnTo>
                  <a:lnTo>
                    <a:pt x="401320" y="40640"/>
                  </a:lnTo>
                  <a:lnTo>
                    <a:pt x="408940" y="30480"/>
                  </a:lnTo>
                  <a:lnTo>
                    <a:pt x="417830" y="21590"/>
                  </a:lnTo>
                  <a:lnTo>
                    <a:pt x="429260" y="13970"/>
                  </a:lnTo>
                  <a:lnTo>
                    <a:pt x="440690" y="6350"/>
                  </a:lnTo>
                  <a:lnTo>
                    <a:pt x="452120" y="2540"/>
                  </a:lnTo>
                  <a:lnTo>
                    <a:pt x="463550" y="0"/>
                  </a:lnTo>
                  <a:lnTo>
                    <a:pt x="474980" y="0"/>
                  </a:lnTo>
                  <a:lnTo>
                    <a:pt x="483870" y="5080"/>
                  </a:lnTo>
                  <a:lnTo>
                    <a:pt x="492760" y="12700"/>
                  </a:lnTo>
                  <a:lnTo>
                    <a:pt x="501650" y="22860"/>
                  </a:lnTo>
                  <a:lnTo>
                    <a:pt x="508000" y="34290"/>
                  </a:lnTo>
                  <a:lnTo>
                    <a:pt x="513080" y="46990"/>
                  </a:lnTo>
                  <a:lnTo>
                    <a:pt x="518160" y="59690"/>
                  </a:lnTo>
                  <a:lnTo>
                    <a:pt x="520700" y="72390"/>
                  </a:lnTo>
                  <a:lnTo>
                    <a:pt x="520700" y="86360"/>
                  </a:lnTo>
                  <a:lnTo>
                    <a:pt x="519430" y="100330"/>
                  </a:lnTo>
                  <a:lnTo>
                    <a:pt x="514350" y="110490"/>
                  </a:lnTo>
                  <a:lnTo>
                    <a:pt x="505460" y="118110"/>
                  </a:lnTo>
                  <a:lnTo>
                    <a:pt x="495300" y="124460"/>
                  </a:lnTo>
                  <a:lnTo>
                    <a:pt x="485140" y="128270"/>
                  </a:lnTo>
                  <a:lnTo>
                    <a:pt x="474980" y="128270"/>
                  </a:lnTo>
                  <a:lnTo>
                    <a:pt x="464820" y="128270"/>
                  </a:lnTo>
                  <a:lnTo>
                    <a:pt x="452120" y="127000"/>
                  </a:lnTo>
                  <a:lnTo>
                    <a:pt x="438150" y="124460"/>
                  </a:lnTo>
                  <a:lnTo>
                    <a:pt x="421640" y="121920"/>
                  </a:lnTo>
                  <a:lnTo>
                    <a:pt x="408940" y="119380"/>
                  </a:lnTo>
                  <a:lnTo>
                    <a:pt x="396240" y="115570"/>
                  </a:lnTo>
                  <a:lnTo>
                    <a:pt x="383540" y="113030"/>
                  </a:lnTo>
                  <a:lnTo>
                    <a:pt x="360680" y="105410"/>
                  </a:lnTo>
                  <a:lnTo>
                    <a:pt x="327660" y="952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9" name="Group 478"/>
          <p:cNvGrpSpPr/>
          <p:nvPr/>
        </p:nvGrpSpPr>
        <p:grpSpPr>
          <a:xfrm>
            <a:off x="4498340" y="4912360"/>
            <a:ext cx="2807971" cy="1118871"/>
            <a:chOff x="4498340" y="4912360"/>
            <a:chExt cx="2807971" cy="1118871"/>
          </a:xfrm>
        </p:grpSpPr>
        <p:sp>
          <p:nvSpPr>
            <p:cNvPr id="439" name="Freeform 438"/>
            <p:cNvSpPr/>
            <p:nvPr/>
          </p:nvSpPr>
          <p:spPr>
            <a:xfrm>
              <a:off x="4498340" y="4950460"/>
              <a:ext cx="254001" cy="281941"/>
            </a:xfrm>
            <a:custGeom>
              <a:avLst/>
              <a:gdLst/>
              <a:ahLst/>
              <a:cxnLst/>
              <a:rect l="0" t="0" r="0" b="0"/>
              <a:pathLst>
                <a:path w="254001" h="281941">
                  <a:moveTo>
                    <a:pt x="218440" y="55880"/>
                  </a:moveTo>
                  <a:lnTo>
                    <a:pt x="189230" y="26670"/>
                  </a:lnTo>
                  <a:lnTo>
                    <a:pt x="180340" y="21590"/>
                  </a:lnTo>
                  <a:lnTo>
                    <a:pt x="168910" y="16510"/>
                  </a:lnTo>
                  <a:lnTo>
                    <a:pt x="146050" y="8890"/>
                  </a:lnTo>
                  <a:lnTo>
                    <a:pt x="124460" y="1270"/>
                  </a:lnTo>
                  <a:lnTo>
                    <a:pt x="113030" y="0"/>
                  </a:lnTo>
                  <a:lnTo>
                    <a:pt x="100330" y="0"/>
                  </a:lnTo>
                  <a:lnTo>
                    <a:pt x="86360" y="1270"/>
                  </a:lnTo>
                  <a:lnTo>
                    <a:pt x="74930" y="5080"/>
                  </a:lnTo>
                  <a:lnTo>
                    <a:pt x="62230" y="11430"/>
                  </a:lnTo>
                  <a:lnTo>
                    <a:pt x="52070" y="20320"/>
                  </a:lnTo>
                  <a:lnTo>
                    <a:pt x="41910" y="30480"/>
                  </a:lnTo>
                  <a:lnTo>
                    <a:pt x="33020" y="44450"/>
                  </a:lnTo>
                  <a:lnTo>
                    <a:pt x="24130" y="58420"/>
                  </a:lnTo>
                  <a:lnTo>
                    <a:pt x="17780" y="72390"/>
                  </a:lnTo>
                  <a:lnTo>
                    <a:pt x="12700" y="83820"/>
                  </a:lnTo>
                  <a:lnTo>
                    <a:pt x="7620" y="96520"/>
                  </a:lnTo>
                  <a:lnTo>
                    <a:pt x="3810" y="110490"/>
                  </a:lnTo>
                  <a:lnTo>
                    <a:pt x="1270" y="128270"/>
                  </a:lnTo>
                  <a:lnTo>
                    <a:pt x="0" y="146050"/>
                  </a:lnTo>
                  <a:lnTo>
                    <a:pt x="1270" y="161290"/>
                  </a:lnTo>
                  <a:lnTo>
                    <a:pt x="5080" y="175260"/>
                  </a:lnTo>
                  <a:lnTo>
                    <a:pt x="8890" y="189230"/>
                  </a:lnTo>
                  <a:lnTo>
                    <a:pt x="15240" y="200660"/>
                  </a:lnTo>
                  <a:lnTo>
                    <a:pt x="20320" y="212090"/>
                  </a:lnTo>
                  <a:lnTo>
                    <a:pt x="26670" y="223520"/>
                  </a:lnTo>
                  <a:lnTo>
                    <a:pt x="33020" y="233680"/>
                  </a:lnTo>
                  <a:lnTo>
                    <a:pt x="40640" y="242570"/>
                  </a:lnTo>
                  <a:lnTo>
                    <a:pt x="46990" y="250190"/>
                  </a:lnTo>
                  <a:lnTo>
                    <a:pt x="54610" y="256540"/>
                  </a:lnTo>
                  <a:lnTo>
                    <a:pt x="63500" y="262890"/>
                  </a:lnTo>
                  <a:lnTo>
                    <a:pt x="73660" y="267970"/>
                  </a:lnTo>
                  <a:lnTo>
                    <a:pt x="83820" y="271780"/>
                  </a:lnTo>
                  <a:lnTo>
                    <a:pt x="96520" y="276860"/>
                  </a:lnTo>
                  <a:lnTo>
                    <a:pt x="109220" y="280670"/>
                  </a:lnTo>
                  <a:lnTo>
                    <a:pt x="123190" y="281940"/>
                  </a:lnTo>
                  <a:lnTo>
                    <a:pt x="138430" y="281940"/>
                  </a:lnTo>
                  <a:lnTo>
                    <a:pt x="154940" y="280670"/>
                  </a:lnTo>
                  <a:lnTo>
                    <a:pt x="168910" y="276860"/>
                  </a:lnTo>
                  <a:lnTo>
                    <a:pt x="181610" y="273050"/>
                  </a:lnTo>
                  <a:lnTo>
                    <a:pt x="194310" y="266700"/>
                  </a:lnTo>
                  <a:lnTo>
                    <a:pt x="204470" y="260350"/>
                  </a:lnTo>
                  <a:lnTo>
                    <a:pt x="213360" y="251460"/>
                  </a:lnTo>
                  <a:lnTo>
                    <a:pt x="222250" y="242570"/>
                  </a:lnTo>
                  <a:lnTo>
                    <a:pt x="229870" y="233680"/>
                  </a:lnTo>
                  <a:lnTo>
                    <a:pt x="234950" y="223520"/>
                  </a:lnTo>
                  <a:lnTo>
                    <a:pt x="240030" y="213360"/>
                  </a:lnTo>
                  <a:lnTo>
                    <a:pt x="245110" y="201930"/>
                  </a:lnTo>
                  <a:lnTo>
                    <a:pt x="248920" y="189230"/>
                  </a:lnTo>
                  <a:lnTo>
                    <a:pt x="252730" y="176530"/>
                  </a:lnTo>
                  <a:lnTo>
                    <a:pt x="254000" y="161290"/>
                  </a:lnTo>
                  <a:lnTo>
                    <a:pt x="254000" y="143510"/>
                  </a:lnTo>
                  <a:lnTo>
                    <a:pt x="252730" y="125730"/>
                  </a:lnTo>
                  <a:lnTo>
                    <a:pt x="250190" y="109220"/>
                  </a:lnTo>
                  <a:lnTo>
                    <a:pt x="247650" y="95250"/>
                  </a:lnTo>
                  <a:lnTo>
                    <a:pt x="245110" y="82550"/>
                  </a:lnTo>
                  <a:lnTo>
                    <a:pt x="241300" y="71120"/>
                  </a:lnTo>
                  <a:lnTo>
                    <a:pt x="236220" y="62230"/>
                  </a:lnTo>
                  <a:lnTo>
                    <a:pt x="229870" y="53340"/>
                  </a:lnTo>
                  <a:lnTo>
                    <a:pt x="220980" y="44450"/>
                  </a:lnTo>
                  <a:lnTo>
                    <a:pt x="210820" y="36830"/>
                  </a:lnTo>
                  <a:lnTo>
                    <a:pt x="199390" y="29210"/>
                  </a:lnTo>
                  <a:lnTo>
                    <a:pt x="186690" y="24130"/>
                  </a:lnTo>
                  <a:lnTo>
                    <a:pt x="173990" y="21590"/>
                  </a:lnTo>
                  <a:lnTo>
                    <a:pt x="161290" y="19050"/>
                  </a:lnTo>
                  <a:lnTo>
                    <a:pt x="149860" y="19050"/>
                  </a:lnTo>
                  <a:lnTo>
                    <a:pt x="139700" y="22860"/>
                  </a:lnTo>
                  <a:lnTo>
                    <a:pt x="113030" y="355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/>
          </p:nvSpPr>
          <p:spPr>
            <a:xfrm>
              <a:off x="4559300" y="5143500"/>
              <a:ext cx="179071" cy="105411"/>
            </a:xfrm>
            <a:custGeom>
              <a:avLst/>
              <a:gdLst/>
              <a:ahLst/>
              <a:cxnLst/>
              <a:rect l="0" t="0" r="0" b="0"/>
              <a:pathLst>
                <a:path w="179071" h="105411">
                  <a:moveTo>
                    <a:pt x="0" y="0"/>
                  </a:moveTo>
                  <a:lnTo>
                    <a:pt x="21590" y="6350"/>
                  </a:lnTo>
                  <a:lnTo>
                    <a:pt x="33020" y="10160"/>
                  </a:lnTo>
                  <a:lnTo>
                    <a:pt x="45720" y="15240"/>
                  </a:lnTo>
                  <a:lnTo>
                    <a:pt x="58420" y="20320"/>
                  </a:lnTo>
                  <a:lnTo>
                    <a:pt x="71120" y="25400"/>
                  </a:lnTo>
                  <a:lnTo>
                    <a:pt x="85090" y="30480"/>
                  </a:lnTo>
                  <a:lnTo>
                    <a:pt x="99060" y="34290"/>
                  </a:lnTo>
                  <a:lnTo>
                    <a:pt x="110490" y="39370"/>
                  </a:lnTo>
                  <a:lnTo>
                    <a:pt x="119380" y="44450"/>
                  </a:lnTo>
                  <a:lnTo>
                    <a:pt x="129540" y="50800"/>
                  </a:lnTo>
                  <a:lnTo>
                    <a:pt x="137160" y="58420"/>
                  </a:lnTo>
                  <a:lnTo>
                    <a:pt x="144780" y="67310"/>
                  </a:lnTo>
                  <a:lnTo>
                    <a:pt x="179070" y="1054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/>
          </p:nvSpPr>
          <p:spPr>
            <a:xfrm>
              <a:off x="4800600" y="5080000"/>
              <a:ext cx="168911" cy="148591"/>
            </a:xfrm>
            <a:custGeom>
              <a:avLst/>
              <a:gdLst/>
              <a:ahLst/>
              <a:cxnLst/>
              <a:rect l="0" t="0" r="0" b="0"/>
              <a:pathLst>
                <a:path w="168911" h="148591">
                  <a:moveTo>
                    <a:pt x="0" y="0"/>
                  </a:moveTo>
                  <a:lnTo>
                    <a:pt x="0" y="64770"/>
                  </a:lnTo>
                  <a:lnTo>
                    <a:pt x="1270" y="78740"/>
                  </a:lnTo>
                  <a:lnTo>
                    <a:pt x="3810" y="91440"/>
                  </a:lnTo>
                  <a:lnTo>
                    <a:pt x="6350" y="102870"/>
                  </a:lnTo>
                  <a:lnTo>
                    <a:pt x="8890" y="114300"/>
                  </a:lnTo>
                  <a:lnTo>
                    <a:pt x="11430" y="125730"/>
                  </a:lnTo>
                  <a:lnTo>
                    <a:pt x="15240" y="137160"/>
                  </a:lnTo>
                  <a:lnTo>
                    <a:pt x="22860" y="140970"/>
                  </a:lnTo>
                  <a:lnTo>
                    <a:pt x="34290" y="142240"/>
                  </a:lnTo>
                  <a:lnTo>
                    <a:pt x="46990" y="140970"/>
                  </a:lnTo>
                  <a:lnTo>
                    <a:pt x="58420" y="135890"/>
                  </a:lnTo>
                  <a:lnTo>
                    <a:pt x="68580" y="129540"/>
                  </a:lnTo>
                  <a:lnTo>
                    <a:pt x="77470" y="121920"/>
                  </a:lnTo>
                  <a:lnTo>
                    <a:pt x="85090" y="113030"/>
                  </a:lnTo>
                  <a:lnTo>
                    <a:pt x="90170" y="104140"/>
                  </a:lnTo>
                  <a:lnTo>
                    <a:pt x="95250" y="93980"/>
                  </a:lnTo>
                  <a:lnTo>
                    <a:pt x="100330" y="81280"/>
                  </a:lnTo>
                  <a:lnTo>
                    <a:pt x="104140" y="67310"/>
                  </a:lnTo>
                  <a:lnTo>
                    <a:pt x="107950" y="52070"/>
                  </a:lnTo>
                  <a:lnTo>
                    <a:pt x="109220" y="38100"/>
                  </a:lnTo>
                  <a:lnTo>
                    <a:pt x="109220" y="25400"/>
                  </a:lnTo>
                  <a:lnTo>
                    <a:pt x="107950" y="13970"/>
                  </a:lnTo>
                  <a:lnTo>
                    <a:pt x="107950" y="10160"/>
                  </a:lnTo>
                  <a:lnTo>
                    <a:pt x="106680" y="12700"/>
                  </a:lnTo>
                  <a:lnTo>
                    <a:pt x="106680" y="19050"/>
                  </a:lnTo>
                  <a:lnTo>
                    <a:pt x="105410" y="45720"/>
                  </a:lnTo>
                  <a:lnTo>
                    <a:pt x="105410" y="62230"/>
                  </a:lnTo>
                  <a:lnTo>
                    <a:pt x="106680" y="76200"/>
                  </a:lnTo>
                  <a:lnTo>
                    <a:pt x="109220" y="90170"/>
                  </a:lnTo>
                  <a:lnTo>
                    <a:pt x="111760" y="101600"/>
                  </a:lnTo>
                  <a:lnTo>
                    <a:pt x="115570" y="113030"/>
                  </a:lnTo>
                  <a:lnTo>
                    <a:pt x="120650" y="121920"/>
                  </a:lnTo>
                  <a:lnTo>
                    <a:pt x="168910" y="14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/>
          </p:nvSpPr>
          <p:spPr>
            <a:xfrm>
              <a:off x="4994910" y="5038090"/>
              <a:ext cx="195581" cy="179071"/>
            </a:xfrm>
            <a:custGeom>
              <a:avLst/>
              <a:gdLst/>
              <a:ahLst/>
              <a:cxnLst/>
              <a:rect l="0" t="0" r="0" b="0"/>
              <a:pathLst>
                <a:path w="195581" h="179071">
                  <a:moveTo>
                    <a:pt x="80010" y="0"/>
                  </a:moveTo>
                  <a:lnTo>
                    <a:pt x="63500" y="6350"/>
                  </a:lnTo>
                  <a:lnTo>
                    <a:pt x="54610" y="10160"/>
                  </a:lnTo>
                  <a:lnTo>
                    <a:pt x="45720" y="15240"/>
                  </a:lnTo>
                  <a:lnTo>
                    <a:pt x="35560" y="20320"/>
                  </a:lnTo>
                  <a:lnTo>
                    <a:pt x="26670" y="29210"/>
                  </a:lnTo>
                  <a:lnTo>
                    <a:pt x="19050" y="39370"/>
                  </a:lnTo>
                  <a:lnTo>
                    <a:pt x="11430" y="50800"/>
                  </a:lnTo>
                  <a:lnTo>
                    <a:pt x="6350" y="66040"/>
                  </a:lnTo>
                  <a:lnTo>
                    <a:pt x="2540" y="82550"/>
                  </a:lnTo>
                  <a:lnTo>
                    <a:pt x="0" y="100330"/>
                  </a:lnTo>
                  <a:lnTo>
                    <a:pt x="0" y="116840"/>
                  </a:lnTo>
                  <a:lnTo>
                    <a:pt x="1270" y="130810"/>
                  </a:lnTo>
                  <a:lnTo>
                    <a:pt x="2540" y="143510"/>
                  </a:lnTo>
                  <a:lnTo>
                    <a:pt x="7620" y="152400"/>
                  </a:lnTo>
                  <a:lnTo>
                    <a:pt x="13970" y="160020"/>
                  </a:lnTo>
                  <a:lnTo>
                    <a:pt x="21590" y="166370"/>
                  </a:lnTo>
                  <a:lnTo>
                    <a:pt x="31750" y="167640"/>
                  </a:lnTo>
                  <a:lnTo>
                    <a:pt x="43180" y="163830"/>
                  </a:lnTo>
                  <a:lnTo>
                    <a:pt x="55880" y="158750"/>
                  </a:lnTo>
                  <a:lnTo>
                    <a:pt x="64770" y="151130"/>
                  </a:lnTo>
                  <a:lnTo>
                    <a:pt x="72390" y="143510"/>
                  </a:lnTo>
                  <a:lnTo>
                    <a:pt x="78740" y="134620"/>
                  </a:lnTo>
                  <a:lnTo>
                    <a:pt x="85090" y="125730"/>
                  </a:lnTo>
                  <a:lnTo>
                    <a:pt x="91440" y="118110"/>
                  </a:lnTo>
                  <a:lnTo>
                    <a:pt x="97790" y="110490"/>
                  </a:lnTo>
                  <a:lnTo>
                    <a:pt x="102870" y="100330"/>
                  </a:lnTo>
                  <a:lnTo>
                    <a:pt x="105410" y="88900"/>
                  </a:lnTo>
                  <a:lnTo>
                    <a:pt x="107950" y="77470"/>
                  </a:lnTo>
                  <a:lnTo>
                    <a:pt x="109220" y="64770"/>
                  </a:lnTo>
                  <a:lnTo>
                    <a:pt x="109220" y="50800"/>
                  </a:lnTo>
                  <a:lnTo>
                    <a:pt x="110490" y="38100"/>
                  </a:lnTo>
                  <a:lnTo>
                    <a:pt x="109220" y="33020"/>
                  </a:lnTo>
                  <a:lnTo>
                    <a:pt x="107950" y="31750"/>
                  </a:lnTo>
                  <a:lnTo>
                    <a:pt x="105410" y="35560"/>
                  </a:lnTo>
                  <a:lnTo>
                    <a:pt x="105410" y="41910"/>
                  </a:lnTo>
                  <a:lnTo>
                    <a:pt x="105410" y="48260"/>
                  </a:lnTo>
                  <a:lnTo>
                    <a:pt x="107950" y="57150"/>
                  </a:lnTo>
                  <a:lnTo>
                    <a:pt x="115570" y="91440"/>
                  </a:lnTo>
                  <a:lnTo>
                    <a:pt x="119380" y="102870"/>
                  </a:lnTo>
                  <a:lnTo>
                    <a:pt x="125730" y="125730"/>
                  </a:lnTo>
                  <a:lnTo>
                    <a:pt x="130810" y="137160"/>
                  </a:lnTo>
                  <a:lnTo>
                    <a:pt x="135890" y="149860"/>
                  </a:lnTo>
                  <a:lnTo>
                    <a:pt x="142240" y="163830"/>
                  </a:lnTo>
                  <a:lnTo>
                    <a:pt x="149860" y="171450"/>
                  </a:lnTo>
                  <a:lnTo>
                    <a:pt x="161290" y="175260"/>
                  </a:lnTo>
                  <a:lnTo>
                    <a:pt x="195580" y="179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/>
          </p:nvSpPr>
          <p:spPr>
            <a:xfrm>
              <a:off x="5190490" y="4912360"/>
              <a:ext cx="41911" cy="316231"/>
            </a:xfrm>
            <a:custGeom>
              <a:avLst/>
              <a:gdLst/>
              <a:ahLst/>
              <a:cxnLst/>
              <a:rect l="0" t="0" r="0" b="0"/>
              <a:pathLst>
                <a:path w="41911" h="316231">
                  <a:moveTo>
                    <a:pt x="0" y="0"/>
                  </a:moveTo>
                  <a:lnTo>
                    <a:pt x="0" y="33020"/>
                  </a:lnTo>
                  <a:lnTo>
                    <a:pt x="1270" y="46990"/>
                  </a:lnTo>
                  <a:lnTo>
                    <a:pt x="3810" y="59690"/>
                  </a:lnTo>
                  <a:lnTo>
                    <a:pt x="5080" y="71120"/>
                  </a:lnTo>
                  <a:lnTo>
                    <a:pt x="7620" y="86360"/>
                  </a:lnTo>
                  <a:lnTo>
                    <a:pt x="8890" y="105410"/>
                  </a:lnTo>
                  <a:lnTo>
                    <a:pt x="8890" y="127000"/>
                  </a:lnTo>
                  <a:lnTo>
                    <a:pt x="10160" y="143510"/>
                  </a:lnTo>
                  <a:lnTo>
                    <a:pt x="12700" y="158750"/>
                  </a:lnTo>
                  <a:lnTo>
                    <a:pt x="15240" y="172720"/>
                  </a:lnTo>
                  <a:lnTo>
                    <a:pt x="21590" y="200660"/>
                  </a:lnTo>
                  <a:lnTo>
                    <a:pt x="27940" y="229870"/>
                  </a:lnTo>
                  <a:lnTo>
                    <a:pt x="31750" y="245110"/>
                  </a:lnTo>
                  <a:lnTo>
                    <a:pt x="41910" y="3162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Freeform 443"/>
            <p:cNvSpPr/>
            <p:nvPr/>
          </p:nvSpPr>
          <p:spPr>
            <a:xfrm>
              <a:off x="5219700" y="5049520"/>
              <a:ext cx="160021" cy="168911"/>
            </a:xfrm>
            <a:custGeom>
              <a:avLst/>
              <a:gdLst/>
              <a:ahLst/>
              <a:cxnLst/>
              <a:rect l="0" t="0" r="0" b="0"/>
              <a:pathLst>
                <a:path w="160021" h="168911">
                  <a:moveTo>
                    <a:pt x="107950" y="0"/>
                  </a:moveTo>
                  <a:lnTo>
                    <a:pt x="96520" y="16510"/>
                  </a:lnTo>
                  <a:lnTo>
                    <a:pt x="90170" y="24130"/>
                  </a:lnTo>
                  <a:lnTo>
                    <a:pt x="81280" y="34290"/>
                  </a:lnTo>
                  <a:lnTo>
                    <a:pt x="72390" y="43180"/>
                  </a:lnTo>
                  <a:lnTo>
                    <a:pt x="62230" y="53340"/>
                  </a:lnTo>
                  <a:lnTo>
                    <a:pt x="50800" y="63500"/>
                  </a:lnTo>
                  <a:lnTo>
                    <a:pt x="38100" y="73660"/>
                  </a:lnTo>
                  <a:lnTo>
                    <a:pt x="26670" y="81280"/>
                  </a:lnTo>
                  <a:lnTo>
                    <a:pt x="15240" y="87630"/>
                  </a:lnTo>
                  <a:lnTo>
                    <a:pt x="3810" y="93980"/>
                  </a:lnTo>
                  <a:lnTo>
                    <a:pt x="0" y="99060"/>
                  </a:lnTo>
                  <a:lnTo>
                    <a:pt x="0" y="102870"/>
                  </a:lnTo>
                  <a:lnTo>
                    <a:pt x="5080" y="106680"/>
                  </a:lnTo>
                  <a:lnTo>
                    <a:pt x="11430" y="111760"/>
                  </a:lnTo>
                  <a:lnTo>
                    <a:pt x="19050" y="118110"/>
                  </a:lnTo>
                  <a:lnTo>
                    <a:pt x="26670" y="124460"/>
                  </a:lnTo>
                  <a:lnTo>
                    <a:pt x="38100" y="130810"/>
                  </a:lnTo>
                  <a:lnTo>
                    <a:pt x="49530" y="137160"/>
                  </a:lnTo>
                  <a:lnTo>
                    <a:pt x="62230" y="143510"/>
                  </a:lnTo>
                  <a:lnTo>
                    <a:pt x="73660" y="151130"/>
                  </a:lnTo>
                  <a:lnTo>
                    <a:pt x="96520" y="165100"/>
                  </a:lnTo>
                  <a:lnTo>
                    <a:pt x="107950" y="167640"/>
                  </a:lnTo>
                  <a:lnTo>
                    <a:pt x="120650" y="168910"/>
                  </a:lnTo>
                  <a:lnTo>
                    <a:pt x="160020" y="167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/>
          </p:nvSpPr>
          <p:spPr>
            <a:xfrm>
              <a:off x="5359400" y="5067300"/>
              <a:ext cx="220981" cy="175261"/>
            </a:xfrm>
            <a:custGeom>
              <a:avLst/>
              <a:gdLst/>
              <a:ahLst/>
              <a:cxnLst/>
              <a:rect l="0" t="0" r="0" b="0"/>
              <a:pathLst>
                <a:path w="220981" h="175261">
                  <a:moveTo>
                    <a:pt x="0" y="12700"/>
                  </a:moveTo>
                  <a:lnTo>
                    <a:pt x="5080" y="30480"/>
                  </a:lnTo>
                  <a:lnTo>
                    <a:pt x="8890" y="36830"/>
                  </a:lnTo>
                  <a:lnTo>
                    <a:pt x="13970" y="44450"/>
                  </a:lnTo>
                  <a:lnTo>
                    <a:pt x="20320" y="52070"/>
                  </a:lnTo>
                  <a:lnTo>
                    <a:pt x="27940" y="57150"/>
                  </a:lnTo>
                  <a:lnTo>
                    <a:pt x="38100" y="62230"/>
                  </a:lnTo>
                  <a:lnTo>
                    <a:pt x="50800" y="67310"/>
                  </a:lnTo>
                  <a:lnTo>
                    <a:pt x="63500" y="68580"/>
                  </a:lnTo>
                  <a:lnTo>
                    <a:pt x="78740" y="69850"/>
                  </a:lnTo>
                  <a:lnTo>
                    <a:pt x="93980" y="68580"/>
                  </a:lnTo>
                  <a:lnTo>
                    <a:pt x="106680" y="64770"/>
                  </a:lnTo>
                  <a:lnTo>
                    <a:pt x="118110" y="60960"/>
                  </a:lnTo>
                  <a:lnTo>
                    <a:pt x="128270" y="55880"/>
                  </a:lnTo>
                  <a:lnTo>
                    <a:pt x="133350" y="46990"/>
                  </a:lnTo>
                  <a:lnTo>
                    <a:pt x="135890" y="36830"/>
                  </a:lnTo>
                  <a:lnTo>
                    <a:pt x="135890" y="25400"/>
                  </a:lnTo>
                  <a:lnTo>
                    <a:pt x="132080" y="16510"/>
                  </a:lnTo>
                  <a:lnTo>
                    <a:pt x="127000" y="10160"/>
                  </a:lnTo>
                  <a:lnTo>
                    <a:pt x="119380" y="3810"/>
                  </a:lnTo>
                  <a:lnTo>
                    <a:pt x="110490" y="1270"/>
                  </a:lnTo>
                  <a:lnTo>
                    <a:pt x="99060" y="0"/>
                  </a:lnTo>
                  <a:lnTo>
                    <a:pt x="86360" y="1270"/>
                  </a:lnTo>
                  <a:lnTo>
                    <a:pt x="76200" y="5080"/>
                  </a:lnTo>
                  <a:lnTo>
                    <a:pt x="67310" y="11430"/>
                  </a:lnTo>
                  <a:lnTo>
                    <a:pt x="58420" y="19050"/>
                  </a:lnTo>
                  <a:lnTo>
                    <a:pt x="52070" y="27940"/>
                  </a:lnTo>
                  <a:lnTo>
                    <a:pt x="45720" y="36830"/>
                  </a:lnTo>
                  <a:lnTo>
                    <a:pt x="40640" y="46990"/>
                  </a:lnTo>
                  <a:lnTo>
                    <a:pt x="40640" y="58420"/>
                  </a:lnTo>
                  <a:lnTo>
                    <a:pt x="41910" y="72390"/>
                  </a:lnTo>
                  <a:lnTo>
                    <a:pt x="45720" y="87630"/>
                  </a:lnTo>
                  <a:lnTo>
                    <a:pt x="48260" y="101600"/>
                  </a:lnTo>
                  <a:lnTo>
                    <a:pt x="52070" y="114300"/>
                  </a:lnTo>
                  <a:lnTo>
                    <a:pt x="55880" y="125730"/>
                  </a:lnTo>
                  <a:lnTo>
                    <a:pt x="62230" y="137160"/>
                  </a:lnTo>
                  <a:lnTo>
                    <a:pt x="72390" y="148590"/>
                  </a:lnTo>
                  <a:lnTo>
                    <a:pt x="82550" y="160020"/>
                  </a:lnTo>
                  <a:lnTo>
                    <a:pt x="96520" y="167640"/>
                  </a:lnTo>
                  <a:lnTo>
                    <a:pt x="110490" y="171450"/>
                  </a:lnTo>
                  <a:lnTo>
                    <a:pt x="127000" y="175260"/>
                  </a:lnTo>
                  <a:lnTo>
                    <a:pt x="140970" y="175260"/>
                  </a:lnTo>
                  <a:lnTo>
                    <a:pt x="156210" y="172720"/>
                  </a:lnTo>
                  <a:lnTo>
                    <a:pt x="170180" y="168910"/>
                  </a:lnTo>
                  <a:lnTo>
                    <a:pt x="182880" y="163830"/>
                  </a:lnTo>
                  <a:lnTo>
                    <a:pt x="193040" y="157480"/>
                  </a:lnTo>
                  <a:lnTo>
                    <a:pt x="22098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 445"/>
            <p:cNvSpPr/>
            <p:nvPr/>
          </p:nvSpPr>
          <p:spPr>
            <a:xfrm>
              <a:off x="5590540" y="5049520"/>
              <a:ext cx="157481" cy="146051"/>
            </a:xfrm>
            <a:custGeom>
              <a:avLst/>
              <a:gdLst/>
              <a:ahLst/>
              <a:cxnLst/>
              <a:rect l="0" t="0" r="0" b="0"/>
              <a:pathLst>
                <a:path w="157481" h="146051">
                  <a:moveTo>
                    <a:pt x="0" y="0"/>
                  </a:moveTo>
                  <a:lnTo>
                    <a:pt x="5080" y="16510"/>
                  </a:lnTo>
                  <a:lnTo>
                    <a:pt x="7620" y="25400"/>
                  </a:lnTo>
                  <a:lnTo>
                    <a:pt x="8890" y="36830"/>
                  </a:lnTo>
                  <a:lnTo>
                    <a:pt x="8890" y="49530"/>
                  </a:lnTo>
                  <a:lnTo>
                    <a:pt x="11430" y="63500"/>
                  </a:lnTo>
                  <a:lnTo>
                    <a:pt x="12700" y="77470"/>
                  </a:lnTo>
                  <a:lnTo>
                    <a:pt x="15240" y="93980"/>
                  </a:lnTo>
                  <a:lnTo>
                    <a:pt x="19050" y="109220"/>
                  </a:lnTo>
                  <a:lnTo>
                    <a:pt x="25400" y="138430"/>
                  </a:lnTo>
                  <a:lnTo>
                    <a:pt x="26670" y="144780"/>
                  </a:lnTo>
                  <a:lnTo>
                    <a:pt x="25400" y="146050"/>
                  </a:lnTo>
                  <a:lnTo>
                    <a:pt x="24130" y="142240"/>
                  </a:lnTo>
                  <a:lnTo>
                    <a:pt x="21590" y="134620"/>
                  </a:lnTo>
                  <a:lnTo>
                    <a:pt x="19050" y="123190"/>
                  </a:lnTo>
                  <a:lnTo>
                    <a:pt x="16510" y="110490"/>
                  </a:lnTo>
                  <a:lnTo>
                    <a:pt x="15240" y="96520"/>
                  </a:lnTo>
                  <a:lnTo>
                    <a:pt x="16510" y="82550"/>
                  </a:lnTo>
                  <a:lnTo>
                    <a:pt x="17780" y="69850"/>
                  </a:lnTo>
                  <a:lnTo>
                    <a:pt x="22860" y="57150"/>
                  </a:lnTo>
                  <a:lnTo>
                    <a:pt x="29210" y="48260"/>
                  </a:lnTo>
                  <a:lnTo>
                    <a:pt x="36830" y="38100"/>
                  </a:lnTo>
                  <a:lnTo>
                    <a:pt x="46990" y="30480"/>
                  </a:lnTo>
                  <a:lnTo>
                    <a:pt x="58420" y="22860"/>
                  </a:lnTo>
                  <a:lnTo>
                    <a:pt x="69850" y="15240"/>
                  </a:lnTo>
                  <a:lnTo>
                    <a:pt x="85090" y="10160"/>
                  </a:lnTo>
                  <a:lnTo>
                    <a:pt x="102870" y="6350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 446"/>
            <p:cNvSpPr/>
            <p:nvPr/>
          </p:nvSpPr>
          <p:spPr>
            <a:xfrm>
              <a:off x="5756910" y="5017770"/>
              <a:ext cx="113031" cy="189231"/>
            </a:xfrm>
            <a:custGeom>
              <a:avLst/>
              <a:gdLst/>
              <a:ahLst/>
              <a:cxnLst/>
              <a:rect l="0" t="0" r="0" b="0"/>
              <a:pathLst>
                <a:path w="113031" h="189231">
                  <a:moveTo>
                    <a:pt x="86360" y="0"/>
                  </a:moveTo>
                  <a:lnTo>
                    <a:pt x="69850" y="5080"/>
                  </a:lnTo>
                  <a:lnTo>
                    <a:pt x="60960" y="8890"/>
                  </a:lnTo>
                  <a:lnTo>
                    <a:pt x="52070" y="13970"/>
                  </a:lnTo>
                  <a:lnTo>
                    <a:pt x="41910" y="20320"/>
                  </a:lnTo>
                  <a:lnTo>
                    <a:pt x="34290" y="26670"/>
                  </a:lnTo>
                  <a:lnTo>
                    <a:pt x="25400" y="35560"/>
                  </a:lnTo>
                  <a:lnTo>
                    <a:pt x="17780" y="44450"/>
                  </a:lnTo>
                  <a:lnTo>
                    <a:pt x="11430" y="54610"/>
                  </a:lnTo>
                  <a:lnTo>
                    <a:pt x="6350" y="63500"/>
                  </a:lnTo>
                  <a:lnTo>
                    <a:pt x="1270" y="73660"/>
                  </a:lnTo>
                  <a:lnTo>
                    <a:pt x="0" y="83820"/>
                  </a:lnTo>
                  <a:lnTo>
                    <a:pt x="2540" y="91440"/>
                  </a:lnTo>
                  <a:lnTo>
                    <a:pt x="5080" y="99060"/>
                  </a:lnTo>
                  <a:lnTo>
                    <a:pt x="11430" y="106680"/>
                  </a:lnTo>
                  <a:lnTo>
                    <a:pt x="19050" y="111760"/>
                  </a:lnTo>
                  <a:lnTo>
                    <a:pt x="27940" y="116840"/>
                  </a:lnTo>
                  <a:lnTo>
                    <a:pt x="36830" y="120650"/>
                  </a:lnTo>
                  <a:lnTo>
                    <a:pt x="45720" y="124460"/>
                  </a:lnTo>
                  <a:lnTo>
                    <a:pt x="55880" y="128270"/>
                  </a:lnTo>
                  <a:lnTo>
                    <a:pt x="76200" y="135890"/>
                  </a:lnTo>
                  <a:lnTo>
                    <a:pt x="86360" y="139700"/>
                  </a:lnTo>
                  <a:lnTo>
                    <a:pt x="96520" y="144780"/>
                  </a:lnTo>
                  <a:lnTo>
                    <a:pt x="104140" y="149860"/>
                  </a:lnTo>
                  <a:lnTo>
                    <a:pt x="113030" y="156210"/>
                  </a:lnTo>
                  <a:lnTo>
                    <a:pt x="113030" y="162560"/>
                  </a:lnTo>
                  <a:lnTo>
                    <a:pt x="109220" y="168910"/>
                  </a:lnTo>
                  <a:lnTo>
                    <a:pt x="101600" y="175260"/>
                  </a:lnTo>
                  <a:lnTo>
                    <a:pt x="91440" y="180340"/>
                  </a:lnTo>
                  <a:lnTo>
                    <a:pt x="80010" y="182880"/>
                  </a:lnTo>
                  <a:lnTo>
                    <a:pt x="22860" y="1892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Freeform 447"/>
            <p:cNvSpPr/>
            <p:nvPr/>
          </p:nvSpPr>
          <p:spPr>
            <a:xfrm>
              <a:off x="6012180" y="5091430"/>
              <a:ext cx="83821" cy="10161"/>
            </a:xfrm>
            <a:custGeom>
              <a:avLst/>
              <a:gdLst/>
              <a:ahLst/>
              <a:cxnLst/>
              <a:rect l="0" t="0" r="0" b="0"/>
              <a:pathLst>
                <a:path w="83821" h="10161">
                  <a:moveTo>
                    <a:pt x="0" y="10160"/>
                  </a:moveTo>
                  <a:lnTo>
                    <a:pt x="21590" y="10160"/>
                  </a:lnTo>
                  <a:lnTo>
                    <a:pt x="31750" y="8890"/>
                  </a:lnTo>
                  <a:lnTo>
                    <a:pt x="838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Freeform 448"/>
            <p:cNvSpPr/>
            <p:nvPr/>
          </p:nvSpPr>
          <p:spPr>
            <a:xfrm>
              <a:off x="6221730" y="4926330"/>
              <a:ext cx="31751" cy="224791"/>
            </a:xfrm>
            <a:custGeom>
              <a:avLst/>
              <a:gdLst/>
              <a:ahLst/>
              <a:cxnLst/>
              <a:rect l="0" t="0" r="0" b="0"/>
              <a:pathLst>
                <a:path w="31751" h="224791">
                  <a:moveTo>
                    <a:pt x="31750" y="80010"/>
                  </a:moveTo>
                  <a:lnTo>
                    <a:pt x="31750" y="224790"/>
                  </a:lnTo>
                  <a:lnTo>
                    <a:pt x="31750" y="213360"/>
                  </a:lnTo>
                  <a:lnTo>
                    <a:pt x="30480" y="203200"/>
                  </a:lnTo>
                  <a:lnTo>
                    <a:pt x="29210" y="191770"/>
                  </a:lnTo>
                  <a:lnTo>
                    <a:pt x="26670" y="179070"/>
                  </a:lnTo>
                  <a:lnTo>
                    <a:pt x="25400" y="165100"/>
                  </a:lnTo>
                  <a:lnTo>
                    <a:pt x="24130" y="149860"/>
                  </a:lnTo>
                  <a:lnTo>
                    <a:pt x="22860" y="133350"/>
                  </a:lnTo>
                  <a:lnTo>
                    <a:pt x="21590" y="119380"/>
                  </a:lnTo>
                  <a:lnTo>
                    <a:pt x="19050" y="106680"/>
                  </a:lnTo>
                  <a:lnTo>
                    <a:pt x="16510" y="93980"/>
                  </a:lnTo>
                  <a:lnTo>
                    <a:pt x="15240" y="80010"/>
                  </a:lnTo>
                  <a:lnTo>
                    <a:pt x="13970" y="64770"/>
                  </a:lnTo>
                  <a:lnTo>
                    <a:pt x="12700" y="49530"/>
                  </a:lnTo>
                  <a:lnTo>
                    <a:pt x="11430" y="34290"/>
                  </a:lnTo>
                  <a:lnTo>
                    <a:pt x="8890" y="19050"/>
                  </a:lnTo>
                  <a:lnTo>
                    <a:pt x="6350" y="5080"/>
                  </a:lnTo>
                  <a:lnTo>
                    <a:pt x="3810" y="0"/>
                  </a:lnTo>
                  <a:lnTo>
                    <a:pt x="2540" y="1270"/>
                  </a:ln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Freeform 449"/>
            <p:cNvSpPr/>
            <p:nvPr/>
          </p:nvSpPr>
          <p:spPr>
            <a:xfrm>
              <a:off x="6201410" y="5017770"/>
              <a:ext cx="125731" cy="52071"/>
            </a:xfrm>
            <a:custGeom>
              <a:avLst/>
              <a:gdLst/>
              <a:ahLst/>
              <a:cxnLst/>
              <a:rect l="0" t="0" r="0" b="0"/>
              <a:pathLst>
                <a:path w="125731" h="52071">
                  <a:moveTo>
                    <a:pt x="0" y="52070"/>
                  </a:moveTo>
                  <a:lnTo>
                    <a:pt x="16510" y="46990"/>
                  </a:lnTo>
                  <a:lnTo>
                    <a:pt x="40640" y="38100"/>
                  </a:lnTo>
                  <a:lnTo>
                    <a:pt x="54610" y="31750"/>
                  </a:lnTo>
                  <a:lnTo>
                    <a:pt x="69850" y="25400"/>
                  </a:lnTo>
                  <a:lnTo>
                    <a:pt x="1257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/>
          </p:nvSpPr>
          <p:spPr>
            <a:xfrm>
              <a:off x="6327140" y="5006340"/>
              <a:ext cx="128271" cy="129541"/>
            </a:xfrm>
            <a:custGeom>
              <a:avLst/>
              <a:gdLst/>
              <a:ahLst/>
              <a:cxnLst/>
              <a:rect l="0" t="0" r="0" b="0"/>
              <a:pathLst>
                <a:path w="128271" h="129541">
                  <a:moveTo>
                    <a:pt x="53340" y="0"/>
                  </a:moveTo>
                  <a:lnTo>
                    <a:pt x="41910" y="11430"/>
                  </a:lnTo>
                  <a:lnTo>
                    <a:pt x="38100" y="19050"/>
                  </a:lnTo>
                  <a:lnTo>
                    <a:pt x="33020" y="26670"/>
                  </a:lnTo>
                  <a:lnTo>
                    <a:pt x="29210" y="35560"/>
                  </a:lnTo>
                  <a:lnTo>
                    <a:pt x="26670" y="45720"/>
                  </a:lnTo>
                  <a:lnTo>
                    <a:pt x="25400" y="58420"/>
                  </a:lnTo>
                  <a:lnTo>
                    <a:pt x="24130" y="69850"/>
                  </a:lnTo>
                  <a:lnTo>
                    <a:pt x="24130" y="82550"/>
                  </a:lnTo>
                  <a:lnTo>
                    <a:pt x="25400" y="93980"/>
                  </a:lnTo>
                  <a:lnTo>
                    <a:pt x="27940" y="104140"/>
                  </a:lnTo>
                  <a:lnTo>
                    <a:pt x="33020" y="113030"/>
                  </a:lnTo>
                  <a:lnTo>
                    <a:pt x="39370" y="120650"/>
                  </a:lnTo>
                  <a:lnTo>
                    <a:pt x="46990" y="125730"/>
                  </a:lnTo>
                  <a:lnTo>
                    <a:pt x="55880" y="128270"/>
                  </a:lnTo>
                  <a:lnTo>
                    <a:pt x="66040" y="129540"/>
                  </a:lnTo>
                  <a:lnTo>
                    <a:pt x="76200" y="128270"/>
                  </a:lnTo>
                  <a:lnTo>
                    <a:pt x="85090" y="125730"/>
                  </a:lnTo>
                  <a:lnTo>
                    <a:pt x="92710" y="121920"/>
                  </a:lnTo>
                  <a:lnTo>
                    <a:pt x="100330" y="115570"/>
                  </a:lnTo>
                  <a:lnTo>
                    <a:pt x="107950" y="109220"/>
                  </a:lnTo>
                  <a:lnTo>
                    <a:pt x="115570" y="101600"/>
                  </a:lnTo>
                  <a:lnTo>
                    <a:pt x="123190" y="92710"/>
                  </a:lnTo>
                  <a:lnTo>
                    <a:pt x="127000" y="81280"/>
                  </a:lnTo>
                  <a:lnTo>
                    <a:pt x="128270" y="69850"/>
                  </a:lnTo>
                  <a:lnTo>
                    <a:pt x="127000" y="57150"/>
                  </a:lnTo>
                  <a:lnTo>
                    <a:pt x="123190" y="45720"/>
                  </a:lnTo>
                  <a:lnTo>
                    <a:pt x="118110" y="34290"/>
                  </a:lnTo>
                  <a:lnTo>
                    <a:pt x="110490" y="22860"/>
                  </a:lnTo>
                  <a:lnTo>
                    <a:pt x="100330" y="15240"/>
                  </a:lnTo>
                  <a:lnTo>
                    <a:pt x="88900" y="10160"/>
                  </a:lnTo>
                  <a:lnTo>
                    <a:pt x="77470" y="7620"/>
                  </a:lnTo>
                  <a:lnTo>
                    <a:pt x="66040" y="6350"/>
                  </a:lnTo>
                  <a:lnTo>
                    <a:pt x="54610" y="6350"/>
                  </a:lnTo>
                  <a:lnTo>
                    <a:pt x="43180" y="7620"/>
                  </a:lnTo>
                  <a:lnTo>
                    <a:pt x="34290" y="11430"/>
                  </a:lnTo>
                  <a:lnTo>
                    <a:pt x="25400" y="16510"/>
                  </a:lnTo>
                  <a:lnTo>
                    <a:pt x="0" y="431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6520180" y="4922520"/>
              <a:ext cx="17781" cy="262891"/>
            </a:xfrm>
            <a:custGeom>
              <a:avLst/>
              <a:gdLst/>
              <a:ahLst/>
              <a:cxnLst/>
              <a:rect l="0" t="0" r="0" b="0"/>
              <a:pathLst>
                <a:path w="17781" h="262891">
                  <a:moveTo>
                    <a:pt x="17780" y="0"/>
                  </a:moveTo>
                  <a:lnTo>
                    <a:pt x="6350" y="11430"/>
                  </a:lnTo>
                  <a:lnTo>
                    <a:pt x="3810" y="20320"/>
                  </a:lnTo>
                  <a:lnTo>
                    <a:pt x="1270" y="33020"/>
                  </a:lnTo>
                  <a:lnTo>
                    <a:pt x="0" y="45720"/>
                  </a:lnTo>
                  <a:lnTo>
                    <a:pt x="0" y="62230"/>
                  </a:lnTo>
                  <a:lnTo>
                    <a:pt x="1270" y="80010"/>
                  </a:lnTo>
                  <a:lnTo>
                    <a:pt x="3810" y="99060"/>
                  </a:lnTo>
                  <a:lnTo>
                    <a:pt x="5080" y="119380"/>
                  </a:lnTo>
                  <a:lnTo>
                    <a:pt x="5080" y="138430"/>
                  </a:lnTo>
                  <a:lnTo>
                    <a:pt x="6350" y="179070"/>
                  </a:lnTo>
                  <a:lnTo>
                    <a:pt x="7620" y="262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/>
          </p:nvSpPr>
          <p:spPr>
            <a:xfrm>
              <a:off x="6559550" y="5027930"/>
              <a:ext cx="147321" cy="168911"/>
            </a:xfrm>
            <a:custGeom>
              <a:avLst/>
              <a:gdLst/>
              <a:ahLst/>
              <a:cxnLst/>
              <a:rect l="0" t="0" r="0" b="0"/>
              <a:pathLst>
                <a:path w="147321" h="168911">
                  <a:moveTo>
                    <a:pt x="20320" y="41910"/>
                  </a:moveTo>
                  <a:lnTo>
                    <a:pt x="26670" y="58420"/>
                  </a:lnTo>
                  <a:lnTo>
                    <a:pt x="33020" y="64770"/>
                  </a:lnTo>
                  <a:lnTo>
                    <a:pt x="41910" y="69850"/>
                  </a:lnTo>
                  <a:lnTo>
                    <a:pt x="52070" y="74930"/>
                  </a:lnTo>
                  <a:lnTo>
                    <a:pt x="62230" y="77470"/>
                  </a:lnTo>
                  <a:lnTo>
                    <a:pt x="73660" y="77470"/>
                  </a:lnTo>
                  <a:lnTo>
                    <a:pt x="83820" y="76200"/>
                  </a:lnTo>
                  <a:lnTo>
                    <a:pt x="95250" y="72390"/>
                  </a:lnTo>
                  <a:lnTo>
                    <a:pt x="107950" y="68580"/>
                  </a:lnTo>
                  <a:lnTo>
                    <a:pt x="120650" y="63500"/>
                  </a:lnTo>
                  <a:lnTo>
                    <a:pt x="128270" y="54610"/>
                  </a:lnTo>
                  <a:lnTo>
                    <a:pt x="132080" y="44450"/>
                  </a:lnTo>
                  <a:lnTo>
                    <a:pt x="133350" y="33020"/>
                  </a:lnTo>
                  <a:lnTo>
                    <a:pt x="129540" y="22860"/>
                  </a:lnTo>
                  <a:lnTo>
                    <a:pt x="123190" y="13970"/>
                  </a:lnTo>
                  <a:lnTo>
                    <a:pt x="113030" y="6350"/>
                  </a:lnTo>
                  <a:lnTo>
                    <a:pt x="102870" y="1270"/>
                  </a:lnTo>
                  <a:lnTo>
                    <a:pt x="90170" y="0"/>
                  </a:lnTo>
                  <a:lnTo>
                    <a:pt x="77470" y="0"/>
                  </a:lnTo>
                  <a:lnTo>
                    <a:pt x="64770" y="3810"/>
                  </a:lnTo>
                  <a:lnTo>
                    <a:pt x="50800" y="8890"/>
                  </a:lnTo>
                  <a:lnTo>
                    <a:pt x="38100" y="16510"/>
                  </a:lnTo>
                  <a:lnTo>
                    <a:pt x="26670" y="26670"/>
                  </a:lnTo>
                  <a:lnTo>
                    <a:pt x="16510" y="38100"/>
                  </a:lnTo>
                  <a:lnTo>
                    <a:pt x="7620" y="49530"/>
                  </a:lnTo>
                  <a:lnTo>
                    <a:pt x="2540" y="63500"/>
                  </a:lnTo>
                  <a:lnTo>
                    <a:pt x="0" y="78740"/>
                  </a:lnTo>
                  <a:lnTo>
                    <a:pt x="0" y="93980"/>
                  </a:lnTo>
                  <a:lnTo>
                    <a:pt x="1270" y="109220"/>
                  </a:lnTo>
                  <a:lnTo>
                    <a:pt x="2540" y="121920"/>
                  </a:lnTo>
                  <a:lnTo>
                    <a:pt x="5080" y="133350"/>
                  </a:lnTo>
                  <a:lnTo>
                    <a:pt x="12700" y="143510"/>
                  </a:lnTo>
                  <a:lnTo>
                    <a:pt x="24130" y="153670"/>
                  </a:lnTo>
                  <a:lnTo>
                    <a:pt x="36830" y="162560"/>
                  </a:lnTo>
                  <a:lnTo>
                    <a:pt x="50800" y="166370"/>
                  </a:lnTo>
                  <a:lnTo>
                    <a:pt x="67310" y="168910"/>
                  </a:lnTo>
                  <a:lnTo>
                    <a:pt x="82550" y="168910"/>
                  </a:lnTo>
                  <a:lnTo>
                    <a:pt x="97790" y="166370"/>
                  </a:lnTo>
                  <a:lnTo>
                    <a:pt x="110490" y="162560"/>
                  </a:lnTo>
                  <a:lnTo>
                    <a:pt x="147320" y="147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/>
          </p:nvSpPr>
          <p:spPr>
            <a:xfrm>
              <a:off x="6748780" y="5027930"/>
              <a:ext cx="95251" cy="154941"/>
            </a:xfrm>
            <a:custGeom>
              <a:avLst/>
              <a:gdLst/>
              <a:ahLst/>
              <a:cxnLst/>
              <a:rect l="0" t="0" r="0" b="0"/>
              <a:pathLst>
                <a:path w="95251" h="154941">
                  <a:moveTo>
                    <a:pt x="0" y="0"/>
                  </a:moveTo>
                  <a:lnTo>
                    <a:pt x="0" y="22860"/>
                  </a:lnTo>
                  <a:lnTo>
                    <a:pt x="1270" y="33020"/>
                  </a:lnTo>
                  <a:lnTo>
                    <a:pt x="2540" y="45720"/>
                  </a:lnTo>
                  <a:lnTo>
                    <a:pt x="5080" y="58420"/>
                  </a:lnTo>
                  <a:lnTo>
                    <a:pt x="7620" y="72390"/>
                  </a:lnTo>
                  <a:lnTo>
                    <a:pt x="8890" y="88900"/>
                  </a:lnTo>
                  <a:lnTo>
                    <a:pt x="10160" y="120650"/>
                  </a:lnTo>
                  <a:lnTo>
                    <a:pt x="10160" y="154940"/>
                  </a:lnTo>
                  <a:lnTo>
                    <a:pt x="10160" y="153670"/>
                  </a:lnTo>
                  <a:lnTo>
                    <a:pt x="10160" y="148590"/>
                  </a:lnTo>
                  <a:lnTo>
                    <a:pt x="8890" y="140970"/>
                  </a:lnTo>
                  <a:lnTo>
                    <a:pt x="7620" y="132080"/>
                  </a:lnTo>
                  <a:lnTo>
                    <a:pt x="5080" y="123190"/>
                  </a:lnTo>
                  <a:lnTo>
                    <a:pt x="3810" y="111760"/>
                  </a:lnTo>
                  <a:lnTo>
                    <a:pt x="5080" y="97790"/>
                  </a:lnTo>
                  <a:lnTo>
                    <a:pt x="7620" y="82550"/>
                  </a:lnTo>
                  <a:lnTo>
                    <a:pt x="8890" y="68580"/>
                  </a:lnTo>
                  <a:lnTo>
                    <a:pt x="12700" y="57150"/>
                  </a:lnTo>
                  <a:lnTo>
                    <a:pt x="15240" y="44450"/>
                  </a:lnTo>
                  <a:lnTo>
                    <a:pt x="20320" y="35560"/>
                  </a:lnTo>
                  <a:lnTo>
                    <a:pt x="27940" y="27940"/>
                  </a:lnTo>
                  <a:lnTo>
                    <a:pt x="35560" y="22860"/>
                  </a:lnTo>
                  <a:lnTo>
                    <a:pt x="45720" y="20320"/>
                  </a:lnTo>
                  <a:lnTo>
                    <a:pt x="57150" y="19050"/>
                  </a:lnTo>
                  <a:lnTo>
                    <a:pt x="95250" y="21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 454"/>
            <p:cNvSpPr/>
            <p:nvPr/>
          </p:nvSpPr>
          <p:spPr>
            <a:xfrm>
              <a:off x="6846570" y="5011420"/>
              <a:ext cx="186691" cy="144781"/>
            </a:xfrm>
            <a:custGeom>
              <a:avLst/>
              <a:gdLst/>
              <a:ahLst/>
              <a:cxnLst/>
              <a:rect l="0" t="0" r="0" b="0"/>
              <a:pathLst>
                <a:path w="186691" h="144781">
                  <a:moveTo>
                    <a:pt x="113030" y="6350"/>
                  </a:moveTo>
                  <a:lnTo>
                    <a:pt x="96520" y="0"/>
                  </a:lnTo>
                  <a:lnTo>
                    <a:pt x="86360" y="0"/>
                  </a:lnTo>
                  <a:lnTo>
                    <a:pt x="74930" y="1270"/>
                  </a:lnTo>
                  <a:lnTo>
                    <a:pt x="63500" y="2540"/>
                  </a:lnTo>
                  <a:lnTo>
                    <a:pt x="52070" y="7620"/>
                  </a:lnTo>
                  <a:lnTo>
                    <a:pt x="40640" y="13970"/>
                  </a:lnTo>
                  <a:lnTo>
                    <a:pt x="29210" y="21590"/>
                  </a:lnTo>
                  <a:lnTo>
                    <a:pt x="21590" y="30480"/>
                  </a:lnTo>
                  <a:lnTo>
                    <a:pt x="13970" y="39370"/>
                  </a:lnTo>
                  <a:lnTo>
                    <a:pt x="8890" y="49530"/>
                  </a:lnTo>
                  <a:lnTo>
                    <a:pt x="5080" y="60960"/>
                  </a:lnTo>
                  <a:lnTo>
                    <a:pt x="2540" y="72390"/>
                  </a:lnTo>
                  <a:lnTo>
                    <a:pt x="0" y="86360"/>
                  </a:lnTo>
                  <a:lnTo>
                    <a:pt x="1270" y="99060"/>
                  </a:lnTo>
                  <a:lnTo>
                    <a:pt x="5080" y="113030"/>
                  </a:lnTo>
                  <a:lnTo>
                    <a:pt x="8890" y="125730"/>
                  </a:lnTo>
                  <a:lnTo>
                    <a:pt x="16510" y="134620"/>
                  </a:lnTo>
                  <a:lnTo>
                    <a:pt x="26670" y="140970"/>
                  </a:lnTo>
                  <a:lnTo>
                    <a:pt x="38100" y="144780"/>
                  </a:lnTo>
                  <a:lnTo>
                    <a:pt x="48260" y="144780"/>
                  </a:lnTo>
                  <a:lnTo>
                    <a:pt x="59690" y="140970"/>
                  </a:lnTo>
                  <a:lnTo>
                    <a:pt x="69850" y="134620"/>
                  </a:lnTo>
                  <a:lnTo>
                    <a:pt x="80010" y="128270"/>
                  </a:lnTo>
                  <a:lnTo>
                    <a:pt x="88900" y="120650"/>
                  </a:lnTo>
                  <a:lnTo>
                    <a:pt x="96520" y="114300"/>
                  </a:lnTo>
                  <a:lnTo>
                    <a:pt x="102870" y="105410"/>
                  </a:lnTo>
                  <a:lnTo>
                    <a:pt x="109220" y="93980"/>
                  </a:lnTo>
                  <a:lnTo>
                    <a:pt x="113030" y="82550"/>
                  </a:lnTo>
                  <a:lnTo>
                    <a:pt x="116840" y="69850"/>
                  </a:lnTo>
                  <a:lnTo>
                    <a:pt x="119380" y="57150"/>
                  </a:lnTo>
                  <a:lnTo>
                    <a:pt x="120650" y="43180"/>
                  </a:lnTo>
                  <a:lnTo>
                    <a:pt x="121920" y="40640"/>
                  </a:lnTo>
                  <a:lnTo>
                    <a:pt x="121920" y="44450"/>
                  </a:lnTo>
                  <a:lnTo>
                    <a:pt x="121920" y="52070"/>
                  </a:lnTo>
                  <a:lnTo>
                    <a:pt x="124460" y="60960"/>
                  </a:lnTo>
                  <a:lnTo>
                    <a:pt x="125730" y="71120"/>
                  </a:lnTo>
                  <a:lnTo>
                    <a:pt x="128270" y="81280"/>
                  </a:lnTo>
                  <a:lnTo>
                    <a:pt x="132080" y="91440"/>
                  </a:lnTo>
                  <a:lnTo>
                    <a:pt x="138430" y="111760"/>
                  </a:lnTo>
                  <a:lnTo>
                    <a:pt x="144780" y="116840"/>
                  </a:lnTo>
                  <a:lnTo>
                    <a:pt x="153670" y="120650"/>
                  </a:lnTo>
                  <a:lnTo>
                    <a:pt x="186690" y="1219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Freeform 455"/>
            <p:cNvSpPr/>
            <p:nvPr/>
          </p:nvSpPr>
          <p:spPr>
            <a:xfrm>
              <a:off x="7033260" y="5017770"/>
              <a:ext cx="179071" cy="167641"/>
            </a:xfrm>
            <a:custGeom>
              <a:avLst/>
              <a:gdLst/>
              <a:ahLst/>
              <a:cxnLst/>
              <a:rect l="0" t="0" r="0" b="0"/>
              <a:pathLst>
                <a:path w="179071" h="167641">
                  <a:moveTo>
                    <a:pt x="0" y="0"/>
                  </a:moveTo>
                  <a:lnTo>
                    <a:pt x="0" y="21590"/>
                  </a:lnTo>
                  <a:lnTo>
                    <a:pt x="1270" y="33020"/>
                  </a:lnTo>
                  <a:lnTo>
                    <a:pt x="2540" y="45720"/>
                  </a:lnTo>
                  <a:lnTo>
                    <a:pt x="5080" y="58420"/>
                  </a:lnTo>
                  <a:lnTo>
                    <a:pt x="7620" y="71120"/>
                  </a:lnTo>
                  <a:lnTo>
                    <a:pt x="7620" y="85090"/>
                  </a:lnTo>
                  <a:lnTo>
                    <a:pt x="8890" y="99060"/>
                  </a:lnTo>
                  <a:lnTo>
                    <a:pt x="7620" y="104140"/>
                  </a:lnTo>
                  <a:lnTo>
                    <a:pt x="6350" y="104140"/>
                  </a:lnTo>
                  <a:lnTo>
                    <a:pt x="3810" y="101600"/>
                  </a:lnTo>
                  <a:lnTo>
                    <a:pt x="2540" y="93980"/>
                  </a:lnTo>
                  <a:lnTo>
                    <a:pt x="1270" y="85090"/>
                  </a:lnTo>
                  <a:lnTo>
                    <a:pt x="1270" y="73660"/>
                  </a:lnTo>
                  <a:lnTo>
                    <a:pt x="2540" y="62230"/>
                  </a:lnTo>
                  <a:lnTo>
                    <a:pt x="6350" y="49530"/>
                  </a:lnTo>
                  <a:lnTo>
                    <a:pt x="11430" y="36830"/>
                  </a:lnTo>
                  <a:lnTo>
                    <a:pt x="17780" y="26670"/>
                  </a:lnTo>
                  <a:lnTo>
                    <a:pt x="25400" y="19050"/>
                  </a:lnTo>
                  <a:lnTo>
                    <a:pt x="34290" y="12700"/>
                  </a:lnTo>
                  <a:lnTo>
                    <a:pt x="45720" y="11430"/>
                  </a:lnTo>
                  <a:lnTo>
                    <a:pt x="57150" y="15240"/>
                  </a:lnTo>
                  <a:lnTo>
                    <a:pt x="69850" y="20320"/>
                  </a:lnTo>
                  <a:lnTo>
                    <a:pt x="81280" y="27940"/>
                  </a:lnTo>
                  <a:lnTo>
                    <a:pt x="92710" y="39370"/>
                  </a:lnTo>
                  <a:lnTo>
                    <a:pt x="130810" y="77470"/>
                  </a:lnTo>
                  <a:lnTo>
                    <a:pt x="137160" y="86360"/>
                  </a:lnTo>
                  <a:lnTo>
                    <a:pt x="143510" y="96520"/>
                  </a:lnTo>
                  <a:lnTo>
                    <a:pt x="147320" y="106680"/>
                  </a:lnTo>
                  <a:lnTo>
                    <a:pt x="152400" y="118110"/>
                  </a:lnTo>
                  <a:lnTo>
                    <a:pt x="156210" y="129540"/>
                  </a:lnTo>
                  <a:lnTo>
                    <a:pt x="179070" y="167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reeform 456"/>
            <p:cNvSpPr/>
            <p:nvPr/>
          </p:nvSpPr>
          <p:spPr>
            <a:xfrm>
              <a:off x="7254240" y="4922520"/>
              <a:ext cx="20321" cy="242571"/>
            </a:xfrm>
            <a:custGeom>
              <a:avLst/>
              <a:gdLst/>
              <a:ahLst/>
              <a:cxnLst/>
              <a:rect l="0" t="0" r="0" b="0"/>
              <a:pathLst>
                <a:path w="20321" h="242571">
                  <a:moveTo>
                    <a:pt x="20320" y="0"/>
                  </a:moveTo>
                  <a:lnTo>
                    <a:pt x="20320" y="64770"/>
                  </a:lnTo>
                  <a:lnTo>
                    <a:pt x="20320" y="77470"/>
                  </a:lnTo>
                  <a:lnTo>
                    <a:pt x="17780" y="90170"/>
                  </a:lnTo>
                  <a:lnTo>
                    <a:pt x="15240" y="102870"/>
                  </a:lnTo>
                  <a:lnTo>
                    <a:pt x="13970" y="116840"/>
                  </a:lnTo>
                  <a:lnTo>
                    <a:pt x="12700" y="132080"/>
                  </a:lnTo>
                  <a:lnTo>
                    <a:pt x="11430" y="147320"/>
                  </a:lnTo>
                  <a:lnTo>
                    <a:pt x="10160" y="161290"/>
                  </a:lnTo>
                  <a:lnTo>
                    <a:pt x="7620" y="173990"/>
                  </a:lnTo>
                  <a:lnTo>
                    <a:pt x="0" y="242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 457"/>
            <p:cNvSpPr/>
            <p:nvPr/>
          </p:nvSpPr>
          <p:spPr>
            <a:xfrm>
              <a:off x="7180580" y="5027930"/>
              <a:ext cx="125731" cy="1"/>
            </a:xfrm>
            <a:custGeom>
              <a:avLst/>
              <a:gdLst/>
              <a:ahLst/>
              <a:cxnLst/>
              <a:rect l="0" t="0" r="0" b="0"/>
              <a:pathLst>
                <a:path w="125731" h="1">
                  <a:moveTo>
                    <a:pt x="0" y="0"/>
                  </a:moveTo>
                  <a:lnTo>
                    <a:pt x="1257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/>
          </p:nvSpPr>
          <p:spPr>
            <a:xfrm>
              <a:off x="4876800" y="5406390"/>
              <a:ext cx="109221" cy="135891"/>
            </a:xfrm>
            <a:custGeom>
              <a:avLst/>
              <a:gdLst/>
              <a:ahLst/>
              <a:cxnLst/>
              <a:rect l="0" t="0" r="0" b="0"/>
              <a:pathLst>
                <a:path w="109221" h="135891">
                  <a:moveTo>
                    <a:pt x="60960" y="11430"/>
                  </a:moveTo>
                  <a:lnTo>
                    <a:pt x="44450" y="5080"/>
                  </a:lnTo>
                  <a:lnTo>
                    <a:pt x="36830" y="6350"/>
                  </a:lnTo>
                  <a:lnTo>
                    <a:pt x="29210" y="8890"/>
                  </a:lnTo>
                  <a:lnTo>
                    <a:pt x="22860" y="12700"/>
                  </a:lnTo>
                  <a:lnTo>
                    <a:pt x="16510" y="21590"/>
                  </a:lnTo>
                  <a:lnTo>
                    <a:pt x="11430" y="33020"/>
                  </a:lnTo>
                  <a:lnTo>
                    <a:pt x="7620" y="46990"/>
                  </a:lnTo>
                  <a:lnTo>
                    <a:pt x="3810" y="60960"/>
                  </a:lnTo>
                  <a:lnTo>
                    <a:pt x="2540" y="74930"/>
                  </a:lnTo>
                  <a:lnTo>
                    <a:pt x="0" y="88900"/>
                  </a:lnTo>
                  <a:lnTo>
                    <a:pt x="2540" y="101600"/>
                  </a:lnTo>
                  <a:lnTo>
                    <a:pt x="5080" y="113030"/>
                  </a:lnTo>
                  <a:lnTo>
                    <a:pt x="10160" y="124460"/>
                  </a:lnTo>
                  <a:lnTo>
                    <a:pt x="19050" y="130810"/>
                  </a:lnTo>
                  <a:lnTo>
                    <a:pt x="30480" y="134620"/>
                  </a:lnTo>
                  <a:lnTo>
                    <a:pt x="44450" y="135890"/>
                  </a:lnTo>
                  <a:lnTo>
                    <a:pt x="55880" y="133350"/>
                  </a:lnTo>
                  <a:lnTo>
                    <a:pt x="66040" y="130810"/>
                  </a:lnTo>
                  <a:lnTo>
                    <a:pt x="74930" y="125730"/>
                  </a:lnTo>
                  <a:lnTo>
                    <a:pt x="82550" y="118110"/>
                  </a:lnTo>
                  <a:lnTo>
                    <a:pt x="91440" y="107950"/>
                  </a:lnTo>
                  <a:lnTo>
                    <a:pt x="99060" y="96520"/>
                  </a:lnTo>
                  <a:lnTo>
                    <a:pt x="104140" y="85090"/>
                  </a:lnTo>
                  <a:lnTo>
                    <a:pt x="106680" y="72390"/>
                  </a:lnTo>
                  <a:lnTo>
                    <a:pt x="109220" y="58420"/>
                  </a:lnTo>
                  <a:lnTo>
                    <a:pt x="107950" y="46990"/>
                  </a:lnTo>
                  <a:lnTo>
                    <a:pt x="105410" y="38100"/>
                  </a:lnTo>
                  <a:lnTo>
                    <a:pt x="101600" y="29210"/>
                  </a:lnTo>
                  <a:lnTo>
                    <a:pt x="95250" y="20320"/>
                  </a:lnTo>
                  <a:lnTo>
                    <a:pt x="87630" y="12700"/>
                  </a:lnTo>
                  <a:lnTo>
                    <a:pt x="78740" y="5080"/>
                  </a:lnTo>
                  <a:lnTo>
                    <a:pt x="68580" y="1270"/>
                  </a:lnTo>
                  <a:lnTo>
                    <a:pt x="59690" y="0"/>
                  </a:lnTo>
                  <a:lnTo>
                    <a:pt x="49530" y="0"/>
                  </a:lnTo>
                  <a:lnTo>
                    <a:pt x="41910" y="3810"/>
                  </a:lnTo>
                  <a:lnTo>
                    <a:pt x="35560" y="10160"/>
                  </a:lnTo>
                  <a:lnTo>
                    <a:pt x="19050" y="31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 459"/>
            <p:cNvSpPr/>
            <p:nvPr/>
          </p:nvSpPr>
          <p:spPr>
            <a:xfrm>
              <a:off x="5055870" y="5287010"/>
              <a:ext cx="134621" cy="267971"/>
            </a:xfrm>
            <a:custGeom>
              <a:avLst/>
              <a:gdLst/>
              <a:ahLst/>
              <a:cxnLst/>
              <a:rect l="0" t="0" r="0" b="0"/>
              <a:pathLst>
                <a:path w="134621" h="267971">
                  <a:moveTo>
                    <a:pt x="134620" y="25400"/>
                  </a:moveTo>
                  <a:lnTo>
                    <a:pt x="111760" y="13970"/>
                  </a:lnTo>
                  <a:lnTo>
                    <a:pt x="101600" y="10160"/>
                  </a:lnTo>
                  <a:lnTo>
                    <a:pt x="88900" y="5080"/>
                  </a:lnTo>
                  <a:lnTo>
                    <a:pt x="76200" y="1270"/>
                  </a:lnTo>
                  <a:lnTo>
                    <a:pt x="63500" y="0"/>
                  </a:lnTo>
                  <a:lnTo>
                    <a:pt x="52070" y="0"/>
                  </a:lnTo>
                  <a:lnTo>
                    <a:pt x="40640" y="1270"/>
                  </a:lnTo>
                  <a:lnTo>
                    <a:pt x="33020" y="7620"/>
                  </a:lnTo>
                  <a:lnTo>
                    <a:pt x="25400" y="15240"/>
                  </a:lnTo>
                  <a:lnTo>
                    <a:pt x="20320" y="25400"/>
                  </a:lnTo>
                  <a:lnTo>
                    <a:pt x="15240" y="35560"/>
                  </a:lnTo>
                  <a:lnTo>
                    <a:pt x="10160" y="46990"/>
                  </a:lnTo>
                  <a:lnTo>
                    <a:pt x="6350" y="57150"/>
                  </a:lnTo>
                  <a:lnTo>
                    <a:pt x="3810" y="68580"/>
                  </a:lnTo>
                  <a:lnTo>
                    <a:pt x="1270" y="81280"/>
                  </a:lnTo>
                  <a:lnTo>
                    <a:pt x="0" y="93980"/>
                  </a:lnTo>
                  <a:lnTo>
                    <a:pt x="0" y="106680"/>
                  </a:lnTo>
                  <a:lnTo>
                    <a:pt x="2540" y="118110"/>
                  </a:lnTo>
                  <a:lnTo>
                    <a:pt x="10160" y="160020"/>
                  </a:lnTo>
                  <a:lnTo>
                    <a:pt x="12700" y="177800"/>
                  </a:lnTo>
                  <a:lnTo>
                    <a:pt x="16510" y="195580"/>
                  </a:lnTo>
                  <a:lnTo>
                    <a:pt x="19050" y="210820"/>
                  </a:lnTo>
                  <a:lnTo>
                    <a:pt x="39370" y="2679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/>
          </p:nvSpPr>
          <p:spPr>
            <a:xfrm>
              <a:off x="5053330" y="5427980"/>
              <a:ext cx="127001" cy="41911"/>
            </a:xfrm>
            <a:custGeom>
              <a:avLst/>
              <a:gdLst/>
              <a:ahLst/>
              <a:cxnLst/>
              <a:rect l="0" t="0" r="0" b="0"/>
              <a:pathLst>
                <a:path w="127001" h="41911">
                  <a:moveTo>
                    <a:pt x="0" y="41910"/>
                  </a:moveTo>
                  <a:lnTo>
                    <a:pt x="16510" y="36830"/>
                  </a:lnTo>
                  <a:lnTo>
                    <a:pt x="26670" y="33020"/>
                  </a:lnTo>
                  <a:lnTo>
                    <a:pt x="38100" y="27940"/>
                  </a:lnTo>
                  <a:lnTo>
                    <a:pt x="49530" y="21590"/>
                  </a:lnTo>
                  <a:lnTo>
                    <a:pt x="63500" y="16510"/>
                  </a:lnTo>
                  <a:lnTo>
                    <a:pt x="78740" y="1270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Freeform 461"/>
            <p:cNvSpPr/>
            <p:nvPr/>
          </p:nvSpPr>
          <p:spPr>
            <a:xfrm>
              <a:off x="5361940" y="5344160"/>
              <a:ext cx="123191" cy="170181"/>
            </a:xfrm>
            <a:custGeom>
              <a:avLst/>
              <a:gdLst/>
              <a:ahLst/>
              <a:cxnLst/>
              <a:rect l="0" t="0" r="0" b="0"/>
              <a:pathLst>
                <a:path w="123191" h="170181">
                  <a:moveTo>
                    <a:pt x="59690" y="0"/>
                  </a:moveTo>
                  <a:lnTo>
                    <a:pt x="43180" y="11430"/>
                  </a:lnTo>
                  <a:lnTo>
                    <a:pt x="35560" y="17780"/>
                  </a:lnTo>
                  <a:lnTo>
                    <a:pt x="29210" y="25400"/>
                  </a:lnTo>
                  <a:lnTo>
                    <a:pt x="21590" y="34290"/>
                  </a:lnTo>
                  <a:lnTo>
                    <a:pt x="16510" y="44450"/>
                  </a:lnTo>
                  <a:lnTo>
                    <a:pt x="11430" y="53340"/>
                  </a:lnTo>
                  <a:lnTo>
                    <a:pt x="6350" y="63500"/>
                  </a:lnTo>
                  <a:lnTo>
                    <a:pt x="3810" y="76200"/>
                  </a:lnTo>
                  <a:lnTo>
                    <a:pt x="1270" y="90170"/>
                  </a:lnTo>
                  <a:lnTo>
                    <a:pt x="0" y="105410"/>
                  </a:lnTo>
                  <a:lnTo>
                    <a:pt x="2540" y="120650"/>
                  </a:lnTo>
                  <a:lnTo>
                    <a:pt x="7620" y="135890"/>
                  </a:lnTo>
                  <a:lnTo>
                    <a:pt x="15240" y="149860"/>
                  </a:lnTo>
                  <a:lnTo>
                    <a:pt x="26670" y="160020"/>
                  </a:lnTo>
                  <a:lnTo>
                    <a:pt x="40640" y="166370"/>
                  </a:lnTo>
                  <a:lnTo>
                    <a:pt x="58420" y="170180"/>
                  </a:lnTo>
                  <a:lnTo>
                    <a:pt x="71120" y="170180"/>
                  </a:lnTo>
                  <a:lnTo>
                    <a:pt x="82550" y="168910"/>
                  </a:lnTo>
                  <a:lnTo>
                    <a:pt x="92710" y="165100"/>
                  </a:lnTo>
                  <a:lnTo>
                    <a:pt x="101600" y="157480"/>
                  </a:lnTo>
                  <a:lnTo>
                    <a:pt x="110490" y="148590"/>
                  </a:lnTo>
                  <a:lnTo>
                    <a:pt x="118110" y="137160"/>
                  </a:lnTo>
                  <a:lnTo>
                    <a:pt x="121920" y="124460"/>
                  </a:lnTo>
                  <a:lnTo>
                    <a:pt x="123190" y="109220"/>
                  </a:lnTo>
                  <a:lnTo>
                    <a:pt x="123190" y="93980"/>
                  </a:lnTo>
                  <a:lnTo>
                    <a:pt x="120650" y="80010"/>
                  </a:lnTo>
                  <a:lnTo>
                    <a:pt x="114300" y="67310"/>
                  </a:lnTo>
                  <a:lnTo>
                    <a:pt x="106680" y="55880"/>
                  </a:lnTo>
                  <a:lnTo>
                    <a:pt x="96520" y="48260"/>
                  </a:lnTo>
                  <a:lnTo>
                    <a:pt x="82550" y="44450"/>
                  </a:lnTo>
                  <a:lnTo>
                    <a:pt x="68580" y="44450"/>
                  </a:lnTo>
                  <a:lnTo>
                    <a:pt x="55880" y="45720"/>
                  </a:lnTo>
                  <a:lnTo>
                    <a:pt x="45720" y="49530"/>
                  </a:lnTo>
                  <a:lnTo>
                    <a:pt x="36830" y="53340"/>
                  </a:lnTo>
                  <a:lnTo>
                    <a:pt x="33020" y="58420"/>
                  </a:lnTo>
                  <a:lnTo>
                    <a:pt x="33020" y="64770"/>
                  </a:lnTo>
                  <a:lnTo>
                    <a:pt x="39370" y="838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Freeform 462"/>
            <p:cNvSpPr/>
            <p:nvPr/>
          </p:nvSpPr>
          <p:spPr>
            <a:xfrm>
              <a:off x="5568950" y="5290820"/>
              <a:ext cx="11431" cy="232411"/>
            </a:xfrm>
            <a:custGeom>
              <a:avLst/>
              <a:gdLst/>
              <a:ahLst/>
              <a:cxnLst/>
              <a:rect l="0" t="0" r="0" b="0"/>
              <a:pathLst>
                <a:path w="11431" h="232411">
                  <a:moveTo>
                    <a:pt x="0" y="0"/>
                  </a:moveTo>
                  <a:lnTo>
                    <a:pt x="0" y="163830"/>
                  </a:lnTo>
                  <a:lnTo>
                    <a:pt x="11430" y="2324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Freeform 463"/>
            <p:cNvSpPr/>
            <p:nvPr/>
          </p:nvSpPr>
          <p:spPr>
            <a:xfrm>
              <a:off x="5516880" y="5332730"/>
              <a:ext cx="137161" cy="85091"/>
            </a:xfrm>
            <a:custGeom>
              <a:avLst/>
              <a:gdLst/>
              <a:ahLst/>
              <a:cxnLst/>
              <a:rect l="0" t="0" r="0" b="0"/>
              <a:pathLst>
                <a:path w="137161" h="85091">
                  <a:moveTo>
                    <a:pt x="137160" y="0"/>
                  </a:moveTo>
                  <a:lnTo>
                    <a:pt x="125730" y="11430"/>
                  </a:lnTo>
                  <a:lnTo>
                    <a:pt x="116840" y="19050"/>
                  </a:lnTo>
                  <a:lnTo>
                    <a:pt x="104140" y="26670"/>
                  </a:lnTo>
                  <a:lnTo>
                    <a:pt x="54610" y="59690"/>
                  </a:lnTo>
                  <a:lnTo>
                    <a:pt x="44450" y="66040"/>
                  </a:lnTo>
                  <a:lnTo>
                    <a:pt x="35560" y="73660"/>
                  </a:lnTo>
                  <a:lnTo>
                    <a:pt x="0" y="850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Freeform 464"/>
            <p:cNvSpPr/>
            <p:nvPr/>
          </p:nvSpPr>
          <p:spPr>
            <a:xfrm>
              <a:off x="5600700" y="5332730"/>
              <a:ext cx="210821" cy="190501"/>
            </a:xfrm>
            <a:custGeom>
              <a:avLst/>
              <a:gdLst/>
              <a:ahLst/>
              <a:cxnLst/>
              <a:rect l="0" t="0" r="0" b="0"/>
              <a:pathLst>
                <a:path w="210821" h="190501">
                  <a:moveTo>
                    <a:pt x="0" y="0"/>
                  </a:moveTo>
                  <a:lnTo>
                    <a:pt x="22860" y="6350"/>
                  </a:lnTo>
                  <a:lnTo>
                    <a:pt x="30480" y="13970"/>
                  </a:lnTo>
                  <a:lnTo>
                    <a:pt x="36830" y="24130"/>
                  </a:lnTo>
                  <a:lnTo>
                    <a:pt x="60960" y="83820"/>
                  </a:lnTo>
                  <a:lnTo>
                    <a:pt x="66040" y="100330"/>
                  </a:lnTo>
                  <a:lnTo>
                    <a:pt x="68580" y="118110"/>
                  </a:lnTo>
                  <a:lnTo>
                    <a:pt x="69850" y="134620"/>
                  </a:lnTo>
                  <a:lnTo>
                    <a:pt x="72390" y="142240"/>
                  </a:lnTo>
                  <a:lnTo>
                    <a:pt x="74930" y="144780"/>
                  </a:lnTo>
                  <a:lnTo>
                    <a:pt x="78740" y="142240"/>
                  </a:lnTo>
                  <a:lnTo>
                    <a:pt x="81280" y="135890"/>
                  </a:lnTo>
                  <a:lnTo>
                    <a:pt x="85090" y="127000"/>
                  </a:lnTo>
                  <a:lnTo>
                    <a:pt x="88900" y="116840"/>
                  </a:lnTo>
                  <a:lnTo>
                    <a:pt x="92710" y="106680"/>
                  </a:lnTo>
                  <a:lnTo>
                    <a:pt x="99060" y="99060"/>
                  </a:lnTo>
                  <a:lnTo>
                    <a:pt x="104140" y="90170"/>
                  </a:lnTo>
                  <a:lnTo>
                    <a:pt x="111760" y="86360"/>
                  </a:lnTo>
                  <a:lnTo>
                    <a:pt x="120650" y="85090"/>
                  </a:lnTo>
                  <a:lnTo>
                    <a:pt x="129540" y="85090"/>
                  </a:lnTo>
                  <a:lnTo>
                    <a:pt x="138430" y="87630"/>
                  </a:lnTo>
                  <a:lnTo>
                    <a:pt x="146050" y="91440"/>
                  </a:lnTo>
                  <a:lnTo>
                    <a:pt x="153670" y="96520"/>
                  </a:lnTo>
                  <a:lnTo>
                    <a:pt x="162560" y="102870"/>
                  </a:lnTo>
                  <a:lnTo>
                    <a:pt x="171450" y="110490"/>
                  </a:lnTo>
                  <a:lnTo>
                    <a:pt x="181610" y="119380"/>
                  </a:lnTo>
                  <a:lnTo>
                    <a:pt x="189230" y="129540"/>
                  </a:lnTo>
                  <a:lnTo>
                    <a:pt x="195580" y="138430"/>
                  </a:lnTo>
                  <a:lnTo>
                    <a:pt x="21082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5843270" y="5360670"/>
              <a:ext cx="157481" cy="149861"/>
            </a:xfrm>
            <a:custGeom>
              <a:avLst/>
              <a:gdLst/>
              <a:ahLst/>
              <a:cxnLst/>
              <a:rect l="0" t="0" r="0" b="0"/>
              <a:pathLst>
                <a:path w="157481" h="149861">
                  <a:moveTo>
                    <a:pt x="0" y="67310"/>
                  </a:moveTo>
                  <a:lnTo>
                    <a:pt x="16510" y="72390"/>
                  </a:lnTo>
                  <a:lnTo>
                    <a:pt x="27940" y="73660"/>
                  </a:lnTo>
                  <a:lnTo>
                    <a:pt x="40640" y="72390"/>
                  </a:lnTo>
                  <a:lnTo>
                    <a:pt x="54610" y="71120"/>
                  </a:lnTo>
                  <a:lnTo>
                    <a:pt x="69850" y="68580"/>
                  </a:lnTo>
                  <a:lnTo>
                    <a:pt x="83820" y="66040"/>
                  </a:lnTo>
                  <a:lnTo>
                    <a:pt x="97790" y="62230"/>
                  </a:lnTo>
                  <a:lnTo>
                    <a:pt x="109220" y="58420"/>
                  </a:lnTo>
                  <a:lnTo>
                    <a:pt x="120650" y="53340"/>
                  </a:lnTo>
                  <a:lnTo>
                    <a:pt x="129540" y="46990"/>
                  </a:lnTo>
                  <a:lnTo>
                    <a:pt x="134620" y="39370"/>
                  </a:lnTo>
                  <a:lnTo>
                    <a:pt x="135890" y="27940"/>
                  </a:lnTo>
                  <a:lnTo>
                    <a:pt x="135890" y="16510"/>
                  </a:lnTo>
                  <a:lnTo>
                    <a:pt x="132080" y="8890"/>
                  </a:lnTo>
                  <a:lnTo>
                    <a:pt x="124460" y="3810"/>
                  </a:lnTo>
                  <a:lnTo>
                    <a:pt x="114300" y="0"/>
                  </a:lnTo>
                  <a:lnTo>
                    <a:pt x="102870" y="0"/>
                  </a:lnTo>
                  <a:lnTo>
                    <a:pt x="91440" y="2540"/>
                  </a:lnTo>
                  <a:lnTo>
                    <a:pt x="78740" y="6350"/>
                  </a:lnTo>
                  <a:lnTo>
                    <a:pt x="67310" y="11430"/>
                  </a:lnTo>
                  <a:lnTo>
                    <a:pt x="58420" y="17780"/>
                  </a:lnTo>
                  <a:lnTo>
                    <a:pt x="49530" y="24130"/>
                  </a:lnTo>
                  <a:lnTo>
                    <a:pt x="41910" y="31750"/>
                  </a:lnTo>
                  <a:lnTo>
                    <a:pt x="36830" y="43180"/>
                  </a:lnTo>
                  <a:lnTo>
                    <a:pt x="31750" y="54610"/>
                  </a:lnTo>
                  <a:lnTo>
                    <a:pt x="29210" y="67310"/>
                  </a:lnTo>
                  <a:lnTo>
                    <a:pt x="29210" y="80010"/>
                  </a:lnTo>
                  <a:lnTo>
                    <a:pt x="29210" y="92710"/>
                  </a:lnTo>
                  <a:lnTo>
                    <a:pt x="33020" y="104140"/>
                  </a:lnTo>
                  <a:lnTo>
                    <a:pt x="36830" y="114300"/>
                  </a:lnTo>
                  <a:lnTo>
                    <a:pt x="41910" y="123190"/>
                  </a:lnTo>
                  <a:lnTo>
                    <a:pt x="50800" y="132080"/>
                  </a:lnTo>
                  <a:lnTo>
                    <a:pt x="60960" y="139700"/>
                  </a:lnTo>
                  <a:lnTo>
                    <a:pt x="72390" y="147320"/>
                  </a:lnTo>
                  <a:lnTo>
                    <a:pt x="83820" y="149860"/>
                  </a:lnTo>
                  <a:lnTo>
                    <a:pt x="96520" y="148590"/>
                  </a:lnTo>
                  <a:lnTo>
                    <a:pt x="157480" y="1308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6074410" y="5332730"/>
              <a:ext cx="168911" cy="146051"/>
            </a:xfrm>
            <a:custGeom>
              <a:avLst/>
              <a:gdLst/>
              <a:ahLst/>
              <a:cxnLst/>
              <a:rect l="0" t="0" r="0" b="0"/>
              <a:pathLst>
                <a:path w="168911" h="146051">
                  <a:moveTo>
                    <a:pt x="0" y="0"/>
                  </a:moveTo>
                  <a:lnTo>
                    <a:pt x="0" y="22860"/>
                  </a:lnTo>
                  <a:lnTo>
                    <a:pt x="1270" y="34290"/>
                  </a:lnTo>
                  <a:lnTo>
                    <a:pt x="3810" y="46990"/>
                  </a:lnTo>
                  <a:lnTo>
                    <a:pt x="6350" y="59690"/>
                  </a:lnTo>
                  <a:lnTo>
                    <a:pt x="7620" y="72390"/>
                  </a:lnTo>
                  <a:lnTo>
                    <a:pt x="8890" y="86360"/>
                  </a:lnTo>
                  <a:lnTo>
                    <a:pt x="10160" y="99060"/>
                  </a:lnTo>
                  <a:lnTo>
                    <a:pt x="10160" y="127000"/>
                  </a:lnTo>
                  <a:lnTo>
                    <a:pt x="10160" y="140970"/>
                  </a:lnTo>
                  <a:lnTo>
                    <a:pt x="10160" y="146050"/>
                  </a:lnTo>
                  <a:lnTo>
                    <a:pt x="7620" y="143510"/>
                  </a:lnTo>
                  <a:lnTo>
                    <a:pt x="5080" y="138430"/>
                  </a:lnTo>
                  <a:lnTo>
                    <a:pt x="3810" y="129540"/>
                  </a:lnTo>
                  <a:lnTo>
                    <a:pt x="2540" y="119380"/>
                  </a:lnTo>
                  <a:lnTo>
                    <a:pt x="2540" y="107950"/>
                  </a:lnTo>
                  <a:lnTo>
                    <a:pt x="3810" y="95250"/>
                  </a:lnTo>
                  <a:lnTo>
                    <a:pt x="7620" y="82550"/>
                  </a:lnTo>
                  <a:lnTo>
                    <a:pt x="12700" y="69850"/>
                  </a:lnTo>
                  <a:lnTo>
                    <a:pt x="19050" y="58420"/>
                  </a:lnTo>
                  <a:lnTo>
                    <a:pt x="26670" y="48260"/>
                  </a:lnTo>
                  <a:lnTo>
                    <a:pt x="35560" y="39370"/>
                  </a:lnTo>
                  <a:lnTo>
                    <a:pt x="45720" y="30480"/>
                  </a:lnTo>
                  <a:lnTo>
                    <a:pt x="58420" y="22860"/>
                  </a:lnTo>
                  <a:lnTo>
                    <a:pt x="69850" y="15240"/>
                  </a:lnTo>
                  <a:lnTo>
                    <a:pt x="85090" y="10160"/>
                  </a:lnTo>
                  <a:lnTo>
                    <a:pt x="100330" y="7620"/>
                  </a:lnTo>
                  <a:lnTo>
                    <a:pt x="16891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Freeform 467"/>
            <p:cNvSpPr/>
            <p:nvPr/>
          </p:nvSpPr>
          <p:spPr>
            <a:xfrm>
              <a:off x="6292850" y="5248910"/>
              <a:ext cx="119381" cy="210821"/>
            </a:xfrm>
            <a:custGeom>
              <a:avLst/>
              <a:gdLst/>
              <a:ahLst/>
              <a:cxnLst/>
              <a:rect l="0" t="0" r="0" b="0"/>
              <a:pathLst>
                <a:path w="119381" h="210821">
                  <a:moveTo>
                    <a:pt x="119380" y="0"/>
                  </a:moveTo>
                  <a:lnTo>
                    <a:pt x="91440" y="0"/>
                  </a:lnTo>
                  <a:lnTo>
                    <a:pt x="78740" y="2540"/>
                  </a:lnTo>
                  <a:lnTo>
                    <a:pt x="64770" y="6350"/>
                  </a:lnTo>
                  <a:lnTo>
                    <a:pt x="50800" y="11430"/>
                  </a:lnTo>
                  <a:lnTo>
                    <a:pt x="39370" y="16510"/>
                  </a:lnTo>
                  <a:lnTo>
                    <a:pt x="30480" y="22860"/>
                  </a:lnTo>
                  <a:lnTo>
                    <a:pt x="21590" y="29210"/>
                  </a:lnTo>
                  <a:lnTo>
                    <a:pt x="13970" y="36830"/>
                  </a:lnTo>
                  <a:lnTo>
                    <a:pt x="7620" y="45720"/>
                  </a:lnTo>
                  <a:lnTo>
                    <a:pt x="2540" y="54610"/>
                  </a:lnTo>
                  <a:lnTo>
                    <a:pt x="1270" y="64770"/>
                  </a:lnTo>
                  <a:lnTo>
                    <a:pt x="0" y="74930"/>
                  </a:lnTo>
                  <a:lnTo>
                    <a:pt x="1270" y="85090"/>
                  </a:lnTo>
                  <a:lnTo>
                    <a:pt x="5080" y="93980"/>
                  </a:lnTo>
                  <a:lnTo>
                    <a:pt x="11430" y="102870"/>
                  </a:lnTo>
                  <a:lnTo>
                    <a:pt x="19050" y="110490"/>
                  </a:lnTo>
                  <a:lnTo>
                    <a:pt x="30480" y="118110"/>
                  </a:lnTo>
                  <a:lnTo>
                    <a:pt x="43180" y="125730"/>
                  </a:lnTo>
                  <a:lnTo>
                    <a:pt x="58420" y="133350"/>
                  </a:lnTo>
                  <a:lnTo>
                    <a:pt x="71120" y="139700"/>
                  </a:lnTo>
                  <a:lnTo>
                    <a:pt x="83820" y="147320"/>
                  </a:lnTo>
                  <a:lnTo>
                    <a:pt x="95250" y="154940"/>
                  </a:lnTo>
                  <a:lnTo>
                    <a:pt x="99060" y="161290"/>
                  </a:lnTo>
                  <a:lnTo>
                    <a:pt x="96520" y="168910"/>
                  </a:lnTo>
                  <a:lnTo>
                    <a:pt x="90170" y="175260"/>
                  </a:lnTo>
                  <a:lnTo>
                    <a:pt x="81280" y="181610"/>
                  </a:lnTo>
                  <a:lnTo>
                    <a:pt x="73660" y="186690"/>
                  </a:lnTo>
                  <a:lnTo>
                    <a:pt x="63500" y="190500"/>
                  </a:lnTo>
                  <a:lnTo>
                    <a:pt x="53340" y="195580"/>
                  </a:lnTo>
                  <a:lnTo>
                    <a:pt x="40640" y="199390"/>
                  </a:lnTo>
                  <a:lnTo>
                    <a:pt x="3810" y="2108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Freeform 468"/>
            <p:cNvSpPr/>
            <p:nvPr/>
          </p:nvSpPr>
          <p:spPr>
            <a:xfrm>
              <a:off x="4521200" y="5702300"/>
              <a:ext cx="217171" cy="328931"/>
            </a:xfrm>
            <a:custGeom>
              <a:avLst/>
              <a:gdLst/>
              <a:ahLst/>
              <a:cxnLst/>
              <a:rect l="0" t="0" r="0" b="0"/>
              <a:pathLst>
                <a:path w="217171" h="328931">
                  <a:moveTo>
                    <a:pt x="143510" y="0"/>
                  </a:moveTo>
                  <a:lnTo>
                    <a:pt x="143510" y="21590"/>
                  </a:lnTo>
                  <a:lnTo>
                    <a:pt x="143510" y="31750"/>
                  </a:lnTo>
                  <a:lnTo>
                    <a:pt x="146050" y="41910"/>
                  </a:lnTo>
                  <a:lnTo>
                    <a:pt x="148590" y="52070"/>
                  </a:lnTo>
                  <a:lnTo>
                    <a:pt x="151130" y="67310"/>
                  </a:lnTo>
                  <a:lnTo>
                    <a:pt x="161290" y="124460"/>
                  </a:lnTo>
                  <a:lnTo>
                    <a:pt x="167640" y="157480"/>
                  </a:lnTo>
                  <a:lnTo>
                    <a:pt x="177800" y="201930"/>
                  </a:lnTo>
                  <a:lnTo>
                    <a:pt x="180340" y="217170"/>
                  </a:lnTo>
                  <a:lnTo>
                    <a:pt x="181610" y="233680"/>
                  </a:lnTo>
                  <a:lnTo>
                    <a:pt x="182880" y="250190"/>
                  </a:lnTo>
                  <a:lnTo>
                    <a:pt x="181610" y="259080"/>
                  </a:lnTo>
                  <a:lnTo>
                    <a:pt x="177800" y="262890"/>
                  </a:lnTo>
                  <a:lnTo>
                    <a:pt x="172720" y="262890"/>
                  </a:lnTo>
                  <a:lnTo>
                    <a:pt x="168910" y="259080"/>
                  </a:lnTo>
                  <a:lnTo>
                    <a:pt x="165100" y="252730"/>
                  </a:lnTo>
                  <a:lnTo>
                    <a:pt x="161290" y="246380"/>
                  </a:lnTo>
                  <a:lnTo>
                    <a:pt x="156210" y="238760"/>
                  </a:lnTo>
                  <a:lnTo>
                    <a:pt x="151130" y="231140"/>
                  </a:lnTo>
                  <a:lnTo>
                    <a:pt x="144780" y="224790"/>
                  </a:lnTo>
                  <a:lnTo>
                    <a:pt x="138430" y="217170"/>
                  </a:lnTo>
                  <a:lnTo>
                    <a:pt x="124460" y="203200"/>
                  </a:lnTo>
                  <a:lnTo>
                    <a:pt x="115570" y="195580"/>
                  </a:lnTo>
                  <a:lnTo>
                    <a:pt x="105410" y="189230"/>
                  </a:lnTo>
                  <a:lnTo>
                    <a:pt x="92710" y="181610"/>
                  </a:lnTo>
                  <a:lnTo>
                    <a:pt x="81280" y="179070"/>
                  </a:lnTo>
                  <a:lnTo>
                    <a:pt x="69850" y="180340"/>
                  </a:lnTo>
                  <a:lnTo>
                    <a:pt x="59690" y="182880"/>
                  </a:lnTo>
                  <a:lnTo>
                    <a:pt x="49530" y="187960"/>
                  </a:lnTo>
                  <a:lnTo>
                    <a:pt x="40640" y="193040"/>
                  </a:lnTo>
                  <a:lnTo>
                    <a:pt x="33020" y="198120"/>
                  </a:lnTo>
                  <a:lnTo>
                    <a:pt x="25400" y="208280"/>
                  </a:lnTo>
                  <a:lnTo>
                    <a:pt x="17780" y="220980"/>
                  </a:lnTo>
                  <a:lnTo>
                    <a:pt x="10160" y="234950"/>
                  </a:lnTo>
                  <a:lnTo>
                    <a:pt x="5080" y="248920"/>
                  </a:lnTo>
                  <a:lnTo>
                    <a:pt x="2540" y="262890"/>
                  </a:lnTo>
                  <a:lnTo>
                    <a:pt x="0" y="276860"/>
                  </a:lnTo>
                  <a:lnTo>
                    <a:pt x="2540" y="288290"/>
                  </a:lnTo>
                  <a:lnTo>
                    <a:pt x="6350" y="298450"/>
                  </a:lnTo>
                  <a:lnTo>
                    <a:pt x="13970" y="307340"/>
                  </a:lnTo>
                  <a:lnTo>
                    <a:pt x="24130" y="314960"/>
                  </a:lnTo>
                  <a:lnTo>
                    <a:pt x="36830" y="321310"/>
                  </a:lnTo>
                  <a:lnTo>
                    <a:pt x="50800" y="326390"/>
                  </a:lnTo>
                  <a:lnTo>
                    <a:pt x="63500" y="328930"/>
                  </a:lnTo>
                  <a:lnTo>
                    <a:pt x="76200" y="328930"/>
                  </a:lnTo>
                  <a:lnTo>
                    <a:pt x="87630" y="327660"/>
                  </a:lnTo>
                  <a:lnTo>
                    <a:pt x="99060" y="325120"/>
                  </a:lnTo>
                  <a:lnTo>
                    <a:pt x="110490" y="320040"/>
                  </a:lnTo>
                  <a:lnTo>
                    <a:pt x="120650" y="314960"/>
                  </a:lnTo>
                  <a:lnTo>
                    <a:pt x="132080" y="309880"/>
                  </a:lnTo>
                  <a:lnTo>
                    <a:pt x="142240" y="303530"/>
                  </a:lnTo>
                  <a:lnTo>
                    <a:pt x="153670" y="297180"/>
                  </a:lnTo>
                  <a:lnTo>
                    <a:pt x="165100" y="288290"/>
                  </a:lnTo>
                  <a:lnTo>
                    <a:pt x="217170" y="252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Freeform 469"/>
            <p:cNvSpPr/>
            <p:nvPr/>
          </p:nvSpPr>
          <p:spPr>
            <a:xfrm>
              <a:off x="4842510" y="5786120"/>
              <a:ext cx="21591" cy="157481"/>
            </a:xfrm>
            <a:custGeom>
              <a:avLst/>
              <a:gdLst/>
              <a:ahLst/>
              <a:cxnLst/>
              <a:rect l="0" t="0" r="0" b="0"/>
              <a:pathLst>
                <a:path w="21591" h="157481">
                  <a:moveTo>
                    <a:pt x="0" y="0"/>
                  </a:moveTo>
                  <a:lnTo>
                    <a:pt x="6350" y="16510"/>
                  </a:lnTo>
                  <a:lnTo>
                    <a:pt x="7620" y="27940"/>
                  </a:lnTo>
                  <a:lnTo>
                    <a:pt x="8890" y="40640"/>
                  </a:lnTo>
                  <a:lnTo>
                    <a:pt x="10160" y="54610"/>
                  </a:lnTo>
                  <a:lnTo>
                    <a:pt x="11430" y="69850"/>
                  </a:lnTo>
                  <a:lnTo>
                    <a:pt x="13970" y="83820"/>
                  </a:lnTo>
                  <a:lnTo>
                    <a:pt x="21590" y="157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Freeform 470"/>
            <p:cNvSpPr/>
            <p:nvPr/>
          </p:nvSpPr>
          <p:spPr>
            <a:xfrm>
              <a:off x="4917440" y="5786120"/>
              <a:ext cx="115571" cy="189231"/>
            </a:xfrm>
            <a:custGeom>
              <a:avLst/>
              <a:gdLst/>
              <a:ahLst/>
              <a:cxnLst/>
              <a:rect l="0" t="0" r="0" b="0"/>
              <a:pathLst>
                <a:path w="115571" h="189231">
                  <a:moveTo>
                    <a:pt x="0" y="52070"/>
                  </a:moveTo>
                  <a:lnTo>
                    <a:pt x="5080" y="69850"/>
                  </a:lnTo>
                  <a:lnTo>
                    <a:pt x="7620" y="80010"/>
                  </a:lnTo>
                  <a:lnTo>
                    <a:pt x="13970" y="107950"/>
                  </a:lnTo>
                  <a:lnTo>
                    <a:pt x="17780" y="120650"/>
                  </a:lnTo>
                  <a:lnTo>
                    <a:pt x="20320" y="133350"/>
                  </a:lnTo>
                  <a:lnTo>
                    <a:pt x="24130" y="144780"/>
                  </a:lnTo>
                  <a:lnTo>
                    <a:pt x="29210" y="157480"/>
                  </a:lnTo>
                  <a:lnTo>
                    <a:pt x="34290" y="170180"/>
                  </a:lnTo>
                  <a:lnTo>
                    <a:pt x="40640" y="184150"/>
                  </a:lnTo>
                  <a:lnTo>
                    <a:pt x="46990" y="189230"/>
                  </a:lnTo>
                  <a:lnTo>
                    <a:pt x="53340" y="189230"/>
                  </a:lnTo>
                  <a:lnTo>
                    <a:pt x="59690" y="185420"/>
                  </a:lnTo>
                  <a:lnTo>
                    <a:pt x="64770" y="176530"/>
                  </a:lnTo>
                  <a:lnTo>
                    <a:pt x="69850" y="163830"/>
                  </a:lnTo>
                  <a:lnTo>
                    <a:pt x="74930" y="147320"/>
                  </a:lnTo>
                  <a:lnTo>
                    <a:pt x="86360" y="110490"/>
                  </a:lnTo>
                  <a:lnTo>
                    <a:pt x="92710" y="91440"/>
                  </a:lnTo>
                  <a:lnTo>
                    <a:pt x="97790" y="72390"/>
                  </a:lnTo>
                  <a:lnTo>
                    <a:pt x="101600" y="54610"/>
                  </a:lnTo>
                  <a:lnTo>
                    <a:pt x="1155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Freeform 471"/>
            <p:cNvSpPr/>
            <p:nvPr/>
          </p:nvSpPr>
          <p:spPr>
            <a:xfrm>
              <a:off x="5083810" y="5807710"/>
              <a:ext cx="158751" cy="162561"/>
            </a:xfrm>
            <a:custGeom>
              <a:avLst/>
              <a:gdLst/>
              <a:ahLst/>
              <a:cxnLst/>
              <a:rect l="0" t="0" r="0" b="0"/>
              <a:pathLst>
                <a:path w="158751" h="162561">
                  <a:moveTo>
                    <a:pt x="11430" y="93980"/>
                  </a:moveTo>
                  <a:lnTo>
                    <a:pt x="29210" y="99060"/>
                  </a:lnTo>
                  <a:lnTo>
                    <a:pt x="36830" y="99060"/>
                  </a:lnTo>
                  <a:lnTo>
                    <a:pt x="45720" y="96520"/>
                  </a:lnTo>
                  <a:lnTo>
                    <a:pt x="55880" y="91440"/>
                  </a:lnTo>
                  <a:lnTo>
                    <a:pt x="64770" y="85090"/>
                  </a:lnTo>
                  <a:lnTo>
                    <a:pt x="72390" y="77470"/>
                  </a:lnTo>
                  <a:lnTo>
                    <a:pt x="80010" y="69850"/>
                  </a:lnTo>
                  <a:lnTo>
                    <a:pt x="87630" y="59690"/>
                  </a:lnTo>
                  <a:lnTo>
                    <a:pt x="92710" y="50800"/>
                  </a:lnTo>
                  <a:lnTo>
                    <a:pt x="97790" y="40640"/>
                  </a:lnTo>
                  <a:lnTo>
                    <a:pt x="97790" y="30480"/>
                  </a:lnTo>
                  <a:lnTo>
                    <a:pt x="96520" y="20320"/>
                  </a:lnTo>
                  <a:lnTo>
                    <a:pt x="92710" y="10160"/>
                  </a:lnTo>
                  <a:lnTo>
                    <a:pt x="85090" y="3810"/>
                  </a:lnTo>
                  <a:lnTo>
                    <a:pt x="76200" y="1270"/>
                  </a:lnTo>
                  <a:lnTo>
                    <a:pt x="66040" y="0"/>
                  </a:lnTo>
                  <a:lnTo>
                    <a:pt x="55880" y="3810"/>
                  </a:lnTo>
                  <a:lnTo>
                    <a:pt x="46990" y="8890"/>
                  </a:lnTo>
                  <a:lnTo>
                    <a:pt x="39370" y="16510"/>
                  </a:lnTo>
                  <a:lnTo>
                    <a:pt x="30480" y="25400"/>
                  </a:lnTo>
                  <a:lnTo>
                    <a:pt x="24130" y="36830"/>
                  </a:lnTo>
                  <a:lnTo>
                    <a:pt x="16510" y="49530"/>
                  </a:lnTo>
                  <a:lnTo>
                    <a:pt x="10160" y="60960"/>
                  </a:lnTo>
                  <a:lnTo>
                    <a:pt x="5080" y="71120"/>
                  </a:lnTo>
                  <a:lnTo>
                    <a:pt x="0" y="82550"/>
                  </a:lnTo>
                  <a:lnTo>
                    <a:pt x="0" y="95250"/>
                  </a:lnTo>
                  <a:lnTo>
                    <a:pt x="1270" y="107950"/>
                  </a:lnTo>
                  <a:lnTo>
                    <a:pt x="5080" y="120650"/>
                  </a:lnTo>
                  <a:lnTo>
                    <a:pt x="10160" y="132080"/>
                  </a:lnTo>
                  <a:lnTo>
                    <a:pt x="17780" y="140970"/>
                  </a:lnTo>
                  <a:lnTo>
                    <a:pt x="26670" y="149860"/>
                  </a:lnTo>
                  <a:lnTo>
                    <a:pt x="38100" y="156210"/>
                  </a:lnTo>
                  <a:lnTo>
                    <a:pt x="52070" y="160020"/>
                  </a:lnTo>
                  <a:lnTo>
                    <a:pt x="66040" y="162560"/>
                  </a:lnTo>
                  <a:lnTo>
                    <a:pt x="80010" y="162560"/>
                  </a:lnTo>
                  <a:lnTo>
                    <a:pt x="92710" y="158750"/>
                  </a:lnTo>
                  <a:lnTo>
                    <a:pt x="104140" y="154940"/>
                  </a:lnTo>
                  <a:lnTo>
                    <a:pt x="115570" y="149860"/>
                  </a:lnTo>
                  <a:lnTo>
                    <a:pt x="127000" y="144780"/>
                  </a:lnTo>
                  <a:lnTo>
                    <a:pt x="158750" y="125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Freeform 472"/>
            <p:cNvSpPr/>
            <p:nvPr/>
          </p:nvSpPr>
          <p:spPr>
            <a:xfrm>
              <a:off x="5327650" y="5744210"/>
              <a:ext cx="125731" cy="181611"/>
            </a:xfrm>
            <a:custGeom>
              <a:avLst/>
              <a:gdLst/>
              <a:ahLst/>
              <a:cxnLst/>
              <a:rect l="0" t="0" r="0" b="0"/>
              <a:pathLst>
                <a:path w="125731" h="181611">
                  <a:moveTo>
                    <a:pt x="0" y="0"/>
                  </a:moveTo>
                  <a:lnTo>
                    <a:pt x="0" y="63500"/>
                  </a:lnTo>
                  <a:lnTo>
                    <a:pt x="1270" y="77470"/>
                  </a:lnTo>
                  <a:lnTo>
                    <a:pt x="2540" y="90170"/>
                  </a:lnTo>
                  <a:lnTo>
                    <a:pt x="5080" y="101600"/>
                  </a:lnTo>
                  <a:lnTo>
                    <a:pt x="11430" y="128270"/>
                  </a:lnTo>
                  <a:lnTo>
                    <a:pt x="13970" y="140970"/>
                  </a:lnTo>
                  <a:lnTo>
                    <a:pt x="17780" y="153670"/>
                  </a:lnTo>
                  <a:lnTo>
                    <a:pt x="24130" y="176530"/>
                  </a:lnTo>
                  <a:lnTo>
                    <a:pt x="24130" y="181610"/>
                  </a:lnTo>
                  <a:lnTo>
                    <a:pt x="21590" y="180340"/>
                  </a:lnTo>
                  <a:lnTo>
                    <a:pt x="17780" y="176530"/>
                  </a:lnTo>
                  <a:lnTo>
                    <a:pt x="15240" y="168910"/>
                  </a:lnTo>
                  <a:lnTo>
                    <a:pt x="13970" y="158750"/>
                  </a:lnTo>
                  <a:lnTo>
                    <a:pt x="12700" y="148590"/>
                  </a:lnTo>
                  <a:lnTo>
                    <a:pt x="12700" y="137160"/>
                  </a:lnTo>
                  <a:lnTo>
                    <a:pt x="13970" y="127000"/>
                  </a:lnTo>
                  <a:lnTo>
                    <a:pt x="16510" y="115570"/>
                  </a:lnTo>
                  <a:lnTo>
                    <a:pt x="19050" y="105410"/>
                  </a:lnTo>
                  <a:lnTo>
                    <a:pt x="21590" y="93980"/>
                  </a:lnTo>
                  <a:lnTo>
                    <a:pt x="27940" y="73660"/>
                  </a:lnTo>
                  <a:lnTo>
                    <a:pt x="35560" y="52070"/>
                  </a:lnTo>
                  <a:lnTo>
                    <a:pt x="39370" y="43180"/>
                  </a:lnTo>
                  <a:lnTo>
                    <a:pt x="45720" y="34290"/>
                  </a:lnTo>
                  <a:lnTo>
                    <a:pt x="50800" y="26670"/>
                  </a:lnTo>
                  <a:lnTo>
                    <a:pt x="60960" y="20320"/>
                  </a:lnTo>
                  <a:lnTo>
                    <a:pt x="73660" y="13970"/>
                  </a:lnTo>
                  <a:lnTo>
                    <a:pt x="1257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Freeform 473"/>
            <p:cNvSpPr/>
            <p:nvPr/>
          </p:nvSpPr>
          <p:spPr>
            <a:xfrm>
              <a:off x="5483860" y="5732780"/>
              <a:ext cx="349251" cy="217171"/>
            </a:xfrm>
            <a:custGeom>
              <a:avLst/>
              <a:gdLst/>
              <a:ahLst/>
              <a:cxnLst/>
              <a:rect l="0" t="0" r="0" b="0"/>
              <a:pathLst>
                <a:path w="349251" h="217171">
                  <a:moveTo>
                    <a:pt x="106680" y="0"/>
                  </a:moveTo>
                  <a:lnTo>
                    <a:pt x="83820" y="6350"/>
                  </a:lnTo>
                  <a:lnTo>
                    <a:pt x="73660" y="11430"/>
                  </a:lnTo>
                  <a:lnTo>
                    <a:pt x="60960" y="17780"/>
                  </a:lnTo>
                  <a:lnTo>
                    <a:pt x="48260" y="26670"/>
                  </a:lnTo>
                  <a:lnTo>
                    <a:pt x="36830" y="34290"/>
                  </a:lnTo>
                  <a:lnTo>
                    <a:pt x="27940" y="41910"/>
                  </a:lnTo>
                  <a:lnTo>
                    <a:pt x="19050" y="49530"/>
                  </a:lnTo>
                  <a:lnTo>
                    <a:pt x="11430" y="57150"/>
                  </a:lnTo>
                  <a:lnTo>
                    <a:pt x="6350" y="66040"/>
                  </a:lnTo>
                  <a:lnTo>
                    <a:pt x="1270" y="76200"/>
                  </a:lnTo>
                  <a:lnTo>
                    <a:pt x="0" y="85090"/>
                  </a:lnTo>
                  <a:lnTo>
                    <a:pt x="1270" y="92710"/>
                  </a:lnTo>
                  <a:lnTo>
                    <a:pt x="5080" y="100330"/>
                  </a:lnTo>
                  <a:lnTo>
                    <a:pt x="12700" y="107950"/>
                  </a:lnTo>
                  <a:lnTo>
                    <a:pt x="21590" y="115570"/>
                  </a:lnTo>
                  <a:lnTo>
                    <a:pt x="31750" y="123190"/>
                  </a:lnTo>
                  <a:lnTo>
                    <a:pt x="44450" y="129540"/>
                  </a:lnTo>
                  <a:lnTo>
                    <a:pt x="57150" y="137160"/>
                  </a:lnTo>
                  <a:lnTo>
                    <a:pt x="69850" y="144780"/>
                  </a:lnTo>
                  <a:lnTo>
                    <a:pt x="82550" y="149860"/>
                  </a:lnTo>
                  <a:lnTo>
                    <a:pt x="93980" y="154940"/>
                  </a:lnTo>
                  <a:lnTo>
                    <a:pt x="105410" y="160020"/>
                  </a:lnTo>
                  <a:lnTo>
                    <a:pt x="111760" y="166370"/>
                  </a:lnTo>
                  <a:lnTo>
                    <a:pt x="114300" y="173990"/>
                  </a:lnTo>
                  <a:lnTo>
                    <a:pt x="115570" y="182880"/>
                  </a:lnTo>
                  <a:lnTo>
                    <a:pt x="113030" y="191770"/>
                  </a:lnTo>
                  <a:lnTo>
                    <a:pt x="106680" y="199390"/>
                  </a:lnTo>
                  <a:lnTo>
                    <a:pt x="100330" y="207010"/>
                  </a:lnTo>
                  <a:lnTo>
                    <a:pt x="90170" y="212090"/>
                  </a:lnTo>
                  <a:lnTo>
                    <a:pt x="80010" y="214630"/>
                  </a:lnTo>
                  <a:lnTo>
                    <a:pt x="67310" y="217170"/>
                  </a:lnTo>
                  <a:lnTo>
                    <a:pt x="55880" y="217170"/>
                  </a:lnTo>
                  <a:lnTo>
                    <a:pt x="44450" y="217170"/>
                  </a:lnTo>
                  <a:lnTo>
                    <a:pt x="34290" y="214630"/>
                  </a:lnTo>
                  <a:lnTo>
                    <a:pt x="31750" y="210820"/>
                  </a:lnTo>
                  <a:lnTo>
                    <a:pt x="34290" y="207010"/>
                  </a:lnTo>
                  <a:lnTo>
                    <a:pt x="40640" y="200660"/>
                  </a:lnTo>
                  <a:lnTo>
                    <a:pt x="50800" y="196850"/>
                  </a:lnTo>
                  <a:lnTo>
                    <a:pt x="63500" y="191770"/>
                  </a:lnTo>
                  <a:lnTo>
                    <a:pt x="91440" y="184150"/>
                  </a:lnTo>
                  <a:lnTo>
                    <a:pt x="125730" y="172720"/>
                  </a:lnTo>
                  <a:lnTo>
                    <a:pt x="148590" y="165100"/>
                  </a:lnTo>
                  <a:lnTo>
                    <a:pt x="160020" y="161290"/>
                  </a:lnTo>
                  <a:lnTo>
                    <a:pt x="172720" y="154940"/>
                  </a:lnTo>
                  <a:lnTo>
                    <a:pt x="185420" y="149860"/>
                  </a:lnTo>
                  <a:lnTo>
                    <a:pt x="198120" y="143510"/>
                  </a:lnTo>
                  <a:lnTo>
                    <a:pt x="209550" y="137160"/>
                  </a:lnTo>
                  <a:lnTo>
                    <a:pt x="220980" y="129540"/>
                  </a:lnTo>
                  <a:lnTo>
                    <a:pt x="231140" y="123190"/>
                  </a:lnTo>
                  <a:lnTo>
                    <a:pt x="240030" y="115570"/>
                  </a:lnTo>
                  <a:lnTo>
                    <a:pt x="247650" y="109220"/>
                  </a:lnTo>
                  <a:lnTo>
                    <a:pt x="256540" y="101600"/>
                  </a:lnTo>
                  <a:lnTo>
                    <a:pt x="270510" y="87630"/>
                  </a:lnTo>
                  <a:lnTo>
                    <a:pt x="274320" y="77470"/>
                  </a:lnTo>
                  <a:lnTo>
                    <a:pt x="275590" y="64770"/>
                  </a:lnTo>
                  <a:lnTo>
                    <a:pt x="275590" y="50800"/>
                  </a:lnTo>
                  <a:lnTo>
                    <a:pt x="271780" y="39370"/>
                  </a:lnTo>
                  <a:lnTo>
                    <a:pt x="266700" y="31750"/>
                  </a:lnTo>
                  <a:lnTo>
                    <a:pt x="259080" y="24130"/>
                  </a:lnTo>
                  <a:lnTo>
                    <a:pt x="250190" y="21590"/>
                  </a:lnTo>
                  <a:lnTo>
                    <a:pt x="241300" y="20320"/>
                  </a:lnTo>
                  <a:lnTo>
                    <a:pt x="231140" y="20320"/>
                  </a:lnTo>
                  <a:lnTo>
                    <a:pt x="222250" y="25400"/>
                  </a:lnTo>
                  <a:lnTo>
                    <a:pt x="214630" y="34290"/>
                  </a:lnTo>
                  <a:lnTo>
                    <a:pt x="207010" y="43180"/>
                  </a:lnTo>
                  <a:lnTo>
                    <a:pt x="200660" y="53340"/>
                  </a:lnTo>
                  <a:lnTo>
                    <a:pt x="194310" y="64770"/>
                  </a:lnTo>
                  <a:lnTo>
                    <a:pt x="190500" y="74930"/>
                  </a:lnTo>
                  <a:lnTo>
                    <a:pt x="189230" y="86360"/>
                  </a:lnTo>
                  <a:lnTo>
                    <a:pt x="190500" y="99060"/>
                  </a:lnTo>
                  <a:lnTo>
                    <a:pt x="194310" y="111760"/>
                  </a:lnTo>
                  <a:lnTo>
                    <a:pt x="200660" y="123190"/>
                  </a:lnTo>
                  <a:lnTo>
                    <a:pt x="208280" y="135890"/>
                  </a:lnTo>
                  <a:lnTo>
                    <a:pt x="215900" y="146050"/>
                  </a:lnTo>
                  <a:lnTo>
                    <a:pt x="224790" y="154940"/>
                  </a:lnTo>
                  <a:lnTo>
                    <a:pt x="234950" y="162560"/>
                  </a:lnTo>
                  <a:lnTo>
                    <a:pt x="245110" y="167640"/>
                  </a:lnTo>
                  <a:lnTo>
                    <a:pt x="257810" y="170180"/>
                  </a:lnTo>
                  <a:lnTo>
                    <a:pt x="271780" y="171450"/>
                  </a:lnTo>
                  <a:lnTo>
                    <a:pt x="287020" y="170180"/>
                  </a:lnTo>
                  <a:lnTo>
                    <a:pt x="300990" y="168910"/>
                  </a:lnTo>
                  <a:lnTo>
                    <a:pt x="313690" y="166370"/>
                  </a:lnTo>
                  <a:lnTo>
                    <a:pt x="349250" y="158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Freeform 474"/>
            <p:cNvSpPr/>
            <p:nvPr/>
          </p:nvSpPr>
          <p:spPr>
            <a:xfrm>
              <a:off x="6022340" y="5690870"/>
              <a:ext cx="139701" cy="289561"/>
            </a:xfrm>
            <a:custGeom>
              <a:avLst/>
              <a:gdLst/>
              <a:ahLst/>
              <a:cxnLst/>
              <a:rect l="0" t="0" r="0" b="0"/>
              <a:pathLst>
                <a:path w="139701" h="289561">
                  <a:moveTo>
                    <a:pt x="21590" y="0"/>
                  </a:moveTo>
                  <a:lnTo>
                    <a:pt x="21590" y="93980"/>
                  </a:lnTo>
                  <a:lnTo>
                    <a:pt x="20320" y="113030"/>
                  </a:lnTo>
                  <a:lnTo>
                    <a:pt x="17780" y="130810"/>
                  </a:lnTo>
                  <a:lnTo>
                    <a:pt x="15240" y="147320"/>
                  </a:lnTo>
                  <a:lnTo>
                    <a:pt x="13970" y="162560"/>
                  </a:lnTo>
                  <a:lnTo>
                    <a:pt x="12700" y="177800"/>
                  </a:lnTo>
                  <a:lnTo>
                    <a:pt x="11430" y="191770"/>
                  </a:lnTo>
                  <a:lnTo>
                    <a:pt x="11430" y="220980"/>
                  </a:lnTo>
                  <a:lnTo>
                    <a:pt x="10160" y="289560"/>
                  </a:lnTo>
                  <a:lnTo>
                    <a:pt x="10160" y="284480"/>
                  </a:lnTo>
                  <a:lnTo>
                    <a:pt x="8890" y="276860"/>
                  </a:lnTo>
                  <a:lnTo>
                    <a:pt x="7620" y="269240"/>
                  </a:lnTo>
                  <a:lnTo>
                    <a:pt x="5080" y="260350"/>
                  </a:lnTo>
                  <a:lnTo>
                    <a:pt x="3810" y="250190"/>
                  </a:lnTo>
                  <a:lnTo>
                    <a:pt x="2540" y="237490"/>
                  </a:lnTo>
                  <a:lnTo>
                    <a:pt x="1270" y="226060"/>
                  </a:lnTo>
                  <a:lnTo>
                    <a:pt x="0" y="195580"/>
                  </a:lnTo>
                  <a:lnTo>
                    <a:pt x="0" y="180340"/>
                  </a:lnTo>
                  <a:lnTo>
                    <a:pt x="1270" y="165100"/>
                  </a:lnTo>
                  <a:lnTo>
                    <a:pt x="3810" y="149860"/>
                  </a:lnTo>
                  <a:lnTo>
                    <a:pt x="5080" y="134620"/>
                  </a:lnTo>
                  <a:lnTo>
                    <a:pt x="8890" y="121920"/>
                  </a:lnTo>
                  <a:lnTo>
                    <a:pt x="11430" y="109220"/>
                  </a:lnTo>
                  <a:lnTo>
                    <a:pt x="15240" y="97790"/>
                  </a:lnTo>
                  <a:lnTo>
                    <a:pt x="21590" y="74930"/>
                  </a:lnTo>
                  <a:lnTo>
                    <a:pt x="24130" y="64770"/>
                  </a:lnTo>
                  <a:lnTo>
                    <a:pt x="30480" y="54610"/>
                  </a:lnTo>
                  <a:lnTo>
                    <a:pt x="38100" y="45720"/>
                  </a:lnTo>
                  <a:lnTo>
                    <a:pt x="45720" y="38100"/>
                  </a:lnTo>
                  <a:lnTo>
                    <a:pt x="57150" y="31750"/>
                  </a:lnTo>
                  <a:lnTo>
                    <a:pt x="68580" y="29210"/>
                  </a:lnTo>
                  <a:lnTo>
                    <a:pt x="80010" y="26670"/>
                  </a:lnTo>
                  <a:lnTo>
                    <a:pt x="92710" y="26670"/>
                  </a:lnTo>
                  <a:lnTo>
                    <a:pt x="104140" y="29210"/>
                  </a:lnTo>
                  <a:lnTo>
                    <a:pt x="114300" y="34290"/>
                  </a:lnTo>
                  <a:lnTo>
                    <a:pt x="123190" y="41910"/>
                  </a:lnTo>
                  <a:lnTo>
                    <a:pt x="129540" y="50800"/>
                  </a:lnTo>
                  <a:lnTo>
                    <a:pt x="135890" y="62230"/>
                  </a:lnTo>
                  <a:lnTo>
                    <a:pt x="138430" y="76200"/>
                  </a:lnTo>
                  <a:lnTo>
                    <a:pt x="139700" y="90170"/>
                  </a:lnTo>
                  <a:lnTo>
                    <a:pt x="138430" y="105410"/>
                  </a:lnTo>
                  <a:lnTo>
                    <a:pt x="133350" y="118110"/>
                  </a:lnTo>
                  <a:lnTo>
                    <a:pt x="124460" y="129540"/>
                  </a:lnTo>
                  <a:lnTo>
                    <a:pt x="114300" y="139700"/>
                  </a:lnTo>
                  <a:lnTo>
                    <a:pt x="102870" y="147320"/>
                  </a:lnTo>
                  <a:lnTo>
                    <a:pt x="87630" y="152400"/>
                  </a:lnTo>
                  <a:lnTo>
                    <a:pt x="21590" y="158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Freeform 475"/>
            <p:cNvSpPr/>
            <p:nvPr/>
          </p:nvSpPr>
          <p:spPr>
            <a:xfrm>
              <a:off x="6186170" y="5721350"/>
              <a:ext cx="133351" cy="154941"/>
            </a:xfrm>
            <a:custGeom>
              <a:avLst/>
              <a:gdLst/>
              <a:ahLst/>
              <a:cxnLst/>
              <a:rect l="0" t="0" r="0" b="0"/>
              <a:pathLst>
                <a:path w="133351" h="154941">
                  <a:moveTo>
                    <a:pt x="15240" y="1270"/>
                  </a:moveTo>
                  <a:lnTo>
                    <a:pt x="15240" y="24130"/>
                  </a:lnTo>
                  <a:lnTo>
                    <a:pt x="13970" y="36830"/>
                  </a:lnTo>
                  <a:lnTo>
                    <a:pt x="11430" y="50800"/>
                  </a:lnTo>
                  <a:lnTo>
                    <a:pt x="10160" y="66040"/>
                  </a:lnTo>
                  <a:lnTo>
                    <a:pt x="6350" y="80010"/>
                  </a:lnTo>
                  <a:lnTo>
                    <a:pt x="0" y="109220"/>
                  </a:lnTo>
                  <a:lnTo>
                    <a:pt x="1270" y="121920"/>
                  </a:lnTo>
                  <a:lnTo>
                    <a:pt x="2540" y="132080"/>
                  </a:lnTo>
                  <a:lnTo>
                    <a:pt x="7620" y="140970"/>
                  </a:lnTo>
                  <a:lnTo>
                    <a:pt x="15240" y="147320"/>
                  </a:lnTo>
                  <a:lnTo>
                    <a:pt x="26670" y="151130"/>
                  </a:lnTo>
                  <a:lnTo>
                    <a:pt x="40640" y="153670"/>
                  </a:lnTo>
                  <a:lnTo>
                    <a:pt x="53340" y="154940"/>
                  </a:lnTo>
                  <a:lnTo>
                    <a:pt x="64770" y="153670"/>
                  </a:lnTo>
                  <a:lnTo>
                    <a:pt x="76200" y="152400"/>
                  </a:lnTo>
                  <a:lnTo>
                    <a:pt x="86360" y="148590"/>
                  </a:lnTo>
                  <a:lnTo>
                    <a:pt x="95250" y="143510"/>
                  </a:lnTo>
                  <a:lnTo>
                    <a:pt x="104140" y="138430"/>
                  </a:lnTo>
                  <a:lnTo>
                    <a:pt x="110490" y="132080"/>
                  </a:lnTo>
                  <a:lnTo>
                    <a:pt x="115570" y="123190"/>
                  </a:lnTo>
                  <a:lnTo>
                    <a:pt x="120650" y="114300"/>
                  </a:lnTo>
                  <a:lnTo>
                    <a:pt x="125730" y="102870"/>
                  </a:lnTo>
                  <a:lnTo>
                    <a:pt x="129540" y="88900"/>
                  </a:lnTo>
                  <a:lnTo>
                    <a:pt x="133350" y="73660"/>
                  </a:lnTo>
                  <a:lnTo>
                    <a:pt x="132080" y="58420"/>
                  </a:lnTo>
                  <a:lnTo>
                    <a:pt x="128270" y="44450"/>
                  </a:lnTo>
                  <a:lnTo>
                    <a:pt x="121920" y="30480"/>
                  </a:lnTo>
                  <a:lnTo>
                    <a:pt x="113030" y="19050"/>
                  </a:lnTo>
                  <a:lnTo>
                    <a:pt x="102870" y="11430"/>
                  </a:lnTo>
                  <a:lnTo>
                    <a:pt x="91440" y="3810"/>
                  </a:lnTo>
                  <a:lnTo>
                    <a:pt x="77470" y="1270"/>
                  </a:lnTo>
                  <a:lnTo>
                    <a:pt x="62230" y="0"/>
                  </a:lnTo>
                  <a:lnTo>
                    <a:pt x="5080" y="228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Freeform 476"/>
            <p:cNvSpPr/>
            <p:nvPr/>
          </p:nvSpPr>
          <p:spPr>
            <a:xfrm>
              <a:off x="6358890" y="5718810"/>
              <a:ext cx="217171" cy="245111"/>
            </a:xfrm>
            <a:custGeom>
              <a:avLst/>
              <a:gdLst/>
              <a:ahLst/>
              <a:cxnLst/>
              <a:rect l="0" t="0" r="0" b="0"/>
              <a:pathLst>
                <a:path w="217171" h="245111">
                  <a:moveTo>
                    <a:pt x="0" y="87630"/>
                  </a:moveTo>
                  <a:lnTo>
                    <a:pt x="11430" y="105410"/>
                  </a:lnTo>
                  <a:lnTo>
                    <a:pt x="16510" y="115570"/>
                  </a:lnTo>
                  <a:lnTo>
                    <a:pt x="20320" y="128270"/>
                  </a:lnTo>
                  <a:lnTo>
                    <a:pt x="24130" y="143510"/>
                  </a:lnTo>
                  <a:lnTo>
                    <a:pt x="26670" y="158750"/>
                  </a:lnTo>
                  <a:lnTo>
                    <a:pt x="27940" y="175260"/>
                  </a:lnTo>
                  <a:lnTo>
                    <a:pt x="29210" y="191770"/>
                  </a:lnTo>
                  <a:lnTo>
                    <a:pt x="30480" y="207010"/>
                  </a:lnTo>
                  <a:lnTo>
                    <a:pt x="31750" y="237490"/>
                  </a:lnTo>
                  <a:lnTo>
                    <a:pt x="27940" y="243840"/>
                  </a:lnTo>
                  <a:lnTo>
                    <a:pt x="22860" y="245110"/>
                  </a:lnTo>
                  <a:lnTo>
                    <a:pt x="15240" y="241300"/>
                  </a:lnTo>
                  <a:lnTo>
                    <a:pt x="10160" y="232410"/>
                  </a:lnTo>
                  <a:lnTo>
                    <a:pt x="6350" y="219710"/>
                  </a:lnTo>
                  <a:lnTo>
                    <a:pt x="5080" y="204470"/>
                  </a:lnTo>
                  <a:lnTo>
                    <a:pt x="3810" y="189230"/>
                  </a:lnTo>
                  <a:lnTo>
                    <a:pt x="2540" y="173990"/>
                  </a:lnTo>
                  <a:lnTo>
                    <a:pt x="1270" y="160020"/>
                  </a:lnTo>
                  <a:lnTo>
                    <a:pt x="2540" y="144780"/>
                  </a:lnTo>
                  <a:lnTo>
                    <a:pt x="3810" y="130810"/>
                  </a:lnTo>
                  <a:lnTo>
                    <a:pt x="6350" y="116840"/>
                  </a:lnTo>
                  <a:lnTo>
                    <a:pt x="10160" y="104140"/>
                  </a:lnTo>
                  <a:lnTo>
                    <a:pt x="15240" y="91440"/>
                  </a:lnTo>
                  <a:lnTo>
                    <a:pt x="20320" y="80010"/>
                  </a:lnTo>
                  <a:lnTo>
                    <a:pt x="26670" y="69850"/>
                  </a:lnTo>
                  <a:lnTo>
                    <a:pt x="33020" y="60960"/>
                  </a:lnTo>
                  <a:lnTo>
                    <a:pt x="39370" y="52070"/>
                  </a:lnTo>
                  <a:lnTo>
                    <a:pt x="48260" y="44450"/>
                  </a:lnTo>
                  <a:lnTo>
                    <a:pt x="55880" y="36830"/>
                  </a:lnTo>
                  <a:lnTo>
                    <a:pt x="66040" y="29210"/>
                  </a:lnTo>
                  <a:lnTo>
                    <a:pt x="76200" y="22860"/>
                  </a:lnTo>
                  <a:lnTo>
                    <a:pt x="85090" y="17780"/>
                  </a:lnTo>
                  <a:lnTo>
                    <a:pt x="95250" y="13970"/>
                  </a:lnTo>
                  <a:lnTo>
                    <a:pt x="106680" y="8890"/>
                  </a:lnTo>
                  <a:lnTo>
                    <a:pt x="116840" y="5080"/>
                  </a:lnTo>
                  <a:lnTo>
                    <a:pt x="127000" y="1270"/>
                  </a:lnTo>
                  <a:lnTo>
                    <a:pt x="140970" y="0"/>
                  </a:lnTo>
                  <a:lnTo>
                    <a:pt x="157480" y="0"/>
                  </a:lnTo>
                  <a:lnTo>
                    <a:pt x="175260" y="1270"/>
                  </a:lnTo>
                  <a:lnTo>
                    <a:pt x="189230" y="5080"/>
                  </a:lnTo>
                  <a:lnTo>
                    <a:pt x="200660" y="8890"/>
                  </a:lnTo>
                  <a:lnTo>
                    <a:pt x="212090" y="13970"/>
                  </a:lnTo>
                  <a:lnTo>
                    <a:pt x="215900" y="24130"/>
                  </a:lnTo>
                  <a:lnTo>
                    <a:pt x="217170" y="35560"/>
                  </a:lnTo>
                  <a:lnTo>
                    <a:pt x="214630" y="49530"/>
                  </a:lnTo>
                  <a:lnTo>
                    <a:pt x="209550" y="60960"/>
                  </a:lnTo>
                  <a:lnTo>
                    <a:pt x="203200" y="71120"/>
                  </a:lnTo>
                  <a:lnTo>
                    <a:pt x="195580" y="81280"/>
                  </a:lnTo>
                  <a:lnTo>
                    <a:pt x="186690" y="88900"/>
                  </a:lnTo>
                  <a:lnTo>
                    <a:pt x="176530" y="96520"/>
                  </a:lnTo>
                  <a:lnTo>
                    <a:pt x="167640" y="104140"/>
                  </a:lnTo>
                  <a:lnTo>
                    <a:pt x="157480" y="110490"/>
                  </a:lnTo>
                  <a:lnTo>
                    <a:pt x="147320" y="115570"/>
                  </a:lnTo>
                  <a:lnTo>
                    <a:pt x="137160" y="120650"/>
                  </a:lnTo>
                  <a:lnTo>
                    <a:pt x="124460" y="124460"/>
                  </a:lnTo>
                  <a:lnTo>
                    <a:pt x="109220" y="125730"/>
                  </a:lnTo>
                  <a:lnTo>
                    <a:pt x="93980" y="127000"/>
                  </a:lnTo>
                  <a:lnTo>
                    <a:pt x="81280" y="125730"/>
                  </a:lnTo>
                  <a:lnTo>
                    <a:pt x="71120" y="123190"/>
                  </a:lnTo>
                  <a:lnTo>
                    <a:pt x="41910" y="1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Freeform 477"/>
            <p:cNvSpPr/>
            <p:nvPr/>
          </p:nvSpPr>
          <p:spPr>
            <a:xfrm>
              <a:off x="6643370" y="5828030"/>
              <a:ext cx="10161" cy="21591"/>
            </a:xfrm>
            <a:custGeom>
              <a:avLst/>
              <a:gdLst/>
              <a:ahLst/>
              <a:cxnLst/>
              <a:rect l="0" t="0" r="0" b="0"/>
              <a:pathLst>
                <a:path w="10161" h="21591">
                  <a:moveTo>
                    <a:pt x="10160" y="0"/>
                  </a:moveTo>
                  <a:lnTo>
                    <a:pt x="0" y="21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2" name="Group 501"/>
          <p:cNvGrpSpPr/>
          <p:nvPr/>
        </p:nvGrpSpPr>
        <p:grpSpPr>
          <a:xfrm>
            <a:off x="4037330" y="5680710"/>
            <a:ext cx="3258821" cy="1191261"/>
            <a:chOff x="4037330" y="5680710"/>
            <a:chExt cx="3258821" cy="1191261"/>
          </a:xfrm>
        </p:grpSpPr>
        <p:sp>
          <p:nvSpPr>
            <p:cNvPr id="480" name="Freeform 479"/>
            <p:cNvSpPr/>
            <p:nvPr/>
          </p:nvSpPr>
          <p:spPr>
            <a:xfrm>
              <a:off x="4037330" y="5680710"/>
              <a:ext cx="647701" cy="650241"/>
            </a:xfrm>
            <a:custGeom>
              <a:avLst/>
              <a:gdLst/>
              <a:ahLst/>
              <a:cxnLst/>
              <a:rect l="0" t="0" r="0" b="0"/>
              <a:pathLst>
                <a:path w="647701" h="650241">
                  <a:moveTo>
                    <a:pt x="5080" y="0"/>
                  </a:moveTo>
                  <a:lnTo>
                    <a:pt x="0" y="16510"/>
                  </a:lnTo>
                  <a:lnTo>
                    <a:pt x="0" y="26670"/>
                  </a:lnTo>
                  <a:lnTo>
                    <a:pt x="0" y="38100"/>
                  </a:lnTo>
                  <a:lnTo>
                    <a:pt x="2540" y="49530"/>
                  </a:lnTo>
                  <a:lnTo>
                    <a:pt x="5080" y="64770"/>
                  </a:lnTo>
                  <a:lnTo>
                    <a:pt x="10160" y="81280"/>
                  </a:lnTo>
                  <a:lnTo>
                    <a:pt x="25400" y="129540"/>
                  </a:lnTo>
                  <a:lnTo>
                    <a:pt x="29210" y="142240"/>
                  </a:lnTo>
                  <a:lnTo>
                    <a:pt x="34290" y="157480"/>
                  </a:lnTo>
                  <a:lnTo>
                    <a:pt x="45720" y="189230"/>
                  </a:lnTo>
                  <a:lnTo>
                    <a:pt x="50800" y="204470"/>
                  </a:lnTo>
                  <a:lnTo>
                    <a:pt x="55880" y="219710"/>
                  </a:lnTo>
                  <a:lnTo>
                    <a:pt x="59690" y="233680"/>
                  </a:lnTo>
                  <a:lnTo>
                    <a:pt x="64770" y="248920"/>
                  </a:lnTo>
                  <a:lnTo>
                    <a:pt x="71120" y="262890"/>
                  </a:lnTo>
                  <a:lnTo>
                    <a:pt x="77470" y="276860"/>
                  </a:lnTo>
                  <a:lnTo>
                    <a:pt x="82550" y="292100"/>
                  </a:lnTo>
                  <a:lnTo>
                    <a:pt x="87630" y="308610"/>
                  </a:lnTo>
                  <a:lnTo>
                    <a:pt x="91440" y="325120"/>
                  </a:lnTo>
                  <a:lnTo>
                    <a:pt x="96520" y="341630"/>
                  </a:lnTo>
                  <a:lnTo>
                    <a:pt x="102870" y="359410"/>
                  </a:lnTo>
                  <a:lnTo>
                    <a:pt x="109220" y="375920"/>
                  </a:lnTo>
                  <a:lnTo>
                    <a:pt x="114300" y="392430"/>
                  </a:lnTo>
                  <a:lnTo>
                    <a:pt x="119380" y="407670"/>
                  </a:lnTo>
                  <a:lnTo>
                    <a:pt x="123190" y="422910"/>
                  </a:lnTo>
                  <a:lnTo>
                    <a:pt x="128270" y="436880"/>
                  </a:lnTo>
                  <a:lnTo>
                    <a:pt x="134620" y="452120"/>
                  </a:lnTo>
                  <a:lnTo>
                    <a:pt x="140970" y="466090"/>
                  </a:lnTo>
                  <a:lnTo>
                    <a:pt x="146050" y="480060"/>
                  </a:lnTo>
                  <a:lnTo>
                    <a:pt x="151130" y="494030"/>
                  </a:lnTo>
                  <a:lnTo>
                    <a:pt x="154940" y="509270"/>
                  </a:lnTo>
                  <a:lnTo>
                    <a:pt x="160020" y="521970"/>
                  </a:lnTo>
                  <a:lnTo>
                    <a:pt x="166370" y="533400"/>
                  </a:lnTo>
                  <a:lnTo>
                    <a:pt x="172720" y="544830"/>
                  </a:lnTo>
                  <a:lnTo>
                    <a:pt x="177800" y="556260"/>
                  </a:lnTo>
                  <a:lnTo>
                    <a:pt x="181610" y="567690"/>
                  </a:lnTo>
                  <a:lnTo>
                    <a:pt x="186690" y="577850"/>
                  </a:lnTo>
                  <a:lnTo>
                    <a:pt x="198120" y="596900"/>
                  </a:lnTo>
                  <a:lnTo>
                    <a:pt x="203200" y="604520"/>
                  </a:lnTo>
                  <a:lnTo>
                    <a:pt x="223520" y="619760"/>
                  </a:lnTo>
                  <a:lnTo>
                    <a:pt x="234950" y="627380"/>
                  </a:lnTo>
                  <a:lnTo>
                    <a:pt x="246380" y="633730"/>
                  </a:lnTo>
                  <a:lnTo>
                    <a:pt x="257810" y="638810"/>
                  </a:lnTo>
                  <a:lnTo>
                    <a:pt x="267970" y="643890"/>
                  </a:lnTo>
                  <a:lnTo>
                    <a:pt x="280670" y="646430"/>
                  </a:lnTo>
                  <a:lnTo>
                    <a:pt x="292100" y="648970"/>
                  </a:lnTo>
                  <a:lnTo>
                    <a:pt x="306070" y="650240"/>
                  </a:lnTo>
                  <a:lnTo>
                    <a:pt x="318770" y="650240"/>
                  </a:lnTo>
                  <a:lnTo>
                    <a:pt x="332740" y="648970"/>
                  </a:lnTo>
                  <a:lnTo>
                    <a:pt x="346710" y="646430"/>
                  </a:lnTo>
                  <a:lnTo>
                    <a:pt x="360680" y="643890"/>
                  </a:lnTo>
                  <a:lnTo>
                    <a:pt x="374650" y="641350"/>
                  </a:lnTo>
                  <a:lnTo>
                    <a:pt x="402590" y="635000"/>
                  </a:lnTo>
                  <a:lnTo>
                    <a:pt x="445770" y="624840"/>
                  </a:lnTo>
                  <a:lnTo>
                    <a:pt x="509270" y="610870"/>
                  </a:lnTo>
                  <a:lnTo>
                    <a:pt x="566420" y="596900"/>
                  </a:lnTo>
                  <a:lnTo>
                    <a:pt x="581660" y="595630"/>
                  </a:lnTo>
                  <a:lnTo>
                    <a:pt x="598170" y="595630"/>
                  </a:lnTo>
                  <a:lnTo>
                    <a:pt x="614680" y="596900"/>
                  </a:lnTo>
                  <a:lnTo>
                    <a:pt x="628650" y="600710"/>
                  </a:lnTo>
                  <a:lnTo>
                    <a:pt x="638810" y="604520"/>
                  </a:lnTo>
                  <a:lnTo>
                    <a:pt x="647700" y="6210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Freeform 480"/>
            <p:cNvSpPr/>
            <p:nvPr/>
          </p:nvSpPr>
          <p:spPr>
            <a:xfrm>
              <a:off x="4768850" y="6238240"/>
              <a:ext cx="242571" cy="168911"/>
            </a:xfrm>
            <a:custGeom>
              <a:avLst/>
              <a:gdLst/>
              <a:ahLst/>
              <a:cxnLst/>
              <a:rect l="0" t="0" r="0" b="0"/>
              <a:pathLst>
                <a:path w="242571" h="168911">
                  <a:moveTo>
                    <a:pt x="11430" y="0"/>
                  </a:moveTo>
                  <a:lnTo>
                    <a:pt x="5080" y="22860"/>
                  </a:lnTo>
                  <a:lnTo>
                    <a:pt x="3810" y="35560"/>
                  </a:lnTo>
                  <a:lnTo>
                    <a:pt x="2540" y="49530"/>
                  </a:lnTo>
                  <a:lnTo>
                    <a:pt x="2540" y="64770"/>
                  </a:lnTo>
                  <a:lnTo>
                    <a:pt x="1270" y="93980"/>
                  </a:lnTo>
                  <a:lnTo>
                    <a:pt x="1270" y="162560"/>
                  </a:lnTo>
                  <a:lnTo>
                    <a:pt x="0" y="107950"/>
                  </a:lnTo>
                  <a:lnTo>
                    <a:pt x="1270" y="92710"/>
                  </a:lnTo>
                  <a:lnTo>
                    <a:pt x="3810" y="77470"/>
                  </a:lnTo>
                  <a:lnTo>
                    <a:pt x="6350" y="62230"/>
                  </a:lnTo>
                  <a:lnTo>
                    <a:pt x="8890" y="48260"/>
                  </a:lnTo>
                  <a:lnTo>
                    <a:pt x="11430" y="35560"/>
                  </a:lnTo>
                  <a:lnTo>
                    <a:pt x="15240" y="24130"/>
                  </a:lnTo>
                  <a:lnTo>
                    <a:pt x="21590" y="16510"/>
                  </a:lnTo>
                  <a:lnTo>
                    <a:pt x="31750" y="11430"/>
                  </a:lnTo>
                  <a:lnTo>
                    <a:pt x="41910" y="7620"/>
                  </a:lnTo>
                  <a:lnTo>
                    <a:pt x="53340" y="8890"/>
                  </a:lnTo>
                  <a:lnTo>
                    <a:pt x="66040" y="12700"/>
                  </a:lnTo>
                  <a:lnTo>
                    <a:pt x="80010" y="19050"/>
                  </a:lnTo>
                  <a:lnTo>
                    <a:pt x="90170" y="27940"/>
                  </a:lnTo>
                  <a:lnTo>
                    <a:pt x="100330" y="39370"/>
                  </a:lnTo>
                  <a:lnTo>
                    <a:pt x="109220" y="50800"/>
                  </a:lnTo>
                  <a:lnTo>
                    <a:pt x="116840" y="63500"/>
                  </a:lnTo>
                  <a:lnTo>
                    <a:pt x="121920" y="76200"/>
                  </a:lnTo>
                  <a:lnTo>
                    <a:pt x="127000" y="90170"/>
                  </a:lnTo>
                  <a:lnTo>
                    <a:pt x="129540" y="93980"/>
                  </a:lnTo>
                  <a:lnTo>
                    <a:pt x="129540" y="91440"/>
                  </a:lnTo>
                  <a:lnTo>
                    <a:pt x="128270" y="86360"/>
                  </a:lnTo>
                  <a:lnTo>
                    <a:pt x="128270" y="76200"/>
                  </a:lnTo>
                  <a:lnTo>
                    <a:pt x="128270" y="63500"/>
                  </a:lnTo>
                  <a:lnTo>
                    <a:pt x="127000" y="49530"/>
                  </a:lnTo>
                  <a:lnTo>
                    <a:pt x="133350" y="43180"/>
                  </a:lnTo>
                  <a:lnTo>
                    <a:pt x="142240" y="40640"/>
                  </a:lnTo>
                  <a:lnTo>
                    <a:pt x="154940" y="40640"/>
                  </a:lnTo>
                  <a:lnTo>
                    <a:pt x="166370" y="45720"/>
                  </a:lnTo>
                  <a:lnTo>
                    <a:pt x="177800" y="54610"/>
                  </a:lnTo>
                  <a:lnTo>
                    <a:pt x="189230" y="64770"/>
                  </a:lnTo>
                  <a:lnTo>
                    <a:pt x="198120" y="74930"/>
                  </a:lnTo>
                  <a:lnTo>
                    <a:pt x="204470" y="85090"/>
                  </a:lnTo>
                  <a:lnTo>
                    <a:pt x="209550" y="95250"/>
                  </a:lnTo>
                  <a:lnTo>
                    <a:pt x="222250" y="119380"/>
                  </a:lnTo>
                  <a:lnTo>
                    <a:pt x="242570" y="1689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5095240" y="6238240"/>
              <a:ext cx="1" cy="105411"/>
            </a:xfrm>
            <a:custGeom>
              <a:avLst/>
              <a:gdLst/>
              <a:ahLst/>
              <a:cxnLst/>
              <a:rect l="0" t="0" r="0" b="0"/>
              <a:pathLst>
                <a:path w="1" h="105411">
                  <a:moveTo>
                    <a:pt x="0" y="0"/>
                  </a:moveTo>
                  <a:lnTo>
                    <a:pt x="0" y="1054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Freeform 482"/>
            <p:cNvSpPr/>
            <p:nvPr/>
          </p:nvSpPr>
          <p:spPr>
            <a:xfrm>
              <a:off x="5095240" y="6122670"/>
              <a:ext cx="11431" cy="10161"/>
            </a:xfrm>
            <a:custGeom>
              <a:avLst/>
              <a:gdLst/>
              <a:ahLst/>
              <a:cxnLst/>
              <a:rect l="0" t="0" r="0" b="0"/>
              <a:pathLst>
                <a:path w="11431" h="10161">
                  <a:moveTo>
                    <a:pt x="0" y="0"/>
                  </a:moveTo>
                  <a:lnTo>
                    <a:pt x="11430" y="10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Freeform 483"/>
            <p:cNvSpPr/>
            <p:nvPr/>
          </p:nvSpPr>
          <p:spPr>
            <a:xfrm>
              <a:off x="5168900" y="6049010"/>
              <a:ext cx="158751" cy="288291"/>
            </a:xfrm>
            <a:custGeom>
              <a:avLst/>
              <a:gdLst/>
              <a:ahLst/>
              <a:cxnLst/>
              <a:rect l="0" t="0" r="0" b="0"/>
              <a:pathLst>
                <a:path w="158751" h="288291">
                  <a:moveTo>
                    <a:pt x="158750" y="0"/>
                  </a:moveTo>
                  <a:lnTo>
                    <a:pt x="158750" y="229870"/>
                  </a:lnTo>
                  <a:lnTo>
                    <a:pt x="157480" y="237490"/>
                  </a:lnTo>
                  <a:lnTo>
                    <a:pt x="154940" y="238760"/>
                  </a:lnTo>
                  <a:lnTo>
                    <a:pt x="152400" y="236220"/>
                  </a:lnTo>
                  <a:lnTo>
                    <a:pt x="147320" y="229870"/>
                  </a:lnTo>
                  <a:lnTo>
                    <a:pt x="132080" y="210820"/>
                  </a:lnTo>
                  <a:lnTo>
                    <a:pt x="123190" y="200660"/>
                  </a:lnTo>
                  <a:lnTo>
                    <a:pt x="114300" y="189230"/>
                  </a:lnTo>
                  <a:lnTo>
                    <a:pt x="104140" y="179070"/>
                  </a:lnTo>
                  <a:lnTo>
                    <a:pt x="92710" y="172720"/>
                  </a:lnTo>
                  <a:lnTo>
                    <a:pt x="81280" y="167640"/>
                  </a:lnTo>
                  <a:lnTo>
                    <a:pt x="68580" y="163830"/>
                  </a:lnTo>
                  <a:lnTo>
                    <a:pt x="55880" y="166370"/>
                  </a:lnTo>
                  <a:lnTo>
                    <a:pt x="44450" y="170180"/>
                  </a:lnTo>
                  <a:lnTo>
                    <a:pt x="33020" y="176530"/>
                  </a:lnTo>
                  <a:lnTo>
                    <a:pt x="24130" y="185420"/>
                  </a:lnTo>
                  <a:lnTo>
                    <a:pt x="15240" y="196850"/>
                  </a:lnTo>
                  <a:lnTo>
                    <a:pt x="6350" y="208280"/>
                  </a:lnTo>
                  <a:lnTo>
                    <a:pt x="2540" y="219710"/>
                  </a:lnTo>
                  <a:lnTo>
                    <a:pt x="0" y="231140"/>
                  </a:lnTo>
                  <a:lnTo>
                    <a:pt x="0" y="241300"/>
                  </a:lnTo>
                  <a:lnTo>
                    <a:pt x="3810" y="252730"/>
                  </a:lnTo>
                  <a:lnTo>
                    <a:pt x="10160" y="262890"/>
                  </a:lnTo>
                  <a:lnTo>
                    <a:pt x="17780" y="274320"/>
                  </a:lnTo>
                  <a:lnTo>
                    <a:pt x="26670" y="280670"/>
                  </a:lnTo>
                  <a:lnTo>
                    <a:pt x="38100" y="285750"/>
                  </a:lnTo>
                  <a:lnTo>
                    <a:pt x="49530" y="288290"/>
                  </a:lnTo>
                  <a:lnTo>
                    <a:pt x="63500" y="288290"/>
                  </a:lnTo>
                  <a:lnTo>
                    <a:pt x="78740" y="285750"/>
                  </a:lnTo>
                  <a:lnTo>
                    <a:pt x="148590" y="262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5339080" y="6080760"/>
              <a:ext cx="167641" cy="295911"/>
            </a:xfrm>
            <a:custGeom>
              <a:avLst/>
              <a:gdLst/>
              <a:ahLst/>
              <a:cxnLst/>
              <a:rect l="0" t="0" r="0" b="0"/>
              <a:pathLst>
                <a:path w="167641" h="295911">
                  <a:moveTo>
                    <a:pt x="114300" y="0"/>
                  </a:moveTo>
                  <a:lnTo>
                    <a:pt x="120650" y="27940"/>
                  </a:lnTo>
                  <a:lnTo>
                    <a:pt x="123190" y="39370"/>
                  </a:lnTo>
                  <a:lnTo>
                    <a:pt x="125730" y="50800"/>
                  </a:lnTo>
                  <a:lnTo>
                    <a:pt x="129540" y="62230"/>
                  </a:lnTo>
                  <a:lnTo>
                    <a:pt x="132080" y="77470"/>
                  </a:lnTo>
                  <a:lnTo>
                    <a:pt x="133350" y="96520"/>
                  </a:lnTo>
                  <a:lnTo>
                    <a:pt x="133350" y="116840"/>
                  </a:lnTo>
                  <a:lnTo>
                    <a:pt x="134620" y="158750"/>
                  </a:lnTo>
                  <a:lnTo>
                    <a:pt x="134620" y="179070"/>
                  </a:lnTo>
                  <a:lnTo>
                    <a:pt x="137160" y="198120"/>
                  </a:lnTo>
                  <a:lnTo>
                    <a:pt x="138430" y="214630"/>
                  </a:lnTo>
                  <a:lnTo>
                    <a:pt x="140970" y="231140"/>
                  </a:lnTo>
                  <a:lnTo>
                    <a:pt x="142240" y="237490"/>
                  </a:lnTo>
                  <a:lnTo>
                    <a:pt x="143510" y="236220"/>
                  </a:lnTo>
                  <a:lnTo>
                    <a:pt x="144780" y="231140"/>
                  </a:lnTo>
                  <a:lnTo>
                    <a:pt x="143510" y="223520"/>
                  </a:lnTo>
                  <a:lnTo>
                    <a:pt x="139700" y="213360"/>
                  </a:lnTo>
                  <a:lnTo>
                    <a:pt x="134620" y="201930"/>
                  </a:lnTo>
                  <a:lnTo>
                    <a:pt x="129540" y="190500"/>
                  </a:lnTo>
                  <a:lnTo>
                    <a:pt x="123190" y="180340"/>
                  </a:lnTo>
                  <a:lnTo>
                    <a:pt x="116840" y="168910"/>
                  </a:lnTo>
                  <a:lnTo>
                    <a:pt x="106680" y="162560"/>
                  </a:lnTo>
                  <a:lnTo>
                    <a:pt x="93980" y="160020"/>
                  </a:lnTo>
                  <a:lnTo>
                    <a:pt x="80010" y="160020"/>
                  </a:lnTo>
                  <a:lnTo>
                    <a:pt x="68580" y="161290"/>
                  </a:lnTo>
                  <a:lnTo>
                    <a:pt x="58420" y="165100"/>
                  </a:lnTo>
                  <a:lnTo>
                    <a:pt x="48260" y="170180"/>
                  </a:lnTo>
                  <a:lnTo>
                    <a:pt x="40640" y="175260"/>
                  </a:lnTo>
                  <a:lnTo>
                    <a:pt x="31750" y="181610"/>
                  </a:lnTo>
                  <a:lnTo>
                    <a:pt x="24130" y="187960"/>
                  </a:lnTo>
                  <a:lnTo>
                    <a:pt x="17780" y="196850"/>
                  </a:lnTo>
                  <a:lnTo>
                    <a:pt x="10160" y="207010"/>
                  </a:lnTo>
                  <a:lnTo>
                    <a:pt x="2540" y="218440"/>
                  </a:lnTo>
                  <a:lnTo>
                    <a:pt x="0" y="232410"/>
                  </a:lnTo>
                  <a:lnTo>
                    <a:pt x="1270" y="247650"/>
                  </a:lnTo>
                  <a:lnTo>
                    <a:pt x="3810" y="262890"/>
                  </a:lnTo>
                  <a:lnTo>
                    <a:pt x="10160" y="274320"/>
                  </a:lnTo>
                  <a:lnTo>
                    <a:pt x="19050" y="284480"/>
                  </a:lnTo>
                  <a:lnTo>
                    <a:pt x="30480" y="290830"/>
                  </a:lnTo>
                  <a:lnTo>
                    <a:pt x="40640" y="294640"/>
                  </a:lnTo>
                  <a:lnTo>
                    <a:pt x="50800" y="295910"/>
                  </a:lnTo>
                  <a:lnTo>
                    <a:pt x="62230" y="295910"/>
                  </a:lnTo>
                  <a:lnTo>
                    <a:pt x="72390" y="294640"/>
                  </a:lnTo>
                  <a:lnTo>
                    <a:pt x="82550" y="292100"/>
                  </a:lnTo>
                  <a:lnTo>
                    <a:pt x="93980" y="289560"/>
                  </a:lnTo>
                  <a:lnTo>
                    <a:pt x="104140" y="285750"/>
                  </a:lnTo>
                  <a:lnTo>
                    <a:pt x="114300" y="280670"/>
                  </a:lnTo>
                  <a:lnTo>
                    <a:pt x="125730" y="274320"/>
                  </a:lnTo>
                  <a:lnTo>
                    <a:pt x="134620" y="267970"/>
                  </a:lnTo>
                  <a:lnTo>
                    <a:pt x="143510" y="261620"/>
                  </a:lnTo>
                  <a:lnTo>
                    <a:pt x="167640" y="242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Freeform 485"/>
            <p:cNvSpPr/>
            <p:nvPr/>
          </p:nvSpPr>
          <p:spPr>
            <a:xfrm>
              <a:off x="5580380" y="6090920"/>
              <a:ext cx="10161" cy="284481"/>
            </a:xfrm>
            <a:custGeom>
              <a:avLst/>
              <a:gdLst/>
              <a:ahLst/>
              <a:cxnLst/>
              <a:rect l="0" t="0" r="0" b="0"/>
              <a:pathLst>
                <a:path w="10161" h="284481">
                  <a:moveTo>
                    <a:pt x="0" y="0"/>
                  </a:moveTo>
                  <a:lnTo>
                    <a:pt x="5080" y="17780"/>
                  </a:lnTo>
                  <a:lnTo>
                    <a:pt x="6350" y="27940"/>
                  </a:lnTo>
                  <a:lnTo>
                    <a:pt x="7620" y="40640"/>
                  </a:lnTo>
                  <a:lnTo>
                    <a:pt x="8890" y="55880"/>
                  </a:lnTo>
                  <a:lnTo>
                    <a:pt x="10160" y="83820"/>
                  </a:lnTo>
                  <a:lnTo>
                    <a:pt x="10160" y="97790"/>
                  </a:lnTo>
                  <a:lnTo>
                    <a:pt x="8890" y="114300"/>
                  </a:lnTo>
                  <a:lnTo>
                    <a:pt x="6350" y="133350"/>
                  </a:lnTo>
                  <a:lnTo>
                    <a:pt x="5080" y="152400"/>
                  </a:lnTo>
                  <a:lnTo>
                    <a:pt x="2540" y="168910"/>
                  </a:lnTo>
                  <a:lnTo>
                    <a:pt x="1270" y="185420"/>
                  </a:lnTo>
                  <a:lnTo>
                    <a:pt x="1270" y="200660"/>
                  </a:lnTo>
                  <a:lnTo>
                    <a:pt x="0" y="231140"/>
                  </a:lnTo>
                  <a:lnTo>
                    <a:pt x="0" y="284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Freeform 486"/>
            <p:cNvSpPr/>
            <p:nvPr/>
          </p:nvSpPr>
          <p:spPr>
            <a:xfrm>
              <a:off x="5651500" y="6225540"/>
              <a:ext cx="149861" cy="163831"/>
            </a:xfrm>
            <a:custGeom>
              <a:avLst/>
              <a:gdLst/>
              <a:ahLst/>
              <a:cxnLst/>
              <a:rect l="0" t="0" r="0" b="0"/>
              <a:pathLst>
                <a:path w="149861" h="163831">
                  <a:moveTo>
                    <a:pt x="2540" y="66040"/>
                  </a:moveTo>
                  <a:lnTo>
                    <a:pt x="19050" y="71120"/>
                  </a:lnTo>
                  <a:lnTo>
                    <a:pt x="29210" y="73660"/>
                  </a:lnTo>
                  <a:lnTo>
                    <a:pt x="39370" y="73660"/>
                  </a:lnTo>
                  <a:lnTo>
                    <a:pt x="52070" y="74930"/>
                  </a:lnTo>
                  <a:lnTo>
                    <a:pt x="63500" y="73660"/>
                  </a:lnTo>
                  <a:lnTo>
                    <a:pt x="74930" y="72390"/>
                  </a:lnTo>
                  <a:lnTo>
                    <a:pt x="85090" y="69850"/>
                  </a:lnTo>
                  <a:lnTo>
                    <a:pt x="93980" y="64770"/>
                  </a:lnTo>
                  <a:lnTo>
                    <a:pt x="100330" y="58420"/>
                  </a:lnTo>
                  <a:lnTo>
                    <a:pt x="106680" y="50800"/>
                  </a:lnTo>
                  <a:lnTo>
                    <a:pt x="109220" y="41910"/>
                  </a:lnTo>
                  <a:lnTo>
                    <a:pt x="110490" y="31750"/>
                  </a:lnTo>
                  <a:lnTo>
                    <a:pt x="109220" y="22860"/>
                  </a:lnTo>
                  <a:lnTo>
                    <a:pt x="105410" y="13970"/>
                  </a:lnTo>
                  <a:lnTo>
                    <a:pt x="99060" y="7620"/>
                  </a:lnTo>
                  <a:lnTo>
                    <a:pt x="91440" y="2540"/>
                  </a:lnTo>
                  <a:lnTo>
                    <a:pt x="81280" y="0"/>
                  </a:lnTo>
                  <a:lnTo>
                    <a:pt x="69850" y="0"/>
                  </a:lnTo>
                  <a:lnTo>
                    <a:pt x="58420" y="1270"/>
                  </a:lnTo>
                  <a:lnTo>
                    <a:pt x="46990" y="5080"/>
                  </a:lnTo>
                  <a:lnTo>
                    <a:pt x="35560" y="11430"/>
                  </a:lnTo>
                  <a:lnTo>
                    <a:pt x="24130" y="19050"/>
                  </a:lnTo>
                  <a:lnTo>
                    <a:pt x="15240" y="27940"/>
                  </a:lnTo>
                  <a:lnTo>
                    <a:pt x="8890" y="36830"/>
                  </a:lnTo>
                  <a:lnTo>
                    <a:pt x="3810" y="46990"/>
                  </a:lnTo>
                  <a:lnTo>
                    <a:pt x="0" y="58420"/>
                  </a:lnTo>
                  <a:lnTo>
                    <a:pt x="0" y="72390"/>
                  </a:lnTo>
                  <a:lnTo>
                    <a:pt x="1270" y="87630"/>
                  </a:lnTo>
                  <a:lnTo>
                    <a:pt x="3810" y="100330"/>
                  </a:lnTo>
                  <a:lnTo>
                    <a:pt x="7620" y="111760"/>
                  </a:lnTo>
                  <a:lnTo>
                    <a:pt x="12700" y="120650"/>
                  </a:lnTo>
                  <a:lnTo>
                    <a:pt x="20320" y="129540"/>
                  </a:lnTo>
                  <a:lnTo>
                    <a:pt x="27940" y="137160"/>
                  </a:lnTo>
                  <a:lnTo>
                    <a:pt x="36830" y="144780"/>
                  </a:lnTo>
                  <a:lnTo>
                    <a:pt x="46990" y="151130"/>
                  </a:lnTo>
                  <a:lnTo>
                    <a:pt x="55880" y="156210"/>
                  </a:lnTo>
                  <a:lnTo>
                    <a:pt x="66040" y="161290"/>
                  </a:lnTo>
                  <a:lnTo>
                    <a:pt x="77470" y="163830"/>
                  </a:lnTo>
                  <a:lnTo>
                    <a:pt x="90170" y="163830"/>
                  </a:lnTo>
                  <a:lnTo>
                    <a:pt x="149860" y="1498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Freeform 487"/>
            <p:cNvSpPr/>
            <p:nvPr/>
          </p:nvSpPr>
          <p:spPr>
            <a:xfrm>
              <a:off x="6004560" y="6164580"/>
              <a:ext cx="133351" cy="195581"/>
            </a:xfrm>
            <a:custGeom>
              <a:avLst/>
              <a:gdLst/>
              <a:ahLst/>
              <a:cxnLst/>
              <a:rect l="0" t="0" r="0" b="0"/>
              <a:pathLst>
                <a:path w="133351" h="195581">
                  <a:moveTo>
                    <a:pt x="81280" y="0"/>
                  </a:moveTo>
                  <a:lnTo>
                    <a:pt x="81280" y="27940"/>
                  </a:lnTo>
                  <a:lnTo>
                    <a:pt x="82550" y="40640"/>
                  </a:lnTo>
                  <a:lnTo>
                    <a:pt x="83820" y="52070"/>
                  </a:lnTo>
                  <a:lnTo>
                    <a:pt x="86360" y="62230"/>
                  </a:lnTo>
                  <a:lnTo>
                    <a:pt x="86360" y="66040"/>
                  </a:lnTo>
                  <a:lnTo>
                    <a:pt x="86360" y="66040"/>
                  </a:lnTo>
                  <a:lnTo>
                    <a:pt x="83820" y="60960"/>
                  </a:lnTo>
                  <a:lnTo>
                    <a:pt x="81280" y="55880"/>
                  </a:lnTo>
                  <a:lnTo>
                    <a:pt x="76200" y="50800"/>
                  </a:lnTo>
                  <a:lnTo>
                    <a:pt x="71120" y="44450"/>
                  </a:lnTo>
                  <a:lnTo>
                    <a:pt x="63500" y="39370"/>
                  </a:lnTo>
                  <a:lnTo>
                    <a:pt x="55880" y="34290"/>
                  </a:lnTo>
                  <a:lnTo>
                    <a:pt x="45720" y="30480"/>
                  </a:lnTo>
                  <a:lnTo>
                    <a:pt x="38100" y="30480"/>
                  </a:lnTo>
                  <a:lnTo>
                    <a:pt x="30480" y="34290"/>
                  </a:lnTo>
                  <a:lnTo>
                    <a:pt x="22860" y="40640"/>
                  </a:lnTo>
                  <a:lnTo>
                    <a:pt x="16510" y="49530"/>
                  </a:lnTo>
                  <a:lnTo>
                    <a:pt x="11430" y="59690"/>
                  </a:lnTo>
                  <a:lnTo>
                    <a:pt x="6350" y="72390"/>
                  </a:lnTo>
                  <a:lnTo>
                    <a:pt x="2540" y="85090"/>
                  </a:lnTo>
                  <a:lnTo>
                    <a:pt x="1270" y="100330"/>
                  </a:lnTo>
                  <a:lnTo>
                    <a:pt x="0" y="116840"/>
                  </a:lnTo>
                  <a:lnTo>
                    <a:pt x="1270" y="129540"/>
                  </a:lnTo>
                  <a:lnTo>
                    <a:pt x="3810" y="139700"/>
                  </a:lnTo>
                  <a:lnTo>
                    <a:pt x="8890" y="149860"/>
                  </a:lnTo>
                  <a:lnTo>
                    <a:pt x="13970" y="160020"/>
                  </a:lnTo>
                  <a:lnTo>
                    <a:pt x="20320" y="170180"/>
                  </a:lnTo>
                  <a:lnTo>
                    <a:pt x="26670" y="180340"/>
                  </a:lnTo>
                  <a:lnTo>
                    <a:pt x="35560" y="186690"/>
                  </a:lnTo>
                  <a:lnTo>
                    <a:pt x="45720" y="191770"/>
                  </a:lnTo>
                  <a:lnTo>
                    <a:pt x="57150" y="194310"/>
                  </a:lnTo>
                  <a:lnTo>
                    <a:pt x="68580" y="195580"/>
                  </a:lnTo>
                  <a:lnTo>
                    <a:pt x="80010" y="194310"/>
                  </a:lnTo>
                  <a:lnTo>
                    <a:pt x="133350" y="179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Freeform 488"/>
            <p:cNvSpPr/>
            <p:nvPr/>
          </p:nvSpPr>
          <p:spPr>
            <a:xfrm>
              <a:off x="6211570" y="6059170"/>
              <a:ext cx="21591" cy="284481"/>
            </a:xfrm>
            <a:custGeom>
              <a:avLst/>
              <a:gdLst/>
              <a:ahLst/>
              <a:cxnLst/>
              <a:rect l="0" t="0" r="0" b="0"/>
              <a:pathLst>
                <a:path w="21591" h="284481">
                  <a:moveTo>
                    <a:pt x="10160" y="0"/>
                  </a:moveTo>
                  <a:lnTo>
                    <a:pt x="5080" y="22860"/>
                  </a:lnTo>
                  <a:lnTo>
                    <a:pt x="3810" y="35560"/>
                  </a:lnTo>
                  <a:lnTo>
                    <a:pt x="2540" y="49530"/>
                  </a:lnTo>
                  <a:lnTo>
                    <a:pt x="1270" y="64770"/>
                  </a:lnTo>
                  <a:lnTo>
                    <a:pt x="1270" y="93980"/>
                  </a:lnTo>
                  <a:lnTo>
                    <a:pt x="0" y="151130"/>
                  </a:lnTo>
                  <a:lnTo>
                    <a:pt x="1270" y="167640"/>
                  </a:lnTo>
                  <a:lnTo>
                    <a:pt x="3810" y="185420"/>
                  </a:lnTo>
                  <a:lnTo>
                    <a:pt x="6350" y="204470"/>
                  </a:lnTo>
                  <a:lnTo>
                    <a:pt x="7620" y="222250"/>
                  </a:lnTo>
                  <a:lnTo>
                    <a:pt x="8890" y="238760"/>
                  </a:lnTo>
                  <a:lnTo>
                    <a:pt x="21590" y="284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Freeform 489"/>
            <p:cNvSpPr/>
            <p:nvPr/>
          </p:nvSpPr>
          <p:spPr>
            <a:xfrm>
              <a:off x="6267450" y="6137910"/>
              <a:ext cx="554991" cy="237491"/>
            </a:xfrm>
            <a:custGeom>
              <a:avLst/>
              <a:gdLst/>
              <a:ahLst/>
              <a:cxnLst/>
              <a:rect l="0" t="0" r="0" b="0"/>
              <a:pathLst>
                <a:path w="554991" h="237491">
                  <a:moveTo>
                    <a:pt x="113030" y="38100"/>
                  </a:moveTo>
                  <a:lnTo>
                    <a:pt x="96520" y="43180"/>
                  </a:lnTo>
                  <a:lnTo>
                    <a:pt x="86360" y="48260"/>
                  </a:lnTo>
                  <a:lnTo>
                    <a:pt x="74930" y="55880"/>
                  </a:lnTo>
                  <a:lnTo>
                    <a:pt x="63500" y="63500"/>
                  </a:lnTo>
                  <a:lnTo>
                    <a:pt x="54610" y="72390"/>
                  </a:lnTo>
                  <a:lnTo>
                    <a:pt x="46990" y="81280"/>
                  </a:lnTo>
                  <a:lnTo>
                    <a:pt x="34290" y="101600"/>
                  </a:lnTo>
                  <a:lnTo>
                    <a:pt x="21590" y="121920"/>
                  </a:lnTo>
                  <a:lnTo>
                    <a:pt x="15240" y="132080"/>
                  </a:lnTo>
                  <a:lnTo>
                    <a:pt x="10160" y="143510"/>
                  </a:lnTo>
                  <a:lnTo>
                    <a:pt x="6350" y="153670"/>
                  </a:lnTo>
                  <a:lnTo>
                    <a:pt x="2540" y="166370"/>
                  </a:lnTo>
                  <a:lnTo>
                    <a:pt x="1270" y="180340"/>
                  </a:lnTo>
                  <a:lnTo>
                    <a:pt x="0" y="196850"/>
                  </a:lnTo>
                  <a:lnTo>
                    <a:pt x="2540" y="208280"/>
                  </a:lnTo>
                  <a:lnTo>
                    <a:pt x="7620" y="219710"/>
                  </a:lnTo>
                  <a:lnTo>
                    <a:pt x="13970" y="228600"/>
                  </a:lnTo>
                  <a:lnTo>
                    <a:pt x="22860" y="234950"/>
                  </a:lnTo>
                  <a:lnTo>
                    <a:pt x="31750" y="236220"/>
                  </a:lnTo>
                  <a:lnTo>
                    <a:pt x="40640" y="237490"/>
                  </a:lnTo>
                  <a:lnTo>
                    <a:pt x="49530" y="234950"/>
                  </a:lnTo>
                  <a:lnTo>
                    <a:pt x="58420" y="231140"/>
                  </a:lnTo>
                  <a:lnTo>
                    <a:pt x="66040" y="226060"/>
                  </a:lnTo>
                  <a:lnTo>
                    <a:pt x="73660" y="220980"/>
                  </a:lnTo>
                  <a:lnTo>
                    <a:pt x="80010" y="214630"/>
                  </a:lnTo>
                  <a:lnTo>
                    <a:pt x="87630" y="208280"/>
                  </a:lnTo>
                  <a:lnTo>
                    <a:pt x="93980" y="200660"/>
                  </a:lnTo>
                  <a:lnTo>
                    <a:pt x="99060" y="191770"/>
                  </a:lnTo>
                  <a:lnTo>
                    <a:pt x="104140" y="182880"/>
                  </a:lnTo>
                  <a:lnTo>
                    <a:pt x="107950" y="172720"/>
                  </a:lnTo>
                  <a:lnTo>
                    <a:pt x="111760" y="162560"/>
                  </a:lnTo>
                  <a:lnTo>
                    <a:pt x="115570" y="152400"/>
                  </a:lnTo>
                  <a:lnTo>
                    <a:pt x="118110" y="139700"/>
                  </a:lnTo>
                  <a:lnTo>
                    <a:pt x="119380" y="125730"/>
                  </a:lnTo>
                  <a:lnTo>
                    <a:pt x="120650" y="110490"/>
                  </a:lnTo>
                  <a:lnTo>
                    <a:pt x="120650" y="96520"/>
                  </a:lnTo>
                  <a:lnTo>
                    <a:pt x="119380" y="83820"/>
                  </a:lnTo>
                  <a:lnTo>
                    <a:pt x="116840" y="72390"/>
                  </a:lnTo>
                  <a:lnTo>
                    <a:pt x="115570" y="69850"/>
                  </a:lnTo>
                  <a:lnTo>
                    <a:pt x="114300" y="74930"/>
                  </a:lnTo>
                  <a:lnTo>
                    <a:pt x="114300" y="83820"/>
                  </a:lnTo>
                  <a:lnTo>
                    <a:pt x="114300" y="92710"/>
                  </a:lnTo>
                  <a:lnTo>
                    <a:pt x="116840" y="102870"/>
                  </a:lnTo>
                  <a:lnTo>
                    <a:pt x="124460" y="135890"/>
                  </a:lnTo>
                  <a:lnTo>
                    <a:pt x="127000" y="148590"/>
                  </a:lnTo>
                  <a:lnTo>
                    <a:pt x="132080" y="161290"/>
                  </a:lnTo>
                  <a:lnTo>
                    <a:pt x="137160" y="172720"/>
                  </a:lnTo>
                  <a:lnTo>
                    <a:pt x="143510" y="184150"/>
                  </a:lnTo>
                  <a:lnTo>
                    <a:pt x="152400" y="190500"/>
                  </a:lnTo>
                  <a:lnTo>
                    <a:pt x="165100" y="193040"/>
                  </a:lnTo>
                  <a:lnTo>
                    <a:pt x="179070" y="194310"/>
                  </a:lnTo>
                  <a:lnTo>
                    <a:pt x="190500" y="189230"/>
                  </a:lnTo>
                  <a:lnTo>
                    <a:pt x="198120" y="182880"/>
                  </a:lnTo>
                  <a:lnTo>
                    <a:pt x="204470" y="172720"/>
                  </a:lnTo>
                  <a:lnTo>
                    <a:pt x="210820" y="160020"/>
                  </a:lnTo>
                  <a:lnTo>
                    <a:pt x="215900" y="146050"/>
                  </a:lnTo>
                  <a:lnTo>
                    <a:pt x="223520" y="116840"/>
                  </a:lnTo>
                  <a:lnTo>
                    <a:pt x="231140" y="87630"/>
                  </a:lnTo>
                  <a:lnTo>
                    <a:pt x="237490" y="74930"/>
                  </a:lnTo>
                  <a:lnTo>
                    <a:pt x="245110" y="64770"/>
                  </a:lnTo>
                  <a:lnTo>
                    <a:pt x="254000" y="55880"/>
                  </a:lnTo>
                  <a:lnTo>
                    <a:pt x="265430" y="52070"/>
                  </a:lnTo>
                  <a:lnTo>
                    <a:pt x="278130" y="52070"/>
                  </a:lnTo>
                  <a:lnTo>
                    <a:pt x="293370" y="54610"/>
                  </a:lnTo>
                  <a:lnTo>
                    <a:pt x="307340" y="59690"/>
                  </a:lnTo>
                  <a:lnTo>
                    <a:pt x="320040" y="66040"/>
                  </a:lnTo>
                  <a:lnTo>
                    <a:pt x="331470" y="73660"/>
                  </a:lnTo>
                  <a:lnTo>
                    <a:pt x="340360" y="85090"/>
                  </a:lnTo>
                  <a:lnTo>
                    <a:pt x="347980" y="99060"/>
                  </a:lnTo>
                  <a:lnTo>
                    <a:pt x="353060" y="113030"/>
                  </a:lnTo>
                  <a:lnTo>
                    <a:pt x="358140" y="128270"/>
                  </a:lnTo>
                  <a:lnTo>
                    <a:pt x="360680" y="142240"/>
                  </a:lnTo>
                  <a:lnTo>
                    <a:pt x="361950" y="156210"/>
                  </a:lnTo>
                  <a:lnTo>
                    <a:pt x="363220" y="161290"/>
                  </a:lnTo>
                  <a:lnTo>
                    <a:pt x="364490" y="160020"/>
                  </a:lnTo>
                  <a:lnTo>
                    <a:pt x="364490" y="153670"/>
                  </a:lnTo>
                  <a:lnTo>
                    <a:pt x="364490" y="144780"/>
                  </a:lnTo>
                  <a:lnTo>
                    <a:pt x="365760" y="118110"/>
                  </a:lnTo>
                  <a:lnTo>
                    <a:pt x="367030" y="105410"/>
                  </a:lnTo>
                  <a:lnTo>
                    <a:pt x="368300" y="93980"/>
                  </a:lnTo>
                  <a:lnTo>
                    <a:pt x="370840" y="81280"/>
                  </a:lnTo>
                  <a:lnTo>
                    <a:pt x="374650" y="72390"/>
                  </a:lnTo>
                  <a:lnTo>
                    <a:pt x="379730" y="62230"/>
                  </a:lnTo>
                  <a:lnTo>
                    <a:pt x="386080" y="54610"/>
                  </a:lnTo>
                  <a:lnTo>
                    <a:pt x="392430" y="46990"/>
                  </a:lnTo>
                  <a:lnTo>
                    <a:pt x="398780" y="39370"/>
                  </a:lnTo>
                  <a:lnTo>
                    <a:pt x="405130" y="31750"/>
                  </a:lnTo>
                  <a:lnTo>
                    <a:pt x="419100" y="16510"/>
                  </a:lnTo>
                  <a:lnTo>
                    <a:pt x="425450" y="10160"/>
                  </a:lnTo>
                  <a:lnTo>
                    <a:pt x="435610" y="5080"/>
                  </a:lnTo>
                  <a:lnTo>
                    <a:pt x="448310" y="1270"/>
                  </a:lnTo>
                  <a:lnTo>
                    <a:pt x="463550" y="0"/>
                  </a:lnTo>
                  <a:lnTo>
                    <a:pt x="477520" y="1270"/>
                  </a:lnTo>
                  <a:lnTo>
                    <a:pt x="491490" y="3810"/>
                  </a:lnTo>
                  <a:lnTo>
                    <a:pt x="505460" y="7620"/>
                  </a:lnTo>
                  <a:lnTo>
                    <a:pt x="516890" y="12700"/>
                  </a:lnTo>
                  <a:lnTo>
                    <a:pt x="527050" y="19050"/>
                  </a:lnTo>
                  <a:lnTo>
                    <a:pt x="537210" y="25400"/>
                  </a:lnTo>
                  <a:lnTo>
                    <a:pt x="543560" y="34290"/>
                  </a:lnTo>
                  <a:lnTo>
                    <a:pt x="549910" y="44450"/>
                  </a:lnTo>
                  <a:lnTo>
                    <a:pt x="554990" y="55880"/>
                  </a:lnTo>
                  <a:lnTo>
                    <a:pt x="554990" y="69850"/>
                  </a:lnTo>
                  <a:lnTo>
                    <a:pt x="551180" y="85090"/>
                  </a:lnTo>
                  <a:lnTo>
                    <a:pt x="546100" y="100330"/>
                  </a:lnTo>
                  <a:lnTo>
                    <a:pt x="539750" y="113030"/>
                  </a:lnTo>
                  <a:lnTo>
                    <a:pt x="533400" y="124460"/>
                  </a:lnTo>
                  <a:lnTo>
                    <a:pt x="525780" y="134620"/>
                  </a:lnTo>
                  <a:lnTo>
                    <a:pt x="515620" y="143510"/>
                  </a:lnTo>
                  <a:lnTo>
                    <a:pt x="502920" y="153670"/>
                  </a:lnTo>
                  <a:lnTo>
                    <a:pt x="488950" y="165100"/>
                  </a:lnTo>
                  <a:lnTo>
                    <a:pt x="474980" y="172720"/>
                  </a:lnTo>
                  <a:lnTo>
                    <a:pt x="461010" y="179070"/>
                  </a:lnTo>
                  <a:lnTo>
                    <a:pt x="386080" y="1955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Freeform 490"/>
            <p:cNvSpPr/>
            <p:nvPr/>
          </p:nvSpPr>
          <p:spPr>
            <a:xfrm>
              <a:off x="6085840" y="6503670"/>
              <a:ext cx="243841" cy="368301"/>
            </a:xfrm>
            <a:custGeom>
              <a:avLst/>
              <a:gdLst/>
              <a:ahLst/>
              <a:cxnLst/>
              <a:rect l="0" t="0" r="0" b="0"/>
              <a:pathLst>
                <a:path w="243841" h="368301">
                  <a:moveTo>
                    <a:pt x="0" y="104140"/>
                  </a:moveTo>
                  <a:lnTo>
                    <a:pt x="11430" y="120650"/>
                  </a:lnTo>
                  <a:lnTo>
                    <a:pt x="20320" y="125730"/>
                  </a:lnTo>
                  <a:lnTo>
                    <a:pt x="31750" y="128270"/>
                  </a:lnTo>
                  <a:lnTo>
                    <a:pt x="45720" y="130810"/>
                  </a:lnTo>
                  <a:lnTo>
                    <a:pt x="60960" y="130810"/>
                  </a:lnTo>
                  <a:lnTo>
                    <a:pt x="76200" y="129540"/>
                  </a:lnTo>
                  <a:lnTo>
                    <a:pt x="92710" y="128270"/>
                  </a:lnTo>
                  <a:lnTo>
                    <a:pt x="106680" y="124460"/>
                  </a:lnTo>
                  <a:lnTo>
                    <a:pt x="118110" y="119380"/>
                  </a:lnTo>
                  <a:lnTo>
                    <a:pt x="127000" y="114300"/>
                  </a:lnTo>
                  <a:lnTo>
                    <a:pt x="135890" y="106680"/>
                  </a:lnTo>
                  <a:lnTo>
                    <a:pt x="144780" y="96520"/>
                  </a:lnTo>
                  <a:lnTo>
                    <a:pt x="152400" y="83820"/>
                  </a:lnTo>
                  <a:lnTo>
                    <a:pt x="158750" y="73660"/>
                  </a:lnTo>
                  <a:lnTo>
                    <a:pt x="163830" y="62230"/>
                  </a:lnTo>
                  <a:lnTo>
                    <a:pt x="168910" y="52070"/>
                  </a:lnTo>
                  <a:lnTo>
                    <a:pt x="172720" y="38100"/>
                  </a:lnTo>
                  <a:lnTo>
                    <a:pt x="173990" y="24130"/>
                  </a:lnTo>
                  <a:lnTo>
                    <a:pt x="175260" y="8890"/>
                  </a:lnTo>
                  <a:lnTo>
                    <a:pt x="171450" y="1270"/>
                  </a:lnTo>
                  <a:lnTo>
                    <a:pt x="165100" y="0"/>
                  </a:lnTo>
                  <a:lnTo>
                    <a:pt x="154940" y="3810"/>
                  </a:lnTo>
                  <a:lnTo>
                    <a:pt x="147320" y="10160"/>
                  </a:lnTo>
                  <a:lnTo>
                    <a:pt x="142240" y="19050"/>
                  </a:lnTo>
                  <a:lnTo>
                    <a:pt x="135890" y="29210"/>
                  </a:lnTo>
                  <a:lnTo>
                    <a:pt x="132080" y="41910"/>
                  </a:lnTo>
                  <a:lnTo>
                    <a:pt x="127000" y="53340"/>
                  </a:lnTo>
                  <a:lnTo>
                    <a:pt x="123190" y="67310"/>
                  </a:lnTo>
                  <a:lnTo>
                    <a:pt x="115570" y="93980"/>
                  </a:lnTo>
                  <a:lnTo>
                    <a:pt x="111760" y="107950"/>
                  </a:lnTo>
                  <a:lnTo>
                    <a:pt x="109220" y="123190"/>
                  </a:lnTo>
                  <a:lnTo>
                    <a:pt x="107950" y="138430"/>
                  </a:lnTo>
                  <a:lnTo>
                    <a:pt x="106680" y="154940"/>
                  </a:lnTo>
                  <a:lnTo>
                    <a:pt x="107950" y="170180"/>
                  </a:lnTo>
                  <a:lnTo>
                    <a:pt x="109220" y="185420"/>
                  </a:lnTo>
                  <a:lnTo>
                    <a:pt x="111760" y="200660"/>
                  </a:lnTo>
                  <a:lnTo>
                    <a:pt x="113030" y="214630"/>
                  </a:lnTo>
                  <a:lnTo>
                    <a:pt x="113030" y="229870"/>
                  </a:lnTo>
                  <a:lnTo>
                    <a:pt x="114300" y="243840"/>
                  </a:lnTo>
                  <a:lnTo>
                    <a:pt x="116840" y="257810"/>
                  </a:lnTo>
                  <a:lnTo>
                    <a:pt x="120650" y="271780"/>
                  </a:lnTo>
                  <a:lnTo>
                    <a:pt x="134620" y="311150"/>
                  </a:lnTo>
                  <a:lnTo>
                    <a:pt x="138430" y="322580"/>
                  </a:lnTo>
                  <a:lnTo>
                    <a:pt x="143510" y="332740"/>
                  </a:lnTo>
                  <a:lnTo>
                    <a:pt x="149860" y="341630"/>
                  </a:lnTo>
                  <a:lnTo>
                    <a:pt x="156210" y="350520"/>
                  </a:lnTo>
                  <a:lnTo>
                    <a:pt x="165100" y="356870"/>
                  </a:lnTo>
                  <a:lnTo>
                    <a:pt x="175260" y="361950"/>
                  </a:lnTo>
                  <a:lnTo>
                    <a:pt x="186690" y="367030"/>
                  </a:lnTo>
                  <a:lnTo>
                    <a:pt x="198120" y="368300"/>
                  </a:lnTo>
                  <a:lnTo>
                    <a:pt x="209550" y="367030"/>
                  </a:lnTo>
                  <a:lnTo>
                    <a:pt x="219710" y="363220"/>
                  </a:lnTo>
                  <a:lnTo>
                    <a:pt x="228600" y="355600"/>
                  </a:lnTo>
                  <a:lnTo>
                    <a:pt x="234950" y="346710"/>
                  </a:lnTo>
                  <a:lnTo>
                    <a:pt x="241300" y="336550"/>
                  </a:lnTo>
                  <a:lnTo>
                    <a:pt x="243840" y="325120"/>
                  </a:lnTo>
                  <a:lnTo>
                    <a:pt x="243840" y="314960"/>
                  </a:lnTo>
                  <a:lnTo>
                    <a:pt x="243840" y="303530"/>
                  </a:lnTo>
                  <a:lnTo>
                    <a:pt x="240030" y="293370"/>
                  </a:lnTo>
                  <a:lnTo>
                    <a:pt x="236220" y="283210"/>
                  </a:lnTo>
                  <a:lnTo>
                    <a:pt x="231140" y="271780"/>
                  </a:lnTo>
                  <a:lnTo>
                    <a:pt x="224790" y="262890"/>
                  </a:lnTo>
                  <a:lnTo>
                    <a:pt x="219710" y="254000"/>
                  </a:lnTo>
                  <a:lnTo>
                    <a:pt x="212090" y="246380"/>
                  </a:lnTo>
                  <a:lnTo>
                    <a:pt x="204470" y="238760"/>
                  </a:lnTo>
                  <a:lnTo>
                    <a:pt x="195580" y="231140"/>
                  </a:lnTo>
                  <a:lnTo>
                    <a:pt x="186690" y="223520"/>
                  </a:lnTo>
                  <a:lnTo>
                    <a:pt x="175260" y="217170"/>
                  </a:lnTo>
                  <a:lnTo>
                    <a:pt x="161290" y="212090"/>
                  </a:lnTo>
                  <a:lnTo>
                    <a:pt x="146050" y="207010"/>
                  </a:lnTo>
                  <a:lnTo>
                    <a:pt x="132080" y="205740"/>
                  </a:lnTo>
                  <a:lnTo>
                    <a:pt x="119380" y="205740"/>
                  </a:lnTo>
                  <a:lnTo>
                    <a:pt x="107950" y="207010"/>
                  </a:lnTo>
                  <a:lnTo>
                    <a:pt x="106680" y="205740"/>
                  </a:lnTo>
                  <a:lnTo>
                    <a:pt x="113030" y="204470"/>
                  </a:lnTo>
                  <a:lnTo>
                    <a:pt x="147320" y="198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Freeform 491"/>
            <p:cNvSpPr/>
            <p:nvPr/>
          </p:nvSpPr>
          <p:spPr>
            <a:xfrm>
              <a:off x="6263640" y="6573520"/>
              <a:ext cx="148591" cy="137161"/>
            </a:xfrm>
            <a:custGeom>
              <a:avLst/>
              <a:gdLst/>
              <a:ahLst/>
              <a:cxnLst/>
              <a:rect l="0" t="0" r="0" b="0"/>
              <a:pathLst>
                <a:path w="148591" h="137161">
                  <a:moveTo>
                    <a:pt x="95250" y="34290"/>
                  </a:moveTo>
                  <a:lnTo>
                    <a:pt x="101600" y="16510"/>
                  </a:lnTo>
                  <a:lnTo>
                    <a:pt x="99060" y="11430"/>
                  </a:lnTo>
                  <a:lnTo>
                    <a:pt x="93980" y="5080"/>
                  </a:lnTo>
                  <a:lnTo>
                    <a:pt x="87630" y="1270"/>
                  </a:lnTo>
                  <a:lnTo>
                    <a:pt x="80010" y="0"/>
                  </a:lnTo>
                  <a:lnTo>
                    <a:pt x="71120" y="2540"/>
                  </a:lnTo>
                  <a:lnTo>
                    <a:pt x="62230" y="5080"/>
                  </a:lnTo>
                  <a:lnTo>
                    <a:pt x="52070" y="13970"/>
                  </a:lnTo>
                  <a:lnTo>
                    <a:pt x="41910" y="25400"/>
                  </a:lnTo>
                  <a:lnTo>
                    <a:pt x="31750" y="38100"/>
                  </a:lnTo>
                  <a:lnTo>
                    <a:pt x="22860" y="53340"/>
                  </a:lnTo>
                  <a:lnTo>
                    <a:pt x="13970" y="68580"/>
                  </a:lnTo>
                  <a:lnTo>
                    <a:pt x="6350" y="85090"/>
                  </a:lnTo>
                  <a:lnTo>
                    <a:pt x="2540" y="99060"/>
                  </a:lnTo>
                  <a:lnTo>
                    <a:pt x="0" y="113030"/>
                  </a:lnTo>
                  <a:lnTo>
                    <a:pt x="0" y="124460"/>
                  </a:lnTo>
                  <a:lnTo>
                    <a:pt x="6350" y="132080"/>
                  </a:lnTo>
                  <a:lnTo>
                    <a:pt x="16510" y="135890"/>
                  </a:lnTo>
                  <a:lnTo>
                    <a:pt x="29210" y="137160"/>
                  </a:lnTo>
                  <a:lnTo>
                    <a:pt x="40640" y="133350"/>
                  </a:lnTo>
                  <a:lnTo>
                    <a:pt x="52070" y="128270"/>
                  </a:lnTo>
                  <a:lnTo>
                    <a:pt x="63500" y="121920"/>
                  </a:lnTo>
                  <a:lnTo>
                    <a:pt x="71120" y="113030"/>
                  </a:lnTo>
                  <a:lnTo>
                    <a:pt x="78740" y="104140"/>
                  </a:lnTo>
                  <a:lnTo>
                    <a:pt x="83820" y="95250"/>
                  </a:lnTo>
                  <a:lnTo>
                    <a:pt x="88900" y="83820"/>
                  </a:lnTo>
                  <a:lnTo>
                    <a:pt x="93980" y="72390"/>
                  </a:lnTo>
                  <a:lnTo>
                    <a:pt x="97790" y="59690"/>
                  </a:lnTo>
                  <a:lnTo>
                    <a:pt x="99060" y="46990"/>
                  </a:lnTo>
                  <a:lnTo>
                    <a:pt x="99060" y="35560"/>
                  </a:lnTo>
                  <a:lnTo>
                    <a:pt x="97790" y="24130"/>
                  </a:lnTo>
                  <a:lnTo>
                    <a:pt x="97790" y="22860"/>
                  </a:lnTo>
                  <a:lnTo>
                    <a:pt x="100330" y="27940"/>
                  </a:lnTo>
                  <a:lnTo>
                    <a:pt x="110490" y="72390"/>
                  </a:lnTo>
                  <a:lnTo>
                    <a:pt x="115570" y="82550"/>
                  </a:lnTo>
                  <a:lnTo>
                    <a:pt x="123190" y="91440"/>
                  </a:lnTo>
                  <a:lnTo>
                    <a:pt x="148590" y="1181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Freeform 492"/>
            <p:cNvSpPr/>
            <p:nvPr/>
          </p:nvSpPr>
          <p:spPr>
            <a:xfrm>
              <a:off x="6454140" y="6531610"/>
              <a:ext cx="242571" cy="137161"/>
            </a:xfrm>
            <a:custGeom>
              <a:avLst/>
              <a:gdLst/>
              <a:ahLst/>
              <a:cxnLst/>
              <a:rect l="0" t="0" r="0" b="0"/>
              <a:pathLst>
                <a:path w="242571" h="137161">
                  <a:moveTo>
                    <a:pt x="0" y="33020"/>
                  </a:moveTo>
                  <a:lnTo>
                    <a:pt x="0" y="132080"/>
                  </a:lnTo>
                  <a:lnTo>
                    <a:pt x="1270" y="137160"/>
                  </a:lnTo>
                  <a:lnTo>
                    <a:pt x="2540" y="134620"/>
                  </a:lnTo>
                  <a:lnTo>
                    <a:pt x="5080" y="129540"/>
                  </a:lnTo>
                  <a:lnTo>
                    <a:pt x="7620" y="120650"/>
                  </a:lnTo>
                  <a:lnTo>
                    <a:pt x="7620" y="110490"/>
                  </a:lnTo>
                  <a:lnTo>
                    <a:pt x="8890" y="99060"/>
                  </a:lnTo>
                  <a:lnTo>
                    <a:pt x="10160" y="87630"/>
                  </a:lnTo>
                  <a:lnTo>
                    <a:pt x="12700" y="76200"/>
                  </a:lnTo>
                  <a:lnTo>
                    <a:pt x="15240" y="66040"/>
                  </a:lnTo>
                  <a:lnTo>
                    <a:pt x="20320" y="59690"/>
                  </a:lnTo>
                  <a:lnTo>
                    <a:pt x="27940" y="57150"/>
                  </a:lnTo>
                  <a:lnTo>
                    <a:pt x="35560" y="55880"/>
                  </a:lnTo>
                  <a:lnTo>
                    <a:pt x="44450" y="58420"/>
                  </a:lnTo>
                  <a:lnTo>
                    <a:pt x="50800" y="60960"/>
                  </a:lnTo>
                  <a:lnTo>
                    <a:pt x="58420" y="66040"/>
                  </a:lnTo>
                  <a:lnTo>
                    <a:pt x="64770" y="72390"/>
                  </a:lnTo>
                  <a:lnTo>
                    <a:pt x="69850" y="81280"/>
                  </a:lnTo>
                  <a:lnTo>
                    <a:pt x="74930" y="90170"/>
                  </a:lnTo>
                  <a:lnTo>
                    <a:pt x="78740" y="99060"/>
                  </a:lnTo>
                  <a:lnTo>
                    <a:pt x="82550" y="109220"/>
                  </a:lnTo>
                  <a:lnTo>
                    <a:pt x="86360" y="119380"/>
                  </a:lnTo>
                  <a:lnTo>
                    <a:pt x="88900" y="120650"/>
                  </a:lnTo>
                  <a:lnTo>
                    <a:pt x="91440" y="116840"/>
                  </a:lnTo>
                  <a:lnTo>
                    <a:pt x="92710" y="110490"/>
                  </a:lnTo>
                  <a:lnTo>
                    <a:pt x="93980" y="101600"/>
                  </a:lnTo>
                  <a:lnTo>
                    <a:pt x="99060" y="78740"/>
                  </a:lnTo>
                  <a:lnTo>
                    <a:pt x="102870" y="67310"/>
                  </a:lnTo>
                  <a:lnTo>
                    <a:pt x="109220" y="44450"/>
                  </a:lnTo>
                  <a:lnTo>
                    <a:pt x="113030" y="35560"/>
                  </a:lnTo>
                  <a:lnTo>
                    <a:pt x="119380" y="26670"/>
                  </a:lnTo>
                  <a:lnTo>
                    <a:pt x="124460" y="17780"/>
                  </a:lnTo>
                  <a:lnTo>
                    <a:pt x="132080" y="11430"/>
                  </a:lnTo>
                  <a:lnTo>
                    <a:pt x="140970" y="6350"/>
                  </a:lnTo>
                  <a:lnTo>
                    <a:pt x="149860" y="1270"/>
                  </a:lnTo>
                  <a:lnTo>
                    <a:pt x="160020" y="0"/>
                  </a:lnTo>
                  <a:lnTo>
                    <a:pt x="168910" y="2540"/>
                  </a:lnTo>
                  <a:lnTo>
                    <a:pt x="179070" y="5080"/>
                  </a:lnTo>
                  <a:lnTo>
                    <a:pt x="189230" y="12700"/>
                  </a:lnTo>
                  <a:lnTo>
                    <a:pt x="196850" y="21590"/>
                  </a:lnTo>
                  <a:lnTo>
                    <a:pt x="204470" y="33020"/>
                  </a:lnTo>
                  <a:lnTo>
                    <a:pt x="212090" y="43180"/>
                  </a:lnTo>
                  <a:lnTo>
                    <a:pt x="217170" y="54610"/>
                  </a:lnTo>
                  <a:lnTo>
                    <a:pt x="222250" y="64770"/>
                  </a:lnTo>
                  <a:lnTo>
                    <a:pt x="226060" y="74930"/>
                  </a:lnTo>
                  <a:lnTo>
                    <a:pt x="229870" y="86360"/>
                  </a:lnTo>
                  <a:lnTo>
                    <a:pt x="242570" y="96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6738620" y="6490970"/>
              <a:ext cx="10161" cy="147321"/>
            </a:xfrm>
            <a:custGeom>
              <a:avLst/>
              <a:gdLst/>
              <a:ahLst/>
              <a:cxnLst/>
              <a:rect l="0" t="0" r="0" b="0"/>
              <a:pathLst>
                <a:path w="10161" h="147321">
                  <a:moveTo>
                    <a:pt x="0" y="0"/>
                  </a:moveTo>
                  <a:lnTo>
                    <a:pt x="0" y="86360"/>
                  </a:lnTo>
                  <a:lnTo>
                    <a:pt x="10160" y="147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Freeform 494"/>
            <p:cNvSpPr/>
            <p:nvPr/>
          </p:nvSpPr>
          <p:spPr>
            <a:xfrm>
              <a:off x="6738620" y="6470650"/>
              <a:ext cx="10161" cy="1"/>
            </a:xfrm>
            <a:custGeom>
              <a:avLst/>
              <a:gdLst/>
              <a:ahLst/>
              <a:cxnLst/>
              <a:rect l="0" t="0" r="0" b="0"/>
              <a:pathLst>
                <a:path w="10161" h="1">
                  <a:moveTo>
                    <a:pt x="0" y="0"/>
                  </a:moveTo>
                  <a:lnTo>
                    <a:pt x="101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Freeform 495"/>
            <p:cNvSpPr/>
            <p:nvPr/>
          </p:nvSpPr>
          <p:spPr>
            <a:xfrm>
              <a:off x="6855460" y="6375400"/>
              <a:ext cx="19051" cy="262891"/>
            </a:xfrm>
            <a:custGeom>
              <a:avLst/>
              <a:gdLst/>
              <a:ahLst/>
              <a:cxnLst/>
              <a:rect l="0" t="0" r="0" b="0"/>
              <a:pathLst>
                <a:path w="19051" h="262891">
                  <a:moveTo>
                    <a:pt x="8890" y="0"/>
                  </a:moveTo>
                  <a:lnTo>
                    <a:pt x="3810" y="16510"/>
                  </a:lnTo>
                  <a:lnTo>
                    <a:pt x="1270" y="29210"/>
                  </a:lnTo>
                  <a:lnTo>
                    <a:pt x="1270" y="44450"/>
                  </a:lnTo>
                  <a:lnTo>
                    <a:pt x="0" y="60960"/>
                  </a:lnTo>
                  <a:lnTo>
                    <a:pt x="1270" y="76200"/>
                  </a:lnTo>
                  <a:lnTo>
                    <a:pt x="2540" y="88900"/>
                  </a:lnTo>
                  <a:lnTo>
                    <a:pt x="5080" y="101600"/>
                  </a:lnTo>
                  <a:lnTo>
                    <a:pt x="6350" y="116840"/>
                  </a:lnTo>
                  <a:lnTo>
                    <a:pt x="7620" y="134620"/>
                  </a:lnTo>
                  <a:lnTo>
                    <a:pt x="7620" y="152400"/>
                  </a:lnTo>
                  <a:lnTo>
                    <a:pt x="8890" y="170180"/>
                  </a:lnTo>
                  <a:lnTo>
                    <a:pt x="11430" y="185420"/>
                  </a:lnTo>
                  <a:lnTo>
                    <a:pt x="19050" y="262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6927850" y="6480810"/>
              <a:ext cx="10161" cy="137161"/>
            </a:xfrm>
            <a:custGeom>
              <a:avLst/>
              <a:gdLst/>
              <a:ahLst/>
              <a:cxnLst/>
              <a:rect l="0" t="0" r="0" b="0"/>
              <a:pathLst>
                <a:path w="10161" h="137161">
                  <a:moveTo>
                    <a:pt x="0" y="0"/>
                  </a:moveTo>
                  <a:lnTo>
                    <a:pt x="0" y="73660"/>
                  </a:lnTo>
                  <a:lnTo>
                    <a:pt x="1270" y="87630"/>
                  </a:lnTo>
                  <a:lnTo>
                    <a:pt x="2540" y="100330"/>
                  </a:lnTo>
                  <a:lnTo>
                    <a:pt x="10160" y="137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Freeform 497"/>
            <p:cNvSpPr/>
            <p:nvPr/>
          </p:nvSpPr>
          <p:spPr>
            <a:xfrm>
              <a:off x="7001510" y="6480810"/>
              <a:ext cx="157481" cy="143511"/>
            </a:xfrm>
            <a:custGeom>
              <a:avLst/>
              <a:gdLst/>
              <a:ahLst/>
              <a:cxnLst/>
              <a:rect l="0" t="0" r="0" b="0"/>
              <a:pathLst>
                <a:path w="157481" h="143511">
                  <a:moveTo>
                    <a:pt x="0" y="41910"/>
                  </a:moveTo>
                  <a:lnTo>
                    <a:pt x="11430" y="53340"/>
                  </a:lnTo>
                  <a:lnTo>
                    <a:pt x="17780" y="58420"/>
                  </a:lnTo>
                  <a:lnTo>
                    <a:pt x="25400" y="62230"/>
                  </a:lnTo>
                  <a:lnTo>
                    <a:pt x="34290" y="66040"/>
                  </a:lnTo>
                  <a:lnTo>
                    <a:pt x="45720" y="67310"/>
                  </a:lnTo>
                  <a:lnTo>
                    <a:pt x="57150" y="67310"/>
                  </a:lnTo>
                  <a:lnTo>
                    <a:pt x="69850" y="66040"/>
                  </a:lnTo>
                  <a:lnTo>
                    <a:pt x="80010" y="62230"/>
                  </a:lnTo>
                  <a:lnTo>
                    <a:pt x="90170" y="58420"/>
                  </a:lnTo>
                  <a:lnTo>
                    <a:pt x="99060" y="53340"/>
                  </a:lnTo>
                  <a:lnTo>
                    <a:pt x="102870" y="44450"/>
                  </a:lnTo>
                  <a:lnTo>
                    <a:pt x="105410" y="34290"/>
                  </a:lnTo>
                  <a:lnTo>
                    <a:pt x="105410" y="22860"/>
                  </a:lnTo>
                  <a:lnTo>
                    <a:pt x="101600" y="13970"/>
                  </a:lnTo>
                  <a:lnTo>
                    <a:pt x="95250" y="7620"/>
                  </a:lnTo>
                  <a:lnTo>
                    <a:pt x="88900" y="1270"/>
                  </a:lnTo>
                  <a:lnTo>
                    <a:pt x="78740" y="0"/>
                  </a:lnTo>
                  <a:lnTo>
                    <a:pt x="67310" y="1270"/>
                  </a:lnTo>
                  <a:lnTo>
                    <a:pt x="55880" y="3810"/>
                  </a:lnTo>
                  <a:lnTo>
                    <a:pt x="45720" y="11430"/>
                  </a:lnTo>
                  <a:lnTo>
                    <a:pt x="35560" y="20320"/>
                  </a:lnTo>
                  <a:lnTo>
                    <a:pt x="27940" y="30480"/>
                  </a:lnTo>
                  <a:lnTo>
                    <a:pt x="20320" y="43180"/>
                  </a:lnTo>
                  <a:lnTo>
                    <a:pt x="15240" y="55880"/>
                  </a:lnTo>
                  <a:lnTo>
                    <a:pt x="10160" y="68580"/>
                  </a:lnTo>
                  <a:lnTo>
                    <a:pt x="8890" y="82550"/>
                  </a:lnTo>
                  <a:lnTo>
                    <a:pt x="10160" y="95250"/>
                  </a:lnTo>
                  <a:lnTo>
                    <a:pt x="13970" y="109220"/>
                  </a:lnTo>
                  <a:lnTo>
                    <a:pt x="20320" y="119380"/>
                  </a:lnTo>
                  <a:lnTo>
                    <a:pt x="26670" y="128270"/>
                  </a:lnTo>
                  <a:lnTo>
                    <a:pt x="35560" y="134620"/>
                  </a:lnTo>
                  <a:lnTo>
                    <a:pt x="45720" y="138430"/>
                  </a:lnTo>
                  <a:lnTo>
                    <a:pt x="57150" y="142240"/>
                  </a:lnTo>
                  <a:lnTo>
                    <a:pt x="69850" y="143510"/>
                  </a:lnTo>
                  <a:lnTo>
                    <a:pt x="81280" y="143510"/>
                  </a:lnTo>
                  <a:lnTo>
                    <a:pt x="92710" y="142240"/>
                  </a:lnTo>
                  <a:lnTo>
                    <a:pt x="104140" y="140970"/>
                  </a:lnTo>
                  <a:lnTo>
                    <a:pt x="115570" y="137160"/>
                  </a:lnTo>
                  <a:lnTo>
                    <a:pt x="125730" y="132080"/>
                  </a:lnTo>
                  <a:lnTo>
                    <a:pt x="157480" y="115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Freeform 498"/>
            <p:cNvSpPr/>
            <p:nvPr/>
          </p:nvSpPr>
          <p:spPr>
            <a:xfrm>
              <a:off x="7158990" y="6407150"/>
              <a:ext cx="137161" cy="215901"/>
            </a:xfrm>
            <a:custGeom>
              <a:avLst/>
              <a:gdLst/>
              <a:ahLst/>
              <a:cxnLst/>
              <a:rect l="0" t="0" r="0" b="0"/>
              <a:pathLst>
                <a:path w="137161" h="215901">
                  <a:moveTo>
                    <a:pt x="137160" y="0"/>
                  </a:moveTo>
                  <a:lnTo>
                    <a:pt x="114300" y="5080"/>
                  </a:lnTo>
                  <a:lnTo>
                    <a:pt x="105410" y="8890"/>
                  </a:lnTo>
                  <a:lnTo>
                    <a:pt x="83820" y="15240"/>
                  </a:lnTo>
                  <a:lnTo>
                    <a:pt x="73660" y="20320"/>
                  </a:lnTo>
                  <a:lnTo>
                    <a:pt x="63500" y="27940"/>
                  </a:lnTo>
                  <a:lnTo>
                    <a:pt x="53340" y="35560"/>
                  </a:lnTo>
                  <a:lnTo>
                    <a:pt x="44450" y="44450"/>
                  </a:lnTo>
                  <a:lnTo>
                    <a:pt x="38100" y="54610"/>
                  </a:lnTo>
                  <a:lnTo>
                    <a:pt x="33020" y="64770"/>
                  </a:lnTo>
                  <a:lnTo>
                    <a:pt x="30480" y="76200"/>
                  </a:lnTo>
                  <a:lnTo>
                    <a:pt x="29210" y="87630"/>
                  </a:lnTo>
                  <a:lnTo>
                    <a:pt x="30480" y="100330"/>
                  </a:lnTo>
                  <a:lnTo>
                    <a:pt x="35560" y="111760"/>
                  </a:lnTo>
                  <a:lnTo>
                    <a:pt x="43180" y="120650"/>
                  </a:lnTo>
                  <a:lnTo>
                    <a:pt x="53340" y="129540"/>
                  </a:lnTo>
                  <a:lnTo>
                    <a:pt x="63500" y="138430"/>
                  </a:lnTo>
                  <a:lnTo>
                    <a:pt x="74930" y="146050"/>
                  </a:lnTo>
                  <a:lnTo>
                    <a:pt x="85090" y="153670"/>
                  </a:lnTo>
                  <a:lnTo>
                    <a:pt x="93980" y="161290"/>
                  </a:lnTo>
                  <a:lnTo>
                    <a:pt x="102870" y="167640"/>
                  </a:lnTo>
                  <a:lnTo>
                    <a:pt x="110490" y="175260"/>
                  </a:lnTo>
                  <a:lnTo>
                    <a:pt x="114300" y="182880"/>
                  </a:lnTo>
                  <a:lnTo>
                    <a:pt x="116840" y="193040"/>
                  </a:lnTo>
                  <a:lnTo>
                    <a:pt x="116840" y="201930"/>
                  </a:lnTo>
                  <a:lnTo>
                    <a:pt x="110490" y="208280"/>
                  </a:lnTo>
                  <a:lnTo>
                    <a:pt x="100330" y="212090"/>
                  </a:lnTo>
                  <a:lnTo>
                    <a:pt x="88900" y="215900"/>
                  </a:lnTo>
                  <a:lnTo>
                    <a:pt x="73660" y="215900"/>
                  </a:lnTo>
                  <a:lnTo>
                    <a:pt x="55880" y="215900"/>
                  </a:lnTo>
                  <a:lnTo>
                    <a:pt x="0" y="2108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Freeform 499"/>
            <p:cNvSpPr/>
            <p:nvPr/>
          </p:nvSpPr>
          <p:spPr>
            <a:xfrm>
              <a:off x="6991350" y="6355080"/>
              <a:ext cx="10161" cy="10161"/>
            </a:xfrm>
            <a:custGeom>
              <a:avLst/>
              <a:gdLst/>
              <a:ahLst/>
              <a:cxnLst/>
              <a:rect l="0" t="0" r="0" b="0"/>
              <a:pathLst>
                <a:path w="10161" h="10161">
                  <a:moveTo>
                    <a:pt x="1016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Freeform 500"/>
            <p:cNvSpPr/>
            <p:nvPr/>
          </p:nvSpPr>
          <p:spPr>
            <a:xfrm>
              <a:off x="6675120" y="6365240"/>
              <a:ext cx="10161" cy="10161"/>
            </a:xfrm>
            <a:custGeom>
              <a:avLst/>
              <a:gdLst/>
              <a:ahLst/>
              <a:cxnLst/>
              <a:rect l="0" t="0" r="0" b="0"/>
              <a:pathLst>
                <a:path w="10161" h="10161">
                  <a:moveTo>
                    <a:pt x="0" y="0"/>
                  </a:moveTo>
                  <a:lnTo>
                    <a:pt x="10160" y="10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3" name="Group 532"/>
          <p:cNvGrpSpPr/>
          <p:nvPr/>
        </p:nvGrpSpPr>
        <p:grpSpPr>
          <a:xfrm>
            <a:off x="4677410" y="7059930"/>
            <a:ext cx="2745741" cy="840741"/>
            <a:chOff x="4677410" y="7059930"/>
            <a:chExt cx="2745741" cy="840741"/>
          </a:xfrm>
        </p:grpSpPr>
        <p:sp>
          <p:nvSpPr>
            <p:cNvPr id="503" name="Freeform 502"/>
            <p:cNvSpPr/>
            <p:nvPr/>
          </p:nvSpPr>
          <p:spPr>
            <a:xfrm>
              <a:off x="4677410" y="7232650"/>
              <a:ext cx="173991" cy="332741"/>
            </a:xfrm>
            <a:custGeom>
              <a:avLst/>
              <a:gdLst/>
              <a:ahLst/>
              <a:cxnLst/>
              <a:rect l="0" t="0" r="0" b="0"/>
              <a:pathLst>
                <a:path w="173991" h="332741">
                  <a:moveTo>
                    <a:pt x="60960" y="27940"/>
                  </a:moveTo>
                  <a:lnTo>
                    <a:pt x="54610" y="10160"/>
                  </a:lnTo>
                  <a:lnTo>
                    <a:pt x="53340" y="10160"/>
                  </a:lnTo>
                  <a:lnTo>
                    <a:pt x="52070" y="15240"/>
                  </a:lnTo>
                  <a:lnTo>
                    <a:pt x="50800" y="22860"/>
                  </a:lnTo>
                  <a:lnTo>
                    <a:pt x="50800" y="35560"/>
                  </a:lnTo>
                  <a:lnTo>
                    <a:pt x="49530" y="106680"/>
                  </a:lnTo>
                  <a:lnTo>
                    <a:pt x="49530" y="288290"/>
                  </a:lnTo>
                  <a:lnTo>
                    <a:pt x="50800" y="302260"/>
                  </a:lnTo>
                  <a:lnTo>
                    <a:pt x="53340" y="316230"/>
                  </a:lnTo>
                  <a:lnTo>
                    <a:pt x="55880" y="328930"/>
                  </a:lnTo>
                  <a:lnTo>
                    <a:pt x="54610" y="332740"/>
                  </a:lnTo>
                  <a:lnTo>
                    <a:pt x="52070" y="330200"/>
                  </a:lnTo>
                  <a:lnTo>
                    <a:pt x="48260" y="323850"/>
                  </a:lnTo>
                  <a:lnTo>
                    <a:pt x="43180" y="312420"/>
                  </a:lnTo>
                  <a:lnTo>
                    <a:pt x="36830" y="298450"/>
                  </a:lnTo>
                  <a:lnTo>
                    <a:pt x="25400" y="266700"/>
                  </a:lnTo>
                  <a:lnTo>
                    <a:pt x="8890" y="218440"/>
                  </a:lnTo>
                  <a:lnTo>
                    <a:pt x="5080" y="207010"/>
                  </a:lnTo>
                  <a:lnTo>
                    <a:pt x="2540" y="193040"/>
                  </a:lnTo>
                  <a:lnTo>
                    <a:pt x="0" y="176530"/>
                  </a:lnTo>
                  <a:lnTo>
                    <a:pt x="0" y="158750"/>
                  </a:lnTo>
                  <a:lnTo>
                    <a:pt x="0" y="140970"/>
                  </a:lnTo>
                  <a:lnTo>
                    <a:pt x="1270" y="123190"/>
                  </a:lnTo>
                  <a:lnTo>
                    <a:pt x="3810" y="105410"/>
                  </a:lnTo>
                  <a:lnTo>
                    <a:pt x="7620" y="90170"/>
                  </a:lnTo>
                  <a:lnTo>
                    <a:pt x="12700" y="78740"/>
                  </a:lnTo>
                  <a:lnTo>
                    <a:pt x="17780" y="68580"/>
                  </a:lnTo>
                  <a:lnTo>
                    <a:pt x="25400" y="58420"/>
                  </a:lnTo>
                  <a:lnTo>
                    <a:pt x="33020" y="48260"/>
                  </a:lnTo>
                  <a:lnTo>
                    <a:pt x="41910" y="38100"/>
                  </a:lnTo>
                  <a:lnTo>
                    <a:pt x="52070" y="27940"/>
                  </a:lnTo>
                  <a:lnTo>
                    <a:pt x="62230" y="20320"/>
                  </a:lnTo>
                  <a:lnTo>
                    <a:pt x="72390" y="11430"/>
                  </a:lnTo>
                  <a:lnTo>
                    <a:pt x="83820" y="6350"/>
                  </a:lnTo>
                  <a:lnTo>
                    <a:pt x="95250" y="2540"/>
                  </a:lnTo>
                  <a:lnTo>
                    <a:pt x="107950" y="0"/>
                  </a:lnTo>
                  <a:lnTo>
                    <a:pt x="120650" y="0"/>
                  </a:lnTo>
                  <a:lnTo>
                    <a:pt x="132080" y="1270"/>
                  </a:lnTo>
                  <a:lnTo>
                    <a:pt x="143510" y="2540"/>
                  </a:lnTo>
                  <a:lnTo>
                    <a:pt x="153670" y="7620"/>
                  </a:lnTo>
                  <a:lnTo>
                    <a:pt x="162560" y="13970"/>
                  </a:lnTo>
                  <a:lnTo>
                    <a:pt x="170180" y="21590"/>
                  </a:lnTo>
                  <a:lnTo>
                    <a:pt x="173990" y="31750"/>
                  </a:lnTo>
                  <a:lnTo>
                    <a:pt x="172720" y="43180"/>
                  </a:lnTo>
                  <a:lnTo>
                    <a:pt x="170180" y="55880"/>
                  </a:lnTo>
                  <a:lnTo>
                    <a:pt x="165100" y="69850"/>
                  </a:lnTo>
                  <a:lnTo>
                    <a:pt x="158750" y="85090"/>
                  </a:lnTo>
                  <a:lnTo>
                    <a:pt x="149860" y="100330"/>
                  </a:lnTo>
                  <a:lnTo>
                    <a:pt x="142240" y="114300"/>
                  </a:lnTo>
                  <a:lnTo>
                    <a:pt x="134620" y="124460"/>
                  </a:lnTo>
                  <a:lnTo>
                    <a:pt x="128270" y="134620"/>
                  </a:lnTo>
                  <a:lnTo>
                    <a:pt x="116840" y="143510"/>
                  </a:lnTo>
                  <a:lnTo>
                    <a:pt x="104140" y="151130"/>
                  </a:lnTo>
                  <a:lnTo>
                    <a:pt x="29210" y="1752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Freeform 503"/>
            <p:cNvSpPr/>
            <p:nvPr/>
          </p:nvSpPr>
          <p:spPr>
            <a:xfrm>
              <a:off x="4851400" y="7207250"/>
              <a:ext cx="160021" cy="185421"/>
            </a:xfrm>
            <a:custGeom>
              <a:avLst/>
              <a:gdLst/>
              <a:ahLst/>
              <a:cxnLst/>
              <a:rect l="0" t="0" r="0" b="0"/>
              <a:pathLst>
                <a:path w="160021" h="185421">
                  <a:moveTo>
                    <a:pt x="160020" y="0"/>
                  </a:moveTo>
                  <a:lnTo>
                    <a:pt x="132080" y="0"/>
                  </a:lnTo>
                  <a:lnTo>
                    <a:pt x="119380" y="2540"/>
                  </a:lnTo>
                  <a:lnTo>
                    <a:pt x="105410" y="6350"/>
                  </a:lnTo>
                  <a:lnTo>
                    <a:pt x="92710" y="11430"/>
                  </a:lnTo>
                  <a:lnTo>
                    <a:pt x="81280" y="17780"/>
                  </a:lnTo>
                  <a:lnTo>
                    <a:pt x="71120" y="26670"/>
                  </a:lnTo>
                  <a:lnTo>
                    <a:pt x="62230" y="35560"/>
                  </a:lnTo>
                  <a:lnTo>
                    <a:pt x="53340" y="44450"/>
                  </a:lnTo>
                  <a:lnTo>
                    <a:pt x="45720" y="54610"/>
                  </a:lnTo>
                  <a:lnTo>
                    <a:pt x="38100" y="64770"/>
                  </a:lnTo>
                  <a:lnTo>
                    <a:pt x="30480" y="76200"/>
                  </a:lnTo>
                  <a:lnTo>
                    <a:pt x="24130" y="91440"/>
                  </a:lnTo>
                  <a:lnTo>
                    <a:pt x="16510" y="106680"/>
                  </a:lnTo>
                  <a:lnTo>
                    <a:pt x="10160" y="120650"/>
                  </a:lnTo>
                  <a:lnTo>
                    <a:pt x="5080" y="135890"/>
                  </a:lnTo>
                  <a:lnTo>
                    <a:pt x="1270" y="149860"/>
                  </a:lnTo>
                  <a:lnTo>
                    <a:pt x="0" y="162560"/>
                  </a:lnTo>
                  <a:lnTo>
                    <a:pt x="2540" y="172720"/>
                  </a:lnTo>
                  <a:lnTo>
                    <a:pt x="5080" y="181610"/>
                  </a:lnTo>
                  <a:lnTo>
                    <a:pt x="11430" y="185420"/>
                  </a:lnTo>
                  <a:lnTo>
                    <a:pt x="19050" y="185420"/>
                  </a:lnTo>
                  <a:lnTo>
                    <a:pt x="27940" y="182880"/>
                  </a:lnTo>
                  <a:lnTo>
                    <a:pt x="35560" y="179070"/>
                  </a:lnTo>
                  <a:lnTo>
                    <a:pt x="43180" y="175260"/>
                  </a:lnTo>
                  <a:lnTo>
                    <a:pt x="50800" y="168910"/>
                  </a:lnTo>
                  <a:lnTo>
                    <a:pt x="58420" y="160020"/>
                  </a:lnTo>
                  <a:lnTo>
                    <a:pt x="64770" y="147320"/>
                  </a:lnTo>
                  <a:lnTo>
                    <a:pt x="93980" y="91440"/>
                  </a:lnTo>
                  <a:lnTo>
                    <a:pt x="97790" y="77470"/>
                  </a:lnTo>
                  <a:lnTo>
                    <a:pt x="101600" y="63500"/>
                  </a:lnTo>
                  <a:lnTo>
                    <a:pt x="102870" y="49530"/>
                  </a:lnTo>
                  <a:lnTo>
                    <a:pt x="104140" y="46990"/>
                  </a:lnTo>
                  <a:lnTo>
                    <a:pt x="105410" y="52070"/>
                  </a:lnTo>
                  <a:lnTo>
                    <a:pt x="106680" y="63500"/>
                  </a:lnTo>
                  <a:lnTo>
                    <a:pt x="107950" y="76200"/>
                  </a:lnTo>
                  <a:lnTo>
                    <a:pt x="110490" y="90170"/>
                  </a:lnTo>
                  <a:lnTo>
                    <a:pt x="113030" y="105410"/>
                  </a:lnTo>
                  <a:lnTo>
                    <a:pt x="116840" y="119380"/>
                  </a:lnTo>
                  <a:lnTo>
                    <a:pt x="121920" y="132080"/>
                  </a:lnTo>
                  <a:lnTo>
                    <a:pt x="160020" y="179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Freeform 504"/>
            <p:cNvSpPr/>
            <p:nvPr/>
          </p:nvSpPr>
          <p:spPr>
            <a:xfrm>
              <a:off x="5053330" y="7202170"/>
              <a:ext cx="326391" cy="184151"/>
            </a:xfrm>
            <a:custGeom>
              <a:avLst/>
              <a:gdLst/>
              <a:ahLst/>
              <a:cxnLst/>
              <a:rect l="0" t="0" r="0" b="0"/>
              <a:pathLst>
                <a:path w="326391" h="184151">
                  <a:moveTo>
                    <a:pt x="0" y="15240"/>
                  </a:moveTo>
                  <a:lnTo>
                    <a:pt x="0" y="120650"/>
                  </a:lnTo>
                  <a:lnTo>
                    <a:pt x="1270" y="135890"/>
                  </a:lnTo>
                  <a:lnTo>
                    <a:pt x="3810" y="151130"/>
                  </a:lnTo>
                  <a:lnTo>
                    <a:pt x="6350" y="165100"/>
                  </a:lnTo>
                  <a:lnTo>
                    <a:pt x="7620" y="170180"/>
                  </a:lnTo>
                  <a:lnTo>
                    <a:pt x="8890" y="168910"/>
                  </a:lnTo>
                  <a:lnTo>
                    <a:pt x="8890" y="163830"/>
                  </a:lnTo>
                  <a:lnTo>
                    <a:pt x="10160" y="154940"/>
                  </a:lnTo>
                  <a:lnTo>
                    <a:pt x="10160" y="133350"/>
                  </a:lnTo>
                  <a:lnTo>
                    <a:pt x="11430" y="119380"/>
                  </a:lnTo>
                  <a:lnTo>
                    <a:pt x="13970" y="105410"/>
                  </a:lnTo>
                  <a:lnTo>
                    <a:pt x="16510" y="88900"/>
                  </a:lnTo>
                  <a:lnTo>
                    <a:pt x="20320" y="76200"/>
                  </a:lnTo>
                  <a:lnTo>
                    <a:pt x="25400" y="66040"/>
                  </a:lnTo>
                  <a:lnTo>
                    <a:pt x="30480" y="55880"/>
                  </a:lnTo>
                  <a:lnTo>
                    <a:pt x="39370" y="50800"/>
                  </a:lnTo>
                  <a:lnTo>
                    <a:pt x="49530" y="48260"/>
                  </a:lnTo>
                  <a:lnTo>
                    <a:pt x="60960" y="48260"/>
                  </a:lnTo>
                  <a:lnTo>
                    <a:pt x="74930" y="49530"/>
                  </a:lnTo>
                  <a:lnTo>
                    <a:pt x="90170" y="50800"/>
                  </a:lnTo>
                  <a:lnTo>
                    <a:pt x="105410" y="53340"/>
                  </a:lnTo>
                  <a:lnTo>
                    <a:pt x="120650" y="55880"/>
                  </a:lnTo>
                  <a:lnTo>
                    <a:pt x="135890" y="58420"/>
                  </a:lnTo>
                  <a:lnTo>
                    <a:pt x="149860" y="62230"/>
                  </a:lnTo>
                  <a:lnTo>
                    <a:pt x="163830" y="64770"/>
                  </a:lnTo>
                  <a:lnTo>
                    <a:pt x="175260" y="68580"/>
                  </a:lnTo>
                  <a:lnTo>
                    <a:pt x="187960" y="72390"/>
                  </a:lnTo>
                  <a:lnTo>
                    <a:pt x="201930" y="74930"/>
                  </a:lnTo>
                  <a:lnTo>
                    <a:pt x="219710" y="76200"/>
                  </a:lnTo>
                  <a:lnTo>
                    <a:pt x="237490" y="77470"/>
                  </a:lnTo>
                  <a:lnTo>
                    <a:pt x="252730" y="76200"/>
                  </a:lnTo>
                  <a:lnTo>
                    <a:pt x="266700" y="74930"/>
                  </a:lnTo>
                  <a:lnTo>
                    <a:pt x="279400" y="72390"/>
                  </a:lnTo>
                  <a:lnTo>
                    <a:pt x="287020" y="64770"/>
                  </a:lnTo>
                  <a:lnTo>
                    <a:pt x="290830" y="54610"/>
                  </a:lnTo>
                  <a:lnTo>
                    <a:pt x="292100" y="41910"/>
                  </a:lnTo>
                  <a:lnTo>
                    <a:pt x="290830" y="30480"/>
                  </a:lnTo>
                  <a:lnTo>
                    <a:pt x="288290" y="21590"/>
                  </a:lnTo>
                  <a:lnTo>
                    <a:pt x="283210" y="12700"/>
                  </a:lnTo>
                  <a:lnTo>
                    <a:pt x="275590" y="6350"/>
                  </a:lnTo>
                  <a:lnTo>
                    <a:pt x="265430" y="2540"/>
                  </a:lnTo>
                  <a:lnTo>
                    <a:pt x="254000" y="0"/>
                  </a:lnTo>
                  <a:lnTo>
                    <a:pt x="245110" y="0"/>
                  </a:lnTo>
                  <a:lnTo>
                    <a:pt x="236220" y="3810"/>
                  </a:lnTo>
                  <a:lnTo>
                    <a:pt x="227330" y="7620"/>
                  </a:lnTo>
                  <a:lnTo>
                    <a:pt x="219710" y="12700"/>
                  </a:lnTo>
                  <a:lnTo>
                    <a:pt x="212090" y="17780"/>
                  </a:lnTo>
                  <a:lnTo>
                    <a:pt x="204470" y="24130"/>
                  </a:lnTo>
                  <a:lnTo>
                    <a:pt x="196850" y="31750"/>
                  </a:lnTo>
                  <a:lnTo>
                    <a:pt x="190500" y="40640"/>
                  </a:lnTo>
                  <a:lnTo>
                    <a:pt x="182880" y="49530"/>
                  </a:lnTo>
                  <a:lnTo>
                    <a:pt x="176530" y="59690"/>
                  </a:lnTo>
                  <a:lnTo>
                    <a:pt x="161290" y="80010"/>
                  </a:lnTo>
                  <a:lnTo>
                    <a:pt x="156210" y="90170"/>
                  </a:lnTo>
                  <a:lnTo>
                    <a:pt x="151130" y="100330"/>
                  </a:lnTo>
                  <a:lnTo>
                    <a:pt x="146050" y="110490"/>
                  </a:lnTo>
                  <a:lnTo>
                    <a:pt x="144780" y="121920"/>
                  </a:lnTo>
                  <a:lnTo>
                    <a:pt x="144780" y="134620"/>
                  </a:lnTo>
                  <a:lnTo>
                    <a:pt x="146050" y="147320"/>
                  </a:lnTo>
                  <a:lnTo>
                    <a:pt x="151130" y="158750"/>
                  </a:lnTo>
                  <a:lnTo>
                    <a:pt x="158750" y="168910"/>
                  </a:lnTo>
                  <a:lnTo>
                    <a:pt x="168910" y="176530"/>
                  </a:lnTo>
                  <a:lnTo>
                    <a:pt x="180340" y="181610"/>
                  </a:lnTo>
                  <a:lnTo>
                    <a:pt x="190500" y="184150"/>
                  </a:lnTo>
                  <a:lnTo>
                    <a:pt x="200660" y="184150"/>
                  </a:lnTo>
                  <a:lnTo>
                    <a:pt x="213360" y="181610"/>
                  </a:lnTo>
                  <a:lnTo>
                    <a:pt x="227330" y="177800"/>
                  </a:lnTo>
                  <a:lnTo>
                    <a:pt x="243840" y="172720"/>
                  </a:lnTo>
                  <a:lnTo>
                    <a:pt x="256540" y="167640"/>
                  </a:lnTo>
                  <a:lnTo>
                    <a:pt x="269240" y="161290"/>
                  </a:lnTo>
                  <a:lnTo>
                    <a:pt x="281940" y="154940"/>
                  </a:lnTo>
                  <a:lnTo>
                    <a:pt x="292100" y="148590"/>
                  </a:lnTo>
                  <a:lnTo>
                    <a:pt x="300990" y="140970"/>
                  </a:lnTo>
                  <a:lnTo>
                    <a:pt x="326390" y="120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Freeform 505"/>
            <p:cNvSpPr/>
            <p:nvPr/>
          </p:nvSpPr>
          <p:spPr>
            <a:xfrm>
              <a:off x="5402580" y="7197090"/>
              <a:ext cx="177801" cy="199391"/>
            </a:xfrm>
            <a:custGeom>
              <a:avLst/>
              <a:gdLst/>
              <a:ahLst/>
              <a:cxnLst/>
              <a:rect l="0" t="0" r="0" b="0"/>
              <a:pathLst>
                <a:path w="177801" h="199391">
                  <a:moveTo>
                    <a:pt x="8890" y="0"/>
                  </a:moveTo>
                  <a:lnTo>
                    <a:pt x="3810" y="21590"/>
                  </a:lnTo>
                  <a:lnTo>
                    <a:pt x="1270" y="34290"/>
                  </a:lnTo>
                  <a:lnTo>
                    <a:pt x="1270" y="48260"/>
                  </a:lnTo>
                  <a:lnTo>
                    <a:pt x="0" y="63500"/>
                  </a:lnTo>
                  <a:lnTo>
                    <a:pt x="1270" y="80010"/>
                  </a:lnTo>
                  <a:lnTo>
                    <a:pt x="2540" y="96520"/>
                  </a:lnTo>
                  <a:lnTo>
                    <a:pt x="5080" y="113030"/>
                  </a:lnTo>
                  <a:lnTo>
                    <a:pt x="6350" y="129540"/>
                  </a:lnTo>
                  <a:lnTo>
                    <a:pt x="7620" y="144780"/>
                  </a:lnTo>
                  <a:lnTo>
                    <a:pt x="7620" y="160020"/>
                  </a:lnTo>
                  <a:lnTo>
                    <a:pt x="7620" y="163830"/>
                  </a:lnTo>
                  <a:lnTo>
                    <a:pt x="8890" y="160020"/>
                  </a:lnTo>
                  <a:lnTo>
                    <a:pt x="8890" y="142240"/>
                  </a:lnTo>
                  <a:lnTo>
                    <a:pt x="8890" y="119380"/>
                  </a:lnTo>
                  <a:lnTo>
                    <a:pt x="10160" y="106680"/>
                  </a:lnTo>
                  <a:lnTo>
                    <a:pt x="12700" y="92710"/>
                  </a:lnTo>
                  <a:lnTo>
                    <a:pt x="15240" y="80010"/>
                  </a:lnTo>
                  <a:lnTo>
                    <a:pt x="21590" y="68580"/>
                  </a:lnTo>
                  <a:lnTo>
                    <a:pt x="30480" y="58420"/>
                  </a:lnTo>
                  <a:lnTo>
                    <a:pt x="40640" y="49530"/>
                  </a:lnTo>
                  <a:lnTo>
                    <a:pt x="53340" y="43180"/>
                  </a:lnTo>
                  <a:lnTo>
                    <a:pt x="67310" y="39370"/>
                  </a:lnTo>
                  <a:lnTo>
                    <a:pt x="83820" y="36830"/>
                  </a:lnTo>
                  <a:lnTo>
                    <a:pt x="97790" y="38100"/>
                  </a:lnTo>
                  <a:lnTo>
                    <a:pt x="113030" y="43180"/>
                  </a:lnTo>
                  <a:lnTo>
                    <a:pt x="127000" y="49530"/>
                  </a:lnTo>
                  <a:lnTo>
                    <a:pt x="139700" y="59690"/>
                  </a:lnTo>
                  <a:lnTo>
                    <a:pt x="149860" y="72390"/>
                  </a:lnTo>
                  <a:lnTo>
                    <a:pt x="158750" y="86360"/>
                  </a:lnTo>
                  <a:lnTo>
                    <a:pt x="165100" y="102870"/>
                  </a:lnTo>
                  <a:lnTo>
                    <a:pt x="168910" y="118110"/>
                  </a:lnTo>
                  <a:lnTo>
                    <a:pt x="171450" y="134620"/>
                  </a:lnTo>
                  <a:lnTo>
                    <a:pt x="173990" y="151130"/>
                  </a:lnTo>
                  <a:lnTo>
                    <a:pt x="177800" y="1993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Freeform 506"/>
            <p:cNvSpPr/>
            <p:nvPr/>
          </p:nvSpPr>
          <p:spPr>
            <a:xfrm>
              <a:off x="5643880" y="7101840"/>
              <a:ext cx="1" cy="316231"/>
            </a:xfrm>
            <a:custGeom>
              <a:avLst/>
              <a:gdLst/>
              <a:ahLst/>
              <a:cxnLst/>
              <a:rect l="0" t="0" r="0" b="0"/>
              <a:pathLst>
                <a:path w="1" h="316231">
                  <a:moveTo>
                    <a:pt x="0" y="0"/>
                  </a:moveTo>
                  <a:lnTo>
                    <a:pt x="0" y="3162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Freeform 507"/>
            <p:cNvSpPr/>
            <p:nvPr/>
          </p:nvSpPr>
          <p:spPr>
            <a:xfrm>
              <a:off x="5568950" y="7228840"/>
              <a:ext cx="137161" cy="20321"/>
            </a:xfrm>
            <a:custGeom>
              <a:avLst/>
              <a:gdLst/>
              <a:ahLst/>
              <a:cxnLst/>
              <a:rect l="0" t="0" r="0" b="0"/>
              <a:pathLst>
                <a:path w="137161" h="20321">
                  <a:moveTo>
                    <a:pt x="0" y="20320"/>
                  </a:moveTo>
                  <a:lnTo>
                    <a:pt x="22860" y="20320"/>
                  </a:lnTo>
                  <a:lnTo>
                    <a:pt x="35560" y="19050"/>
                  </a:lnTo>
                  <a:lnTo>
                    <a:pt x="49530" y="17780"/>
                  </a:lnTo>
                  <a:lnTo>
                    <a:pt x="64770" y="15240"/>
                  </a:lnTo>
                  <a:lnTo>
                    <a:pt x="80010" y="12700"/>
                  </a:lnTo>
                  <a:lnTo>
                    <a:pt x="1371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Freeform 508"/>
            <p:cNvSpPr/>
            <p:nvPr/>
          </p:nvSpPr>
          <p:spPr>
            <a:xfrm>
              <a:off x="5905500" y="7141210"/>
              <a:ext cx="153671" cy="220981"/>
            </a:xfrm>
            <a:custGeom>
              <a:avLst/>
              <a:gdLst/>
              <a:ahLst/>
              <a:cxnLst/>
              <a:rect l="0" t="0" r="0" b="0"/>
              <a:pathLst>
                <a:path w="153671" h="220981">
                  <a:moveTo>
                    <a:pt x="106680" y="24130"/>
                  </a:moveTo>
                  <a:lnTo>
                    <a:pt x="95250" y="12700"/>
                  </a:lnTo>
                  <a:lnTo>
                    <a:pt x="88900" y="8890"/>
                  </a:lnTo>
                  <a:lnTo>
                    <a:pt x="80010" y="3810"/>
                  </a:lnTo>
                  <a:lnTo>
                    <a:pt x="71120" y="0"/>
                  </a:lnTo>
                  <a:lnTo>
                    <a:pt x="63500" y="0"/>
                  </a:lnTo>
                  <a:lnTo>
                    <a:pt x="55880" y="2540"/>
                  </a:lnTo>
                  <a:lnTo>
                    <a:pt x="48260" y="6350"/>
                  </a:lnTo>
                  <a:lnTo>
                    <a:pt x="40640" y="11430"/>
                  </a:lnTo>
                  <a:lnTo>
                    <a:pt x="33020" y="16510"/>
                  </a:lnTo>
                  <a:lnTo>
                    <a:pt x="25400" y="22860"/>
                  </a:lnTo>
                  <a:lnTo>
                    <a:pt x="19050" y="31750"/>
                  </a:lnTo>
                  <a:lnTo>
                    <a:pt x="11430" y="41910"/>
                  </a:lnTo>
                  <a:lnTo>
                    <a:pt x="5080" y="53340"/>
                  </a:lnTo>
                  <a:lnTo>
                    <a:pt x="1270" y="66040"/>
                  </a:lnTo>
                  <a:lnTo>
                    <a:pt x="0" y="78740"/>
                  </a:lnTo>
                  <a:lnTo>
                    <a:pt x="0" y="92710"/>
                  </a:lnTo>
                  <a:lnTo>
                    <a:pt x="6350" y="102870"/>
                  </a:lnTo>
                  <a:lnTo>
                    <a:pt x="16510" y="113030"/>
                  </a:lnTo>
                  <a:lnTo>
                    <a:pt x="29210" y="121920"/>
                  </a:lnTo>
                  <a:lnTo>
                    <a:pt x="43180" y="129540"/>
                  </a:lnTo>
                  <a:lnTo>
                    <a:pt x="58420" y="134620"/>
                  </a:lnTo>
                  <a:lnTo>
                    <a:pt x="73660" y="139700"/>
                  </a:lnTo>
                  <a:lnTo>
                    <a:pt x="90170" y="146050"/>
                  </a:lnTo>
                  <a:lnTo>
                    <a:pt x="104140" y="152400"/>
                  </a:lnTo>
                  <a:lnTo>
                    <a:pt x="119380" y="158750"/>
                  </a:lnTo>
                  <a:lnTo>
                    <a:pt x="130810" y="165100"/>
                  </a:lnTo>
                  <a:lnTo>
                    <a:pt x="142240" y="171450"/>
                  </a:lnTo>
                  <a:lnTo>
                    <a:pt x="151130" y="179070"/>
                  </a:lnTo>
                  <a:lnTo>
                    <a:pt x="153670" y="185420"/>
                  </a:lnTo>
                  <a:lnTo>
                    <a:pt x="152400" y="193040"/>
                  </a:lnTo>
                  <a:lnTo>
                    <a:pt x="147320" y="199390"/>
                  </a:lnTo>
                  <a:lnTo>
                    <a:pt x="139700" y="205740"/>
                  </a:lnTo>
                  <a:lnTo>
                    <a:pt x="129540" y="210820"/>
                  </a:lnTo>
                  <a:lnTo>
                    <a:pt x="118110" y="214630"/>
                  </a:lnTo>
                  <a:lnTo>
                    <a:pt x="106680" y="218440"/>
                  </a:lnTo>
                  <a:lnTo>
                    <a:pt x="92710" y="219710"/>
                  </a:lnTo>
                  <a:lnTo>
                    <a:pt x="80010" y="220980"/>
                  </a:lnTo>
                  <a:lnTo>
                    <a:pt x="67310" y="219710"/>
                  </a:lnTo>
                  <a:lnTo>
                    <a:pt x="55880" y="217170"/>
                  </a:lnTo>
                  <a:lnTo>
                    <a:pt x="11430" y="1930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Freeform 509"/>
            <p:cNvSpPr/>
            <p:nvPr/>
          </p:nvSpPr>
          <p:spPr>
            <a:xfrm>
              <a:off x="6140450" y="7152640"/>
              <a:ext cx="102871" cy="172721"/>
            </a:xfrm>
            <a:custGeom>
              <a:avLst/>
              <a:gdLst/>
              <a:ahLst/>
              <a:cxnLst/>
              <a:rect l="0" t="0" r="0" b="0"/>
              <a:pathLst>
                <a:path w="102871" h="172721">
                  <a:moveTo>
                    <a:pt x="92710" y="12700"/>
                  </a:moveTo>
                  <a:lnTo>
                    <a:pt x="81280" y="1270"/>
                  </a:lnTo>
                  <a:lnTo>
                    <a:pt x="73660" y="0"/>
                  </a:lnTo>
                  <a:lnTo>
                    <a:pt x="63500" y="2540"/>
                  </a:lnTo>
                  <a:lnTo>
                    <a:pt x="52070" y="5080"/>
                  </a:lnTo>
                  <a:lnTo>
                    <a:pt x="41910" y="12700"/>
                  </a:lnTo>
                  <a:lnTo>
                    <a:pt x="33020" y="21590"/>
                  </a:lnTo>
                  <a:lnTo>
                    <a:pt x="25400" y="33020"/>
                  </a:lnTo>
                  <a:lnTo>
                    <a:pt x="17780" y="43180"/>
                  </a:lnTo>
                  <a:lnTo>
                    <a:pt x="12700" y="54610"/>
                  </a:lnTo>
                  <a:lnTo>
                    <a:pt x="7620" y="64770"/>
                  </a:lnTo>
                  <a:lnTo>
                    <a:pt x="3810" y="76200"/>
                  </a:lnTo>
                  <a:lnTo>
                    <a:pt x="2540" y="88900"/>
                  </a:lnTo>
                  <a:lnTo>
                    <a:pt x="0" y="102870"/>
                  </a:lnTo>
                  <a:lnTo>
                    <a:pt x="2540" y="115570"/>
                  </a:lnTo>
                  <a:lnTo>
                    <a:pt x="5080" y="129540"/>
                  </a:lnTo>
                  <a:lnTo>
                    <a:pt x="10160" y="143510"/>
                  </a:lnTo>
                  <a:lnTo>
                    <a:pt x="16510" y="153670"/>
                  </a:lnTo>
                  <a:lnTo>
                    <a:pt x="24130" y="161290"/>
                  </a:lnTo>
                  <a:lnTo>
                    <a:pt x="33020" y="167640"/>
                  </a:lnTo>
                  <a:lnTo>
                    <a:pt x="44450" y="171450"/>
                  </a:lnTo>
                  <a:lnTo>
                    <a:pt x="58420" y="172720"/>
                  </a:lnTo>
                  <a:lnTo>
                    <a:pt x="102870" y="1701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Freeform 510"/>
            <p:cNvSpPr/>
            <p:nvPr/>
          </p:nvSpPr>
          <p:spPr>
            <a:xfrm>
              <a:off x="6308090" y="7059930"/>
              <a:ext cx="124461" cy="284481"/>
            </a:xfrm>
            <a:custGeom>
              <a:avLst/>
              <a:gdLst/>
              <a:ahLst/>
              <a:cxnLst/>
              <a:rect l="0" t="0" r="0" b="0"/>
              <a:pathLst>
                <a:path w="124461" h="284481">
                  <a:moveTo>
                    <a:pt x="30480" y="0"/>
                  </a:moveTo>
                  <a:lnTo>
                    <a:pt x="24130" y="16510"/>
                  </a:lnTo>
                  <a:lnTo>
                    <a:pt x="21590" y="27940"/>
                  </a:lnTo>
                  <a:lnTo>
                    <a:pt x="15240" y="54610"/>
                  </a:lnTo>
                  <a:lnTo>
                    <a:pt x="12700" y="69850"/>
                  </a:lnTo>
                  <a:lnTo>
                    <a:pt x="11430" y="83820"/>
                  </a:lnTo>
                  <a:lnTo>
                    <a:pt x="11430" y="97790"/>
                  </a:lnTo>
                  <a:lnTo>
                    <a:pt x="10160" y="115570"/>
                  </a:lnTo>
                  <a:lnTo>
                    <a:pt x="10160" y="157480"/>
                  </a:lnTo>
                  <a:lnTo>
                    <a:pt x="7620" y="175260"/>
                  </a:lnTo>
                  <a:lnTo>
                    <a:pt x="6350" y="190500"/>
                  </a:lnTo>
                  <a:lnTo>
                    <a:pt x="3810" y="204470"/>
                  </a:lnTo>
                  <a:lnTo>
                    <a:pt x="1270" y="219710"/>
                  </a:lnTo>
                  <a:lnTo>
                    <a:pt x="1270" y="234950"/>
                  </a:lnTo>
                  <a:lnTo>
                    <a:pt x="0" y="251460"/>
                  </a:lnTo>
                  <a:lnTo>
                    <a:pt x="1270" y="260350"/>
                  </a:lnTo>
                  <a:lnTo>
                    <a:pt x="5080" y="262890"/>
                  </a:lnTo>
                  <a:lnTo>
                    <a:pt x="10160" y="262890"/>
                  </a:lnTo>
                  <a:lnTo>
                    <a:pt x="12700" y="257810"/>
                  </a:lnTo>
                  <a:lnTo>
                    <a:pt x="15240" y="247650"/>
                  </a:lnTo>
                  <a:lnTo>
                    <a:pt x="16510" y="234950"/>
                  </a:lnTo>
                  <a:lnTo>
                    <a:pt x="20320" y="220980"/>
                  </a:lnTo>
                  <a:lnTo>
                    <a:pt x="24130" y="205740"/>
                  </a:lnTo>
                  <a:lnTo>
                    <a:pt x="30480" y="190500"/>
                  </a:lnTo>
                  <a:lnTo>
                    <a:pt x="36830" y="175260"/>
                  </a:lnTo>
                  <a:lnTo>
                    <a:pt x="45720" y="162560"/>
                  </a:lnTo>
                  <a:lnTo>
                    <a:pt x="54610" y="151130"/>
                  </a:lnTo>
                  <a:lnTo>
                    <a:pt x="63500" y="143510"/>
                  </a:lnTo>
                  <a:lnTo>
                    <a:pt x="73660" y="139700"/>
                  </a:lnTo>
                  <a:lnTo>
                    <a:pt x="83820" y="139700"/>
                  </a:lnTo>
                  <a:lnTo>
                    <a:pt x="92710" y="144780"/>
                  </a:lnTo>
                  <a:lnTo>
                    <a:pt x="101600" y="153670"/>
                  </a:lnTo>
                  <a:lnTo>
                    <a:pt x="109220" y="165100"/>
                  </a:lnTo>
                  <a:lnTo>
                    <a:pt x="114300" y="177800"/>
                  </a:lnTo>
                  <a:lnTo>
                    <a:pt x="118110" y="191770"/>
                  </a:lnTo>
                  <a:lnTo>
                    <a:pt x="120650" y="204470"/>
                  </a:lnTo>
                  <a:lnTo>
                    <a:pt x="121920" y="218440"/>
                  </a:lnTo>
                  <a:lnTo>
                    <a:pt x="123190" y="232410"/>
                  </a:lnTo>
                  <a:lnTo>
                    <a:pt x="124460" y="284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Freeform 511"/>
            <p:cNvSpPr/>
            <p:nvPr/>
          </p:nvSpPr>
          <p:spPr>
            <a:xfrm>
              <a:off x="6480810" y="7175500"/>
              <a:ext cx="114301" cy="160021"/>
            </a:xfrm>
            <a:custGeom>
              <a:avLst/>
              <a:gdLst/>
              <a:ahLst/>
              <a:cxnLst/>
              <a:rect l="0" t="0" r="0" b="0"/>
              <a:pathLst>
                <a:path w="114301" h="160021">
                  <a:moveTo>
                    <a:pt x="36830" y="0"/>
                  </a:moveTo>
                  <a:lnTo>
                    <a:pt x="25400" y="11430"/>
                  </a:lnTo>
                  <a:lnTo>
                    <a:pt x="20320" y="17780"/>
                  </a:lnTo>
                  <a:lnTo>
                    <a:pt x="16510" y="26670"/>
                  </a:lnTo>
                  <a:lnTo>
                    <a:pt x="12700" y="35560"/>
                  </a:lnTo>
                  <a:lnTo>
                    <a:pt x="8890" y="48260"/>
                  </a:lnTo>
                  <a:lnTo>
                    <a:pt x="5080" y="63500"/>
                  </a:lnTo>
                  <a:lnTo>
                    <a:pt x="1270" y="81280"/>
                  </a:lnTo>
                  <a:lnTo>
                    <a:pt x="0" y="99060"/>
                  </a:lnTo>
                  <a:lnTo>
                    <a:pt x="0" y="115570"/>
                  </a:lnTo>
                  <a:lnTo>
                    <a:pt x="2540" y="133350"/>
                  </a:lnTo>
                  <a:lnTo>
                    <a:pt x="10160" y="144780"/>
                  </a:lnTo>
                  <a:lnTo>
                    <a:pt x="21590" y="153670"/>
                  </a:lnTo>
                  <a:lnTo>
                    <a:pt x="36830" y="158750"/>
                  </a:lnTo>
                  <a:lnTo>
                    <a:pt x="49530" y="160020"/>
                  </a:lnTo>
                  <a:lnTo>
                    <a:pt x="60960" y="157480"/>
                  </a:lnTo>
                  <a:lnTo>
                    <a:pt x="69850" y="154940"/>
                  </a:lnTo>
                  <a:lnTo>
                    <a:pt x="80010" y="148590"/>
                  </a:lnTo>
                  <a:lnTo>
                    <a:pt x="90170" y="140970"/>
                  </a:lnTo>
                  <a:lnTo>
                    <a:pt x="100330" y="133350"/>
                  </a:lnTo>
                  <a:lnTo>
                    <a:pt x="106680" y="123190"/>
                  </a:lnTo>
                  <a:lnTo>
                    <a:pt x="111760" y="110490"/>
                  </a:lnTo>
                  <a:lnTo>
                    <a:pt x="114300" y="99060"/>
                  </a:lnTo>
                  <a:lnTo>
                    <a:pt x="114300" y="86360"/>
                  </a:lnTo>
                  <a:lnTo>
                    <a:pt x="111760" y="72390"/>
                  </a:lnTo>
                  <a:lnTo>
                    <a:pt x="107950" y="58420"/>
                  </a:lnTo>
                  <a:lnTo>
                    <a:pt x="101600" y="46990"/>
                  </a:lnTo>
                  <a:lnTo>
                    <a:pt x="93980" y="38100"/>
                  </a:lnTo>
                  <a:lnTo>
                    <a:pt x="85090" y="29210"/>
                  </a:lnTo>
                  <a:lnTo>
                    <a:pt x="76200" y="24130"/>
                  </a:lnTo>
                  <a:lnTo>
                    <a:pt x="66040" y="21590"/>
                  </a:lnTo>
                  <a:lnTo>
                    <a:pt x="55880" y="21590"/>
                  </a:lnTo>
                  <a:lnTo>
                    <a:pt x="46990" y="24130"/>
                  </a:lnTo>
                  <a:lnTo>
                    <a:pt x="39370" y="27940"/>
                  </a:lnTo>
                  <a:lnTo>
                    <a:pt x="25400" y="533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Freeform 512"/>
            <p:cNvSpPr/>
            <p:nvPr/>
          </p:nvSpPr>
          <p:spPr>
            <a:xfrm>
              <a:off x="6612890" y="7197090"/>
              <a:ext cx="77471" cy="148591"/>
            </a:xfrm>
            <a:custGeom>
              <a:avLst/>
              <a:gdLst/>
              <a:ahLst/>
              <a:cxnLst/>
              <a:rect l="0" t="0" r="0" b="0"/>
              <a:pathLst>
                <a:path w="77471" h="148591">
                  <a:moveTo>
                    <a:pt x="20320" y="0"/>
                  </a:moveTo>
                  <a:lnTo>
                    <a:pt x="8890" y="21590"/>
                  </a:lnTo>
                  <a:lnTo>
                    <a:pt x="5080" y="33020"/>
                  </a:lnTo>
                  <a:lnTo>
                    <a:pt x="3810" y="45720"/>
                  </a:lnTo>
                  <a:lnTo>
                    <a:pt x="2540" y="58420"/>
                  </a:lnTo>
                  <a:lnTo>
                    <a:pt x="1270" y="71120"/>
                  </a:lnTo>
                  <a:lnTo>
                    <a:pt x="0" y="85090"/>
                  </a:lnTo>
                  <a:lnTo>
                    <a:pt x="0" y="99060"/>
                  </a:lnTo>
                  <a:lnTo>
                    <a:pt x="2540" y="110490"/>
                  </a:lnTo>
                  <a:lnTo>
                    <a:pt x="5080" y="120650"/>
                  </a:lnTo>
                  <a:lnTo>
                    <a:pt x="10160" y="129540"/>
                  </a:lnTo>
                  <a:lnTo>
                    <a:pt x="17780" y="135890"/>
                  </a:lnTo>
                  <a:lnTo>
                    <a:pt x="25400" y="142240"/>
                  </a:lnTo>
                  <a:lnTo>
                    <a:pt x="34290" y="147320"/>
                  </a:lnTo>
                  <a:lnTo>
                    <a:pt x="43180" y="148590"/>
                  </a:lnTo>
                  <a:lnTo>
                    <a:pt x="53340" y="147320"/>
                  </a:lnTo>
                  <a:lnTo>
                    <a:pt x="63500" y="143510"/>
                  </a:lnTo>
                  <a:lnTo>
                    <a:pt x="69850" y="135890"/>
                  </a:lnTo>
                  <a:lnTo>
                    <a:pt x="74930" y="127000"/>
                  </a:lnTo>
                  <a:lnTo>
                    <a:pt x="77470" y="116840"/>
                  </a:lnTo>
                  <a:lnTo>
                    <a:pt x="77470" y="105410"/>
                  </a:lnTo>
                  <a:lnTo>
                    <a:pt x="74930" y="95250"/>
                  </a:lnTo>
                  <a:lnTo>
                    <a:pt x="66040" y="73660"/>
                  </a:lnTo>
                  <a:lnTo>
                    <a:pt x="58420" y="52070"/>
                  </a:lnTo>
                  <a:lnTo>
                    <a:pt x="53340" y="44450"/>
                  </a:lnTo>
                  <a:lnTo>
                    <a:pt x="45720" y="38100"/>
                  </a:lnTo>
                  <a:lnTo>
                    <a:pt x="10160" y="31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Freeform 513"/>
            <p:cNvSpPr/>
            <p:nvPr/>
          </p:nvSpPr>
          <p:spPr>
            <a:xfrm>
              <a:off x="6764020" y="7070090"/>
              <a:ext cx="16511" cy="284481"/>
            </a:xfrm>
            <a:custGeom>
              <a:avLst/>
              <a:gdLst/>
              <a:ahLst/>
              <a:cxnLst/>
              <a:rect l="0" t="0" r="0" b="0"/>
              <a:pathLst>
                <a:path w="16511" h="284481">
                  <a:moveTo>
                    <a:pt x="16510" y="0"/>
                  </a:moveTo>
                  <a:lnTo>
                    <a:pt x="10160" y="22860"/>
                  </a:lnTo>
                  <a:lnTo>
                    <a:pt x="8890" y="34290"/>
                  </a:lnTo>
                  <a:lnTo>
                    <a:pt x="7620" y="45720"/>
                  </a:lnTo>
                  <a:lnTo>
                    <a:pt x="7620" y="58420"/>
                  </a:lnTo>
                  <a:lnTo>
                    <a:pt x="5080" y="76200"/>
                  </a:lnTo>
                  <a:lnTo>
                    <a:pt x="1270" y="115570"/>
                  </a:lnTo>
                  <a:lnTo>
                    <a:pt x="0" y="137160"/>
                  </a:lnTo>
                  <a:lnTo>
                    <a:pt x="1270" y="158750"/>
                  </a:lnTo>
                  <a:lnTo>
                    <a:pt x="2540" y="179070"/>
                  </a:lnTo>
                  <a:lnTo>
                    <a:pt x="3810" y="198120"/>
                  </a:lnTo>
                  <a:lnTo>
                    <a:pt x="3810" y="214630"/>
                  </a:lnTo>
                  <a:lnTo>
                    <a:pt x="16510" y="284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Freeform 514"/>
            <p:cNvSpPr/>
            <p:nvPr/>
          </p:nvSpPr>
          <p:spPr>
            <a:xfrm>
              <a:off x="6844030" y="7197090"/>
              <a:ext cx="20321" cy="157481"/>
            </a:xfrm>
            <a:custGeom>
              <a:avLst/>
              <a:gdLst/>
              <a:ahLst/>
              <a:cxnLst/>
              <a:rect l="0" t="0" r="0" b="0"/>
              <a:pathLst>
                <a:path w="20321" h="157481">
                  <a:moveTo>
                    <a:pt x="20320" y="0"/>
                  </a:moveTo>
                  <a:lnTo>
                    <a:pt x="15240" y="21590"/>
                  </a:lnTo>
                  <a:lnTo>
                    <a:pt x="12700" y="33020"/>
                  </a:lnTo>
                  <a:lnTo>
                    <a:pt x="12700" y="45720"/>
                  </a:lnTo>
                  <a:lnTo>
                    <a:pt x="11430" y="58420"/>
                  </a:lnTo>
                  <a:lnTo>
                    <a:pt x="10160" y="71120"/>
                  </a:lnTo>
                  <a:lnTo>
                    <a:pt x="7620" y="85090"/>
                  </a:lnTo>
                  <a:lnTo>
                    <a:pt x="0" y="157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Freeform 515"/>
            <p:cNvSpPr/>
            <p:nvPr/>
          </p:nvSpPr>
          <p:spPr>
            <a:xfrm>
              <a:off x="6885940" y="7112000"/>
              <a:ext cx="10161" cy="21591"/>
            </a:xfrm>
            <a:custGeom>
              <a:avLst/>
              <a:gdLst/>
              <a:ahLst/>
              <a:cxnLst/>
              <a:rect l="0" t="0" r="0" b="0"/>
              <a:pathLst>
                <a:path w="10161" h="21591">
                  <a:moveTo>
                    <a:pt x="0" y="0"/>
                  </a:moveTo>
                  <a:lnTo>
                    <a:pt x="10160" y="21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Freeform 516"/>
            <p:cNvSpPr/>
            <p:nvPr/>
          </p:nvSpPr>
          <p:spPr>
            <a:xfrm>
              <a:off x="6929120" y="7198360"/>
              <a:ext cx="124461" cy="177801"/>
            </a:xfrm>
            <a:custGeom>
              <a:avLst/>
              <a:gdLst/>
              <a:ahLst/>
              <a:cxnLst/>
              <a:rect l="0" t="0" r="0" b="0"/>
              <a:pathLst>
                <a:path w="124461" h="177801">
                  <a:moveTo>
                    <a:pt x="8890" y="135890"/>
                  </a:moveTo>
                  <a:lnTo>
                    <a:pt x="3810" y="118110"/>
                  </a:lnTo>
                  <a:lnTo>
                    <a:pt x="2540" y="109220"/>
                  </a:lnTo>
                  <a:lnTo>
                    <a:pt x="1270" y="97790"/>
                  </a:lnTo>
                  <a:lnTo>
                    <a:pt x="0" y="86360"/>
                  </a:lnTo>
                  <a:lnTo>
                    <a:pt x="1270" y="73660"/>
                  </a:lnTo>
                  <a:lnTo>
                    <a:pt x="2540" y="59690"/>
                  </a:lnTo>
                  <a:lnTo>
                    <a:pt x="5080" y="46990"/>
                  </a:lnTo>
                  <a:lnTo>
                    <a:pt x="8890" y="34290"/>
                  </a:lnTo>
                  <a:lnTo>
                    <a:pt x="13970" y="21590"/>
                  </a:lnTo>
                  <a:lnTo>
                    <a:pt x="19050" y="10160"/>
                  </a:lnTo>
                  <a:lnTo>
                    <a:pt x="29210" y="3810"/>
                  </a:lnTo>
                  <a:lnTo>
                    <a:pt x="40640" y="1270"/>
                  </a:lnTo>
                  <a:lnTo>
                    <a:pt x="54610" y="0"/>
                  </a:lnTo>
                  <a:lnTo>
                    <a:pt x="67310" y="3810"/>
                  </a:lnTo>
                  <a:lnTo>
                    <a:pt x="80010" y="8890"/>
                  </a:lnTo>
                  <a:lnTo>
                    <a:pt x="91440" y="15240"/>
                  </a:lnTo>
                  <a:lnTo>
                    <a:pt x="100330" y="24130"/>
                  </a:lnTo>
                  <a:lnTo>
                    <a:pt x="106680" y="33020"/>
                  </a:lnTo>
                  <a:lnTo>
                    <a:pt x="113030" y="43180"/>
                  </a:lnTo>
                  <a:lnTo>
                    <a:pt x="116840" y="55880"/>
                  </a:lnTo>
                  <a:lnTo>
                    <a:pt x="119380" y="72390"/>
                  </a:lnTo>
                  <a:lnTo>
                    <a:pt x="121920" y="88900"/>
                  </a:lnTo>
                  <a:lnTo>
                    <a:pt x="123190" y="105410"/>
                  </a:lnTo>
                  <a:lnTo>
                    <a:pt x="123190" y="121920"/>
                  </a:lnTo>
                  <a:lnTo>
                    <a:pt x="12446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Freeform 517"/>
            <p:cNvSpPr/>
            <p:nvPr/>
          </p:nvSpPr>
          <p:spPr>
            <a:xfrm>
              <a:off x="7085330" y="7138670"/>
              <a:ext cx="158751" cy="318771"/>
            </a:xfrm>
            <a:custGeom>
              <a:avLst/>
              <a:gdLst/>
              <a:ahLst/>
              <a:cxnLst/>
              <a:rect l="0" t="0" r="0" b="0"/>
              <a:pathLst>
                <a:path w="158751" h="318771">
                  <a:moveTo>
                    <a:pt x="158750" y="5080"/>
                  </a:moveTo>
                  <a:lnTo>
                    <a:pt x="140970" y="0"/>
                  </a:lnTo>
                  <a:lnTo>
                    <a:pt x="133350" y="1270"/>
                  </a:lnTo>
                  <a:lnTo>
                    <a:pt x="124460" y="6350"/>
                  </a:lnTo>
                  <a:lnTo>
                    <a:pt x="83820" y="34290"/>
                  </a:lnTo>
                  <a:lnTo>
                    <a:pt x="74930" y="41910"/>
                  </a:lnTo>
                  <a:lnTo>
                    <a:pt x="66040" y="50800"/>
                  </a:lnTo>
                  <a:lnTo>
                    <a:pt x="58420" y="59690"/>
                  </a:lnTo>
                  <a:lnTo>
                    <a:pt x="52070" y="69850"/>
                  </a:lnTo>
                  <a:lnTo>
                    <a:pt x="46990" y="80010"/>
                  </a:lnTo>
                  <a:lnTo>
                    <a:pt x="41910" y="90170"/>
                  </a:lnTo>
                  <a:lnTo>
                    <a:pt x="38100" y="102870"/>
                  </a:lnTo>
                  <a:lnTo>
                    <a:pt x="36830" y="116840"/>
                  </a:lnTo>
                  <a:lnTo>
                    <a:pt x="34290" y="132080"/>
                  </a:lnTo>
                  <a:lnTo>
                    <a:pt x="35560" y="144780"/>
                  </a:lnTo>
                  <a:lnTo>
                    <a:pt x="39370" y="156210"/>
                  </a:lnTo>
                  <a:lnTo>
                    <a:pt x="44450" y="165100"/>
                  </a:lnTo>
                  <a:lnTo>
                    <a:pt x="52070" y="168910"/>
                  </a:lnTo>
                  <a:lnTo>
                    <a:pt x="60960" y="166370"/>
                  </a:lnTo>
                  <a:lnTo>
                    <a:pt x="72390" y="162560"/>
                  </a:lnTo>
                  <a:lnTo>
                    <a:pt x="83820" y="154940"/>
                  </a:lnTo>
                  <a:lnTo>
                    <a:pt x="93980" y="144780"/>
                  </a:lnTo>
                  <a:lnTo>
                    <a:pt x="105410" y="133350"/>
                  </a:lnTo>
                  <a:lnTo>
                    <a:pt x="113030" y="120650"/>
                  </a:lnTo>
                  <a:lnTo>
                    <a:pt x="120650" y="107950"/>
                  </a:lnTo>
                  <a:lnTo>
                    <a:pt x="125730" y="95250"/>
                  </a:lnTo>
                  <a:lnTo>
                    <a:pt x="129540" y="78740"/>
                  </a:lnTo>
                  <a:lnTo>
                    <a:pt x="132080" y="62230"/>
                  </a:lnTo>
                  <a:lnTo>
                    <a:pt x="133350" y="43180"/>
                  </a:lnTo>
                  <a:lnTo>
                    <a:pt x="134620" y="35560"/>
                  </a:lnTo>
                  <a:lnTo>
                    <a:pt x="135890" y="34290"/>
                  </a:lnTo>
                  <a:lnTo>
                    <a:pt x="135890" y="39370"/>
                  </a:lnTo>
                  <a:lnTo>
                    <a:pt x="137160" y="48260"/>
                  </a:lnTo>
                  <a:lnTo>
                    <a:pt x="137160" y="123190"/>
                  </a:lnTo>
                  <a:lnTo>
                    <a:pt x="135890" y="137160"/>
                  </a:lnTo>
                  <a:lnTo>
                    <a:pt x="134620" y="149860"/>
                  </a:lnTo>
                  <a:lnTo>
                    <a:pt x="132080" y="161290"/>
                  </a:lnTo>
                  <a:lnTo>
                    <a:pt x="123190" y="210820"/>
                  </a:lnTo>
                  <a:lnTo>
                    <a:pt x="118110" y="227330"/>
                  </a:lnTo>
                  <a:lnTo>
                    <a:pt x="113030" y="241300"/>
                  </a:lnTo>
                  <a:lnTo>
                    <a:pt x="106680" y="254000"/>
                  </a:lnTo>
                  <a:lnTo>
                    <a:pt x="99060" y="265430"/>
                  </a:lnTo>
                  <a:lnTo>
                    <a:pt x="91440" y="276860"/>
                  </a:lnTo>
                  <a:lnTo>
                    <a:pt x="81280" y="288290"/>
                  </a:lnTo>
                  <a:lnTo>
                    <a:pt x="72390" y="298450"/>
                  </a:lnTo>
                  <a:lnTo>
                    <a:pt x="62230" y="307340"/>
                  </a:lnTo>
                  <a:lnTo>
                    <a:pt x="52070" y="314960"/>
                  </a:lnTo>
                  <a:lnTo>
                    <a:pt x="43180" y="318770"/>
                  </a:lnTo>
                  <a:lnTo>
                    <a:pt x="34290" y="318770"/>
                  </a:lnTo>
                  <a:lnTo>
                    <a:pt x="26670" y="316230"/>
                  </a:lnTo>
                  <a:lnTo>
                    <a:pt x="19050" y="311150"/>
                  </a:lnTo>
                  <a:lnTo>
                    <a:pt x="11430" y="303530"/>
                  </a:lnTo>
                  <a:lnTo>
                    <a:pt x="3810" y="295910"/>
                  </a:lnTo>
                  <a:lnTo>
                    <a:pt x="1270" y="287020"/>
                  </a:lnTo>
                  <a:lnTo>
                    <a:pt x="0" y="276860"/>
                  </a:lnTo>
                  <a:lnTo>
                    <a:pt x="0" y="247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Freeform 518"/>
            <p:cNvSpPr/>
            <p:nvPr/>
          </p:nvSpPr>
          <p:spPr>
            <a:xfrm>
              <a:off x="7306310" y="7185660"/>
              <a:ext cx="116841" cy="21591"/>
            </a:xfrm>
            <a:custGeom>
              <a:avLst/>
              <a:gdLst/>
              <a:ahLst/>
              <a:cxnLst/>
              <a:rect l="0" t="0" r="0" b="0"/>
              <a:pathLst>
                <a:path w="116841" h="21591">
                  <a:moveTo>
                    <a:pt x="0" y="21590"/>
                  </a:moveTo>
                  <a:lnTo>
                    <a:pt x="22860" y="21590"/>
                  </a:lnTo>
                  <a:lnTo>
                    <a:pt x="35560" y="20320"/>
                  </a:lnTo>
                  <a:lnTo>
                    <a:pt x="49530" y="19050"/>
                  </a:lnTo>
                  <a:lnTo>
                    <a:pt x="1168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Freeform 519"/>
            <p:cNvSpPr/>
            <p:nvPr/>
          </p:nvSpPr>
          <p:spPr>
            <a:xfrm>
              <a:off x="7327900" y="7112000"/>
              <a:ext cx="41911" cy="222251"/>
            </a:xfrm>
            <a:custGeom>
              <a:avLst/>
              <a:gdLst/>
              <a:ahLst/>
              <a:cxnLst/>
              <a:rect l="0" t="0" r="0" b="0"/>
              <a:pathLst>
                <a:path w="41911" h="222251">
                  <a:moveTo>
                    <a:pt x="41910" y="0"/>
                  </a:moveTo>
                  <a:lnTo>
                    <a:pt x="30480" y="22860"/>
                  </a:lnTo>
                  <a:lnTo>
                    <a:pt x="27940" y="35560"/>
                  </a:lnTo>
                  <a:lnTo>
                    <a:pt x="25400" y="49530"/>
                  </a:lnTo>
                  <a:lnTo>
                    <a:pt x="24130" y="64770"/>
                  </a:lnTo>
                  <a:lnTo>
                    <a:pt x="22860" y="82550"/>
                  </a:lnTo>
                  <a:lnTo>
                    <a:pt x="21590" y="119380"/>
                  </a:lnTo>
                  <a:lnTo>
                    <a:pt x="20320" y="137160"/>
                  </a:lnTo>
                  <a:lnTo>
                    <a:pt x="17780" y="153670"/>
                  </a:lnTo>
                  <a:lnTo>
                    <a:pt x="0" y="2222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Freeform 520"/>
            <p:cNvSpPr/>
            <p:nvPr/>
          </p:nvSpPr>
          <p:spPr>
            <a:xfrm>
              <a:off x="4876800" y="7418070"/>
              <a:ext cx="208281" cy="345441"/>
            </a:xfrm>
            <a:custGeom>
              <a:avLst/>
              <a:gdLst/>
              <a:ahLst/>
              <a:cxnLst/>
              <a:rect l="0" t="0" r="0" b="0"/>
              <a:pathLst>
                <a:path w="208281" h="345441">
                  <a:moveTo>
                    <a:pt x="156210" y="0"/>
                  </a:moveTo>
                  <a:lnTo>
                    <a:pt x="161290" y="27940"/>
                  </a:lnTo>
                  <a:lnTo>
                    <a:pt x="167640" y="63500"/>
                  </a:lnTo>
                  <a:lnTo>
                    <a:pt x="170180" y="83820"/>
                  </a:lnTo>
                  <a:lnTo>
                    <a:pt x="172720" y="102870"/>
                  </a:lnTo>
                  <a:lnTo>
                    <a:pt x="173990" y="120650"/>
                  </a:lnTo>
                  <a:lnTo>
                    <a:pt x="175260" y="135890"/>
                  </a:lnTo>
                  <a:lnTo>
                    <a:pt x="176530" y="149860"/>
                  </a:lnTo>
                  <a:lnTo>
                    <a:pt x="179070" y="163830"/>
                  </a:lnTo>
                  <a:lnTo>
                    <a:pt x="181610" y="175260"/>
                  </a:lnTo>
                  <a:lnTo>
                    <a:pt x="184150" y="187960"/>
                  </a:lnTo>
                  <a:lnTo>
                    <a:pt x="185420" y="201930"/>
                  </a:lnTo>
                  <a:lnTo>
                    <a:pt x="185420" y="214630"/>
                  </a:lnTo>
                  <a:lnTo>
                    <a:pt x="186690" y="245110"/>
                  </a:lnTo>
                  <a:lnTo>
                    <a:pt x="186690" y="261620"/>
                  </a:lnTo>
                  <a:lnTo>
                    <a:pt x="185420" y="269240"/>
                  </a:lnTo>
                  <a:lnTo>
                    <a:pt x="184150" y="270510"/>
                  </a:lnTo>
                  <a:lnTo>
                    <a:pt x="177800" y="264160"/>
                  </a:lnTo>
                  <a:lnTo>
                    <a:pt x="167640" y="254000"/>
                  </a:lnTo>
                  <a:lnTo>
                    <a:pt x="161290" y="245110"/>
                  </a:lnTo>
                  <a:lnTo>
                    <a:pt x="154940" y="234950"/>
                  </a:lnTo>
                  <a:lnTo>
                    <a:pt x="148590" y="223520"/>
                  </a:lnTo>
                  <a:lnTo>
                    <a:pt x="138430" y="214630"/>
                  </a:lnTo>
                  <a:lnTo>
                    <a:pt x="128270" y="207010"/>
                  </a:lnTo>
                  <a:lnTo>
                    <a:pt x="116840" y="200660"/>
                  </a:lnTo>
                  <a:lnTo>
                    <a:pt x="106680" y="199390"/>
                  </a:lnTo>
                  <a:lnTo>
                    <a:pt x="96520" y="200660"/>
                  </a:lnTo>
                  <a:lnTo>
                    <a:pt x="88900" y="204470"/>
                  </a:lnTo>
                  <a:lnTo>
                    <a:pt x="80010" y="208280"/>
                  </a:lnTo>
                  <a:lnTo>
                    <a:pt x="72390" y="213360"/>
                  </a:lnTo>
                  <a:lnTo>
                    <a:pt x="66040" y="219710"/>
                  </a:lnTo>
                  <a:lnTo>
                    <a:pt x="58420" y="226060"/>
                  </a:lnTo>
                  <a:lnTo>
                    <a:pt x="50800" y="232410"/>
                  </a:lnTo>
                  <a:lnTo>
                    <a:pt x="43180" y="238760"/>
                  </a:lnTo>
                  <a:lnTo>
                    <a:pt x="36830" y="247650"/>
                  </a:lnTo>
                  <a:lnTo>
                    <a:pt x="29210" y="256540"/>
                  </a:lnTo>
                  <a:lnTo>
                    <a:pt x="22860" y="265430"/>
                  </a:lnTo>
                  <a:lnTo>
                    <a:pt x="15240" y="276860"/>
                  </a:lnTo>
                  <a:lnTo>
                    <a:pt x="8890" y="288290"/>
                  </a:lnTo>
                  <a:lnTo>
                    <a:pt x="1270" y="300990"/>
                  </a:lnTo>
                  <a:lnTo>
                    <a:pt x="0" y="312420"/>
                  </a:lnTo>
                  <a:lnTo>
                    <a:pt x="2540" y="323850"/>
                  </a:lnTo>
                  <a:lnTo>
                    <a:pt x="8890" y="335280"/>
                  </a:lnTo>
                  <a:lnTo>
                    <a:pt x="17780" y="341630"/>
                  </a:lnTo>
                  <a:lnTo>
                    <a:pt x="29210" y="344170"/>
                  </a:lnTo>
                  <a:lnTo>
                    <a:pt x="43180" y="345440"/>
                  </a:lnTo>
                  <a:lnTo>
                    <a:pt x="59690" y="344170"/>
                  </a:lnTo>
                  <a:lnTo>
                    <a:pt x="77470" y="340360"/>
                  </a:lnTo>
                  <a:lnTo>
                    <a:pt x="146050" y="323850"/>
                  </a:lnTo>
                  <a:lnTo>
                    <a:pt x="160020" y="318770"/>
                  </a:lnTo>
                  <a:lnTo>
                    <a:pt x="172720" y="312420"/>
                  </a:lnTo>
                  <a:lnTo>
                    <a:pt x="208280" y="294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Freeform 521"/>
            <p:cNvSpPr/>
            <p:nvPr/>
          </p:nvSpPr>
          <p:spPr>
            <a:xfrm>
              <a:off x="5151120" y="7565390"/>
              <a:ext cx="228601" cy="196851"/>
            </a:xfrm>
            <a:custGeom>
              <a:avLst/>
              <a:gdLst/>
              <a:ahLst/>
              <a:cxnLst/>
              <a:rect l="0" t="0" r="0" b="0"/>
              <a:pathLst>
                <a:path w="228601" h="196851">
                  <a:moveTo>
                    <a:pt x="144780" y="0"/>
                  </a:moveTo>
                  <a:lnTo>
                    <a:pt x="100330" y="13970"/>
                  </a:lnTo>
                  <a:lnTo>
                    <a:pt x="91440" y="19050"/>
                  </a:lnTo>
                  <a:lnTo>
                    <a:pt x="83820" y="24130"/>
                  </a:lnTo>
                  <a:lnTo>
                    <a:pt x="76200" y="30480"/>
                  </a:lnTo>
                  <a:lnTo>
                    <a:pt x="68580" y="36830"/>
                  </a:lnTo>
                  <a:lnTo>
                    <a:pt x="60960" y="43180"/>
                  </a:lnTo>
                  <a:lnTo>
                    <a:pt x="46990" y="57150"/>
                  </a:lnTo>
                  <a:lnTo>
                    <a:pt x="33020" y="69850"/>
                  </a:lnTo>
                  <a:lnTo>
                    <a:pt x="26670" y="78740"/>
                  </a:lnTo>
                  <a:lnTo>
                    <a:pt x="21590" y="87630"/>
                  </a:lnTo>
                  <a:lnTo>
                    <a:pt x="16510" y="96520"/>
                  </a:lnTo>
                  <a:lnTo>
                    <a:pt x="12700" y="106680"/>
                  </a:lnTo>
                  <a:lnTo>
                    <a:pt x="8890" y="116840"/>
                  </a:lnTo>
                  <a:lnTo>
                    <a:pt x="5080" y="127000"/>
                  </a:lnTo>
                  <a:lnTo>
                    <a:pt x="2540" y="138430"/>
                  </a:lnTo>
                  <a:lnTo>
                    <a:pt x="1270" y="151130"/>
                  </a:lnTo>
                  <a:lnTo>
                    <a:pt x="0" y="163830"/>
                  </a:lnTo>
                  <a:lnTo>
                    <a:pt x="1270" y="173990"/>
                  </a:lnTo>
                  <a:lnTo>
                    <a:pt x="5080" y="184150"/>
                  </a:lnTo>
                  <a:lnTo>
                    <a:pt x="8890" y="193040"/>
                  </a:lnTo>
                  <a:lnTo>
                    <a:pt x="17780" y="196850"/>
                  </a:lnTo>
                  <a:lnTo>
                    <a:pt x="30480" y="196850"/>
                  </a:lnTo>
                  <a:lnTo>
                    <a:pt x="43180" y="194310"/>
                  </a:lnTo>
                  <a:lnTo>
                    <a:pt x="55880" y="190500"/>
                  </a:lnTo>
                  <a:lnTo>
                    <a:pt x="68580" y="185420"/>
                  </a:lnTo>
                  <a:lnTo>
                    <a:pt x="80010" y="179070"/>
                  </a:lnTo>
                  <a:lnTo>
                    <a:pt x="90170" y="173990"/>
                  </a:lnTo>
                  <a:lnTo>
                    <a:pt x="99060" y="167640"/>
                  </a:lnTo>
                  <a:lnTo>
                    <a:pt x="106680" y="160020"/>
                  </a:lnTo>
                  <a:lnTo>
                    <a:pt x="114300" y="152400"/>
                  </a:lnTo>
                  <a:lnTo>
                    <a:pt x="121920" y="143510"/>
                  </a:lnTo>
                  <a:lnTo>
                    <a:pt x="129540" y="134620"/>
                  </a:lnTo>
                  <a:lnTo>
                    <a:pt x="135890" y="124460"/>
                  </a:lnTo>
                  <a:lnTo>
                    <a:pt x="140970" y="114300"/>
                  </a:lnTo>
                  <a:lnTo>
                    <a:pt x="146050" y="104140"/>
                  </a:lnTo>
                  <a:lnTo>
                    <a:pt x="149860" y="93980"/>
                  </a:lnTo>
                  <a:lnTo>
                    <a:pt x="153670" y="83820"/>
                  </a:lnTo>
                  <a:lnTo>
                    <a:pt x="157480" y="73660"/>
                  </a:lnTo>
                  <a:lnTo>
                    <a:pt x="160020" y="62230"/>
                  </a:lnTo>
                  <a:lnTo>
                    <a:pt x="162560" y="49530"/>
                  </a:lnTo>
                  <a:lnTo>
                    <a:pt x="163830" y="36830"/>
                  </a:lnTo>
                  <a:lnTo>
                    <a:pt x="163830" y="33020"/>
                  </a:lnTo>
                  <a:lnTo>
                    <a:pt x="165100" y="38100"/>
                  </a:lnTo>
                  <a:lnTo>
                    <a:pt x="165100" y="45720"/>
                  </a:lnTo>
                  <a:lnTo>
                    <a:pt x="166370" y="57150"/>
                  </a:lnTo>
                  <a:lnTo>
                    <a:pt x="168910" y="71120"/>
                  </a:lnTo>
                  <a:lnTo>
                    <a:pt x="171450" y="86360"/>
                  </a:lnTo>
                  <a:lnTo>
                    <a:pt x="175260" y="99060"/>
                  </a:lnTo>
                  <a:lnTo>
                    <a:pt x="180340" y="111760"/>
                  </a:lnTo>
                  <a:lnTo>
                    <a:pt x="185420" y="123190"/>
                  </a:lnTo>
                  <a:lnTo>
                    <a:pt x="191770" y="133350"/>
                  </a:lnTo>
                  <a:lnTo>
                    <a:pt x="198120" y="143510"/>
                  </a:lnTo>
                  <a:lnTo>
                    <a:pt x="228600" y="157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Freeform 522"/>
            <p:cNvSpPr/>
            <p:nvPr/>
          </p:nvSpPr>
          <p:spPr>
            <a:xfrm>
              <a:off x="5411470" y="7575550"/>
              <a:ext cx="274321" cy="160021"/>
            </a:xfrm>
            <a:custGeom>
              <a:avLst/>
              <a:gdLst/>
              <a:ahLst/>
              <a:cxnLst/>
              <a:rect l="0" t="0" r="0" b="0"/>
              <a:pathLst>
                <a:path w="274321" h="160021">
                  <a:moveTo>
                    <a:pt x="0" y="0"/>
                  </a:moveTo>
                  <a:lnTo>
                    <a:pt x="0" y="34290"/>
                  </a:lnTo>
                  <a:lnTo>
                    <a:pt x="1270" y="46990"/>
                  </a:lnTo>
                  <a:lnTo>
                    <a:pt x="3810" y="59690"/>
                  </a:lnTo>
                  <a:lnTo>
                    <a:pt x="6350" y="71120"/>
                  </a:lnTo>
                  <a:lnTo>
                    <a:pt x="7620" y="85090"/>
                  </a:lnTo>
                  <a:lnTo>
                    <a:pt x="8890" y="100330"/>
                  </a:lnTo>
                  <a:lnTo>
                    <a:pt x="8890" y="115570"/>
                  </a:lnTo>
                  <a:lnTo>
                    <a:pt x="11430" y="129540"/>
                  </a:lnTo>
                  <a:lnTo>
                    <a:pt x="12700" y="143510"/>
                  </a:lnTo>
                  <a:lnTo>
                    <a:pt x="15240" y="154940"/>
                  </a:lnTo>
                  <a:lnTo>
                    <a:pt x="19050" y="160020"/>
                  </a:lnTo>
                  <a:lnTo>
                    <a:pt x="21590" y="158750"/>
                  </a:lnTo>
                  <a:lnTo>
                    <a:pt x="25400" y="154940"/>
                  </a:lnTo>
                  <a:lnTo>
                    <a:pt x="26670" y="148590"/>
                  </a:lnTo>
                  <a:lnTo>
                    <a:pt x="25400" y="138430"/>
                  </a:lnTo>
                  <a:lnTo>
                    <a:pt x="24130" y="127000"/>
                  </a:lnTo>
                  <a:lnTo>
                    <a:pt x="24130" y="116840"/>
                  </a:lnTo>
                  <a:lnTo>
                    <a:pt x="25400" y="105410"/>
                  </a:lnTo>
                  <a:lnTo>
                    <a:pt x="27940" y="95250"/>
                  </a:lnTo>
                  <a:lnTo>
                    <a:pt x="33020" y="71120"/>
                  </a:lnTo>
                  <a:lnTo>
                    <a:pt x="35560" y="58420"/>
                  </a:lnTo>
                  <a:lnTo>
                    <a:pt x="41910" y="46990"/>
                  </a:lnTo>
                  <a:lnTo>
                    <a:pt x="49530" y="36830"/>
                  </a:lnTo>
                  <a:lnTo>
                    <a:pt x="57150" y="27940"/>
                  </a:lnTo>
                  <a:lnTo>
                    <a:pt x="67310" y="24130"/>
                  </a:lnTo>
                  <a:lnTo>
                    <a:pt x="78740" y="21590"/>
                  </a:lnTo>
                  <a:lnTo>
                    <a:pt x="91440" y="21590"/>
                  </a:lnTo>
                  <a:lnTo>
                    <a:pt x="101600" y="26670"/>
                  </a:lnTo>
                  <a:lnTo>
                    <a:pt x="111760" y="34290"/>
                  </a:lnTo>
                  <a:lnTo>
                    <a:pt x="119380" y="43180"/>
                  </a:lnTo>
                  <a:lnTo>
                    <a:pt x="127000" y="55880"/>
                  </a:lnTo>
                  <a:lnTo>
                    <a:pt x="132080" y="69850"/>
                  </a:lnTo>
                  <a:lnTo>
                    <a:pt x="137160" y="85090"/>
                  </a:lnTo>
                  <a:lnTo>
                    <a:pt x="140970" y="100330"/>
                  </a:lnTo>
                  <a:lnTo>
                    <a:pt x="143510" y="115570"/>
                  </a:lnTo>
                  <a:lnTo>
                    <a:pt x="144780" y="129540"/>
                  </a:lnTo>
                  <a:lnTo>
                    <a:pt x="146050" y="134620"/>
                  </a:lnTo>
                  <a:lnTo>
                    <a:pt x="146050" y="133350"/>
                  </a:lnTo>
                  <a:lnTo>
                    <a:pt x="147320" y="127000"/>
                  </a:lnTo>
                  <a:lnTo>
                    <a:pt x="148590" y="118110"/>
                  </a:lnTo>
                  <a:lnTo>
                    <a:pt x="152400" y="91440"/>
                  </a:lnTo>
                  <a:lnTo>
                    <a:pt x="158750" y="77470"/>
                  </a:lnTo>
                  <a:lnTo>
                    <a:pt x="165100" y="63500"/>
                  </a:lnTo>
                  <a:lnTo>
                    <a:pt x="172720" y="49530"/>
                  </a:lnTo>
                  <a:lnTo>
                    <a:pt x="182880" y="39370"/>
                  </a:lnTo>
                  <a:lnTo>
                    <a:pt x="191770" y="30480"/>
                  </a:lnTo>
                  <a:lnTo>
                    <a:pt x="201930" y="24130"/>
                  </a:lnTo>
                  <a:lnTo>
                    <a:pt x="212090" y="21590"/>
                  </a:lnTo>
                  <a:lnTo>
                    <a:pt x="222250" y="22860"/>
                  </a:lnTo>
                  <a:lnTo>
                    <a:pt x="232410" y="25400"/>
                  </a:lnTo>
                  <a:lnTo>
                    <a:pt x="241300" y="33020"/>
                  </a:lnTo>
                  <a:lnTo>
                    <a:pt x="250190" y="41910"/>
                  </a:lnTo>
                  <a:lnTo>
                    <a:pt x="257810" y="52070"/>
                  </a:lnTo>
                  <a:lnTo>
                    <a:pt x="264160" y="64770"/>
                  </a:lnTo>
                  <a:lnTo>
                    <a:pt x="270510" y="77470"/>
                  </a:lnTo>
                  <a:lnTo>
                    <a:pt x="274320" y="137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Freeform 523"/>
            <p:cNvSpPr/>
            <p:nvPr/>
          </p:nvSpPr>
          <p:spPr>
            <a:xfrm>
              <a:off x="5748020" y="7562850"/>
              <a:ext cx="179071" cy="170181"/>
            </a:xfrm>
            <a:custGeom>
              <a:avLst/>
              <a:gdLst/>
              <a:ahLst/>
              <a:cxnLst/>
              <a:rect l="0" t="0" r="0" b="0"/>
              <a:pathLst>
                <a:path w="179071" h="170181">
                  <a:moveTo>
                    <a:pt x="0" y="44450"/>
                  </a:moveTo>
                  <a:lnTo>
                    <a:pt x="115570" y="44450"/>
                  </a:lnTo>
                  <a:lnTo>
                    <a:pt x="128270" y="41910"/>
                  </a:lnTo>
                  <a:lnTo>
                    <a:pt x="139700" y="38100"/>
                  </a:lnTo>
                  <a:lnTo>
                    <a:pt x="149860" y="33020"/>
                  </a:lnTo>
                  <a:lnTo>
                    <a:pt x="151130" y="27940"/>
                  </a:lnTo>
                  <a:lnTo>
                    <a:pt x="147320" y="21590"/>
                  </a:lnTo>
                  <a:lnTo>
                    <a:pt x="140970" y="15240"/>
                  </a:lnTo>
                  <a:lnTo>
                    <a:pt x="132080" y="10160"/>
                  </a:lnTo>
                  <a:lnTo>
                    <a:pt x="123190" y="5080"/>
                  </a:lnTo>
                  <a:lnTo>
                    <a:pt x="114300" y="1270"/>
                  </a:lnTo>
                  <a:lnTo>
                    <a:pt x="102870" y="0"/>
                  </a:lnTo>
                  <a:lnTo>
                    <a:pt x="91440" y="2540"/>
                  </a:lnTo>
                  <a:lnTo>
                    <a:pt x="78740" y="5080"/>
                  </a:lnTo>
                  <a:lnTo>
                    <a:pt x="67310" y="13970"/>
                  </a:lnTo>
                  <a:lnTo>
                    <a:pt x="58420" y="25400"/>
                  </a:lnTo>
                  <a:lnTo>
                    <a:pt x="49530" y="39370"/>
                  </a:lnTo>
                  <a:lnTo>
                    <a:pt x="43180" y="53340"/>
                  </a:lnTo>
                  <a:lnTo>
                    <a:pt x="36830" y="69850"/>
                  </a:lnTo>
                  <a:lnTo>
                    <a:pt x="31750" y="85090"/>
                  </a:lnTo>
                  <a:lnTo>
                    <a:pt x="30480" y="101600"/>
                  </a:lnTo>
                  <a:lnTo>
                    <a:pt x="31750" y="116840"/>
                  </a:lnTo>
                  <a:lnTo>
                    <a:pt x="35560" y="130810"/>
                  </a:lnTo>
                  <a:lnTo>
                    <a:pt x="43180" y="143510"/>
                  </a:lnTo>
                  <a:lnTo>
                    <a:pt x="52070" y="153670"/>
                  </a:lnTo>
                  <a:lnTo>
                    <a:pt x="63500" y="162560"/>
                  </a:lnTo>
                  <a:lnTo>
                    <a:pt x="77470" y="167640"/>
                  </a:lnTo>
                  <a:lnTo>
                    <a:pt x="93980" y="170180"/>
                  </a:lnTo>
                  <a:lnTo>
                    <a:pt x="111760" y="170180"/>
                  </a:lnTo>
                  <a:lnTo>
                    <a:pt x="127000" y="168910"/>
                  </a:lnTo>
                  <a:lnTo>
                    <a:pt x="140970" y="167640"/>
                  </a:lnTo>
                  <a:lnTo>
                    <a:pt x="179070" y="1600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Freeform 524"/>
            <p:cNvSpPr/>
            <p:nvPr/>
          </p:nvSpPr>
          <p:spPr>
            <a:xfrm>
              <a:off x="6117590" y="7512050"/>
              <a:ext cx="104141" cy="204471"/>
            </a:xfrm>
            <a:custGeom>
              <a:avLst/>
              <a:gdLst/>
              <a:ahLst/>
              <a:cxnLst/>
              <a:rect l="0" t="0" r="0" b="0"/>
              <a:pathLst>
                <a:path w="104141" h="204471">
                  <a:moveTo>
                    <a:pt x="104140" y="0"/>
                  </a:moveTo>
                  <a:lnTo>
                    <a:pt x="82550" y="6350"/>
                  </a:lnTo>
                  <a:lnTo>
                    <a:pt x="73660" y="10160"/>
                  </a:lnTo>
                  <a:lnTo>
                    <a:pt x="64770" y="15240"/>
                  </a:lnTo>
                  <a:lnTo>
                    <a:pt x="57150" y="20320"/>
                  </a:lnTo>
                  <a:lnTo>
                    <a:pt x="48260" y="27940"/>
                  </a:lnTo>
                  <a:lnTo>
                    <a:pt x="39370" y="36830"/>
                  </a:lnTo>
                  <a:lnTo>
                    <a:pt x="29210" y="45720"/>
                  </a:lnTo>
                  <a:lnTo>
                    <a:pt x="21590" y="54610"/>
                  </a:lnTo>
                  <a:lnTo>
                    <a:pt x="15240" y="64770"/>
                  </a:lnTo>
                  <a:lnTo>
                    <a:pt x="10160" y="74930"/>
                  </a:lnTo>
                  <a:lnTo>
                    <a:pt x="8890" y="85090"/>
                  </a:lnTo>
                  <a:lnTo>
                    <a:pt x="10160" y="95250"/>
                  </a:lnTo>
                  <a:lnTo>
                    <a:pt x="13970" y="106680"/>
                  </a:lnTo>
                  <a:lnTo>
                    <a:pt x="19050" y="115570"/>
                  </a:lnTo>
                  <a:lnTo>
                    <a:pt x="26670" y="124460"/>
                  </a:lnTo>
                  <a:lnTo>
                    <a:pt x="50800" y="147320"/>
                  </a:lnTo>
                  <a:lnTo>
                    <a:pt x="58420" y="154940"/>
                  </a:lnTo>
                  <a:lnTo>
                    <a:pt x="62230" y="163830"/>
                  </a:lnTo>
                  <a:lnTo>
                    <a:pt x="63500" y="175260"/>
                  </a:lnTo>
                  <a:lnTo>
                    <a:pt x="63500" y="186690"/>
                  </a:lnTo>
                  <a:lnTo>
                    <a:pt x="58420" y="195580"/>
                  </a:lnTo>
                  <a:lnTo>
                    <a:pt x="50800" y="200660"/>
                  </a:lnTo>
                  <a:lnTo>
                    <a:pt x="40640" y="204470"/>
                  </a:lnTo>
                  <a:lnTo>
                    <a:pt x="31750" y="204470"/>
                  </a:lnTo>
                  <a:lnTo>
                    <a:pt x="22860" y="20193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Freeform 525"/>
            <p:cNvSpPr/>
            <p:nvPr/>
          </p:nvSpPr>
          <p:spPr>
            <a:xfrm>
              <a:off x="6243320" y="7539990"/>
              <a:ext cx="147321" cy="160021"/>
            </a:xfrm>
            <a:custGeom>
              <a:avLst/>
              <a:gdLst/>
              <a:ahLst/>
              <a:cxnLst/>
              <a:rect l="0" t="0" r="0" b="0"/>
              <a:pathLst>
                <a:path w="147321" h="160021">
                  <a:moveTo>
                    <a:pt x="127000" y="25400"/>
                  </a:moveTo>
                  <a:lnTo>
                    <a:pt x="115570" y="13970"/>
                  </a:lnTo>
                  <a:lnTo>
                    <a:pt x="107950" y="10160"/>
                  </a:lnTo>
                  <a:lnTo>
                    <a:pt x="100330" y="5080"/>
                  </a:lnTo>
                  <a:lnTo>
                    <a:pt x="91440" y="1270"/>
                  </a:lnTo>
                  <a:lnTo>
                    <a:pt x="81280" y="0"/>
                  </a:lnTo>
                  <a:lnTo>
                    <a:pt x="68580" y="0"/>
                  </a:lnTo>
                  <a:lnTo>
                    <a:pt x="57150" y="1270"/>
                  </a:lnTo>
                  <a:lnTo>
                    <a:pt x="44450" y="7620"/>
                  </a:lnTo>
                  <a:lnTo>
                    <a:pt x="33020" y="15240"/>
                  </a:lnTo>
                  <a:lnTo>
                    <a:pt x="22860" y="25400"/>
                  </a:lnTo>
                  <a:lnTo>
                    <a:pt x="13970" y="38100"/>
                  </a:lnTo>
                  <a:lnTo>
                    <a:pt x="6350" y="53340"/>
                  </a:lnTo>
                  <a:lnTo>
                    <a:pt x="1270" y="68580"/>
                  </a:lnTo>
                  <a:lnTo>
                    <a:pt x="0" y="83820"/>
                  </a:lnTo>
                  <a:lnTo>
                    <a:pt x="1270" y="97790"/>
                  </a:lnTo>
                  <a:lnTo>
                    <a:pt x="3810" y="111760"/>
                  </a:lnTo>
                  <a:lnTo>
                    <a:pt x="11430" y="125730"/>
                  </a:lnTo>
                  <a:lnTo>
                    <a:pt x="20320" y="137160"/>
                  </a:lnTo>
                  <a:lnTo>
                    <a:pt x="30480" y="149860"/>
                  </a:lnTo>
                  <a:lnTo>
                    <a:pt x="43180" y="156210"/>
                  </a:lnTo>
                  <a:lnTo>
                    <a:pt x="55880" y="158750"/>
                  </a:lnTo>
                  <a:lnTo>
                    <a:pt x="68580" y="160020"/>
                  </a:lnTo>
                  <a:lnTo>
                    <a:pt x="80010" y="158750"/>
                  </a:lnTo>
                  <a:lnTo>
                    <a:pt x="88900" y="154940"/>
                  </a:lnTo>
                  <a:lnTo>
                    <a:pt x="97790" y="149860"/>
                  </a:lnTo>
                  <a:lnTo>
                    <a:pt x="107950" y="144780"/>
                  </a:lnTo>
                  <a:lnTo>
                    <a:pt x="147320" y="120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Freeform 526"/>
            <p:cNvSpPr/>
            <p:nvPr/>
          </p:nvSpPr>
          <p:spPr>
            <a:xfrm>
              <a:off x="6412230" y="7428230"/>
              <a:ext cx="147321" cy="294641"/>
            </a:xfrm>
            <a:custGeom>
              <a:avLst/>
              <a:gdLst/>
              <a:ahLst/>
              <a:cxnLst/>
              <a:rect l="0" t="0" r="0" b="0"/>
              <a:pathLst>
                <a:path w="147321" h="294641">
                  <a:moveTo>
                    <a:pt x="20320" y="0"/>
                  </a:moveTo>
                  <a:lnTo>
                    <a:pt x="15240" y="22860"/>
                  </a:lnTo>
                  <a:lnTo>
                    <a:pt x="12700" y="33020"/>
                  </a:lnTo>
                  <a:lnTo>
                    <a:pt x="6350" y="53340"/>
                  </a:lnTo>
                  <a:lnTo>
                    <a:pt x="3810" y="67310"/>
                  </a:lnTo>
                  <a:lnTo>
                    <a:pt x="2540" y="83820"/>
                  </a:lnTo>
                  <a:lnTo>
                    <a:pt x="1270" y="101600"/>
                  </a:lnTo>
                  <a:lnTo>
                    <a:pt x="0" y="139700"/>
                  </a:lnTo>
                  <a:lnTo>
                    <a:pt x="0" y="160020"/>
                  </a:lnTo>
                  <a:lnTo>
                    <a:pt x="1270" y="179070"/>
                  </a:lnTo>
                  <a:lnTo>
                    <a:pt x="2540" y="198120"/>
                  </a:lnTo>
                  <a:lnTo>
                    <a:pt x="5080" y="215900"/>
                  </a:lnTo>
                  <a:lnTo>
                    <a:pt x="7620" y="222250"/>
                  </a:lnTo>
                  <a:lnTo>
                    <a:pt x="11430" y="220980"/>
                  </a:lnTo>
                  <a:lnTo>
                    <a:pt x="13970" y="214630"/>
                  </a:lnTo>
                  <a:lnTo>
                    <a:pt x="17780" y="204470"/>
                  </a:lnTo>
                  <a:lnTo>
                    <a:pt x="21590" y="194310"/>
                  </a:lnTo>
                  <a:lnTo>
                    <a:pt x="24130" y="181610"/>
                  </a:lnTo>
                  <a:lnTo>
                    <a:pt x="30480" y="171450"/>
                  </a:lnTo>
                  <a:lnTo>
                    <a:pt x="38100" y="162560"/>
                  </a:lnTo>
                  <a:lnTo>
                    <a:pt x="45720" y="153670"/>
                  </a:lnTo>
                  <a:lnTo>
                    <a:pt x="54610" y="149860"/>
                  </a:lnTo>
                  <a:lnTo>
                    <a:pt x="64770" y="147320"/>
                  </a:lnTo>
                  <a:lnTo>
                    <a:pt x="74930" y="147320"/>
                  </a:lnTo>
                  <a:lnTo>
                    <a:pt x="85090" y="151130"/>
                  </a:lnTo>
                  <a:lnTo>
                    <a:pt x="95250" y="157480"/>
                  </a:lnTo>
                  <a:lnTo>
                    <a:pt x="105410" y="163830"/>
                  </a:lnTo>
                  <a:lnTo>
                    <a:pt x="114300" y="175260"/>
                  </a:lnTo>
                  <a:lnTo>
                    <a:pt x="123190" y="187960"/>
                  </a:lnTo>
                  <a:lnTo>
                    <a:pt x="130810" y="203200"/>
                  </a:lnTo>
                  <a:lnTo>
                    <a:pt x="135890" y="217170"/>
                  </a:lnTo>
                  <a:lnTo>
                    <a:pt x="139700" y="231140"/>
                  </a:lnTo>
                  <a:lnTo>
                    <a:pt x="142240" y="245110"/>
                  </a:lnTo>
                  <a:lnTo>
                    <a:pt x="142240" y="259080"/>
                  </a:lnTo>
                  <a:lnTo>
                    <a:pt x="142240" y="270510"/>
                  </a:lnTo>
                  <a:lnTo>
                    <a:pt x="147320" y="294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Freeform 527"/>
            <p:cNvSpPr/>
            <p:nvPr/>
          </p:nvSpPr>
          <p:spPr>
            <a:xfrm>
              <a:off x="6645910" y="7543800"/>
              <a:ext cx="107951" cy="179071"/>
            </a:xfrm>
            <a:custGeom>
              <a:avLst/>
              <a:gdLst/>
              <a:ahLst/>
              <a:cxnLst/>
              <a:rect l="0" t="0" r="0" b="0"/>
              <a:pathLst>
                <a:path w="107951" h="179071">
                  <a:moveTo>
                    <a:pt x="39370" y="0"/>
                  </a:moveTo>
                  <a:lnTo>
                    <a:pt x="27940" y="17780"/>
                  </a:lnTo>
                  <a:lnTo>
                    <a:pt x="24130" y="26670"/>
                  </a:lnTo>
                  <a:lnTo>
                    <a:pt x="20320" y="38100"/>
                  </a:lnTo>
                  <a:lnTo>
                    <a:pt x="5080" y="83820"/>
                  </a:lnTo>
                  <a:lnTo>
                    <a:pt x="2540" y="96520"/>
                  </a:lnTo>
                  <a:lnTo>
                    <a:pt x="1270" y="111760"/>
                  </a:lnTo>
                  <a:lnTo>
                    <a:pt x="0" y="127000"/>
                  </a:lnTo>
                  <a:lnTo>
                    <a:pt x="1270" y="139700"/>
                  </a:lnTo>
                  <a:lnTo>
                    <a:pt x="5080" y="151130"/>
                  </a:lnTo>
                  <a:lnTo>
                    <a:pt x="8890" y="160020"/>
                  </a:lnTo>
                  <a:lnTo>
                    <a:pt x="16510" y="167640"/>
                  </a:lnTo>
                  <a:lnTo>
                    <a:pt x="24130" y="173990"/>
                  </a:lnTo>
                  <a:lnTo>
                    <a:pt x="33020" y="179070"/>
                  </a:lnTo>
                  <a:lnTo>
                    <a:pt x="43180" y="179070"/>
                  </a:lnTo>
                  <a:lnTo>
                    <a:pt x="54610" y="176530"/>
                  </a:lnTo>
                  <a:lnTo>
                    <a:pt x="67310" y="170180"/>
                  </a:lnTo>
                  <a:lnTo>
                    <a:pt x="77470" y="161290"/>
                  </a:lnTo>
                  <a:lnTo>
                    <a:pt x="87630" y="151130"/>
                  </a:lnTo>
                  <a:lnTo>
                    <a:pt x="96520" y="139700"/>
                  </a:lnTo>
                  <a:lnTo>
                    <a:pt x="101600" y="125730"/>
                  </a:lnTo>
                  <a:lnTo>
                    <a:pt x="105410" y="110490"/>
                  </a:lnTo>
                  <a:lnTo>
                    <a:pt x="107950" y="95250"/>
                  </a:lnTo>
                  <a:lnTo>
                    <a:pt x="107950" y="81280"/>
                  </a:lnTo>
                  <a:lnTo>
                    <a:pt x="105410" y="68580"/>
                  </a:lnTo>
                  <a:lnTo>
                    <a:pt x="100330" y="55880"/>
                  </a:lnTo>
                  <a:lnTo>
                    <a:pt x="93980" y="46990"/>
                  </a:lnTo>
                  <a:lnTo>
                    <a:pt x="86360" y="39370"/>
                  </a:lnTo>
                  <a:lnTo>
                    <a:pt x="77470" y="33020"/>
                  </a:lnTo>
                  <a:lnTo>
                    <a:pt x="68580" y="30480"/>
                  </a:lnTo>
                  <a:lnTo>
                    <a:pt x="59690" y="30480"/>
                  </a:lnTo>
                  <a:lnTo>
                    <a:pt x="29210" y="431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Freeform 528"/>
            <p:cNvSpPr/>
            <p:nvPr/>
          </p:nvSpPr>
          <p:spPr>
            <a:xfrm>
              <a:off x="6803390" y="7543800"/>
              <a:ext cx="109221" cy="148591"/>
            </a:xfrm>
            <a:custGeom>
              <a:avLst/>
              <a:gdLst/>
              <a:ahLst/>
              <a:cxnLst/>
              <a:rect l="0" t="0" r="0" b="0"/>
              <a:pathLst>
                <a:path w="109221" h="148591">
                  <a:moveTo>
                    <a:pt x="29210" y="0"/>
                  </a:moveTo>
                  <a:lnTo>
                    <a:pt x="19050" y="11430"/>
                  </a:lnTo>
                  <a:lnTo>
                    <a:pt x="13970" y="19050"/>
                  </a:lnTo>
                  <a:lnTo>
                    <a:pt x="10160" y="29210"/>
                  </a:lnTo>
                  <a:lnTo>
                    <a:pt x="6350" y="40640"/>
                  </a:lnTo>
                  <a:lnTo>
                    <a:pt x="3810" y="54610"/>
                  </a:lnTo>
                  <a:lnTo>
                    <a:pt x="1270" y="68580"/>
                  </a:lnTo>
                  <a:lnTo>
                    <a:pt x="0" y="85090"/>
                  </a:lnTo>
                  <a:lnTo>
                    <a:pt x="1270" y="99060"/>
                  </a:lnTo>
                  <a:lnTo>
                    <a:pt x="2540" y="111760"/>
                  </a:lnTo>
                  <a:lnTo>
                    <a:pt x="3810" y="123190"/>
                  </a:lnTo>
                  <a:lnTo>
                    <a:pt x="8890" y="133350"/>
                  </a:lnTo>
                  <a:lnTo>
                    <a:pt x="16510" y="139700"/>
                  </a:lnTo>
                  <a:lnTo>
                    <a:pt x="24130" y="146050"/>
                  </a:lnTo>
                  <a:lnTo>
                    <a:pt x="33020" y="148590"/>
                  </a:lnTo>
                  <a:lnTo>
                    <a:pt x="41910" y="147320"/>
                  </a:lnTo>
                  <a:lnTo>
                    <a:pt x="52070" y="143510"/>
                  </a:lnTo>
                  <a:lnTo>
                    <a:pt x="60960" y="139700"/>
                  </a:lnTo>
                  <a:lnTo>
                    <a:pt x="69850" y="133350"/>
                  </a:lnTo>
                  <a:lnTo>
                    <a:pt x="77470" y="128270"/>
                  </a:lnTo>
                  <a:lnTo>
                    <a:pt x="85090" y="119380"/>
                  </a:lnTo>
                  <a:lnTo>
                    <a:pt x="91440" y="109220"/>
                  </a:lnTo>
                  <a:lnTo>
                    <a:pt x="99060" y="97790"/>
                  </a:lnTo>
                  <a:lnTo>
                    <a:pt x="104140" y="85090"/>
                  </a:lnTo>
                  <a:lnTo>
                    <a:pt x="107950" y="72390"/>
                  </a:lnTo>
                  <a:lnTo>
                    <a:pt x="109220" y="58420"/>
                  </a:lnTo>
                  <a:lnTo>
                    <a:pt x="107950" y="45720"/>
                  </a:lnTo>
                  <a:lnTo>
                    <a:pt x="102870" y="34290"/>
                  </a:lnTo>
                  <a:lnTo>
                    <a:pt x="95250" y="22860"/>
                  </a:lnTo>
                  <a:lnTo>
                    <a:pt x="86360" y="15240"/>
                  </a:lnTo>
                  <a:lnTo>
                    <a:pt x="76200" y="10160"/>
                  </a:lnTo>
                  <a:lnTo>
                    <a:pt x="889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Freeform 529"/>
            <p:cNvSpPr/>
            <p:nvPr/>
          </p:nvSpPr>
          <p:spPr>
            <a:xfrm>
              <a:off x="7023100" y="7438390"/>
              <a:ext cx="20321" cy="242571"/>
            </a:xfrm>
            <a:custGeom>
              <a:avLst/>
              <a:gdLst/>
              <a:ahLst/>
              <a:cxnLst/>
              <a:rect l="0" t="0" r="0" b="0"/>
              <a:pathLst>
                <a:path w="20321" h="242571">
                  <a:moveTo>
                    <a:pt x="20320" y="0"/>
                  </a:moveTo>
                  <a:lnTo>
                    <a:pt x="15240" y="27940"/>
                  </a:lnTo>
                  <a:lnTo>
                    <a:pt x="6350" y="80010"/>
                  </a:lnTo>
                  <a:lnTo>
                    <a:pt x="3810" y="97790"/>
                  </a:lnTo>
                  <a:lnTo>
                    <a:pt x="2540" y="115570"/>
                  </a:lnTo>
                  <a:lnTo>
                    <a:pt x="1270" y="133350"/>
                  </a:lnTo>
                  <a:lnTo>
                    <a:pt x="0" y="168910"/>
                  </a:lnTo>
                  <a:lnTo>
                    <a:pt x="0" y="242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Freeform 530"/>
            <p:cNvSpPr/>
            <p:nvPr/>
          </p:nvSpPr>
          <p:spPr>
            <a:xfrm>
              <a:off x="5453380" y="7702550"/>
              <a:ext cx="11431" cy="1"/>
            </a:xfrm>
            <a:custGeom>
              <a:avLst/>
              <a:gdLst/>
              <a:ahLst/>
              <a:cxnLst/>
              <a:rect l="0" t="0" r="0" b="0"/>
              <a:pathLst>
                <a:path w="11431" h="1">
                  <a:moveTo>
                    <a:pt x="1143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Freeform 531"/>
            <p:cNvSpPr/>
            <p:nvPr/>
          </p:nvSpPr>
          <p:spPr>
            <a:xfrm>
              <a:off x="4832350" y="7818120"/>
              <a:ext cx="947421" cy="82551"/>
            </a:xfrm>
            <a:custGeom>
              <a:avLst/>
              <a:gdLst/>
              <a:ahLst/>
              <a:cxnLst/>
              <a:rect l="0" t="0" r="0" b="0"/>
              <a:pathLst>
                <a:path w="947421" h="82551">
                  <a:moveTo>
                    <a:pt x="0" y="20320"/>
                  </a:moveTo>
                  <a:lnTo>
                    <a:pt x="11430" y="31750"/>
                  </a:lnTo>
                  <a:lnTo>
                    <a:pt x="20320" y="35560"/>
                  </a:lnTo>
                  <a:lnTo>
                    <a:pt x="33020" y="38100"/>
                  </a:lnTo>
                  <a:lnTo>
                    <a:pt x="58420" y="39370"/>
                  </a:lnTo>
                  <a:lnTo>
                    <a:pt x="71120" y="38100"/>
                  </a:lnTo>
                  <a:lnTo>
                    <a:pt x="96520" y="33020"/>
                  </a:lnTo>
                  <a:lnTo>
                    <a:pt x="127000" y="26670"/>
                  </a:lnTo>
                  <a:lnTo>
                    <a:pt x="144780" y="25400"/>
                  </a:lnTo>
                  <a:lnTo>
                    <a:pt x="162560" y="24130"/>
                  </a:lnTo>
                  <a:lnTo>
                    <a:pt x="182880" y="22860"/>
                  </a:lnTo>
                  <a:lnTo>
                    <a:pt x="219710" y="21590"/>
                  </a:lnTo>
                  <a:lnTo>
                    <a:pt x="237490" y="21590"/>
                  </a:lnTo>
                  <a:lnTo>
                    <a:pt x="257810" y="22860"/>
                  </a:lnTo>
                  <a:lnTo>
                    <a:pt x="279400" y="24130"/>
                  </a:lnTo>
                  <a:lnTo>
                    <a:pt x="302260" y="26670"/>
                  </a:lnTo>
                  <a:lnTo>
                    <a:pt x="322580" y="27940"/>
                  </a:lnTo>
                  <a:lnTo>
                    <a:pt x="340360" y="29210"/>
                  </a:lnTo>
                  <a:lnTo>
                    <a:pt x="356870" y="30480"/>
                  </a:lnTo>
                  <a:lnTo>
                    <a:pt x="391160" y="30480"/>
                  </a:lnTo>
                  <a:lnTo>
                    <a:pt x="549910" y="31750"/>
                  </a:lnTo>
                  <a:lnTo>
                    <a:pt x="563880" y="33020"/>
                  </a:lnTo>
                  <a:lnTo>
                    <a:pt x="579120" y="34290"/>
                  </a:lnTo>
                  <a:lnTo>
                    <a:pt x="593090" y="36830"/>
                  </a:lnTo>
                  <a:lnTo>
                    <a:pt x="608330" y="38100"/>
                  </a:lnTo>
                  <a:lnTo>
                    <a:pt x="624840" y="39370"/>
                  </a:lnTo>
                  <a:lnTo>
                    <a:pt x="641350" y="40640"/>
                  </a:lnTo>
                  <a:lnTo>
                    <a:pt x="680720" y="41910"/>
                  </a:lnTo>
                  <a:lnTo>
                    <a:pt x="703580" y="41910"/>
                  </a:lnTo>
                  <a:lnTo>
                    <a:pt x="726440" y="40640"/>
                  </a:lnTo>
                  <a:lnTo>
                    <a:pt x="749300" y="38100"/>
                  </a:lnTo>
                  <a:lnTo>
                    <a:pt x="773430" y="36830"/>
                  </a:lnTo>
                  <a:lnTo>
                    <a:pt x="796290" y="33020"/>
                  </a:lnTo>
                  <a:lnTo>
                    <a:pt x="840740" y="26670"/>
                  </a:lnTo>
                  <a:lnTo>
                    <a:pt x="859790" y="24130"/>
                  </a:lnTo>
                  <a:lnTo>
                    <a:pt x="877570" y="20320"/>
                  </a:lnTo>
                  <a:lnTo>
                    <a:pt x="909320" y="13970"/>
                  </a:lnTo>
                  <a:lnTo>
                    <a:pt x="939800" y="6350"/>
                  </a:lnTo>
                  <a:lnTo>
                    <a:pt x="943610" y="5080"/>
                  </a:lnTo>
                  <a:lnTo>
                    <a:pt x="939800" y="2540"/>
                  </a:lnTo>
                  <a:lnTo>
                    <a:pt x="919480" y="1270"/>
                  </a:lnTo>
                  <a:lnTo>
                    <a:pt x="887730" y="0"/>
                  </a:lnTo>
                  <a:lnTo>
                    <a:pt x="712470" y="0"/>
                  </a:lnTo>
                  <a:lnTo>
                    <a:pt x="697230" y="1270"/>
                  </a:lnTo>
                  <a:lnTo>
                    <a:pt x="681990" y="2540"/>
                  </a:lnTo>
                  <a:lnTo>
                    <a:pt x="665480" y="5080"/>
                  </a:lnTo>
                  <a:lnTo>
                    <a:pt x="647700" y="7620"/>
                  </a:lnTo>
                  <a:lnTo>
                    <a:pt x="631190" y="7620"/>
                  </a:lnTo>
                  <a:lnTo>
                    <a:pt x="613410" y="8890"/>
                  </a:lnTo>
                  <a:lnTo>
                    <a:pt x="595630" y="10160"/>
                  </a:lnTo>
                  <a:lnTo>
                    <a:pt x="575310" y="12700"/>
                  </a:lnTo>
                  <a:lnTo>
                    <a:pt x="556260" y="15240"/>
                  </a:lnTo>
                  <a:lnTo>
                    <a:pt x="535940" y="17780"/>
                  </a:lnTo>
                  <a:lnTo>
                    <a:pt x="515620" y="19050"/>
                  </a:lnTo>
                  <a:lnTo>
                    <a:pt x="494030" y="19050"/>
                  </a:lnTo>
                  <a:lnTo>
                    <a:pt x="474980" y="21590"/>
                  </a:lnTo>
                  <a:lnTo>
                    <a:pt x="455930" y="22860"/>
                  </a:lnTo>
                  <a:lnTo>
                    <a:pt x="397510" y="31750"/>
                  </a:lnTo>
                  <a:lnTo>
                    <a:pt x="377190" y="35560"/>
                  </a:lnTo>
                  <a:lnTo>
                    <a:pt x="359410" y="39370"/>
                  </a:lnTo>
                  <a:lnTo>
                    <a:pt x="326390" y="45720"/>
                  </a:lnTo>
                  <a:lnTo>
                    <a:pt x="281940" y="55880"/>
                  </a:lnTo>
                  <a:lnTo>
                    <a:pt x="269240" y="59690"/>
                  </a:lnTo>
                  <a:lnTo>
                    <a:pt x="245110" y="66040"/>
                  </a:lnTo>
                  <a:lnTo>
                    <a:pt x="212090" y="77470"/>
                  </a:lnTo>
                  <a:lnTo>
                    <a:pt x="209550" y="80010"/>
                  </a:lnTo>
                  <a:lnTo>
                    <a:pt x="212090" y="81280"/>
                  </a:lnTo>
                  <a:lnTo>
                    <a:pt x="218440" y="82550"/>
                  </a:lnTo>
                  <a:lnTo>
                    <a:pt x="233680" y="81280"/>
                  </a:lnTo>
                  <a:lnTo>
                    <a:pt x="254000" y="80010"/>
                  </a:lnTo>
                  <a:lnTo>
                    <a:pt x="278130" y="77470"/>
                  </a:lnTo>
                  <a:lnTo>
                    <a:pt x="300990" y="76200"/>
                  </a:lnTo>
                  <a:lnTo>
                    <a:pt x="345440" y="74930"/>
                  </a:lnTo>
                  <a:lnTo>
                    <a:pt x="368300" y="73660"/>
                  </a:lnTo>
                  <a:lnTo>
                    <a:pt x="392430" y="71120"/>
                  </a:lnTo>
                  <a:lnTo>
                    <a:pt x="494030" y="58420"/>
                  </a:lnTo>
                  <a:lnTo>
                    <a:pt x="520700" y="57150"/>
                  </a:lnTo>
                  <a:lnTo>
                    <a:pt x="548640" y="55880"/>
                  </a:lnTo>
                  <a:lnTo>
                    <a:pt x="576580" y="54610"/>
                  </a:lnTo>
                  <a:lnTo>
                    <a:pt x="603250" y="52070"/>
                  </a:lnTo>
                  <a:lnTo>
                    <a:pt x="628650" y="50800"/>
                  </a:lnTo>
                  <a:lnTo>
                    <a:pt x="654050" y="46990"/>
                  </a:lnTo>
                  <a:lnTo>
                    <a:pt x="679450" y="45720"/>
                  </a:lnTo>
                  <a:lnTo>
                    <a:pt x="704850" y="44450"/>
                  </a:lnTo>
                  <a:lnTo>
                    <a:pt x="753110" y="43180"/>
                  </a:lnTo>
                  <a:lnTo>
                    <a:pt x="882650" y="41910"/>
                  </a:lnTo>
                  <a:lnTo>
                    <a:pt x="911860" y="40640"/>
                  </a:lnTo>
                  <a:lnTo>
                    <a:pt x="925830" y="39370"/>
                  </a:lnTo>
                  <a:lnTo>
                    <a:pt x="939800" y="36830"/>
                  </a:lnTo>
                  <a:lnTo>
                    <a:pt x="946150" y="33020"/>
                  </a:lnTo>
                  <a:lnTo>
                    <a:pt x="947420" y="30480"/>
                  </a:lnTo>
                  <a:lnTo>
                    <a:pt x="937260" y="20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4" name="Group 563"/>
          <p:cNvGrpSpPr/>
          <p:nvPr/>
        </p:nvGrpSpPr>
        <p:grpSpPr>
          <a:xfrm>
            <a:off x="7543800" y="4817110"/>
            <a:ext cx="2593341" cy="748031"/>
            <a:chOff x="7543800" y="4817110"/>
            <a:chExt cx="2593341" cy="748031"/>
          </a:xfrm>
        </p:grpSpPr>
        <p:sp>
          <p:nvSpPr>
            <p:cNvPr id="534" name="Freeform 533"/>
            <p:cNvSpPr/>
            <p:nvPr/>
          </p:nvSpPr>
          <p:spPr>
            <a:xfrm>
              <a:off x="7622540" y="4954270"/>
              <a:ext cx="41911" cy="284481"/>
            </a:xfrm>
            <a:custGeom>
              <a:avLst/>
              <a:gdLst/>
              <a:ahLst/>
              <a:cxnLst/>
              <a:rect l="0" t="0" r="0" b="0"/>
              <a:pathLst>
                <a:path w="41911" h="284481">
                  <a:moveTo>
                    <a:pt x="0" y="0"/>
                  </a:moveTo>
                  <a:lnTo>
                    <a:pt x="0" y="22860"/>
                  </a:lnTo>
                  <a:lnTo>
                    <a:pt x="1270" y="33020"/>
                  </a:lnTo>
                  <a:lnTo>
                    <a:pt x="3810" y="43180"/>
                  </a:lnTo>
                  <a:lnTo>
                    <a:pt x="5080" y="53340"/>
                  </a:lnTo>
                  <a:lnTo>
                    <a:pt x="8890" y="68580"/>
                  </a:lnTo>
                  <a:lnTo>
                    <a:pt x="25400" y="168910"/>
                  </a:lnTo>
                  <a:lnTo>
                    <a:pt x="26670" y="189230"/>
                  </a:lnTo>
                  <a:lnTo>
                    <a:pt x="29210" y="207010"/>
                  </a:lnTo>
                  <a:lnTo>
                    <a:pt x="41910" y="284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Freeform 534"/>
            <p:cNvSpPr/>
            <p:nvPr/>
          </p:nvSpPr>
          <p:spPr>
            <a:xfrm>
              <a:off x="7580630" y="4878070"/>
              <a:ext cx="118111" cy="213361"/>
            </a:xfrm>
            <a:custGeom>
              <a:avLst/>
              <a:gdLst/>
              <a:ahLst/>
              <a:cxnLst/>
              <a:rect l="0" t="0" r="0" b="0"/>
              <a:pathLst>
                <a:path w="118111" h="213361">
                  <a:moveTo>
                    <a:pt x="0" y="44450"/>
                  </a:moveTo>
                  <a:lnTo>
                    <a:pt x="11430" y="33020"/>
                  </a:lnTo>
                  <a:lnTo>
                    <a:pt x="17780" y="27940"/>
                  </a:lnTo>
                  <a:lnTo>
                    <a:pt x="25400" y="21590"/>
                  </a:lnTo>
                  <a:lnTo>
                    <a:pt x="34290" y="15240"/>
                  </a:lnTo>
                  <a:lnTo>
                    <a:pt x="45720" y="10160"/>
                  </a:lnTo>
                  <a:lnTo>
                    <a:pt x="57150" y="5080"/>
                  </a:lnTo>
                  <a:lnTo>
                    <a:pt x="69850" y="1270"/>
                  </a:lnTo>
                  <a:lnTo>
                    <a:pt x="80010" y="0"/>
                  </a:lnTo>
                  <a:lnTo>
                    <a:pt x="90170" y="2540"/>
                  </a:lnTo>
                  <a:lnTo>
                    <a:pt x="97790" y="6350"/>
                  </a:lnTo>
                  <a:lnTo>
                    <a:pt x="105410" y="12700"/>
                  </a:lnTo>
                  <a:lnTo>
                    <a:pt x="111760" y="22860"/>
                  </a:lnTo>
                  <a:lnTo>
                    <a:pt x="115570" y="33020"/>
                  </a:lnTo>
                  <a:lnTo>
                    <a:pt x="118110" y="44450"/>
                  </a:lnTo>
                  <a:lnTo>
                    <a:pt x="118110" y="54610"/>
                  </a:lnTo>
                  <a:lnTo>
                    <a:pt x="118110" y="64770"/>
                  </a:lnTo>
                  <a:lnTo>
                    <a:pt x="114300" y="78740"/>
                  </a:lnTo>
                  <a:lnTo>
                    <a:pt x="110490" y="92710"/>
                  </a:lnTo>
                  <a:lnTo>
                    <a:pt x="105410" y="107950"/>
                  </a:lnTo>
                  <a:lnTo>
                    <a:pt x="99060" y="123190"/>
                  </a:lnTo>
                  <a:lnTo>
                    <a:pt x="92710" y="138430"/>
                  </a:lnTo>
                  <a:lnTo>
                    <a:pt x="86360" y="152400"/>
                  </a:lnTo>
                  <a:lnTo>
                    <a:pt x="80010" y="165100"/>
                  </a:lnTo>
                  <a:lnTo>
                    <a:pt x="73660" y="175260"/>
                  </a:lnTo>
                  <a:lnTo>
                    <a:pt x="41910" y="2133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Freeform 535"/>
            <p:cNvSpPr/>
            <p:nvPr/>
          </p:nvSpPr>
          <p:spPr>
            <a:xfrm>
              <a:off x="7780020" y="4817110"/>
              <a:ext cx="11431" cy="284481"/>
            </a:xfrm>
            <a:custGeom>
              <a:avLst/>
              <a:gdLst/>
              <a:ahLst/>
              <a:cxnLst/>
              <a:rect l="0" t="0" r="0" b="0"/>
              <a:pathLst>
                <a:path w="11431" h="284481">
                  <a:moveTo>
                    <a:pt x="0" y="0"/>
                  </a:moveTo>
                  <a:lnTo>
                    <a:pt x="0" y="217170"/>
                  </a:lnTo>
                  <a:lnTo>
                    <a:pt x="11430" y="284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Freeform 536"/>
            <p:cNvSpPr/>
            <p:nvPr/>
          </p:nvSpPr>
          <p:spPr>
            <a:xfrm>
              <a:off x="7868920" y="4932680"/>
              <a:ext cx="143511" cy="167641"/>
            </a:xfrm>
            <a:custGeom>
              <a:avLst/>
              <a:gdLst/>
              <a:ahLst/>
              <a:cxnLst/>
              <a:rect l="0" t="0" r="0" b="0"/>
              <a:pathLst>
                <a:path w="143511" h="167641">
                  <a:moveTo>
                    <a:pt x="111760" y="0"/>
                  </a:moveTo>
                  <a:lnTo>
                    <a:pt x="88900" y="0"/>
                  </a:lnTo>
                  <a:lnTo>
                    <a:pt x="78740" y="2540"/>
                  </a:lnTo>
                  <a:lnTo>
                    <a:pt x="68580" y="6350"/>
                  </a:lnTo>
                  <a:lnTo>
                    <a:pt x="58420" y="11430"/>
                  </a:lnTo>
                  <a:lnTo>
                    <a:pt x="49530" y="19050"/>
                  </a:lnTo>
                  <a:lnTo>
                    <a:pt x="40640" y="26670"/>
                  </a:lnTo>
                  <a:lnTo>
                    <a:pt x="33020" y="35560"/>
                  </a:lnTo>
                  <a:lnTo>
                    <a:pt x="25400" y="44450"/>
                  </a:lnTo>
                  <a:lnTo>
                    <a:pt x="17780" y="54610"/>
                  </a:lnTo>
                  <a:lnTo>
                    <a:pt x="10160" y="64770"/>
                  </a:lnTo>
                  <a:lnTo>
                    <a:pt x="5080" y="77470"/>
                  </a:lnTo>
                  <a:lnTo>
                    <a:pt x="2540" y="91440"/>
                  </a:lnTo>
                  <a:lnTo>
                    <a:pt x="0" y="106680"/>
                  </a:lnTo>
                  <a:lnTo>
                    <a:pt x="1270" y="120650"/>
                  </a:lnTo>
                  <a:lnTo>
                    <a:pt x="3810" y="133350"/>
                  </a:lnTo>
                  <a:lnTo>
                    <a:pt x="8890" y="144780"/>
                  </a:lnTo>
                  <a:lnTo>
                    <a:pt x="15240" y="153670"/>
                  </a:lnTo>
                  <a:lnTo>
                    <a:pt x="22860" y="161290"/>
                  </a:lnTo>
                  <a:lnTo>
                    <a:pt x="31750" y="167640"/>
                  </a:lnTo>
                  <a:lnTo>
                    <a:pt x="39370" y="166370"/>
                  </a:lnTo>
                  <a:lnTo>
                    <a:pt x="46990" y="161290"/>
                  </a:lnTo>
                  <a:lnTo>
                    <a:pt x="54610" y="153670"/>
                  </a:lnTo>
                  <a:lnTo>
                    <a:pt x="60960" y="142240"/>
                  </a:lnTo>
                  <a:lnTo>
                    <a:pt x="66040" y="129540"/>
                  </a:lnTo>
                  <a:lnTo>
                    <a:pt x="71120" y="114300"/>
                  </a:lnTo>
                  <a:lnTo>
                    <a:pt x="73660" y="100330"/>
                  </a:lnTo>
                  <a:lnTo>
                    <a:pt x="76200" y="85090"/>
                  </a:lnTo>
                  <a:lnTo>
                    <a:pt x="77470" y="71120"/>
                  </a:lnTo>
                  <a:lnTo>
                    <a:pt x="77470" y="57150"/>
                  </a:lnTo>
                  <a:lnTo>
                    <a:pt x="76200" y="43180"/>
                  </a:lnTo>
                  <a:lnTo>
                    <a:pt x="73660" y="29210"/>
                  </a:lnTo>
                  <a:lnTo>
                    <a:pt x="73660" y="22860"/>
                  </a:lnTo>
                  <a:lnTo>
                    <a:pt x="74930" y="22860"/>
                  </a:lnTo>
                  <a:lnTo>
                    <a:pt x="76200" y="25400"/>
                  </a:lnTo>
                  <a:lnTo>
                    <a:pt x="78740" y="33020"/>
                  </a:lnTo>
                  <a:lnTo>
                    <a:pt x="81280" y="44450"/>
                  </a:lnTo>
                  <a:lnTo>
                    <a:pt x="85090" y="58420"/>
                  </a:lnTo>
                  <a:lnTo>
                    <a:pt x="87630" y="71120"/>
                  </a:lnTo>
                  <a:lnTo>
                    <a:pt x="91440" y="82550"/>
                  </a:lnTo>
                  <a:lnTo>
                    <a:pt x="97790" y="104140"/>
                  </a:lnTo>
                  <a:lnTo>
                    <a:pt x="104140" y="127000"/>
                  </a:lnTo>
                  <a:lnTo>
                    <a:pt x="109220" y="135890"/>
                  </a:lnTo>
                  <a:lnTo>
                    <a:pt x="114300" y="144780"/>
                  </a:lnTo>
                  <a:lnTo>
                    <a:pt x="143510" y="147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Freeform 537"/>
            <p:cNvSpPr/>
            <p:nvPr/>
          </p:nvSpPr>
          <p:spPr>
            <a:xfrm>
              <a:off x="8022590" y="4944110"/>
              <a:ext cx="121921" cy="179071"/>
            </a:xfrm>
            <a:custGeom>
              <a:avLst/>
              <a:gdLst/>
              <a:ahLst/>
              <a:cxnLst/>
              <a:rect l="0" t="0" r="0" b="0"/>
              <a:pathLst>
                <a:path w="121921" h="179071">
                  <a:moveTo>
                    <a:pt x="0" y="0"/>
                  </a:moveTo>
                  <a:lnTo>
                    <a:pt x="5080" y="16510"/>
                  </a:lnTo>
                  <a:lnTo>
                    <a:pt x="8890" y="26670"/>
                  </a:lnTo>
                  <a:lnTo>
                    <a:pt x="15240" y="54610"/>
                  </a:lnTo>
                  <a:lnTo>
                    <a:pt x="16510" y="69850"/>
                  </a:lnTo>
                  <a:lnTo>
                    <a:pt x="17780" y="86360"/>
                  </a:lnTo>
                  <a:lnTo>
                    <a:pt x="19050" y="102870"/>
                  </a:lnTo>
                  <a:lnTo>
                    <a:pt x="20320" y="134620"/>
                  </a:lnTo>
                  <a:lnTo>
                    <a:pt x="20320" y="148590"/>
                  </a:lnTo>
                  <a:lnTo>
                    <a:pt x="21590" y="154940"/>
                  </a:lnTo>
                  <a:lnTo>
                    <a:pt x="24130" y="156210"/>
                  </a:lnTo>
                  <a:lnTo>
                    <a:pt x="26670" y="153670"/>
                  </a:lnTo>
                  <a:lnTo>
                    <a:pt x="26670" y="144780"/>
                  </a:lnTo>
                  <a:lnTo>
                    <a:pt x="26670" y="134620"/>
                  </a:lnTo>
                  <a:lnTo>
                    <a:pt x="24130" y="120650"/>
                  </a:lnTo>
                  <a:lnTo>
                    <a:pt x="24130" y="107950"/>
                  </a:lnTo>
                  <a:lnTo>
                    <a:pt x="25400" y="96520"/>
                  </a:lnTo>
                  <a:lnTo>
                    <a:pt x="27940" y="85090"/>
                  </a:lnTo>
                  <a:lnTo>
                    <a:pt x="30480" y="74930"/>
                  </a:lnTo>
                  <a:lnTo>
                    <a:pt x="33020" y="63500"/>
                  </a:lnTo>
                  <a:lnTo>
                    <a:pt x="35560" y="53340"/>
                  </a:lnTo>
                  <a:lnTo>
                    <a:pt x="41910" y="43180"/>
                  </a:lnTo>
                  <a:lnTo>
                    <a:pt x="48260" y="34290"/>
                  </a:lnTo>
                  <a:lnTo>
                    <a:pt x="57150" y="26670"/>
                  </a:lnTo>
                  <a:lnTo>
                    <a:pt x="66040" y="24130"/>
                  </a:lnTo>
                  <a:lnTo>
                    <a:pt x="76200" y="26670"/>
                  </a:lnTo>
                  <a:lnTo>
                    <a:pt x="85090" y="31750"/>
                  </a:lnTo>
                  <a:lnTo>
                    <a:pt x="93980" y="38100"/>
                  </a:lnTo>
                  <a:lnTo>
                    <a:pt x="102870" y="46990"/>
                  </a:lnTo>
                  <a:lnTo>
                    <a:pt x="110490" y="55880"/>
                  </a:lnTo>
                  <a:lnTo>
                    <a:pt x="115570" y="67310"/>
                  </a:lnTo>
                  <a:lnTo>
                    <a:pt x="119380" y="81280"/>
                  </a:lnTo>
                  <a:lnTo>
                    <a:pt x="121920" y="96520"/>
                  </a:lnTo>
                  <a:lnTo>
                    <a:pt x="121920" y="110490"/>
                  </a:lnTo>
                  <a:lnTo>
                    <a:pt x="120650" y="125730"/>
                  </a:lnTo>
                  <a:lnTo>
                    <a:pt x="115570" y="179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Freeform 538"/>
            <p:cNvSpPr/>
            <p:nvPr/>
          </p:nvSpPr>
          <p:spPr>
            <a:xfrm>
              <a:off x="8201660" y="4848860"/>
              <a:ext cx="1" cy="242571"/>
            </a:xfrm>
            <a:custGeom>
              <a:avLst/>
              <a:gdLst/>
              <a:ahLst/>
              <a:cxnLst/>
              <a:rect l="0" t="0" r="0" b="0"/>
              <a:pathLst>
                <a:path w="1" h="242571">
                  <a:moveTo>
                    <a:pt x="0" y="0"/>
                  </a:moveTo>
                  <a:lnTo>
                    <a:pt x="0" y="242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Freeform 539"/>
            <p:cNvSpPr/>
            <p:nvPr/>
          </p:nvSpPr>
          <p:spPr>
            <a:xfrm>
              <a:off x="8138160" y="4944110"/>
              <a:ext cx="158751" cy="73661"/>
            </a:xfrm>
            <a:custGeom>
              <a:avLst/>
              <a:gdLst/>
              <a:ahLst/>
              <a:cxnLst/>
              <a:rect l="0" t="0" r="0" b="0"/>
              <a:pathLst>
                <a:path w="158751" h="73661">
                  <a:moveTo>
                    <a:pt x="0" y="73660"/>
                  </a:moveTo>
                  <a:lnTo>
                    <a:pt x="44450" y="44450"/>
                  </a:lnTo>
                  <a:lnTo>
                    <a:pt x="57150" y="36830"/>
                  </a:lnTo>
                  <a:lnTo>
                    <a:pt x="71120" y="30480"/>
                  </a:lnTo>
                  <a:lnTo>
                    <a:pt x="86360" y="24130"/>
                  </a:lnTo>
                  <a:lnTo>
                    <a:pt x="100330" y="17780"/>
                  </a:lnTo>
                  <a:lnTo>
                    <a:pt x="115570" y="12700"/>
                  </a:lnTo>
                  <a:lnTo>
                    <a:pt x="1587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Freeform 540"/>
            <p:cNvSpPr/>
            <p:nvPr/>
          </p:nvSpPr>
          <p:spPr>
            <a:xfrm>
              <a:off x="8294370" y="4930140"/>
              <a:ext cx="160021" cy="139701"/>
            </a:xfrm>
            <a:custGeom>
              <a:avLst/>
              <a:gdLst/>
              <a:ahLst/>
              <a:cxnLst/>
              <a:rect l="0" t="0" r="0" b="0"/>
              <a:pathLst>
                <a:path w="160021" h="139701">
                  <a:moveTo>
                    <a:pt x="96520" y="13970"/>
                  </a:moveTo>
                  <a:lnTo>
                    <a:pt x="85090" y="2540"/>
                  </a:lnTo>
                  <a:lnTo>
                    <a:pt x="78740" y="0"/>
                  </a:lnTo>
                  <a:lnTo>
                    <a:pt x="71120" y="0"/>
                  </a:lnTo>
                  <a:lnTo>
                    <a:pt x="62230" y="1270"/>
                  </a:lnTo>
                  <a:lnTo>
                    <a:pt x="53340" y="3810"/>
                  </a:lnTo>
                  <a:lnTo>
                    <a:pt x="45720" y="8890"/>
                  </a:lnTo>
                  <a:lnTo>
                    <a:pt x="38100" y="13970"/>
                  </a:lnTo>
                  <a:lnTo>
                    <a:pt x="30480" y="21590"/>
                  </a:lnTo>
                  <a:lnTo>
                    <a:pt x="24130" y="31750"/>
                  </a:lnTo>
                  <a:lnTo>
                    <a:pt x="16510" y="43180"/>
                  </a:lnTo>
                  <a:lnTo>
                    <a:pt x="10160" y="57150"/>
                  </a:lnTo>
                  <a:lnTo>
                    <a:pt x="5080" y="71120"/>
                  </a:lnTo>
                  <a:lnTo>
                    <a:pt x="1270" y="87630"/>
                  </a:lnTo>
                  <a:lnTo>
                    <a:pt x="0" y="100330"/>
                  </a:lnTo>
                  <a:lnTo>
                    <a:pt x="1270" y="110490"/>
                  </a:lnTo>
                  <a:lnTo>
                    <a:pt x="5080" y="120650"/>
                  </a:lnTo>
                  <a:lnTo>
                    <a:pt x="12700" y="124460"/>
                  </a:lnTo>
                  <a:lnTo>
                    <a:pt x="21590" y="125730"/>
                  </a:lnTo>
                  <a:lnTo>
                    <a:pt x="33020" y="123190"/>
                  </a:lnTo>
                  <a:lnTo>
                    <a:pt x="41910" y="116840"/>
                  </a:lnTo>
                  <a:lnTo>
                    <a:pt x="50800" y="107950"/>
                  </a:lnTo>
                  <a:lnTo>
                    <a:pt x="59690" y="97790"/>
                  </a:lnTo>
                  <a:lnTo>
                    <a:pt x="64770" y="86360"/>
                  </a:lnTo>
                  <a:lnTo>
                    <a:pt x="68580" y="73660"/>
                  </a:lnTo>
                  <a:lnTo>
                    <a:pt x="71120" y="60960"/>
                  </a:lnTo>
                  <a:lnTo>
                    <a:pt x="72390" y="46990"/>
                  </a:lnTo>
                  <a:lnTo>
                    <a:pt x="73660" y="34290"/>
                  </a:lnTo>
                  <a:lnTo>
                    <a:pt x="74930" y="20320"/>
                  </a:lnTo>
                  <a:lnTo>
                    <a:pt x="76200" y="13970"/>
                  </a:lnTo>
                  <a:lnTo>
                    <a:pt x="78740" y="13970"/>
                  </a:lnTo>
                  <a:lnTo>
                    <a:pt x="81280" y="17780"/>
                  </a:lnTo>
                  <a:lnTo>
                    <a:pt x="83820" y="25400"/>
                  </a:lnTo>
                  <a:lnTo>
                    <a:pt x="87630" y="36830"/>
                  </a:lnTo>
                  <a:lnTo>
                    <a:pt x="90170" y="49530"/>
                  </a:lnTo>
                  <a:lnTo>
                    <a:pt x="93980" y="62230"/>
                  </a:lnTo>
                  <a:lnTo>
                    <a:pt x="104140" y="97790"/>
                  </a:lnTo>
                  <a:lnTo>
                    <a:pt x="110490" y="124460"/>
                  </a:lnTo>
                  <a:lnTo>
                    <a:pt x="118110" y="132080"/>
                  </a:lnTo>
                  <a:lnTo>
                    <a:pt x="127000" y="135890"/>
                  </a:lnTo>
                  <a:lnTo>
                    <a:pt x="16002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Freeform 541"/>
            <p:cNvSpPr/>
            <p:nvPr/>
          </p:nvSpPr>
          <p:spPr>
            <a:xfrm>
              <a:off x="8475980" y="4870450"/>
              <a:ext cx="20321" cy="209551"/>
            </a:xfrm>
            <a:custGeom>
              <a:avLst/>
              <a:gdLst/>
              <a:ahLst/>
              <a:cxnLst/>
              <a:rect l="0" t="0" r="0" b="0"/>
              <a:pathLst>
                <a:path w="20321" h="209551">
                  <a:moveTo>
                    <a:pt x="0" y="0"/>
                  </a:moveTo>
                  <a:lnTo>
                    <a:pt x="5080" y="21590"/>
                  </a:lnTo>
                  <a:lnTo>
                    <a:pt x="11430" y="48260"/>
                  </a:lnTo>
                  <a:lnTo>
                    <a:pt x="13970" y="63500"/>
                  </a:lnTo>
                  <a:lnTo>
                    <a:pt x="16510" y="81280"/>
                  </a:lnTo>
                  <a:lnTo>
                    <a:pt x="17780" y="99060"/>
                  </a:lnTo>
                  <a:lnTo>
                    <a:pt x="19050" y="119380"/>
                  </a:lnTo>
                  <a:lnTo>
                    <a:pt x="19050" y="156210"/>
                  </a:lnTo>
                  <a:lnTo>
                    <a:pt x="20320" y="2095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Freeform 542"/>
            <p:cNvSpPr/>
            <p:nvPr/>
          </p:nvSpPr>
          <p:spPr>
            <a:xfrm>
              <a:off x="8422640" y="4939030"/>
              <a:ext cx="210821" cy="140971"/>
            </a:xfrm>
            <a:custGeom>
              <a:avLst/>
              <a:gdLst/>
              <a:ahLst/>
              <a:cxnLst/>
              <a:rect l="0" t="0" r="0" b="0"/>
              <a:pathLst>
                <a:path w="210821" h="140971">
                  <a:moveTo>
                    <a:pt x="0" y="25400"/>
                  </a:moveTo>
                  <a:lnTo>
                    <a:pt x="58420" y="11430"/>
                  </a:lnTo>
                  <a:lnTo>
                    <a:pt x="88900" y="3810"/>
                  </a:lnTo>
                  <a:lnTo>
                    <a:pt x="104140" y="1270"/>
                  </a:lnTo>
                  <a:lnTo>
                    <a:pt x="121920" y="0"/>
                  </a:lnTo>
                  <a:lnTo>
                    <a:pt x="138430" y="0"/>
                  </a:lnTo>
                  <a:lnTo>
                    <a:pt x="154940" y="1270"/>
                  </a:lnTo>
                  <a:lnTo>
                    <a:pt x="168910" y="7620"/>
                  </a:lnTo>
                  <a:lnTo>
                    <a:pt x="180340" y="16510"/>
                  </a:lnTo>
                  <a:lnTo>
                    <a:pt x="190500" y="26670"/>
                  </a:lnTo>
                  <a:lnTo>
                    <a:pt x="196850" y="38100"/>
                  </a:lnTo>
                  <a:lnTo>
                    <a:pt x="201930" y="49530"/>
                  </a:lnTo>
                  <a:lnTo>
                    <a:pt x="204470" y="63500"/>
                  </a:lnTo>
                  <a:lnTo>
                    <a:pt x="207010" y="76200"/>
                  </a:lnTo>
                  <a:lnTo>
                    <a:pt x="208280" y="90170"/>
                  </a:lnTo>
                  <a:lnTo>
                    <a:pt x="210820" y="1409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Freeform 543"/>
            <p:cNvSpPr/>
            <p:nvPr/>
          </p:nvSpPr>
          <p:spPr>
            <a:xfrm>
              <a:off x="8685530" y="4859020"/>
              <a:ext cx="11431" cy="1"/>
            </a:xfrm>
            <a:custGeom>
              <a:avLst/>
              <a:gdLst/>
              <a:ahLst/>
              <a:cxnLst/>
              <a:rect l="0" t="0" r="0" b="0"/>
              <a:pathLst>
                <a:path w="11431" h="1">
                  <a:moveTo>
                    <a:pt x="0" y="0"/>
                  </a:moveTo>
                  <a:lnTo>
                    <a:pt x="114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Freeform 544"/>
            <p:cNvSpPr/>
            <p:nvPr/>
          </p:nvSpPr>
          <p:spPr>
            <a:xfrm>
              <a:off x="8719820" y="4954270"/>
              <a:ext cx="96521" cy="165101"/>
            </a:xfrm>
            <a:custGeom>
              <a:avLst/>
              <a:gdLst/>
              <a:ahLst/>
              <a:cxnLst/>
              <a:rect l="0" t="0" r="0" b="0"/>
              <a:pathLst>
                <a:path w="96521" h="165101">
                  <a:moveTo>
                    <a:pt x="19050" y="0"/>
                  </a:moveTo>
                  <a:lnTo>
                    <a:pt x="3810" y="44450"/>
                  </a:lnTo>
                  <a:lnTo>
                    <a:pt x="2540" y="55880"/>
                  </a:lnTo>
                  <a:lnTo>
                    <a:pt x="0" y="69850"/>
                  </a:lnTo>
                  <a:lnTo>
                    <a:pt x="0" y="85090"/>
                  </a:lnTo>
                  <a:lnTo>
                    <a:pt x="0" y="100330"/>
                  </a:lnTo>
                  <a:lnTo>
                    <a:pt x="1270" y="114300"/>
                  </a:lnTo>
                  <a:lnTo>
                    <a:pt x="3810" y="129540"/>
                  </a:lnTo>
                  <a:lnTo>
                    <a:pt x="7620" y="140970"/>
                  </a:lnTo>
                  <a:lnTo>
                    <a:pt x="12700" y="151130"/>
                  </a:lnTo>
                  <a:lnTo>
                    <a:pt x="17780" y="160020"/>
                  </a:lnTo>
                  <a:lnTo>
                    <a:pt x="26670" y="163830"/>
                  </a:lnTo>
                  <a:lnTo>
                    <a:pt x="36830" y="165100"/>
                  </a:lnTo>
                  <a:lnTo>
                    <a:pt x="48260" y="162560"/>
                  </a:lnTo>
                  <a:lnTo>
                    <a:pt x="59690" y="157480"/>
                  </a:lnTo>
                  <a:lnTo>
                    <a:pt x="71120" y="151130"/>
                  </a:lnTo>
                  <a:lnTo>
                    <a:pt x="81280" y="142240"/>
                  </a:lnTo>
                  <a:lnTo>
                    <a:pt x="88900" y="132080"/>
                  </a:lnTo>
                  <a:lnTo>
                    <a:pt x="93980" y="120650"/>
                  </a:lnTo>
                  <a:lnTo>
                    <a:pt x="96520" y="109220"/>
                  </a:lnTo>
                  <a:lnTo>
                    <a:pt x="96520" y="96520"/>
                  </a:lnTo>
                  <a:lnTo>
                    <a:pt x="93980" y="82550"/>
                  </a:lnTo>
                  <a:lnTo>
                    <a:pt x="90170" y="68580"/>
                  </a:lnTo>
                  <a:lnTo>
                    <a:pt x="82550" y="57150"/>
                  </a:lnTo>
                  <a:lnTo>
                    <a:pt x="73660" y="48260"/>
                  </a:lnTo>
                  <a:lnTo>
                    <a:pt x="62230" y="39370"/>
                  </a:lnTo>
                  <a:lnTo>
                    <a:pt x="50800" y="34290"/>
                  </a:lnTo>
                  <a:lnTo>
                    <a:pt x="40640" y="31750"/>
                  </a:lnTo>
                  <a:lnTo>
                    <a:pt x="8890" y="419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Freeform 545"/>
            <p:cNvSpPr/>
            <p:nvPr/>
          </p:nvSpPr>
          <p:spPr>
            <a:xfrm>
              <a:off x="8844280" y="4941570"/>
              <a:ext cx="220981" cy="156211"/>
            </a:xfrm>
            <a:custGeom>
              <a:avLst/>
              <a:gdLst/>
              <a:ahLst/>
              <a:cxnLst/>
              <a:rect l="0" t="0" r="0" b="0"/>
              <a:pathLst>
                <a:path w="220981" h="156211">
                  <a:moveTo>
                    <a:pt x="0" y="44450"/>
                  </a:moveTo>
                  <a:lnTo>
                    <a:pt x="11430" y="55880"/>
                  </a:lnTo>
                  <a:lnTo>
                    <a:pt x="15240" y="62230"/>
                  </a:lnTo>
                  <a:lnTo>
                    <a:pt x="19050" y="69850"/>
                  </a:lnTo>
                  <a:lnTo>
                    <a:pt x="22860" y="78740"/>
                  </a:lnTo>
                  <a:lnTo>
                    <a:pt x="26670" y="90170"/>
                  </a:lnTo>
                  <a:lnTo>
                    <a:pt x="30480" y="101600"/>
                  </a:lnTo>
                  <a:lnTo>
                    <a:pt x="34290" y="114300"/>
                  </a:lnTo>
                  <a:lnTo>
                    <a:pt x="36830" y="127000"/>
                  </a:lnTo>
                  <a:lnTo>
                    <a:pt x="38100" y="140970"/>
                  </a:lnTo>
                  <a:lnTo>
                    <a:pt x="39370" y="153670"/>
                  </a:lnTo>
                  <a:lnTo>
                    <a:pt x="40640" y="156210"/>
                  </a:lnTo>
                  <a:lnTo>
                    <a:pt x="40640" y="149860"/>
                  </a:lnTo>
                  <a:lnTo>
                    <a:pt x="40640" y="139700"/>
                  </a:lnTo>
                  <a:lnTo>
                    <a:pt x="41910" y="128270"/>
                  </a:lnTo>
                  <a:lnTo>
                    <a:pt x="44450" y="118110"/>
                  </a:lnTo>
                  <a:lnTo>
                    <a:pt x="46990" y="107950"/>
                  </a:lnTo>
                  <a:lnTo>
                    <a:pt x="50800" y="95250"/>
                  </a:lnTo>
                  <a:lnTo>
                    <a:pt x="55880" y="80010"/>
                  </a:lnTo>
                  <a:lnTo>
                    <a:pt x="62230" y="64770"/>
                  </a:lnTo>
                  <a:lnTo>
                    <a:pt x="69850" y="50800"/>
                  </a:lnTo>
                  <a:lnTo>
                    <a:pt x="77470" y="38100"/>
                  </a:lnTo>
                  <a:lnTo>
                    <a:pt x="86360" y="26670"/>
                  </a:lnTo>
                  <a:lnTo>
                    <a:pt x="96520" y="16510"/>
                  </a:lnTo>
                  <a:lnTo>
                    <a:pt x="106680" y="10160"/>
                  </a:lnTo>
                  <a:lnTo>
                    <a:pt x="116840" y="3810"/>
                  </a:lnTo>
                  <a:lnTo>
                    <a:pt x="127000" y="1270"/>
                  </a:lnTo>
                  <a:lnTo>
                    <a:pt x="137160" y="0"/>
                  </a:lnTo>
                  <a:lnTo>
                    <a:pt x="147320" y="1270"/>
                  </a:lnTo>
                  <a:lnTo>
                    <a:pt x="157480" y="6350"/>
                  </a:lnTo>
                  <a:lnTo>
                    <a:pt x="167640" y="13970"/>
                  </a:lnTo>
                  <a:lnTo>
                    <a:pt x="179070" y="24130"/>
                  </a:lnTo>
                  <a:lnTo>
                    <a:pt x="186690" y="35560"/>
                  </a:lnTo>
                  <a:lnTo>
                    <a:pt x="193040" y="48260"/>
                  </a:lnTo>
                  <a:lnTo>
                    <a:pt x="199390" y="60960"/>
                  </a:lnTo>
                  <a:lnTo>
                    <a:pt x="204470" y="73660"/>
                  </a:lnTo>
                  <a:lnTo>
                    <a:pt x="208280" y="87630"/>
                  </a:lnTo>
                  <a:lnTo>
                    <a:pt x="220980" y="1498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Freeform 546"/>
            <p:cNvSpPr/>
            <p:nvPr/>
          </p:nvSpPr>
          <p:spPr>
            <a:xfrm>
              <a:off x="9310370" y="4899660"/>
              <a:ext cx="93981" cy="148591"/>
            </a:xfrm>
            <a:custGeom>
              <a:avLst/>
              <a:gdLst/>
              <a:ahLst/>
              <a:cxnLst/>
              <a:rect l="0" t="0" r="0" b="0"/>
              <a:pathLst>
                <a:path w="93981" h="148591">
                  <a:moveTo>
                    <a:pt x="59690" y="12700"/>
                  </a:moveTo>
                  <a:lnTo>
                    <a:pt x="48260" y="1270"/>
                  </a:lnTo>
                  <a:lnTo>
                    <a:pt x="41910" y="0"/>
                  </a:lnTo>
                  <a:lnTo>
                    <a:pt x="34290" y="2540"/>
                  </a:lnTo>
                  <a:lnTo>
                    <a:pt x="25400" y="5080"/>
                  </a:lnTo>
                  <a:lnTo>
                    <a:pt x="17780" y="13970"/>
                  </a:lnTo>
                  <a:lnTo>
                    <a:pt x="12700" y="25400"/>
                  </a:lnTo>
                  <a:lnTo>
                    <a:pt x="7620" y="38100"/>
                  </a:lnTo>
                  <a:lnTo>
                    <a:pt x="3810" y="52070"/>
                  </a:lnTo>
                  <a:lnTo>
                    <a:pt x="1270" y="66040"/>
                  </a:lnTo>
                  <a:lnTo>
                    <a:pt x="0" y="80010"/>
                  </a:lnTo>
                  <a:lnTo>
                    <a:pt x="1270" y="93980"/>
                  </a:lnTo>
                  <a:lnTo>
                    <a:pt x="3810" y="107950"/>
                  </a:lnTo>
                  <a:lnTo>
                    <a:pt x="8890" y="121920"/>
                  </a:lnTo>
                  <a:lnTo>
                    <a:pt x="16510" y="132080"/>
                  </a:lnTo>
                  <a:lnTo>
                    <a:pt x="26670" y="139700"/>
                  </a:lnTo>
                  <a:lnTo>
                    <a:pt x="38100" y="146050"/>
                  </a:lnTo>
                  <a:lnTo>
                    <a:pt x="48260" y="148590"/>
                  </a:lnTo>
                  <a:lnTo>
                    <a:pt x="59690" y="147320"/>
                  </a:lnTo>
                  <a:lnTo>
                    <a:pt x="69850" y="144780"/>
                  </a:lnTo>
                  <a:lnTo>
                    <a:pt x="78740" y="137160"/>
                  </a:lnTo>
                  <a:lnTo>
                    <a:pt x="85090" y="125730"/>
                  </a:lnTo>
                  <a:lnTo>
                    <a:pt x="91440" y="113030"/>
                  </a:lnTo>
                  <a:lnTo>
                    <a:pt x="93980" y="99060"/>
                  </a:lnTo>
                  <a:lnTo>
                    <a:pt x="93980" y="85090"/>
                  </a:lnTo>
                  <a:lnTo>
                    <a:pt x="92710" y="71120"/>
                  </a:lnTo>
                  <a:lnTo>
                    <a:pt x="90170" y="58420"/>
                  </a:lnTo>
                  <a:lnTo>
                    <a:pt x="86360" y="46990"/>
                  </a:lnTo>
                  <a:lnTo>
                    <a:pt x="81280" y="35560"/>
                  </a:lnTo>
                  <a:lnTo>
                    <a:pt x="73660" y="30480"/>
                  </a:lnTo>
                  <a:lnTo>
                    <a:pt x="66040" y="29210"/>
                  </a:lnTo>
                  <a:lnTo>
                    <a:pt x="39370" y="330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Freeform 547"/>
            <p:cNvSpPr/>
            <p:nvPr/>
          </p:nvSpPr>
          <p:spPr>
            <a:xfrm>
              <a:off x="9443720" y="4890770"/>
              <a:ext cx="185421" cy="161291"/>
            </a:xfrm>
            <a:custGeom>
              <a:avLst/>
              <a:gdLst/>
              <a:ahLst/>
              <a:cxnLst/>
              <a:rect l="0" t="0" r="0" b="0"/>
              <a:pathLst>
                <a:path w="185421" h="161291">
                  <a:moveTo>
                    <a:pt x="0" y="53340"/>
                  </a:moveTo>
                  <a:lnTo>
                    <a:pt x="0" y="74930"/>
                  </a:lnTo>
                  <a:lnTo>
                    <a:pt x="1270" y="86360"/>
                  </a:lnTo>
                  <a:lnTo>
                    <a:pt x="3810" y="99060"/>
                  </a:lnTo>
                  <a:lnTo>
                    <a:pt x="6350" y="111760"/>
                  </a:lnTo>
                  <a:lnTo>
                    <a:pt x="11430" y="138430"/>
                  </a:lnTo>
                  <a:lnTo>
                    <a:pt x="15240" y="152400"/>
                  </a:lnTo>
                  <a:lnTo>
                    <a:pt x="20320" y="158750"/>
                  </a:lnTo>
                  <a:lnTo>
                    <a:pt x="27940" y="161290"/>
                  </a:lnTo>
                  <a:lnTo>
                    <a:pt x="36830" y="160020"/>
                  </a:lnTo>
                  <a:lnTo>
                    <a:pt x="43180" y="153670"/>
                  </a:lnTo>
                  <a:lnTo>
                    <a:pt x="48260" y="143510"/>
                  </a:lnTo>
                  <a:lnTo>
                    <a:pt x="53340" y="130810"/>
                  </a:lnTo>
                  <a:lnTo>
                    <a:pt x="57150" y="116840"/>
                  </a:lnTo>
                  <a:lnTo>
                    <a:pt x="59690" y="101600"/>
                  </a:lnTo>
                  <a:lnTo>
                    <a:pt x="60960" y="85090"/>
                  </a:lnTo>
                  <a:lnTo>
                    <a:pt x="63500" y="77470"/>
                  </a:lnTo>
                  <a:lnTo>
                    <a:pt x="68580" y="76200"/>
                  </a:lnTo>
                  <a:lnTo>
                    <a:pt x="73660" y="78740"/>
                  </a:lnTo>
                  <a:lnTo>
                    <a:pt x="78740" y="85090"/>
                  </a:lnTo>
                  <a:lnTo>
                    <a:pt x="82550" y="95250"/>
                  </a:lnTo>
                  <a:lnTo>
                    <a:pt x="86360" y="105410"/>
                  </a:lnTo>
                  <a:lnTo>
                    <a:pt x="91440" y="114300"/>
                  </a:lnTo>
                  <a:lnTo>
                    <a:pt x="97790" y="123190"/>
                  </a:lnTo>
                  <a:lnTo>
                    <a:pt x="104140" y="132080"/>
                  </a:lnTo>
                  <a:lnTo>
                    <a:pt x="110490" y="139700"/>
                  </a:lnTo>
                  <a:lnTo>
                    <a:pt x="116840" y="147320"/>
                  </a:lnTo>
                  <a:lnTo>
                    <a:pt x="123190" y="153670"/>
                  </a:lnTo>
                  <a:lnTo>
                    <a:pt x="132080" y="157480"/>
                  </a:lnTo>
                  <a:lnTo>
                    <a:pt x="140970" y="158750"/>
                  </a:lnTo>
                  <a:lnTo>
                    <a:pt x="149860" y="158750"/>
                  </a:lnTo>
                  <a:lnTo>
                    <a:pt x="158750" y="153670"/>
                  </a:lnTo>
                  <a:lnTo>
                    <a:pt x="166370" y="146050"/>
                  </a:lnTo>
                  <a:lnTo>
                    <a:pt x="173990" y="135890"/>
                  </a:lnTo>
                  <a:lnTo>
                    <a:pt x="179070" y="123190"/>
                  </a:lnTo>
                  <a:lnTo>
                    <a:pt x="182880" y="109220"/>
                  </a:lnTo>
                  <a:lnTo>
                    <a:pt x="185420" y="93980"/>
                  </a:lnTo>
                  <a:lnTo>
                    <a:pt x="185420" y="78740"/>
                  </a:lnTo>
                  <a:lnTo>
                    <a:pt x="184150" y="64770"/>
                  </a:lnTo>
                  <a:lnTo>
                    <a:pt x="16891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Freeform 548"/>
            <p:cNvSpPr/>
            <p:nvPr/>
          </p:nvSpPr>
          <p:spPr>
            <a:xfrm>
              <a:off x="9676130" y="4923790"/>
              <a:ext cx="139701" cy="114301"/>
            </a:xfrm>
            <a:custGeom>
              <a:avLst/>
              <a:gdLst/>
              <a:ahLst/>
              <a:cxnLst/>
              <a:rect l="0" t="0" r="0" b="0"/>
              <a:pathLst>
                <a:path w="139701" h="114301">
                  <a:moveTo>
                    <a:pt x="0" y="20320"/>
                  </a:moveTo>
                  <a:lnTo>
                    <a:pt x="0" y="41910"/>
                  </a:lnTo>
                  <a:lnTo>
                    <a:pt x="1270" y="52070"/>
                  </a:lnTo>
                  <a:lnTo>
                    <a:pt x="2540" y="62230"/>
                  </a:lnTo>
                  <a:lnTo>
                    <a:pt x="5080" y="72390"/>
                  </a:lnTo>
                  <a:lnTo>
                    <a:pt x="7620" y="76200"/>
                  </a:lnTo>
                  <a:lnTo>
                    <a:pt x="11430" y="74930"/>
                  </a:lnTo>
                  <a:lnTo>
                    <a:pt x="13970" y="71120"/>
                  </a:lnTo>
                  <a:lnTo>
                    <a:pt x="17780" y="63500"/>
                  </a:lnTo>
                  <a:lnTo>
                    <a:pt x="20320" y="53340"/>
                  </a:lnTo>
                  <a:lnTo>
                    <a:pt x="24130" y="41910"/>
                  </a:lnTo>
                  <a:lnTo>
                    <a:pt x="29210" y="31750"/>
                  </a:lnTo>
                  <a:lnTo>
                    <a:pt x="34290" y="20320"/>
                  </a:lnTo>
                  <a:lnTo>
                    <a:pt x="40640" y="10160"/>
                  </a:lnTo>
                  <a:lnTo>
                    <a:pt x="48260" y="3810"/>
                  </a:lnTo>
                  <a:lnTo>
                    <a:pt x="55880" y="1270"/>
                  </a:lnTo>
                  <a:lnTo>
                    <a:pt x="66040" y="0"/>
                  </a:lnTo>
                  <a:lnTo>
                    <a:pt x="74930" y="2540"/>
                  </a:lnTo>
                  <a:lnTo>
                    <a:pt x="85090" y="6350"/>
                  </a:lnTo>
                  <a:lnTo>
                    <a:pt x="95250" y="10160"/>
                  </a:lnTo>
                  <a:lnTo>
                    <a:pt x="104140" y="17780"/>
                  </a:lnTo>
                  <a:lnTo>
                    <a:pt x="113030" y="27940"/>
                  </a:lnTo>
                  <a:lnTo>
                    <a:pt x="120650" y="39370"/>
                  </a:lnTo>
                  <a:lnTo>
                    <a:pt x="127000" y="52070"/>
                  </a:lnTo>
                  <a:lnTo>
                    <a:pt x="132080" y="64770"/>
                  </a:lnTo>
                  <a:lnTo>
                    <a:pt x="137160" y="77470"/>
                  </a:lnTo>
                  <a:lnTo>
                    <a:pt x="139700" y="90170"/>
                  </a:lnTo>
                  <a:lnTo>
                    <a:pt x="139700" y="101600"/>
                  </a:lnTo>
                  <a:lnTo>
                    <a:pt x="135890" y="114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Freeform 549"/>
            <p:cNvSpPr/>
            <p:nvPr/>
          </p:nvSpPr>
          <p:spPr>
            <a:xfrm>
              <a:off x="9855200" y="4922520"/>
              <a:ext cx="109221" cy="154941"/>
            </a:xfrm>
            <a:custGeom>
              <a:avLst/>
              <a:gdLst/>
              <a:ahLst/>
              <a:cxnLst/>
              <a:rect l="0" t="0" r="0" b="0"/>
              <a:pathLst>
                <a:path w="109221" h="154941">
                  <a:moveTo>
                    <a:pt x="0" y="10160"/>
                  </a:moveTo>
                  <a:lnTo>
                    <a:pt x="5080" y="27940"/>
                  </a:lnTo>
                  <a:lnTo>
                    <a:pt x="10160" y="33020"/>
                  </a:lnTo>
                  <a:lnTo>
                    <a:pt x="17780" y="39370"/>
                  </a:lnTo>
                  <a:lnTo>
                    <a:pt x="25400" y="43180"/>
                  </a:lnTo>
                  <a:lnTo>
                    <a:pt x="36830" y="45720"/>
                  </a:lnTo>
                  <a:lnTo>
                    <a:pt x="49530" y="45720"/>
                  </a:lnTo>
                  <a:lnTo>
                    <a:pt x="64770" y="44450"/>
                  </a:lnTo>
                  <a:lnTo>
                    <a:pt x="77470" y="41910"/>
                  </a:lnTo>
                  <a:lnTo>
                    <a:pt x="90170" y="36830"/>
                  </a:lnTo>
                  <a:lnTo>
                    <a:pt x="102870" y="31750"/>
                  </a:lnTo>
                  <a:lnTo>
                    <a:pt x="107950" y="24130"/>
                  </a:lnTo>
                  <a:lnTo>
                    <a:pt x="109220" y="16510"/>
                  </a:lnTo>
                  <a:lnTo>
                    <a:pt x="107950" y="7620"/>
                  </a:lnTo>
                  <a:lnTo>
                    <a:pt x="101600" y="2540"/>
                  </a:lnTo>
                  <a:lnTo>
                    <a:pt x="93980" y="1270"/>
                  </a:lnTo>
                  <a:lnTo>
                    <a:pt x="83820" y="0"/>
                  </a:lnTo>
                  <a:lnTo>
                    <a:pt x="72390" y="2540"/>
                  </a:lnTo>
                  <a:lnTo>
                    <a:pt x="62230" y="6350"/>
                  </a:lnTo>
                  <a:lnTo>
                    <a:pt x="52070" y="11430"/>
                  </a:lnTo>
                  <a:lnTo>
                    <a:pt x="43180" y="16510"/>
                  </a:lnTo>
                  <a:lnTo>
                    <a:pt x="34290" y="22860"/>
                  </a:lnTo>
                  <a:lnTo>
                    <a:pt x="26670" y="29210"/>
                  </a:lnTo>
                  <a:lnTo>
                    <a:pt x="19050" y="39370"/>
                  </a:lnTo>
                  <a:lnTo>
                    <a:pt x="13970" y="52070"/>
                  </a:lnTo>
                  <a:lnTo>
                    <a:pt x="8890" y="66040"/>
                  </a:lnTo>
                  <a:lnTo>
                    <a:pt x="7620" y="80010"/>
                  </a:lnTo>
                  <a:lnTo>
                    <a:pt x="6350" y="95250"/>
                  </a:lnTo>
                  <a:lnTo>
                    <a:pt x="7620" y="109220"/>
                  </a:lnTo>
                  <a:lnTo>
                    <a:pt x="11430" y="121920"/>
                  </a:lnTo>
                  <a:lnTo>
                    <a:pt x="15240" y="133350"/>
                  </a:lnTo>
                  <a:lnTo>
                    <a:pt x="20320" y="146050"/>
                  </a:lnTo>
                  <a:lnTo>
                    <a:pt x="30480" y="152400"/>
                  </a:lnTo>
                  <a:lnTo>
                    <a:pt x="41910" y="154940"/>
                  </a:lnTo>
                  <a:lnTo>
                    <a:pt x="104140" y="147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Freeform 550"/>
            <p:cNvSpPr/>
            <p:nvPr/>
          </p:nvSpPr>
          <p:spPr>
            <a:xfrm>
              <a:off x="9991090" y="4909820"/>
              <a:ext cx="146051" cy="166371"/>
            </a:xfrm>
            <a:custGeom>
              <a:avLst/>
              <a:gdLst/>
              <a:ahLst/>
              <a:cxnLst/>
              <a:rect l="0" t="0" r="0" b="0"/>
              <a:pathLst>
                <a:path w="146051" h="166371">
                  <a:moveTo>
                    <a:pt x="0" y="34290"/>
                  </a:moveTo>
                  <a:lnTo>
                    <a:pt x="6350" y="50800"/>
                  </a:lnTo>
                  <a:lnTo>
                    <a:pt x="8890" y="60960"/>
                  </a:lnTo>
                  <a:lnTo>
                    <a:pt x="15240" y="88900"/>
                  </a:lnTo>
                  <a:lnTo>
                    <a:pt x="17780" y="102870"/>
                  </a:lnTo>
                  <a:lnTo>
                    <a:pt x="19050" y="118110"/>
                  </a:lnTo>
                  <a:lnTo>
                    <a:pt x="19050" y="132080"/>
                  </a:lnTo>
                  <a:lnTo>
                    <a:pt x="19050" y="137160"/>
                  </a:lnTo>
                  <a:lnTo>
                    <a:pt x="17780" y="134620"/>
                  </a:lnTo>
                  <a:lnTo>
                    <a:pt x="15240" y="129540"/>
                  </a:lnTo>
                  <a:lnTo>
                    <a:pt x="15240" y="120650"/>
                  </a:lnTo>
                  <a:lnTo>
                    <a:pt x="16510" y="110490"/>
                  </a:lnTo>
                  <a:lnTo>
                    <a:pt x="17780" y="99060"/>
                  </a:lnTo>
                  <a:lnTo>
                    <a:pt x="21590" y="86360"/>
                  </a:lnTo>
                  <a:lnTo>
                    <a:pt x="26670" y="73660"/>
                  </a:lnTo>
                  <a:lnTo>
                    <a:pt x="31750" y="60960"/>
                  </a:lnTo>
                  <a:lnTo>
                    <a:pt x="39370" y="49530"/>
                  </a:lnTo>
                  <a:lnTo>
                    <a:pt x="46990" y="39370"/>
                  </a:lnTo>
                  <a:lnTo>
                    <a:pt x="55880" y="30480"/>
                  </a:lnTo>
                  <a:lnTo>
                    <a:pt x="66040" y="24130"/>
                  </a:lnTo>
                  <a:lnTo>
                    <a:pt x="74930" y="17780"/>
                  </a:lnTo>
                  <a:lnTo>
                    <a:pt x="85090" y="12700"/>
                  </a:lnTo>
                  <a:lnTo>
                    <a:pt x="95250" y="7620"/>
                  </a:lnTo>
                  <a:lnTo>
                    <a:pt x="106680" y="3810"/>
                  </a:lnTo>
                  <a:lnTo>
                    <a:pt x="116840" y="0"/>
                  </a:lnTo>
                  <a:lnTo>
                    <a:pt x="119380" y="0"/>
                  </a:lnTo>
                  <a:lnTo>
                    <a:pt x="118110" y="1270"/>
                  </a:lnTo>
                  <a:lnTo>
                    <a:pt x="114300" y="5080"/>
                  </a:lnTo>
                  <a:lnTo>
                    <a:pt x="109220" y="11430"/>
                  </a:lnTo>
                  <a:lnTo>
                    <a:pt x="102870" y="19050"/>
                  </a:lnTo>
                  <a:lnTo>
                    <a:pt x="96520" y="27940"/>
                  </a:lnTo>
                  <a:lnTo>
                    <a:pt x="90170" y="35560"/>
                  </a:lnTo>
                  <a:lnTo>
                    <a:pt x="83820" y="43180"/>
                  </a:lnTo>
                  <a:lnTo>
                    <a:pt x="77470" y="50800"/>
                  </a:lnTo>
                  <a:lnTo>
                    <a:pt x="74930" y="58420"/>
                  </a:lnTo>
                  <a:lnTo>
                    <a:pt x="76200" y="68580"/>
                  </a:lnTo>
                  <a:lnTo>
                    <a:pt x="78740" y="77470"/>
                  </a:lnTo>
                  <a:lnTo>
                    <a:pt x="83820" y="85090"/>
                  </a:lnTo>
                  <a:lnTo>
                    <a:pt x="91440" y="91440"/>
                  </a:lnTo>
                  <a:lnTo>
                    <a:pt x="100330" y="96520"/>
                  </a:lnTo>
                  <a:lnTo>
                    <a:pt x="110490" y="100330"/>
                  </a:lnTo>
                  <a:lnTo>
                    <a:pt x="121920" y="102870"/>
                  </a:lnTo>
                  <a:lnTo>
                    <a:pt x="133350" y="104140"/>
                  </a:lnTo>
                  <a:lnTo>
                    <a:pt x="140970" y="110490"/>
                  </a:lnTo>
                  <a:lnTo>
                    <a:pt x="144780" y="118110"/>
                  </a:lnTo>
                  <a:lnTo>
                    <a:pt x="146050" y="129540"/>
                  </a:lnTo>
                  <a:lnTo>
                    <a:pt x="142240" y="138430"/>
                  </a:lnTo>
                  <a:lnTo>
                    <a:pt x="137160" y="147320"/>
                  </a:lnTo>
                  <a:lnTo>
                    <a:pt x="130810" y="154940"/>
                  </a:lnTo>
                  <a:lnTo>
                    <a:pt x="119380" y="160020"/>
                  </a:lnTo>
                  <a:lnTo>
                    <a:pt x="106680" y="163830"/>
                  </a:lnTo>
                  <a:lnTo>
                    <a:pt x="92710" y="166370"/>
                  </a:lnTo>
                  <a:lnTo>
                    <a:pt x="78740" y="165100"/>
                  </a:lnTo>
                  <a:lnTo>
                    <a:pt x="63500" y="162560"/>
                  </a:ln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Freeform 551"/>
            <p:cNvSpPr/>
            <p:nvPr/>
          </p:nvSpPr>
          <p:spPr>
            <a:xfrm>
              <a:off x="7543800" y="5256530"/>
              <a:ext cx="173991" cy="298451"/>
            </a:xfrm>
            <a:custGeom>
              <a:avLst/>
              <a:gdLst/>
              <a:ahLst/>
              <a:cxnLst/>
              <a:rect l="0" t="0" r="0" b="0"/>
              <a:pathLst>
                <a:path w="173991" h="298451">
                  <a:moveTo>
                    <a:pt x="5080" y="298450"/>
                  </a:moveTo>
                  <a:lnTo>
                    <a:pt x="0" y="280670"/>
                  </a:lnTo>
                  <a:lnTo>
                    <a:pt x="0" y="270510"/>
                  </a:lnTo>
                  <a:lnTo>
                    <a:pt x="2540" y="257810"/>
                  </a:lnTo>
                  <a:lnTo>
                    <a:pt x="11430" y="229870"/>
                  </a:lnTo>
                  <a:lnTo>
                    <a:pt x="19050" y="205740"/>
                  </a:lnTo>
                  <a:lnTo>
                    <a:pt x="25400" y="180340"/>
                  </a:lnTo>
                  <a:lnTo>
                    <a:pt x="29210" y="166370"/>
                  </a:lnTo>
                  <a:lnTo>
                    <a:pt x="34290" y="152400"/>
                  </a:lnTo>
                  <a:lnTo>
                    <a:pt x="39370" y="135890"/>
                  </a:lnTo>
                  <a:lnTo>
                    <a:pt x="45720" y="119380"/>
                  </a:lnTo>
                  <a:lnTo>
                    <a:pt x="50800" y="104140"/>
                  </a:lnTo>
                  <a:lnTo>
                    <a:pt x="55880" y="88900"/>
                  </a:lnTo>
                  <a:lnTo>
                    <a:pt x="59690" y="74930"/>
                  </a:lnTo>
                  <a:lnTo>
                    <a:pt x="64770" y="60960"/>
                  </a:lnTo>
                  <a:lnTo>
                    <a:pt x="71120" y="48260"/>
                  </a:lnTo>
                  <a:lnTo>
                    <a:pt x="77470" y="36830"/>
                  </a:lnTo>
                  <a:lnTo>
                    <a:pt x="83820" y="25400"/>
                  </a:lnTo>
                  <a:lnTo>
                    <a:pt x="90170" y="15240"/>
                  </a:lnTo>
                  <a:lnTo>
                    <a:pt x="96520" y="3810"/>
                  </a:lnTo>
                  <a:lnTo>
                    <a:pt x="102870" y="0"/>
                  </a:lnTo>
                  <a:lnTo>
                    <a:pt x="107950" y="1270"/>
                  </a:lnTo>
                  <a:lnTo>
                    <a:pt x="111760" y="5080"/>
                  </a:lnTo>
                  <a:lnTo>
                    <a:pt x="115570" y="11430"/>
                  </a:lnTo>
                  <a:lnTo>
                    <a:pt x="120650" y="19050"/>
                  </a:lnTo>
                  <a:lnTo>
                    <a:pt x="124460" y="27940"/>
                  </a:lnTo>
                  <a:lnTo>
                    <a:pt x="127000" y="39370"/>
                  </a:lnTo>
                  <a:lnTo>
                    <a:pt x="128270" y="53340"/>
                  </a:lnTo>
                  <a:lnTo>
                    <a:pt x="129540" y="68580"/>
                  </a:lnTo>
                  <a:lnTo>
                    <a:pt x="130810" y="82550"/>
                  </a:lnTo>
                  <a:lnTo>
                    <a:pt x="133350" y="96520"/>
                  </a:lnTo>
                  <a:lnTo>
                    <a:pt x="135890" y="111760"/>
                  </a:lnTo>
                  <a:lnTo>
                    <a:pt x="142240" y="139700"/>
                  </a:lnTo>
                  <a:lnTo>
                    <a:pt x="146050" y="153670"/>
                  </a:lnTo>
                  <a:lnTo>
                    <a:pt x="149860" y="166370"/>
                  </a:lnTo>
                  <a:lnTo>
                    <a:pt x="152400" y="179070"/>
                  </a:lnTo>
                  <a:lnTo>
                    <a:pt x="160020" y="201930"/>
                  </a:lnTo>
                  <a:lnTo>
                    <a:pt x="162560" y="212090"/>
                  </a:lnTo>
                  <a:lnTo>
                    <a:pt x="17399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Freeform 552"/>
            <p:cNvSpPr/>
            <p:nvPr/>
          </p:nvSpPr>
          <p:spPr>
            <a:xfrm>
              <a:off x="7548880" y="5386070"/>
              <a:ext cx="127001" cy="31751"/>
            </a:xfrm>
            <a:custGeom>
              <a:avLst/>
              <a:gdLst/>
              <a:ahLst/>
              <a:cxnLst/>
              <a:rect l="0" t="0" r="0" b="0"/>
              <a:pathLst>
                <a:path w="127001" h="31751">
                  <a:moveTo>
                    <a:pt x="0" y="31750"/>
                  </a:moveTo>
                  <a:lnTo>
                    <a:pt x="22860" y="31750"/>
                  </a:lnTo>
                  <a:lnTo>
                    <a:pt x="34290" y="29210"/>
                  </a:lnTo>
                  <a:lnTo>
                    <a:pt x="49530" y="2540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Freeform 553"/>
            <p:cNvSpPr/>
            <p:nvPr/>
          </p:nvSpPr>
          <p:spPr>
            <a:xfrm>
              <a:off x="7752080" y="5229860"/>
              <a:ext cx="165101" cy="335281"/>
            </a:xfrm>
            <a:custGeom>
              <a:avLst/>
              <a:gdLst/>
              <a:ahLst/>
              <a:cxnLst/>
              <a:rect l="0" t="0" r="0" b="0"/>
              <a:pathLst>
                <a:path w="165101" h="335281">
                  <a:moveTo>
                    <a:pt x="165100" y="29210"/>
                  </a:moveTo>
                  <a:lnTo>
                    <a:pt x="153670" y="19050"/>
                  </a:lnTo>
                  <a:lnTo>
                    <a:pt x="147320" y="13970"/>
                  </a:lnTo>
                  <a:lnTo>
                    <a:pt x="139700" y="10160"/>
                  </a:lnTo>
                  <a:lnTo>
                    <a:pt x="130810" y="6350"/>
                  </a:lnTo>
                  <a:lnTo>
                    <a:pt x="118110" y="3810"/>
                  </a:lnTo>
                  <a:lnTo>
                    <a:pt x="105410" y="1270"/>
                  </a:lnTo>
                  <a:lnTo>
                    <a:pt x="90170" y="0"/>
                  </a:lnTo>
                  <a:lnTo>
                    <a:pt x="76200" y="2540"/>
                  </a:lnTo>
                  <a:lnTo>
                    <a:pt x="63500" y="5080"/>
                  </a:lnTo>
                  <a:lnTo>
                    <a:pt x="52070" y="10160"/>
                  </a:lnTo>
                  <a:lnTo>
                    <a:pt x="41910" y="15240"/>
                  </a:lnTo>
                  <a:lnTo>
                    <a:pt x="33020" y="21590"/>
                  </a:lnTo>
                  <a:lnTo>
                    <a:pt x="24130" y="27940"/>
                  </a:lnTo>
                  <a:lnTo>
                    <a:pt x="17780" y="39370"/>
                  </a:lnTo>
                  <a:lnTo>
                    <a:pt x="11430" y="53340"/>
                  </a:lnTo>
                  <a:lnTo>
                    <a:pt x="6350" y="69850"/>
                  </a:lnTo>
                  <a:lnTo>
                    <a:pt x="3810" y="86360"/>
                  </a:lnTo>
                  <a:lnTo>
                    <a:pt x="1270" y="101600"/>
                  </a:lnTo>
                  <a:lnTo>
                    <a:pt x="0" y="115570"/>
                  </a:lnTo>
                  <a:lnTo>
                    <a:pt x="0" y="129540"/>
                  </a:lnTo>
                  <a:lnTo>
                    <a:pt x="1270" y="142240"/>
                  </a:lnTo>
                  <a:lnTo>
                    <a:pt x="3810" y="153670"/>
                  </a:lnTo>
                  <a:lnTo>
                    <a:pt x="6350" y="165100"/>
                  </a:lnTo>
                  <a:lnTo>
                    <a:pt x="8890" y="176530"/>
                  </a:lnTo>
                  <a:lnTo>
                    <a:pt x="11430" y="186690"/>
                  </a:lnTo>
                  <a:lnTo>
                    <a:pt x="17780" y="208280"/>
                  </a:lnTo>
                  <a:lnTo>
                    <a:pt x="31750" y="250190"/>
                  </a:lnTo>
                  <a:lnTo>
                    <a:pt x="35560" y="262890"/>
                  </a:lnTo>
                  <a:lnTo>
                    <a:pt x="39370" y="275590"/>
                  </a:lnTo>
                  <a:lnTo>
                    <a:pt x="49530" y="3352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Freeform 554"/>
            <p:cNvSpPr/>
            <p:nvPr/>
          </p:nvSpPr>
          <p:spPr>
            <a:xfrm>
              <a:off x="7769860" y="5372100"/>
              <a:ext cx="306071" cy="139701"/>
            </a:xfrm>
            <a:custGeom>
              <a:avLst/>
              <a:gdLst/>
              <a:ahLst/>
              <a:cxnLst/>
              <a:rect l="0" t="0" r="0" b="0"/>
              <a:pathLst>
                <a:path w="306071" h="139701">
                  <a:moveTo>
                    <a:pt x="0" y="66040"/>
                  </a:moveTo>
                  <a:lnTo>
                    <a:pt x="27940" y="66040"/>
                  </a:lnTo>
                  <a:lnTo>
                    <a:pt x="41910" y="64770"/>
                  </a:lnTo>
                  <a:lnTo>
                    <a:pt x="57150" y="63500"/>
                  </a:lnTo>
                  <a:lnTo>
                    <a:pt x="73660" y="60960"/>
                  </a:lnTo>
                  <a:lnTo>
                    <a:pt x="88900" y="59690"/>
                  </a:lnTo>
                  <a:lnTo>
                    <a:pt x="104140" y="58420"/>
                  </a:lnTo>
                  <a:lnTo>
                    <a:pt x="118110" y="57150"/>
                  </a:lnTo>
                  <a:lnTo>
                    <a:pt x="130810" y="59690"/>
                  </a:lnTo>
                  <a:lnTo>
                    <a:pt x="140970" y="62230"/>
                  </a:lnTo>
                  <a:lnTo>
                    <a:pt x="149860" y="67310"/>
                  </a:lnTo>
                  <a:lnTo>
                    <a:pt x="156210" y="74930"/>
                  </a:lnTo>
                  <a:lnTo>
                    <a:pt x="160020" y="85090"/>
                  </a:lnTo>
                  <a:lnTo>
                    <a:pt x="172720" y="134620"/>
                  </a:lnTo>
                  <a:lnTo>
                    <a:pt x="173990" y="139700"/>
                  </a:lnTo>
                  <a:lnTo>
                    <a:pt x="172720" y="139700"/>
                  </a:lnTo>
                  <a:lnTo>
                    <a:pt x="171450" y="137160"/>
                  </a:lnTo>
                  <a:lnTo>
                    <a:pt x="171450" y="128270"/>
                  </a:lnTo>
                  <a:lnTo>
                    <a:pt x="172720" y="116840"/>
                  </a:lnTo>
                  <a:lnTo>
                    <a:pt x="175260" y="104140"/>
                  </a:lnTo>
                  <a:lnTo>
                    <a:pt x="177800" y="91440"/>
                  </a:lnTo>
                  <a:lnTo>
                    <a:pt x="180340" y="80010"/>
                  </a:lnTo>
                  <a:lnTo>
                    <a:pt x="184150" y="68580"/>
                  </a:lnTo>
                  <a:lnTo>
                    <a:pt x="187960" y="58420"/>
                  </a:lnTo>
                  <a:lnTo>
                    <a:pt x="193040" y="49530"/>
                  </a:lnTo>
                  <a:lnTo>
                    <a:pt x="199390" y="40640"/>
                  </a:lnTo>
                  <a:lnTo>
                    <a:pt x="205740" y="33020"/>
                  </a:lnTo>
                  <a:lnTo>
                    <a:pt x="212090" y="25400"/>
                  </a:lnTo>
                  <a:lnTo>
                    <a:pt x="218440" y="17780"/>
                  </a:lnTo>
                  <a:lnTo>
                    <a:pt x="226060" y="11430"/>
                  </a:lnTo>
                  <a:lnTo>
                    <a:pt x="234950" y="6350"/>
                  </a:lnTo>
                  <a:lnTo>
                    <a:pt x="245110" y="2540"/>
                  </a:lnTo>
                  <a:lnTo>
                    <a:pt x="254000" y="0"/>
                  </a:lnTo>
                  <a:lnTo>
                    <a:pt x="264160" y="0"/>
                  </a:lnTo>
                  <a:lnTo>
                    <a:pt x="306070" y="139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Freeform 555"/>
            <p:cNvSpPr/>
            <p:nvPr/>
          </p:nvSpPr>
          <p:spPr>
            <a:xfrm>
              <a:off x="8117840" y="5501640"/>
              <a:ext cx="1" cy="10161"/>
            </a:xfrm>
            <a:custGeom>
              <a:avLst/>
              <a:gdLst/>
              <a:ahLst/>
              <a:cxnLst/>
              <a:rect l="0" t="0" r="0" b="0"/>
              <a:pathLst>
                <a:path w="1" h="10161">
                  <a:moveTo>
                    <a:pt x="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Freeform 556"/>
            <p:cNvSpPr/>
            <p:nvPr/>
          </p:nvSpPr>
          <p:spPr>
            <a:xfrm>
              <a:off x="8253730" y="5285740"/>
              <a:ext cx="127001" cy="257811"/>
            </a:xfrm>
            <a:custGeom>
              <a:avLst/>
              <a:gdLst/>
              <a:ahLst/>
              <a:cxnLst/>
              <a:rect l="0" t="0" r="0" b="0"/>
              <a:pathLst>
                <a:path w="127001" h="257811">
                  <a:moveTo>
                    <a:pt x="0" y="247650"/>
                  </a:moveTo>
                  <a:lnTo>
                    <a:pt x="11430" y="219710"/>
                  </a:lnTo>
                  <a:lnTo>
                    <a:pt x="24130" y="186690"/>
                  </a:lnTo>
                  <a:lnTo>
                    <a:pt x="44450" y="125730"/>
                  </a:lnTo>
                  <a:lnTo>
                    <a:pt x="48260" y="113030"/>
                  </a:lnTo>
                  <a:lnTo>
                    <a:pt x="59690" y="72390"/>
                  </a:lnTo>
                  <a:lnTo>
                    <a:pt x="67310" y="49530"/>
                  </a:lnTo>
                  <a:lnTo>
                    <a:pt x="71120" y="35560"/>
                  </a:lnTo>
                  <a:lnTo>
                    <a:pt x="77470" y="5080"/>
                  </a:lnTo>
                  <a:lnTo>
                    <a:pt x="81280" y="0"/>
                  </a:lnTo>
                  <a:lnTo>
                    <a:pt x="85090" y="0"/>
                  </a:lnTo>
                  <a:lnTo>
                    <a:pt x="88900" y="5080"/>
                  </a:lnTo>
                  <a:lnTo>
                    <a:pt x="91440" y="12700"/>
                  </a:lnTo>
                  <a:lnTo>
                    <a:pt x="95250" y="20320"/>
                  </a:lnTo>
                  <a:lnTo>
                    <a:pt x="99060" y="29210"/>
                  </a:lnTo>
                  <a:lnTo>
                    <a:pt x="102870" y="43180"/>
                  </a:lnTo>
                  <a:lnTo>
                    <a:pt x="105410" y="60960"/>
                  </a:lnTo>
                  <a:lnTo>
                    <a:pt x="109220" y="81280"/>
                  </a:lnTo>
                  <a:lnTo>
                    <a:pt x="111760" y="101600"/>
                  </a:lnTo>
                  <a:lnTo>
                    <a:pt x="113030" y="121920"/>
                  </a:lnTo>
                  <a:lnTo>
                    <a:pt x="114300" y="143510"/>
                  </a:lnTo>
                  <a:lnTo>
                    <a:pt x="116840" y="160020"/>
                  </a:lnTo>
                  <a:lnTo>
                    <a:pt x="118110" y="175260"/>
                  </a:lnTo>
                  <a:lnTo>
                    <a:pt x="121920" y="189230"/>
                  </a:lnTo>
                  <a:lnTo>
                    <a:pt x="123190" y="203200"/>
                  </a:lnTo>
                  <a:lnTo>
                    <a:pt x="124460" y="215900"/>
                  </a:lnTo>
                  <a:lnTo>
                    <a:pt x="127000" y="2578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Freeform 557"/>
            <p:cNvSpPr/>
            <p:nvPr/>
          </p:nvSpPr>
          <p:spPr>
            <a:xfrm>
              <a:off x="8285480" y="5369560"/>
              <a:ext cx="443231" cy="149861"/>
            </a:xfrm>
            <a:custGeom>
              <a:avLst/>
              <a:gdLst/>
              <a:ahLst/>
              <a:cxnLst/>
              <a:rect l="0" t="0" r="0" b="0"/>
              <a:pathLst>
                <a:path w="443231" h="149861">
                  <a:moveTo>
                    <a:pt x="0" y="68580"/>
                  </a:moveTo>
                  <a:lnTo>
                    <a:pt x="17780" y="63500"/>
                  </a:lnTo>
                  <a:lnTo>
                    <a:pt x="26670" y="59690"/>
                  </a:lnTo>
                  <a:lnTo>
                    <a:pt x="38100" y="54610"/>
                  </a:lnTo>
                  <a:lnTo>
                    <a:pt x="49530" y="48260"/>
                  </a:lnTo>
                  <a:lnTo>
                    <a:pt x="60960" y="43180"/>
                  </a:lnTo>
                  <a:lnTo>
                    <a:pt x="72390" y="39370"/>
                  </a:lnTo>
                  <a:lnTo>
                    <a:pt x="83820" y="35560"/>
                  </a:lnTo>
                  <a:lnTo>
                    <a:pt x="96520" y="31750"/>
                  </a:lnTo>
                  <a:lnTo>
                    <a:pt x="111760" y="27940"/>
                  </a:lnTo>
                  <a:lnTo>
                    <a:pt x="127000" y="24130"/>
                  </a:lnTo>
                  <a:lnTo>
                    <a:pt x="140970" y="24130"/>
                  </a:lnTo>
                  <a:lnTo>
                    <a:pt x="153670" y="25400"/>
                  </a:lnTo>
                  <a:lnTo>
                    <a:pt x="166370" y="29210"/>
                  </a:lnTo>
                  <a:lnTo>
                    <a:pt x="175260" y="36830"/>
                  </a:lnTo>
                  <a:lnTo>
                    <a:pt x="182880" y="46990"/>
                  </a:lnTo>
                  <a:lnTo>
                    <a:pt x="187960" y="57150"/>
                  </a:lnTo>
                  <a:lnTo>
                    <a:pt x="193040" y="71120"/>
                  </a:lnTo>
                  <a:lnTo>
                    <a:pt x="195580" y="85090"/>
                  </a:lnTo>
                  <a:lnTo>
                    <a:pt x="196850" y="100330"/>
                  </a:lnTo>
                  <a:lnTo>
                    <a:pt x="198120" y="115570"/>
                  </a:lnTo>
                  <a:lnTo>
                    <a:pt x="199390" y="130810"/>
                  </a:lnTo>
                  <a:lnTo>
                    <a:pt x="199390" y="144780"/>
                  </a:lnTo>
                  <a:lnTo>
                    <a:pt x="198120" y="148590"/>
                  </a:lnTo>
                  <a:lnTo>
                    <a:pt x="196850" y="146050"/>
                  </a:lnTo>
                  <a:lnTo>
                    <a:pt x="194310" y="137160"/>
                  </a:lnTo>
                  <a:lnTo>
                    <a:pt x="185420" y="104140"/>
                  </a:lnTo>
                  <a:lnTo>
                    <a:pt x="184150" y="90170"/>
                  </a:lnTo>
                  <a:lnTo>
                    <a:pt x="181610" y="74930"/>
                  </a:lnTo>
                  <a:lnTo>
                    <a:pt x="181610" y="58420"/>
                  </a:lnTo>
                  <a:lnTo>
                    <a:pt x="182880" y="44450"/>
                  </a:lnTo>
                  <a:lnTo>
                    <a:pt x="186690" y="31750"/>
                  </a:lnTo>
                  <a:lnTo>
                    <a:pt x="191770" y="19050"/>
                  </a:lnTo>
                  <a:lnTo>
                    <a:pt x="199390" y="11430"/>
                  </a:lnTo>
                  <a:lnTo>
                    <a:pt x="208280" y="6350"/>
                  </a:lnTo>
                  <a:lnTo>
                    <a:pt x="219710" y="2540"/>
                  </a:lnTo>
                  <a:lnTo>
                    <a:pt x="232410" y="3810"/>
                  </a:lnTo>
                  <a:lnTo>
                    <a:pt x="245110" y="7620"/>
                  </a:lnTo>
                  <a:lnTo>
                    <a:pt x="257810" y="13970"/>
                  </a:lnTo>
                  <a:lnTo>
                    <a:pt x="269240" y="21590"/>
                  </a:lnTo>
                  <a:lnTo>
                    <a:pt x="279400" y="30480"/>
                  </a:lnTo>
                  <a:lnTo>
                    <a:pt x="288290" y="39370"/>
                  </a:lnTo>
                  <a:lnTo>
                    <a:pt x="294640" y="49530"/>
                  </a:lnTo>
                  <a:lnTo>
                    <a:pt x="300990" y="59690"/>
                  </a:lnTo>
                  <a:lnTo>
                    <a:pt x="323850" y="106680"/>
                  </a:lnTo>
                  <a:lnTo>
                    <a:pt x="328930" y="119380"/>
                  </a:lnTo>
                  <a:lnTo>
                    <a:pt x="331470" y="133350"/>
                  </a:lnTo>
                  <a:lnTo>
                    <a:pt x="334010" y="147320"/>
                  </a:lnTo>
                  <a:lnTo>
                    <a:pt x="335280" y="149860"/>
                  </a:lnTo>
                  <a:lnTo>
                    <a:pt x="335280" y="146050"/>
                  </a:lnTo>
                  <a:lnTo>
                    <a:pt x="336550" y="138430"/>
                  </a:lnTo>
                  <a:lnTo>
                    <a:pt x="336550" y="110490"/>
                  </a:lnTo>
                  <a:lnTo>
                    <a:pt x="336550" y="92710"/>
                  </a:lnTo>
                  <a:lnTo>
                    <a:pt x="337820" y="76200"/>
                  </a:lnTo>
                  <a:lnTo>
                    <a:pt x="340360" y="58420"/>
                  </a:lnTo>
                  <a:lnTo>
                    <a:pt x="342900" y="40640"/>
                  </a:lnTo>
                  <a:lnTo>
                    <a:pt x="346710" y="26670"/>
                  </a:lnTo>
                  <a:lnTo>
                    <a:pt x="351790" y="15240"/>
                  </a:lnTo>
                  <a:lnTo>
                    <a:pt x="358140" y="5080"/>
                  </a:lnTo>
                  <a:lnTo>
                    <a:pt x="364490" y="0"/>
                  </a:lnTo>
                  <a:lnTo>
                    <a:pt x="373380" y="0"/>
                  </a:lnTo>
                  <a:lnTo>
                    <a:pt x="382270" y="2540"/>
                  </a:lnTo>
                  <a:lnTo>
                    <a:pt x="391160" y="7620"/>
                  </a:lnTo>
                  <a:lnTo>
                    <a:pt x="398780" y="16510"/>
                  </a:lnTo>
                  <a:lnTo>
                    <a:pt x="406400" y="26670"/>
                  </a:lnTo>
                  <a:lnTo>
                    <a:pt x="412750" y="38100"/>
                  </a:lnTo>
                  <a:lnTo>
                    <a:pt x="417830" y="48260"/>
                  </a:lnTo>
                  <a:lnTo>
                    <a:pt x="422910" y="58420"/>
                  </a:lnTo>
                  <a:lnTo>
                    <a:pt x="426720" y="68580"/>
                  </a:lnTo>
                  <a:lnTo>
                    <a:pt x="430530" y="80010"/>
                  </a:lnTo>
                  <a:lnTo>
                    <a:pt x="443230" y="1104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Freeform 558"/>
            <p:cNvSpPr/>
            <p:nvPr/>
          </p:nvSpPr>
          <p:spPr>
            <a:xfrm>
              <a:off x="8939530" y="5264150"/>
              <a:ext cx="130811" cy="187961"/>
            </a:xfrm>
            <a:custGeom>
              <a:avLst/>
              <a:gdLst/>
              <a:ahLst/>
              <a:cxnLst/>
              <a:rect l="0" t="0" r="0" b="0"/>
              <a:pathLst>
                <a:path w="130811" h="187961">
                  <a:moveTo>
                    <a:pt x="83820" y="6350"/>
                  </a:moveTo>
                  <a:lnTo>
                    <a:pt x="66040" y="0"/>
                  </a:lnTo>
                  <a:lnTo>
                    <a:pt x="58420" y="2540"/>
                  </a:lnTo>
                  <a:lnTo>
                    <a:pt x="49530" y="6350"/>
                  </a:lnTo>
                  <a:lnTo>
                    <a:pt x="39370" y="13970"/>
                  </a:lnTo>
                  <a:lnTo>
                    <a:pt x="29210" y="21590"/>
                  </a:lnTo>
                  <a:lnTo>
                    <a:pt x="19050" y="30480"/>
                  </a:lnTo>
                  <a:lnTo>
                    <a:pt x="8890" y="39370"/>
                  </a:lnTo>
                  <a:lnTo>
                    <a:pt x="3810" y="49530"/>
                  </a:lnTo>
                  <a:lnTo>
                    <a:pt x="1270" y="59690"/>
                  </a:lnTo>
                  <a:lnTo>
                    <a:pt x="0" y="69850"/>
                  </a:lnTo>
                  <a:lnTo>
                    <a:pt x="3810" y="78740"/>
                  </a:lnTo>
                  <a:lnTo>
                    <a:pt x="8890" y="87630"/>
                  </a:lnTo>
                  <a:lnTo>
                    <a:pt x="16510" y="95250"/>
                  </a:lnTo>
                  <a:lnTo>
                    <a:pt x="25400" y="101600"/>
                  </a:lnTo>
                  <a:lnTo>
                    <a:pt x="36830" y="106680"/>
                  </a:lnTo>
                  <a:lnTo>
                    <a:pt x="48260" y="111760"/>
                  </a:lnTo>
                  <a:lnTo>
                    <a:pt x="60960" y="116840"/>
                  </a:lnTo>
                  <a:lnTo>
                    <a:pt x="74930" y="120650"/>
                  </a:lnTo>
                  <a:lnTo>
                    <a:pt x="87630" y="124460"/>
                  </a:lnTo>
                  <a:lnTo>
                    <a:pt x="100330" y="129540"/>
                  </a:lnTo>
                  <a:lnTo>
                    <a:pt x="111760" y="134620"/>
                  </a:lnTo>
                  <a:lnTo>
                    <a:pt x="123190" y="140970"/>
                  </a:lnTo>
                  <a:lnTo>
                    <a:pt x="129540" y="147320"/>
                  </a:lnTo>
                  <a:lnTo>
                    <a:pt x="130810" y="153670"/>
                  </a:lnTo>
                  <a:lnTo>
                    <a:pt x="128270" y="161290"/>
                  </a:lnTo>
                  <a:lnTo>
                    <a:pt x="124460" y="166370"/>
                  </a:lnTo>
                  <a:lnTo>
                    <a:pt x="118110" y="171450"/>
                  </a:lnTo>
                  <a:lnTo>
                    <a:pt x="109220" y="176530"/>
                  </a:lnTo>
                  <a:lnTo>
                    <a:pt x="100330" y="180340"/>
                  </a:lnTo>
                  <a:lnTo>
                    <a:pt x="88900" y="184150"/>
                  </a:lnTo>
                  <a:lnTo>
                    <a:pt x="76200" y="187960"/>
                  </a:lnTo>
                  <a:lnTo>
                    <a:pt x="64770" y="187960"/>
                  </a:lnTo>
                  <a:lnTo>
                    <a:pt x="53340" y="185420"/>
                  </a:lnTo>
                  <a:lnTo>
                    <a:pt x="10160" y="1638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Freeform 559"/>
            <p:cNvSpPr/>
            <p:nvPr/>
          </p:nvSpPr>
          <p:spPr>
            <a:xfrm>
              <a:off x="9117330" y="5153660"/>
              <a:ext cx="53341" cy="326391"/>
            </a:xfrm>
            <a:custGeom>
              <a:avLst/>
              <a:gdLst/>
              <a:ahLst/>
              <a:cxnLst/>
              <a:rect l="0" t="0" r="0" b="0"/>
              <a:pathLst>
                <a:path w="53341" h="326391">
                  <a:moveTo>
                    <a:pt x="0" y="0"/>
                  </a:moveTo>
                  <a:lnTo>
                    <a:pt x="15240" y="44450"/>
                  </a:lnTo>
                  <a:lnTo>
                    <a:pt x="17780" y="55880"/>
                  </a:lnTo>
                  <a:lnTo>
                    <a:pt x="25400" y="80010"/>
                  </a:lnTo>
                  <a:lnTo>
                    <a:pt x="27940" y="93980"/>
                  </a:lnTo>
                  <a:lnTo>
                    <a:pt x="29210" y="106680"/>
                  </a:lnTo>
                  <a:lnTo>
                    <a:pt x="30480" y="120650"/>
                  </a:lnTo>
                  <a:lnTo>
                    <a:pt x="31750" y="133350"/>
                  </a:lnTo>
                  <a:lnTo>
                    <a:pt x="34290" y="144780"/>
                  </a:lnTo>
                  <a:lnTo>
                    <a:pt x="36830" y="156210"/>
                  </a:lnTo>
                  <a:lnTo>
                    <a:pt x="39370" y="168910"/>
                  </a:lnTo>
                  <a:lnTo>
                    <a:pt x="39370" y="181610"/>
                  </a:lnTo>
                  <a:lnTo>
                    <a:pt x="40640" y="195580"/>
                  </a:lnTo>
                  <a:lnTo>
                    <a:pt x="41910" y="228600"/>
                  </a:lnTo>
                  <a:lnTo>
                    <a:pt x="41910" y="247650"/>
                  </a:lnTo>
                  <a:lnTo>
                    <a:pt x="43180" y="262890"/>
                  </a:lnTo>
                  <a:lnTo>
                    <a:pt x="53340" y="3263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Freeform 560"/>
            <p:cNvSpPr/>
            <p:nvPr/>
          </p:nvSpPr>
          <p:spPr>
            <a:xfrm>
              <a:off x="9229090" y="5266690"/>
              <a:ext cx="204471" cy="224791"/>
            </a:xfrm>
            <a:custGeom>
              <a:avLst/>
              <a:gdLst/>
              <a:ahLst/>
              <a:cxnLst/>
              <a:rect l="0" t="0" r="0" b="0"/>
              <a:pathLst>
                <a:path w="204471" h="224791">
                  <a:moveTo>
                    <a:pt x="130810" y="13970"/>
                  </a:moveTo>
                  <a:lnTo>
                    <a:pt x="119380" y="2540"/>
                  </a:lnTo>
                  <a:lnTo>
                    <a:pt x="113030" y="1270"/>
                  </a:lnTo>
                  <a:lnTo>
                    <a:pt x="104140" y="0"/>
                  </a:lnTo>
                  <a:lnTo>
                    <a:pt x="95250" y="1270"/>
                  </a:lnTo>
                  <a:lnTo>
                    <a:pt x="83820" y="5080"/>
                  </a:lnTo>
                  <a:lnTo>
                    <a:pt x="69850" y="11430"/>
                  </a:lnTo>
                  <a:lnTo>
                    <a:pt x="55880" y="19050"/>
                  </a:lnTo>
                  <a:lnTo>
                    <a:pt x="41910" y="30480"/>
                  </a:lnTo>
                  <a:lnTo>
                    <a:pt x="29210" y="43180"/>
                  </a:lnTo>
                  <a:lnTo>
                    <a:pt x="17780" y="58420"/>
                  </a:lnTo>
                  <a:lnTo>
                    <a:pt x="10160" y="74930"/>
                  </a:lnTo>
                  <a:lnTo>
                    <a:pt x="3810" y="93980"/>
                  </a:lnTo>
                  <a:lnTo>
                    <a:pt x="1270" y="113030"/>
                  </a:lnTo>
                  <a:lnTo>
                    <a:pt x="0" y="129540"/>
                  </a:lnTo>
                  <a:lnTo>
                    <a:pt x="0" y="146050"/>
                  </a:lnTo>
                  <a:lnTo>
                    <a:pt x="1270" y="161290"/>
                  </a:lnTo>
                  <a:lnTo>
                    <a:pt x="6350" y="173990"/>
                  </a:lnTo>
                  <a:lnTo>
                    <a:pt x="12700" y="181610"/>
                  </a:lnTo>
                  <a:lnTo>
                    <a:pt x="20320" y="189230"/>
                  </a:lnTo>
                  <a:lnTo>
                    <a:pt x="29210" y="193040"/>
                  </a:lnTo>
                  <a:lnTo>
                    <a:pt x="38100" y="194310"/>
                  </a:lnTo>
                  <a:lnTo>
                    <a:pt x="48260" y="193040"/>
                  </a:lnTo>
                  <a:lnTo>
                    <a:pt x="57150" y="190500"/>
                  </a:lnTo>
                  <a:lnTo>
                    <a:pt x="64770" y="186690"/>
                  </a:lnTo>
                  <a:lnTo>
                    <a:pt x="72390" y="181610"/>
                  </a:lnTo>
                  <a:lnTo>
                    <a:pt x="80010" y="173990"/>
                  </a:lnTo>
                  <a:lnTo>
                    <a:pt x="87630" y="163830"/>
                  </a:lnTo>
                  <a:lnTo>
                    <a:pt x="95250" y="152400"/>
                  </a:lnTo>
                  <a:lnTo>
                    <a:pt x="101600" y="140970"/>
                  </a:lnTo>
                  <a:lnTo>
                    <a:pt x="106680" y="130810"/>
                  </a:lnTo>
                  <a:lnTo>
                    <a:pt x="110490" y="119380"/>
                  </a:lnTo>
                  <a:lnTo>
                    <a:pt x="114300" y="106680"/>
                  </a:lnTo>
                  <a:lnTo>
                    <a:pt x="115570" y="92710"/>
                  </a:lnTo>
                  <a:lnTo>
                    <a:pt x="118110" y="76200"/>
                  </a:lnTo>
                  <a:lnTo>
                    <a:pt x="120650" y="69850"/>
                  </a:lnTo>
                  <a:lnTo>
                    <a:pt x="125730" y="68580"/>
                  </a:lnTo>
                  <a:lnTo>
                    <a:pt x="130810" y="71120"/>
                  </a:lnTo>
                  <a:lnTo>
                    <a:pt x="135890" y="78740"/>
                  </a:lnTo>
                  <a:lnTo>
                    <a:pt x="139700" y="90170"/>
                  </a:lnTo>
                  <a:lnTo>
                    <a:pt x="143510" y="102870"/>
                  </a:lnTo>
                  <a:lnTo>
                    <a:pt x="147320" y="118110"/>
                  </a:lnTo>
                  <a:lnTo>
                    <a:pt x="154940" y="149860"/>
                  </a:lnTo>
                  <a:lnTo>
                    <a:pt x="160020" y="163830"/>
                  </a:lnTo>
                  <a:lnTo>
                    <a:pt x="165100" y="177800"/>
                  </a:lnTo>
                  <a:lnTo>
                    <a:pt x="204470" y="2247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Freeform 561"/>
            <p:cNvSpPr/>
            <p:nvPr/>
          </p:nvSpPr>
          <p:spPr>
            <a:xfrm>
              <a:off x="9465310" y="5259070"/>
              <a:ext cx="125731" cy="181611"/>
            </a:xfrm>
            <a:custGeom>
              <a:avLst/>
              <a:gdLst/>
              <a:ahLst/>
              <a:cxnLst/>
              <a:rect l="0" t="0" r="0" b="0"/>
              <a:pathLst>
                <a:path w="125731" h="181611">
                  <a:moveTo>
                    <a:pt x="0" y="43180"/>
                  </a:moveTo>
                  <a:lnTo>
                    <a:pt x="0" y="64770"/>
                  </a:lnTo>
                  <a:lnTo>
                    <a:pt x="1270" y="76200"/>
                  </a:lnTo>
                  <a:lnTo>
                    <a:pt x="2540" y="88900"/>
                  </a:lnTo>
                  <a:lnTo>
                    <a:pt x="5080" y="101600"/>
                  </a:lnTo>
                  <a:lnTo>
                    <a:pt x="8890" y="114300"/>
                  </a:lnTo>
                  <a:lnTo>
                    <a:pt x="13970" y="128270"/>
                  </a:lnTo>
                  <a:lnTo>
                    <a:pt x="20320" y="142240"/>
                  </a:lnTo>
                  <a:lnTo>
                    <a:pt x="26670" y="153670"/>
                  </a:lnTo>
                  <a:lnTo>
                    <a:pt x="33020" y="166370"/>
                  </a:lnTo>
                  <a:lnTo>
                    <a:pt x="39370" y="177800"/>
                  </a:lnTo>
                  <a:lnTo>
                    <a:pt x="44450" y="181610"/>
                  </a:lnTo>
                  <a:lnTo>
                    <a:pt x="49530" y="181610"/>
                  </a:lnTo>
                  <a:lnTo>
                    <a:pt x="54610" y="176530"/>
                  </a:lnTo>
                  <a:lnTo>
                    <a:pt x="58420" y="167640"/>
                  </a:lnTo>
                  <a:lnTo>
                    <a:pt x="62230" y="153670"/>
                  </a:lnTo>
                  <a:lnTo>
                    <a:pt x="66040" y="138430"/>
                  </a:lnTo>
                  <a:lnTo>
                    <a:pt x="71120" y="120650"/>
                  </a:lnTo>
                  <a:lnTo>
                    <a:pt x="82550" y="81280"/>
                  </a:lnTo>
                  <a:lnTo>
                    <a:pt x="92710" y="50800"/>
                  </a:lnTo>
                  <a:lnTo>
                    <a:pt x="1257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Freeform 562"/>
            <p:cNvSpPr/>
            <p:nvPr/>
          </p:nvSpPr>
          <p:spPr>
            <a:xfrm>
              <a:off x="9644380" y="5270500"/>
              <a:ext cx="377191" cy="160021"/>
            </a:xfrm>
            <a:custGeom>
              <a:avLst/>
              <a:gdLst/>
              <a:ahLst/>
              <a:cxnLst/>
              <a:rect l="0" t="0" r="0" b="0"/>
              <a:pathLst>
                <a:path w="377191" h="160021">
                  <a:moveTo>
                    <a:pt x="0" y="105410"/>
                  </a:moveTo>
                  <a:lnTo>
                    <a:pt x="16510" y="110490"/>
                  </a:lnTo>
                  <a:lnTo>
                    <a:pt x="26670" y="110490"/>
                  </a:lnTo>
                  <a:lnTo>
                    <a:pt x="36830" y="110490"/>
                  </a:lnTo>
                  <a:lnTo>
                    <a:pt x="49530" y="107950"/>
                  </a:lnTo>
                  <a:lnTo>
                    <a:pt x="60960" y="104140"/>
                  </a:lnTo>
                  <a:lnTo>
                    <a:pt x="72390" y="96520"/>
                  </a:lnTo>
                  <a:lnTo>
                    <a:pt x="82550" y="88900"/>
                  </a:lnTo>
                  <a:lnTo>
                    <a:pt x="91440" y="80010"/>
                  </a:lnTo>
                  <a:lnTo>
                    <a:pt x="97790" y="71120"/>
                  </a:lnTo>
                  <a:lnTo>
                    <a:pt x="104140" y="60960"/>
                  </a:lnTo>
                  <a:lnTo>
                    <a:pt x="106680" y="49530"/>
                  </a:lnTo>
                  <a:lnTo>
                    <a:pt x="107950" y="38100"/>
                  </a:lnTo>
                  <a:lnTo>
                    <a:pt x="106680" y="25400"/>
                  </a:lnTo>
                  <a:lnTo>
                    <a:pt x="101600" y="15240"/>
                  </a:lnTo>
                  <a:lnTo>
                    <a:pt x="92710" y="7620"/>
                  </a:lnTo>
                  <a:lnTo>
                    <a:pt x="82550" y="1270"/>
                  </a:lnTo>
                  <a:lnTo>
                    <a:pt x="73660" y="0"/>
                  </a:lnTo>
                  <a:lnTo>
                    <a:pt x="66040" y="1270"/>
                  </a:lnTo>
                  <a:lnTo>
                    <a:pt x="57150" y="3810"/>
                  </a:lnTo>
                  <a:lnTo>
                    <a:pt x="50800" y="10160"/>
                  </a:lnTo>
                  <a:lnTo>
                    <a:pt x="45720" y="20320"/>
                  </a:lnTo>
                  <a:lnTo>
                    <a:pt x="40640" y="30480"/>
                  </a:lnTo>
                  <a:lnTo>
                    <a:pt x="38100" y="41910"/>
                  </a:lnTo>
                  <a:lnTo>
                    <a:pt x="35560" y="54610"/>
                  </a:lnTo>
                  <a:lnTo>
                    <a:pt x="34290" y="68580"/>
                  </a:lnTo>
                  <a:lnTo>
                    <a:pt x="34290" y="80010"/>
                  </a:lnTo>
                  <a:lnTo>
                    <a:pt x="35560" y="92710"/>
                  </a:lnTo>
                  <a:lnTo>
                    <a:pt x="38100" y="102870"/>
                  </a:lnTo>
                  <a:lnTo>
                    <a:pt x="43180" y="114300"/>
                  </a:lnTo>
                  <a:lnTo>
                    <a:pt x="49530" y="125730"/>
                  </a:lnTo>
                  <a:lnTo>
                    <a:pt x="57150" y="135890"/>
                  </a:lnTo>
                  <a:lnTo>
                    <a:pt x="66040" y="144780"/>
                  </a:lnTo>
                  <a:lnTo>
                    <a:pt x="76200" y="151130"/>
                  </a:lnTo>
                  <a:lnTo>
                    <a:pt x="85090" y="156210"/>
                  </a:lnTo>
                  <a:lnTo>
                    <a:pt x="95250" y="158750"/>
                  </a:lnTo>
                  <a:lnTo>
                    <a:pt x="105410" y="160020"/>
                  </a:lnTo>
                  <a:lnTo>
                    <a:pt x="115570" y="158750"/>
                  </a:lnTo>
                  <a:lnTo>
                    <a:pt x="125730" y="154940"/>
                  </a:lnTo>
                  <a:lnTo>
                    <a:pt x="137160" y="148590"/>
                  </a:lnTo>
                  <a:lnTo>
                    <a:pt x="147320" y="140970"/>
                  </a:lnTo>
                  <a:lnTo>
                    <a:pt x="156210" y="132080"/>
                  </a:lnTo>
                  <a:lnTo>
                    <a:pt x="165100" y="120650"/>
                  </a:lnTo>
                  <a:lnTo>
                    <a:pt x="172720" y="107950"/>
                  </a:lnTo>
                  <a:lnTo>
                    <a:pt x="180340" y="93980"/>
                  </a:lnTo>
                  <a:lnTo>
                    <a:pt x="187960" y="78740"/>
                  </a:lnTo>
                  <a:lnTo>
                    <a:pt x="195580" y="63500"/>
                  </a:lnTo>
                  <a:lnTo>
                    <a:pt x="201930" y="49530"/>
                  </a:lnTo>
                  <a:lnTo>
                    <a:pt x="207010" y="35560"/>
                  </a:lnTo>
                  <a:lnTo>
                    <a:pt x="212090" y="24130"/>
                  </a:lnTo>
                  <a:lnTo>
                    <a:pt x="220980" y="15240"/>
                  </a:lnTo>
                  <a:lnTo>
                    <a:pt x="232410" y="10160"/>
                  </a:lnTo>
                  <a:lnTo>
                    <a:pt x="246380" y="6350"/>
                  </a:lnTo>
                  <a:lnTo>
                    <a:pt x="260350" y="6350"/>
                  </a:lnTo>
                  <a:lnTo>
                    <a:pt x="274320" y="8890"/>
                  </a:lnTo>
                  <a:lnTo>
                    <a:pt x="288290" y="12700"/>
                  </a:lnTo>
                  <a:lnTo>
                    <a:pt x="302260" y="19050"/>
                  </a:lnTo>
                  <a:lnTo>
                    <a:pt x="316230" y="26670"/>
                  </a:lnTo>
                  <a:lnTo>
                    <a:pt x="330200" y="35560"/>
                  </a:lnTo>
                  <a:lnTo>
                    <a:pt x="342900" y="44450"/>
                  </a:lnTo>
                  <a:lnTo>
                    <a:pt x="354330" y="54610"/>
                  </a:lnTo>
                  <a:lnTo>
                    <a:pt x="365760" y="63500"/>
                  </a:lnTo>
                  <a:lnTo>
                    <a:pt x="372110" y="73660"/>
                  </a:lnTo>
                  <a:lnTo>
                    <a:pt x="375920" y="83820"/>
                  </a:lnTo>
                  <a:lnTo>
                    <a:pt x="377190" y="95250"/>
                  </a:lnTo>
                  <a:lnTo>
                    <a:pt x="373380" y="105410"/>
                  </a:lnTo>
                  <a:lnTo>
                    <a:pt x="368300" y="115570"/>
                  </a:lnTo>
                  <a:lnTo>
                    <a:pt x="361950" y="125730"/>
                  </a:lnTo>
                  <a:lnTo>
                    <a:pt x="353060" y="134620"/>
                  </a:lnTo>
                  <a:lnTo>
                    <a:pt x="344170" y="140970"/>
                  </a:lnTo>
                  <a:lnTo>
                    <a:pt x="334010" y="146050"/>
                  </a:lnTo>
                  <a:lnTo>
                    <a:pt x="321310" y="149860"/>
                  </a:lnTo>
                  <a:lnTo>
                    <a:pt x="304800" y="152400"/>
                  </a:lnTo>
                  <a:lnTo>
                    <a:pt x="288290" y="153670"/>
                  </a:lnTo>
                  <a:lnTo>
                    <a:pt x="270510" y="153670"/>
                  </a:lnTo>
                  <a:lnTo>
                    <a:pt x="252730" y="152400"/>
                  </a:lnTo>
                  <a:lnTo>
                    <a:pt x="234950" y="151130"/>
                  </a:lnTo>
                  <a:lnTo>
                    <a:pt x="219710" y="148590"/>
                  </a:lnTo>
                  <a:lnTo>
                    <a:pt x="205740" y="146050"/>
                  </a:lnTo>
                  <a:lnTo>
                    <a:pt x="157480" y="125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5" name="Group 594"/>
          <p:cNvGrpSpPr/>
          <p:nvPr/>
        </p:nvGrpSpPr>
        <p:grpSpPr>
          <a:xfrm>
            <a:off x="7580630" y="5575300"/>
            <a:ext cx="2515871" cy="848361"/>
            <a:chOff x="7580630" y="5575300"/>
            <a:chExt cx="2515871" cy="848361"/>
          </a:xfrm>
        </p:grpSpPr>
        <p:sp>
          <p:nvSpPr>
            <p:cNvPr id="565" name="Freeform 564"/>
            <p:cNvSpPr/>
            <p:nvPr/>
          </p:nvSpPr>
          <p:spPr>
            <a:xfrm>
              <a:off x="7686040" y="5670550"/>
              <a:ext cx="20321" cy="199391"/>
            </a:xfrm>
            <a:custGeom>
              <a:avLst/>
              <a:gdLst/>
              <a:ahLst/>
              <a:cxnLst/>
              <a:rect l="0" t="0" r="0" b="0"/>
              <a:pathLst>
                <a:path w="20321" h="199391">
                  <a:moveTo>
                    <a:pt x="20320" y="0"/>
                  </a:moveTo>
                  <a:lnTo>
                    <a:pt x="10160" y="11430"/>
                  </a:lnTo>
                  <a:lnTo>
                    <a:pt x="6350" y="20320"/>
                  </a:lnTo>
                  <a:lnTo>
                    <a:pt x="3810" y="31750"/>
                  </a:lnTo>
                  <a:lnTo>
                    <a:pt x="2540" y="45720"/>
                  </a:lnTo>
                  <a:lnTo>
                    <a:pt x="1270" y="59690"/>
                  </a:lnTo>
                  <a:lnTo>
                    <a:pt x="1270" y="73660"/>
                  </a:lnTo>
                  <a:lnTo>
                    <a:pt x="0" y="87630"/>
                  </a:lnTo>
                  <a:lnTo>
                    <a:pt x="1270" y="100330"/>
                  </a:lnTo>
                  <a:lnTo>
                    <a:pt x="3810" y="111760"/>
                  </a:lnTo>
                  <a:lnTo>
                    <a:pt x="5080" y="124460"/>
                  </a:lnTo>
                  <a:lnTo>
                    <a:pt x="7620" y="135890"/>
                  </a:lnTo>
                  <a:lnTo>
                    <a:pt x="7620" y="149860"/>
                  </a:lnTo>
                  <a:lnTo>
                    <a:pt x="10160" y="1993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Freeform 565"/>
            <p:cNvSpPr/>
            <p:nvPr/>
          </p:nvSpPr>
          <p:spPr>
            <a:xfrm>
              <a:off x="7696200" y="5638800"/>
              <a:ext cx="10161" cy="1"/>
            </a:xfrm>
            <a:custGeom>
              <a:avLst/>
              <a:gdLst/>
              <a:ahLst/>
              <a:cxnLst/>
              <a:rect l="0" t="0" r="0" b="0"/>
              <a:pathLst>
                <a:path w="10161" h="1">
                  <a:moveTo>
                    <a:pt x="0" y="0"/>
                  </a:moveTo>
                  <a:lnTo>
                    <a:pt x="101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Freeform 566"/>
            <p:cNvSpPr/>
            <p:nvPr/>
          </p:nvSpPr>
          <p:spPr>
            <a:xfrm>
              <a:off x="7791450" y="5711190"/>
              <a:ext cx="262891" cy="127001"/>
            </a:xfrm>
            <a:custGeom>
              <a:avLst/>
              <a:gdLst/>
              <a:ahLst/>
              <a:cxnLst/>
              <a:rect l="0" t="0" r="0" b="0"/>
              <a:pathLst>
                <a:path w="262891" h="127001">
                  <a:moveTo>
                    <a:pt x="0" y="43180"/>
                  </a:moveTo>
                  <a:lnTo>
                    <a:pt x="0" y="113030"/>
                  </a:lnTo>
                  <a:lnTo>
                    <a:pt x="0" y="96520"/>
                  </a:lnTo>
                  <a:lnTo>
                    <a:pt x="1270" y="85090"/>
                  </a:lnTo>
                  <a:lnTo>
                    <a:pt x="2540" y="72390"/>
                  </a:lnTo>
                  <a:lnTo>
                    <a:pt x="5080" y="58420"/>
                  </a:lnTo>
                  <a:lnTo>
                    <a:pt x="8890" y="46990"/>
                  </a:lnTo>
                  <a:lnTo>
                    <a:pt x="13970" y="35560"/>
                  </a:lnTo>
                  <a:lnTo>
                    <a:pt x="20320" y="24130"/>
                  </a:lnTo>
                  <a:lnTo>
                    <a:pt x="29210" y="17780"/>
                  </a:lnTo>
                  <a:lnTo>
                    <a:pt x="41910" y="13970"/>
                  </a:lnTo>
                  <a:lnTo>
                    <a:pt x="55880" y="13970"/>
                  </a:lnTo>
                  <a:lnTo>
                    <a:pt x="67310" y="15240"/>
                  </a:lnTo>
                  <a:lnTo>
                    <a:pt x="77470" y="19050"/>
                  </a:lnTo>
                  <a:lnTo>
                    <a:pt x="86360" y="22860"/>
                  </a:lnTo>
                  <a:lnTo>
                    <a:pt x="95250" y="29210"/>
                  </a:lnTo>
                  <a:lnTo>
                    <a:pt x="102870" y="34290"/>
                  </a:lnTo>
                  <a:lnTo>
                    <a:pt x="110490" y="40640"/>
                  </a:lnTo>
                  <a:lnTo>
                    <a:pt x="116840" y="50800"/>
                  </a:lnTo>
                  <a:lnTo>
                    <a:pt x="121920" y="63500"/>
                  </a:lnTo>
                  <a:lnTo>
                    <a:pt x="127000" y="77470"/>
                  </a:lnTo>
                  <a:lnTo>
                    <a:pt x="130810" y="92710"/>
                  </a:lnTo>
                  <a:lnTo>
                    <a:pt x="139700" y="120650"/>
                  </a:lnTo>
                  <a:lnTo>
                    <a:pt x="142240" y="123190"/>
                  </a:lnTo>
                  <a:lnTo>
                    <a:pt x="143510" y="116840"/>
                  </a:lnTo>
                  <a:lnTo>
                    <a:pt x="144780" y="106680"/>
                  </a:lnTo>
                  <a:lnTo>
                    <a:pt x="146050" y="96520"/>
                  </a:lnTo>
                  <a:lnTo>
                    <a:pt x="148590" y="85090"/>
                  </a:lnTo>
                  <a:lnTo>
                    <a:pt x="152400" y="74930"/>
                  </a:lnTo>
                  <a:lnTo>
                    <a:pt x="158750" y="53340"/>
                  </a:lnTo>
                  <a:lnTo>
                    <a:pt x="161290" y="43180"/>
                  </a:lnTo>
                  <a:lnTo>
                    <a:pt x="166370" y="34290"/>
                  </a:lnTo>
                  <a:lnTo>
                    <a:pt x="171450" y="25400"/>
                  </a:lnTo>
                  <a:lnTo>
                    <a:pt x="177800" y="17780"/>
                  </a:lnTo>
                  <a:lnTo>
                    <a:pt x="185420" y="10160"/>
                  </a:lnTo>
                  <a:lnTo>
                    <a:pt x="196850" y="5080"/>
                  </a:lnTo>
                  <a:lnTo>
                    <a:pt x="208280" y="0"/>
                  </a:lnTo>
                  <a:lnTo>
                    <a:pt x="217170" y="0"/>
                  </a:lnTo>
                  <a:lnTo>
                    <a:pt x="223520" y="3810"/>
                  </a:lnTo>
                  <a:lnTo>
                    <a:pt x="229870" y="10160"/>
                  </a:lnTo>
                  <a:lnTo>
                    <a:pt x="234950" y="17780"/>
                  </a:lnTo>
                  <a:lnTo>
                    <a:pt x="240030" y="26670"/>
                  </a:lnTo>
                  <a:lnTo>
                    <a:pt x="243840" y="35560"/>
                  </a:lnTo>
                  <a:lnTo>
                    <a:pt x="247650" y="45720"/>
                  </a:lnTo>
                  <a:lnTo>
                    <a:pt x="251460" y="58420"/>
                  </a:lnTo>
                  <a:lnTo>
                    <a:pt x="262890" y="127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Freeform 567"/>
            <p:cNvSpPr/>
            <p:nvPr/>
          </p:nvSpPr>
          <p:spPr>
            <a:xfrm>
              <a:off x="8117840" y="5670550"/>
              <a:ext cx="252731" cy="189231"/>
            </a:xfrm>
            <a:custGeom>
              <a:avLst/>
              <a:gdLst/>
              <a:ahLst/>
              <a:cxnLst/>
              <a:rect l="0" t="0" r="0" b="0"/>
              <a:pathLst>
                <a:path w="252731" h="189231">
                  <a:moveTo>
                    <a:pt x="0" y="0"/>
                  </a:moveTo>
                  <a:lnTo>
                    <a:pt x="0" y="140970"/>
                  </a:lnTo>
                  <a:lnTo>
                    <a:pt x="0" y="100330"/>
                  </a:lnTo>
                  <a:lnTo>
                    <a:pt x="1270" y="87630"/>
                  </a:lnTo>
                  <a:lnTo>
                    <a:pt x="2540" y="73660"/>
                  </a:lnTo>
                  <a:lnTo>
                    <a:pt x="5080" y="59690"/>
                  </a:lnTo>
                  <a:lnTo>
                    <a:pt x="11430" y="50800"/>
                  </a:lnTo>
                  <a:lnTo>
                    <a:pt x="20320" y="46990"/>
                  </a:lnTo>
                  <a:lnTo>
                    <a:pt x="30480" y="44450"/>
                  </a:lnTo>
                  <a:lnTo>
                    <a:pt x="41910" y="46990"/>
                  </a:lnTo>
                  <a:lnTo>
                    <a:pt x="52070" y="52070"/>
                  </a:lnTo>
                  <a:lnTo>
                    <a:pt x="62230" y="59690"/>
                  </a:lnTo>
                  <a:lnTo>
                    <a:pt x="72390" y="68580"/>
                  </a:lnTo>
                  <a:lnTo>
                    <a:pt x="81280" y="80010"/>
                  </a:lnTo>
                  <a:lnTo>
                    <a:pt x="88900" y="91440"/>
                  </a:lnTo>
                  <a:lnTo>
                    <a:pt x="95250" y="104140"/>
                  </a:lnTo>
                  <a:lnTo>
                    <a:pt x="100330" y="116840"/>
                  </a:lnTo>
                  <a:lnTo>
                    <a:pt x="105410" y="130810"/>
                  </a:lnTo>
                  <a:lnTo>
                    <a:pt x="107950" y="134620"/>
                  </a:lnTo>
                  <a:lnTo>
                    <a:pt x="107950" y="133350"/>
                  </a:lnTo>
                  <a:lnTo>
                    <a:pt x="106680" y="127000"/>
                  </a:lnTo>
                  <a:lnTo>
                    <a:pt x="107950" y="118110"/>
                  </a:lnTo>
                  <a:lnTo>
                    <a:pt x="109220" y="105410"/>
                  </a:lnTo>
                  <a:lnTo>
                    <a:pt x="110490" y="91440"/>
                  </a:lnTo>
                  <a:lnTo>
                    <a:pt x="114300" y="77470"/>
                  </a:lnTo>
                  <a:lnTo>
                    <a:pt x="119380" y="66040"/>
                  </a:lnTo>
                  <a:lnTo>
                    <a:pt x="125730" y="54610"/>
                  </a:lnTo>
                  <a:lnTo>
                    <a:pt x="132080" y="44450"/>
                  </a:lnTo>
                  <a:lnTo>
                    <a:pt x="140970" y="35560"/>
                  </a:lnTo>
                  <a:lnTo>
                    <a:pt x="149860" y="26670"/>
                  </a:lnTo>
                  <a:lnTo>
                    <a:pt x="160020" y="22860"/>
                  </a:lnTo>
                  <a:lnTo>
                    <a:pt x="168910" y="20320"/>
                  </a:lnTo>
                  <a:lnTo>
                    <a:pt x="179070" y="20320"/>
                  </a:lnTo>
                  <a:lnTo>
                    <a:pt x="187960" y="25400"/>
                  </a:lnTo>
                  <a:lnTo>
                    <a:pt x="196850" y="33020"/>
                  </a:lnTo>
                  <a:lnTo>
                    <a:pt x="204470" y="43180"/>
                  </a:lnTo>
                  <a:lnTo>
                    <a:pt x="212090" y="54610"/>
                  </a:lnTo>
                  <a:lnTo>
                    <a:pt x="219710" y="66040"/>
                  </a:lnTo>
                  <a:lnTo>
                    <a:pt x="227330" y="78740"/>
                  </a:lnTo>
                  <a:lnTo>
                    <a:pt x="233680" y="93980"/>
                  </a:lnTo>
                  <a:lnTo>
                    <a:pt x="238760" y="109220"/>
                  </a:lnTo>
                  <a:lnTo>
                    <a:pt x="252730" y="1892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Freeform 568"/>
            <p:cNvSpPr/>
            <p:nvPr/>
          </p:nvSpPr>
          <p:spPr>
            <a:xfrm>
              <a:off x="8422640" y="5712460"/>
              <a:ext cx="10161" cy="157481"/>
            </a:xfrm>
            <a:custGeom>
              <a:avLst/>
              <a:gdLst/>
              <a:ahLst/>
              <a:cxnLst/>
              <a:rect l="0" t="0" r="0" b="0"/>
              <a:pathLst>
                <a:path w="10161" h="157481">
                  <a:moveTo>
                    <a:pt x="0" y="0"/>
                  </a:moveTo>
                  <a:lnTo>
                    <a:pt x="0" y="73660"/>
                  </a:lnTo>
                  <a:lnTo>
                    <a:pt x="1270" y="88900"/>
                  </a:lnTo>
                  <a:lnTo>
                    <a:pt x="10160" y="157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Freeform 569"/>
            <p:cNvSpPr/>
            <p:nvPr/>
          </p:nvSpPr>
          <p:spPr>
            <a:xfrm>
              <a:off x="8432800" y="5670550"/>
              <a:ext cx="21591" cy="1"/>
            </a:xfrm>
            <a:custGeom>
              <a:avLst/>
              <a:gdLst/>
              <a:ahLst/>
              <a:cxnLst/>
              <a:rect l="0" t="0" r="0" b="0"/>
              <a:pathLst>
                <a:path w="21591" h="1">
                  <a:moveTo>
                    <a:pt x="0" y="0"/>
                  </a:moveTo>
                  <a:lnTo>
                    <a:pt x="2159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Freeform 570"/>
            <p:cNvSpPr/>
            <p:nvPr/>
          </p:nvSpPr>
          <p:spPr>
            <a:xfrm>
              <a:off x="8511540" y="5687060"/>
              <a:ext cx="200661" cy="363221"/>
            </a:xfrm>
            <a:custGeom>
              <a:avLst/>
              <a:gdLst/>
              <a:ahLst/>
              <a:cxnLst/>
              <a:rect l="0" t="0" r="0" b="0"/>
              <a:pathLst>
                <a:path w="200661" h="363221">
                  <a:moveTo>
                    <a:pt x="132080" y="15240"/>
                  </a:moveTo>
                  <a:lnTo>
                    <a:pt x="88900" y="0"/>
                  </a:lnTo>
                  <a:lnTo>
                    <a:pt x="78740" y="0"/>
                  </a:lnTo>
                  <a:lnTo>
                    <a:pt x="68580" y="2540"/>
                  </a:lnTo>
                  <a:lnTo>
                    <a:pt x="58420" y="6350"/>
                  </a:lnTo>
                  <a:lnTo>
                    <a:pt x="49530" y="12700"/>
                  </a:lnTo>
                  <a:lnTo>
                    <a:pt x="40640" y="20320"/>
                  </a:lnTo>
                  <a:lnTo>
                    <a:pt x="33020" y="29210"/>
                  </a:lnTo>
                  <a:lnTo>
                    <a:pt x="25400" y="38100"/>
                  </a:lnTo>
                  <a:lnTo>
                    <a:pt x="17780" y="48260"/>
                  </a:lnTo>
                  <a:lnTo>
                    <a:pt x="10160" y="58420"/>
                  </a:lnTo>
                  <a:lnTo>
                    <a:pt x="5080" y="71120"/>
                  </a:lnTo>
                  <a:lnTo>
                    <a:pt x="2540" y="87630"/>
                  </a:lnTo>
                  <a:lnTo>
                    <a:pt x="0" y="105410"/>
                  </a:lnTo>
                  <a:lnTo>
                    <a:pt x="1270" y="120650"/>
                  </a:lnTo>
                  <a:lnTo>
                    <a:pt x="3810" y="134620"/>
                  </a:lnTo>
                  <a:lnTo>
                    <a:pt x="7620" y="147320"/>
                  </a:lnTo>
                  <a:lnTo>
                    <a:pt x="15240" y="157480"/>
                  </a:lnTo>
                  <a:lnTo>
                    <a:pt x="25400" y="165100"/>
                  </a:lnTo>
                  <a:lnTo>
                    <a:pt x="36830" y="170180"/>
                  </a:lnTo>
                  <a:lnTo>
                    <a:pt x="48260" y="171450"/>
                  </a:lnTo>
                  <a:lnTo>
                    <a:pt x="60960" y="168910"/>
                  </a:lnTo>
                  <a:lnTo>
                    <a:pt x="74930" y="162560"/>
                  </a:lnTo>
                  <a:lnTo>
                    <a:pt x="85090" y="154940"/>
                  </a:lnTo>
                  <a:lnTo>
                    <a:pt x="95250" y="147320"/>
                  </a:lnTo>
                  <a:lnTo>
                    <a:pt x="104140" y="138430"/>
                  </a:lnTo>
                  <a:lnTo>
                    <a:pt x="111760" y="128270"/>
                  </a:lnTo>
                  <a:lnTo>
                    <a:pt x="116840" y="118110"/>
                  </a:lnTo>
                  <a:lnTo>
                    <a:pt x="121920" y="109220"/>
                  </a:lnTo>
                  <a:lnTo>
                    <a:pt x="125730" y="95250"/>
                  </a:lnTo>
                  <a:lnTo>
                    <a:pt x="128270" y="78740"/>
                  </a:lnTo>
                  <a:lnTo>
                    <a:pt x="129540" y="60960"/>
                  </a:lnTo>
                  <a:lnTo>
                    <a:pt x="132080" y="53340"/>
                  </a:lnTo>
                  <a:lnTo>
                    <a:pt x="134620" y="53340"/>
                  </a:lnTo>
                  <a:lnTo>
                    <a:pt x="139700" y="64770"/>
                  </a:lnTo>
                  <a:lnTo>
                    <a:pt x="143510" y="72390"/>
                  </a:lnTo>
                  <a:lnTo>
                    <a:pt x="147320" y="81280"/>
                  </a:lnTo>
                  <a:lnTo>
                    <a:pt x="153670" y="100330"/>
                  </a:lnTo>
                  <a:lnTo>
                    <a:pt x="167640" y="140970"/>
                  </a:lnTo>
                  <a:lnTo>
                    <a:pt x="171450" y="152400"/>
                  </a:lnTo>
                  <a:lnTo>
                    <a:pt x="181610" y="190500"/>
                  </a:lnTo>
                  <a:lnTo>
                    <a:pt x="187960" y="213360"/>
                  </a:lnTo>
                  <a:lnTo>
                    <a:pt x="199390" y="246380"/>
                  </a:lnTo>
                  <a:lnTo>
                    <a:pt x="200660" y="259080"/>
                  </a:lnTo>
                  <a:lnTo>
                    <a:pt x="199390" y="273050"/>
                  </a:lnTo>
                  <a:lnTo>
                    <a:pt x="198120" y="289560"/>
                  </a:lnTo>
                  <a:lnTo>
                    <a:pt x="194310" y="303530"/>
                  </a:lnTo>
                  <a:lnTo>
                    <a:pt x="187960" y="318770"/>
                  </a:lnTo>
                  <a:lnTo>
                    <a:pt x="179070" y="332740"/>
                  </a:lnTo>
                  <a:lnTo>
                    <a:pt x="170180" y="344170"/>
                  </a:lnTo>
                  <a:lnTo>
                    <a:pt x="158750" y="351790"/>
                  </a:lnTo>
                  <a:lnTo>
                    <a:pt x="146050" y="359410"/>
                  </a:lnTo>
                  <a:lnTo>
                    <a:pt x="134620" y="361950"/>
                  </a:lnTo>
                  <a:lnTo>
                    <a:pt x="123190" y="363220"/>
                  </a:lnTo>
                  <a:lnTo>
                    <a:pt x="111760" y="363220"/>
                  </a:lnTo>
                  <a:lnTo>
                    <a:pt x="101600" y="359410"/>
                  </a:lnTo>
                  <a:lnTo>
                    <a:pt x="90170" y="353060"/>
                  </a:lnTo>
                  <a:lnTo>
                    <a:pt x="80010" y="345440"/>
                  </a:lnTo>
                  <a:lnTo>
                    <a:pt x="71120" y="336550"/>
                  </a:lnTo>
                  <a:lnTo>
                    <a:pt x="64770" y="327660"/>
                  </a:lnTo>
                  <a:lnTo>
                    <a:pt x="59690" y="318770"/>
                  </a:lnTo>
                  <a:lnTo>
                    <a:pt x="54610" y="308610"/>
                  </a:lnTo>
                  <a:lnTo>
                    <a:pt x="49530" y="298450"/>
                  </a:lnTo>
                  <a:lnTo>
                    <a:pt x="38100" y="2679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Freeform 571"/>
            <p:cNvSpPr/>
            <p:nvPr/>
          </p:nvSpPr>
          <p:spPr>
            <a:xfrm>
              <a:off x="8707120" y="5706110"/>
              <a:ext cx="231141" cy="142241"/>
            </a:xfrm>
            <a:custGeom>
              <a:avLst/>
              <a:gdLst/>
              <a:ahLst/>
              <a:cxnLst/>
              <a:rect l="0" t="0" r="0" b="0"/>
              <a:pathLst>
                <a:path w="231141" h="142241">
                  <a:moveTo>
                    <a:pt x="0" y="16510"/>
                  </a:moveTo>
                  <a:lnTo>
                    <a:pt x="16510" y="27940"/>
                  </a:lnTo>
                  <a:lnTo>
                    <a:pt x="24130" y="34290"/>
                  </a:lnTo>
                  <a:lnTo>
                    <a:pt x="31750" y="43180"/>
                  </a:lnTo>
                  <a:lnTo>
                    <a:pt x="38100" y="52070"/>
                  </a:lnTo>
                  <a:lnTo>
                    <a:pt x="44450" y="63500"/>
                  </a:lnTo>
                  <a:lnTo>
                    <a:pt x="49530" y="77470"/>
                  </a:lnTo>
                  <a:lnTo>
                    <a:pt x="53340" y="91440"/>
                  </a:lnTo>
                  <a:lnTo>
                    <a:pt x="55880" y="106680"/>
                  </a:lnTo>
                  <a:lnTo>
                    <a:pt x="55880" y="120650"/>
                  </a:lnTo>
                  <a:lnTo>
                    <a:pt x="54610" y="135890"/>
                  </a:lnTo>
                  <a:lnTo>
                    <a:pt x="53340" y="140970"/>
                  </a:lnTo>
                  <a:lnTo>
                    <a:pt x="50800" y="142240"/>
                  </a:lnTo>
                  <a:lnTo>
                    <a:pt x="48260" y="138430"/>
                  </a:lnTo>
                  <a:lnTo>
                    <a:pt x="45720" y="129540"/>
                  </a:lnTo>
                  <a:lnTo>
                    <a:pt x="44450" y="116840"/>
                  </a:lnTo>
                  <a:lnTo>
                    <a:pt x="43180" y="100330"/>
                  </a:lnTo>
                  <a:lnTo>
                    <a:pt x="44450" y="86360"/>
                  </a:lnTo>
                  <a:lnTo>
                    <a:pt x="45720" y="73660"/>
                  </a:lnTo>
                  <a:lnTo>
                    <a:pt x="48260" y="62230"/>
                  </a:lnTo>
                  <a:lnTo>
                    <a:pt x="52070" y="52070"/>
                  </a:lnTo>
                  <a:lnTo>
                    <a:pt x="57150" y="41910"/>
                  </a:lnTo>
                  <a:lnTo>
                    <a:pt x="62230" y="34290"/>
                  </a:lnTo>
                  <a:lnTo>
                    <a:pt x="71120" y="25400"/>
                  </a:lnTo>
                  <a:lnTo>
                    <a:pt x="81280" y="17780"/>
                  </a:lnTo>
                  <a:lnTo>
                    <a:pt x="92710" y="10160"/>
                  </a:lnTo>
                  <a:lnTo>
                    <a:pt x="106680" y="5080"/>
                  </a:lnTo>
                  <a:lnTo>
                    <a:pt x="120650" y="2540"/>
                  </a:lnTo>
                  <a:lnTo>
                    <a:pt x="137160" y="0"/>
                  </a:lnTo>
                  <a:lnTo>
                    <a:pt x="152400" y="0"/>
                  </a:lnTo>
                  <a:lnTo>
                    <a:pt x="166370" y="1270"/>
                  </a:lnTo>
                  <a:lnTo>
                    <a:pt x="231140" y="165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Freeform 572"/>
            <p:cNvSpPr/>
            <p:nvPr/>
          </p:nvSpPr>
          <p:spPr>
            <a:xfrm>
              <a:off x="8910320" y="5675630"/>
              <a:ext cx="228601" cy="162561"/>
            </a:xfrm>
            <a:custGeom>
              <a:avLst/>
              <a:gdLst/>
              <a:ahLst/>
              <a:cxnLst/>
              <a:rect l="0" t="0" r="0" b="0"/>
              <a:pathLst>
                <a:path w="228601" h="162561">
                  <a:moveTo>
                    <a:pt x="113030" y="5080"/>
                  </a:moveTo>
                  <a:lnTo>
                    <a:pt x="95250" y="0"/>
                  </a:lnTo>
                  <a:lnTo>
                    <a:pt x="87630" y="0"/>
                  </a:lnTo>
                  <a:lnTo>
                    <a:pt x="78740" y="2540"/>
                  </a:lnTo>
                  <a:lnTo>
                    <a:pt x="68580" y="7620"/>
                  </a:lnTo>
                  <a:lnTo>
                    <a:pt x="59690" y="12700"/>
                  </a:lnTo>
                  <a:lnTo>
                    <a:pt x="52070" y="17780"/>
                  </a:lnTo>
                  <a:lnTo>
                    <a:pt x="44450" y="24130"/>
                  </a:lnTo>
                  <a:lnTo>
                    <a:pt x="38100" y="31750"/>
                  </a:lnTo>
                  <a:lnTo>
                    <a:pt x="31750" y="40640"/>
                  </a:lnTo>
                  <a:lnTo>
                    <a:pt x="27940" y="49530"/>
                  </a:lnTo>
                  <a:lnTo>
                    <a:pt x="21590" y="62230"/>
                  </a:lnTo>
                  <a:lnTo>
                    <a:pt x="8890" y="90170"/>
                  </a:lnTo>
                  <a:lnTo>
                    <a:pt x="5080" y="105410"/>
                  </a:lnTo>
                  <a:lnTo>
                    <a:pt x="2540" y="119380"/>
                  </a:lnTo>
                  <a:lnTo>
                    <a:pt x="0" y="134620"/>
                  </a:lnTo>
                  <a:lnTo>
                    <a:pt x="3810" y="143510"/>
                  </a:lnTo>
                  <a:lnTo>
                    <a:pt x="11430" y="149860"/>
                  </a:lnTo>
                  <a:lnTo>
                    <a:pt x="20320" y="154940"/>
                  </a:lnTo>
                  <a:lnTo>
                    <a:pt x="30480" y="156210"/>
                  </a:lnTo>
                  <a:lnTo>
                    <a:pt x="39370" y="156210"/>
                  </a:lnTo>
                  <a:lnTo>
                    <a:pt x="49530" y="154940"/>
                  </a:lnTo>
                  <a:lnTo>
                    <a:pt x="59690" y="151130"/>
                  </a:lnTo>
                  <a:lnTo>
                    <a:pt x="67310" y="147320"/>
                  </a:lnTo>
                  <a:lnTo>
                    <a:pt x="76200" y="142240"/>
                  </a:lnTo>
                  <a:lnTo>
                    <a:pt x="82550" y="134620"/>
                  </a:lnTo>
                  <a:lnTo>
                    <a:pt x="87630" y="127000"/>
                  </a:lnTo>
                  <a:lnTo>
                    <a:pt x="92710" y="118110"/>
                  </a:lnTo>
                  <a:lnTo>
                    <a:pt x="97790" y="107950"/>
                  </a:lnTo>
                  <a:lnTo>
                    <a:pt x="110490" y="88900"/>
                  </a:lnTo>
                  <a:lnTo>
                    <a:pt x="115570" y="77470"/>
                  </a:lnTo>
                  <a:lnTo>
                    <a:pt x="120650" y="64770"/>
                  </a:lnTo>
                  <a:lnTo>
                    <a:pt x="124460" y="52070"/>
                  </a:lnTo>
                  <a:lnTo>
                    <a:pt x="129540" y="48260"/>
                  </a:lnTo>
                  <a:lnTo>
                    <a:pt x="133350" y="49530"/>
                  </a:lnTo>
                  <a:lnTo>
                    <a:pt x="137160" y="55880"/>
                  </a:lnTo>
                  <a:lnTo>
                    <a:pt x="140970" y="64770"/>
                  </a:lnTo>
                  <a:lnTo>
                    <a:pt x="143510" y="74930"/>
                  </a:lnTo>
                  <a:lnTo>
                    <a:pt x="147320" y="87630"/>
                  </a:lnTo>
                  <a:lnTo>
                    <a:pt x="152400" y="99060"/>
                  </a:lnTo>
                  <a:lnTo>
                    <a:pt x="157480" y="113030"/>
                  </a:lnTo>
                  <a:lnTo>
                    <a:pt x="163830" y="125730"/>
                  </a:lnTo>
                  <a:lnTo>
                    <a:pt x="171450" y="135890"/>
                  </a:lnTo>
                  <a:lnTo>
                    <a:pt x="180340" y="143510"/>
                  </a:lnTo>
                  <a:lnTo>
                    <a:pt x="228600" y="1625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Freeform 573"/>
            <p:cNvSpPr/>
            <p:nvPr/>
          </p:nvSpPr>
          <p:spPr>
            <a:xfrm>
              <a:off x="9149080" y="5659120"/>
              <a:ext cx="179071" cy="165101"/>
            </a:xfrm>
            <a:custGeom>
              <a:avLst/>
              <a:gdLst/>
              <a:ahLst/>
              <a:cxnLst/>
              <a:rect l="0" t="0" r="0" b="0"/>
              <a:pathLst>
                <a:path w="179071" h="165101">
                  <a:moveTo>
                    <a:pt x="10160" y="0"/>
                  </a:moveTo>
                  <a:lnTo>
                    <a:pt x="10160" y="27940"/>
                  </a:lnTo>
                  <a:lnTo>
                    <a:pt x="10160" y="43180"/>
                  </a:lnTo>
                  <a:lnTo>
                    <a:pt x="7620" y="58420"/>
                  </a:lnTo>
                  <a:lnTo>
                    <a:pt x="5080" y="73660"/>
                  </a:lnTo>
                  <a:lnTo>
                    <a:pt x="3810" y="88900"/>
                  </a:lnTo>
                  <a:lnTo>
                    <a:pt x="2540" y="104140"/>
                  </a:lnTo>
                  <a:lnTo>
                    <a:pt x="1270" y="118110"/>
                  </a:lnTo>
                  <a:lnTo>
                    <a:pt x="1270" y="14732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0" y="161290"/>
                  </a:lnTo>
                  <a:lnTo>
                    <a:pt x="0" y="153670"/>
                  </a:lnTo>
                  <a:lnTo>
                    <a:pt x="1270" y="144780"/>
                  </a:lnTo>
                  <a:lnTo>
                    <a:pt x="3810" y="135890"/>
                  </a:lnTo>
                  <a:lnTo>
                    <a:pt x="6350" y="125730"/>
                  </a:lnTo>
                  <a:lnTo>
                    <a:pt x="11430" y="99060"/>
                  </a:lnTo>
                  <a:lnTo>
                    <a:pt x="15240" y="83820"/>
                  </a:lnTo>
                  <a:lnTo>
                    <a:pt x="19050" y="69850"/>
                  </a:lnTo>
                  <a:lnTo>
                    <a:pt x="24130" y="57150"/>
                  </a:lnTo>
                  <a:lnTo>
                    <a:pt x="30480" y="45720"/>
                  </a:lnTo>
                  <a:lnTo>
                    <a:pt x="39370" y="38100"/>
                  </a:lnTo>
                  <a:lnTo>
                    <a:pt x="49530" y="35560"/>
                  </a:lnTo>
                  <a:lnTo>
                    <a:pt x="60960" y="34290"/>
                  </a:lnTo>
                  <a:lnTo>
                    <a:pt x="73660" y="35560"/>
                  </a:lnTo>
                  <a:lnTo>
                    <a:pt x="86360" y="39370"/>
                  </a:lnTo>
                  <a:lnTo>
                    <a:pt x="100330" y="44450"/>
                  </a:lnTo>
                  <a:lnTo>
                    <a:pt x="111760" y="52070"/>
                  </a:lnTo>
                  <a:lnTo>
                    <a:pt x="124460" y="60960"/>
                  </a:lnTo>
                  <a:lnTo>
                    <a:pt x="135890" y="72390"/>
                  </a:lnTo>
                  <a:lnTo>
                    <a:pt x="143510" y="85090"/>
                  </a:lnTo>
                  <a:lnTo>
                    <a:pt x="179070" y="147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Freeform 574"/>
            <p:cNvSpPr/>
            <p:nvPr/>
          </p:nvSpPr>
          <p:spPr>
            <a:xfrm>
              <a:off x="9381490" y="5575300"/>
              <a:ext cx="20321" cy="231141"/>
            </a:xfrm>
            <a:custGeom>
              <a:avLst/>
              <a:gdLst/>
              <a:ahLst/>
              <a:cxnLst/>
              <a:rect l="0" t="0" r="0" b="0"/>
              <a:pathLst>
                <a:path w="20321" h="231141">
                  <a:moveTo>
                    <a:pt x="20320" y="0"/>
                  </a:moveTo>
                  <a:lnTo>
                    <a:pt x="15240" y="27940"/>
                  </a:lnTo>
                  <a:lnTo>
                    <a:pt x="12700" y="41910"/>
                  </a:lnTo>
                  <a:lnTo>
                    <a:pt x="12700" y="57150"/>
                  </a:lnTo>
                  <a:lnTo>
                    <a:pt x="11430" y="73660"/>
                  </a:lnTo>
                  <a:lnTo>
                    <a:pt x="10160" y="110490"/>
                  </a:lnTo>
                  <a:lnTo>
                    <a:pt x="10160" y="129540"/>
                  </a:lnTo>
                  <a:lnTo>
                    <a:pt x="8890" y="147320"/>
                  </a:lnTo>
                  <a:lnTo>
                    <a:pt x="0" y="23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Freeform 575"/>
            <p:cNvSpPr/>
            <p:nvPr/>
          </p:nvSpPr>
          <p:spPr>
            <a:xfrm>
              <a:off x="9370060" y="5638800"/>
              <a:ext cx="184151" cy="167641"/>
            </a:xfrm>
            <a:custGeom>
              <a:avLst/>
              <a:gdLst/>
              <a:ahLst/>
              <a:cxnLst/>
              <a:rect l="0" t="0" r="0" b="0"/>
              <a:pathLst>
                <a:path w="184151" h="167641">
                  <a:moveTo>
                    <a:pt x="0" y="10160"/>
                  </a:moveTo>
                  <a:lnTo>
                    <a:pt x="22860" y="5080"/>
                  </a:lnTo>
                  <a:lnTo>
                    <a:pt x="34290" y="2540"/>
                  </a:lnTo>
                  <a:lnTo>
                    <a:pt x="45720" y="2540"/>
                  </a:lnTo>
                  <a:lnTo>
                    <a:pt x="58420" y="1270"/>
                  </a:lnTo>
                  <a:lnTo>
                    <a:pt x="88900" y="0"/>
                  </a:lnTo>
                  <a:lnTo>
                    <a:pt x="105410" y="0"/>
                  </a:lnTo>
                  <a:lnTo>
                    <a:pt x="110490" y="2540"/>
                  </a:lnTo>
                  <a:lnTo>
                    <a:pt x="110490" y="6350"/>
                  </a:lnTo>
                  <a:lnTo>
                    <a:pt x="93980" y="22860"/>
                  </a:lnTo>
                  <a:lnTo>
                    <a:pt x="86360" y="29210"/>
                  </a:lnTo>
                  <a:lnTo>
                    <a:pt x="81280" y="36830"/>
                  </a:lnTo>
                  <a:lnTo>
                    <a:pt x="76200" y="45720"/>
                  </a:lnTo>
                  <a:lnTo>
                    <a:pt x="72390" y="54610"/>
                  </a:lnTo>
                  <a:lnTo>
                    <a:pt x="71120" y="63500"/>
                  </a:lnTo>
                  <a:lnTo>
                    <a:pt x="73660" y="71120"/>
                  </a:lnTo>
                  <a:lnTo>
                    <a:pt x="77470" y="78740"/>
                  </a:lnTo>
                  <a:lnTo>
                    <a:pt x="85090" y="85090"/>
                  </a:lnTo>
                  <a:lnTo>
                    <a:pt x="96520" y="91440"/>
                  </a:lnTo>
                  <a:lnTo>
                    <a:pt x="110490" y="95250"/>
                  </a:lnTo>
                  <a:lnTo>
                    <a:pt x="124460" y="100330"/>
                  </a:lnTo>
                  <a:lnTo>
                    <a:pt x="151130" y="107950"/>
                  </a:lnTo>
                  <a:lnTo>
                    <a:pt x="162560" y="113030"/>
                  </a:lnTo>
                  <a:lnTo>
                    <a:pt x="172720" y="118110"/>
                  </a:lnTo>
                  <a:lnTo>
                    <a:pt x="182880" y="124460"/>
                  </a:lnTo>
                  <a:lnTo>
                    <a:pt x="184150" y="130810"/>
                  </a:lnTo>
                  <a:lnTo>
                    <a:pt x="182880" y="137160"/>
                  </a:lnTo>
                  <a:lnTo>
                    <a:pt x="177800" y="144780"/>
                  </a:lnTo>
                  <a:lnTo>
                    <a:pt x="170180" y="149860"/>
                  </a:lnTo>
                  <a:lnTo>
                    <a:pt x="160020" y="154940"/>
                  </a:lnTo>
                  <a:lnTo>
                    <a:pt x="105410" y="167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Freeform 576"/>
            <p:cNvSpPr/>
            <p:nvPr/>
          </p:nvSpPr>
          <p:spPr>
            <a:xfrm>
              <a:off x="9707880" y="5680710"/>
              <a:ext cx="30481" cy="10161"/>
            </a:xfrm>
            <a:custGeom>
              <a:avLst/>
              <a:gdLst/>
              <a:ahLst/>
              <a:cxnLst/>
              <a:rect l="0" t="0" r="0" b="0"/>
              <a:pathLst>
                <a:path w="30481" h="10161">
                  <a:moveTo>
                    <a:pt x="0" y="10160"/>
                  </a:moveTo>
                  <a:lnTo>
                    <a:pt x="304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Freeform 577"/>
            <p:cNvSpPr/>
            <p:nvPr/>
          </p:nvSpPr>
          <p:spPr>
            <a:xfrm>
              <a:off x="9696450" y="5744210"/>
              <a:ext cx="73661" cy="6351"/>
            </a:xfrm>
            <a:custGeom>
              <a:avLst/>
              <a:gdLst/>
              <a:ahLst/>
              <a:cxnLst/>
              <a:rect l="0" t="0" r="0" b="0"/>
              <a:pathLst>
                <a:path w="73661" h="6351">
                  <a:moveTo>
                    <a:pt x="0" y="0"/>
                  </a:moveTo>
                  <a:lnTo>
                    <a:pt x="16510" y="5080"/>
                  </a:lnTo>
                  <a:lnTo>
                    <a:pt x="25400" y="6350"/>
                  </a:lnTo>
                  <a:lnTo>
                    <a:pt x="34290" y="5080"/>
                  </a:lnTo>
                  <a:lnTo>
                    <a:pt x="736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Freeform 578"/>
            <p:cNvSpPr/>
            <p:nvPr/>
          </p:nvSpPr>
          <p:spPr>
            <a:xfrm>
              <a:off x="7580630" y="6049010"/>
              <a:ext cx="52071" cy="284481"/>
            </a:xfrm>
            <a:custGeom>
              <a:avLst/>
              <a:gdLst/>
              <a:ahLst/>
              <a:cxnLst/>
              <a:rect l="0" t="0" r="0" b="0"/>
              <a:pathLst>
                <a:path w="52071" h="284481">
                  <a:moveTo>
                    <a:pt x="0" y="0"/>
                  </a:moveTo>
                  <a:lnTo>
                    <a:pt x="11430" y="11430"/>
                  </a:lnTo>
                  <a:lnTo>
                    <a:pt x="15240" y="20320"/>
                  </a:lnTo>
                  <a:lnTo>
                    <a:pt x="19050" y="33020"/>
                  </a:lnTo>
                  <a:lnTo>
                    <a:pt x="27940" y="58420"/>
                  </a:lnTo>
                  <a:lnTo>
                    <a:pt x="34290" y="82550"/>
                  </a:lnTo>
                  <a:lnTo>
                    <a:pt x="41910" y="107950"/>
                  </a:lnTo>
                  <a:lnTo>
                    <a:pt x="45720" y="120650"/>
                  </a:lnTo>
                  <a:lnTo>
                    <a:pt x="48260" y="137160"/>
                  </a:lnTo>
                  <a:lnTo>
                    <a:pt x="49530" y="154940"/>
                  </a:lnTo>
                  <a:lnTo>
                    <a:pt x="50800" y="172720"/>
                  </a:lnTo>
                  <a:lnTo>
                    <a:pt x="52070" y="209550"/>
                  </a:lnTo>
                  <a:lnTo>
                    <a:pt x="52070" y="284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Freeform 579"/>
            <p:cNvSpPr/>
            <p:nvPr/>
          </p:nvSpPr>
          <p:spPr>
            <a:xfrm>
              <a:off x="7600950" y="6073140"/>
              <a:ext cx="138431" cy="144781"/>
            </a:xfrm>
            <a:custGeom>
              <a:avLst/>
              <a:gdLst/>
              <a:ahLst/>
              <a:cxnLst/>
              <a:rect l="0" t="0" r="0" b="0"/>
              <a:pathLst>
                <a:path w="138431" h="144781">
                  <a:moveTo>
                    <a:pt x="0" y="17780"/>
                  </a:moveTo>
                  <a:lnTo>
                    <a:pt x="11430" y="7620"/>
                  </a:lnTo>
                  <a:lnTo>
                    <a:pt x="20320" y="3810"/>
                  </a:lnTo>
                  <a:lnTo>
                    <a:pt x="29210" y="1270"/>
                  </a:lnTo>
                  <a:lnTo>
                    <a:pt x="40640" y="0"/>
                  </a:lnTo>
                  <a:lnTo>
                    <a:pt x="53340" y="0"/>
                  </a:lnTo>
                  <a:lnTo>
                    <a:pt x="66040" y="1270"/>
                  </a:lnTo>
                  <a:lnTo>
                    <a:pt x="80010" y="3810"/>
                  </a:lnTo>
                  <a:lnTo>
                    <a:pt x="91440" y="8890"/>
                  </a:lnTo>
                  <a:lnTo>
                    <a:pt x="102870" y="15240"/>
                  </a:lnTo>
                  <a:lnTo>
                    <a:pt x="114300" y="22860"/>
                  </a:lnTo>
                  <a:lnTo>
                    <a:pt x="123190" y="31750"/>
                  </a:lnTo>
                  <a:lnTo>
                    <a:pt x="130810" y="41910"/>
                  </a:lnTo>
                  <a:lnTo>
                    <a:pt x="135890" y="50800"/>
                  </a:lnTo>
                  <a:lnTo>
                    <a:pt x="138430" y="60960"/>
                  </a:lnTo>
                  <a:lnTo>
                    <a:pt x="137160" y="71120"/>
                  </a:lnTo>
                  <a:lnTo>
                    <a:pt x="133350" y="81280"/>
                  </a:lnTo>
                  <a:lnTo>
                    <a:pt x="128270" y="92710"/>
                  </a:lnTo>
                  <a:lnTo>
                    <a:pt x="120650" y="102870"/>
                  </a:lnTo>
                  <a:lnTo>
                    <a:pt x="111760" y="113030"/>
                  </a:lnTo>
                  <a:lnTo>
                    <a:pt x="102870" y="120650"/>
                  </a:lnTo>
                  <a:lnTo>
                    <a:pt x="93980" y="128270"/>
                  </a:lnTo>
                  <a:lnTo>
                    <a:pt x="83820" y="133350"/>
                  </a:lnTo>
                  <a:lnTo>
                    <a:pt x="71120" y="138430"/>
                  </a:lnTo>
                  <a:lnTo>
                    <a:pt x="57150" y="142240"/>
                  </a:lnTo>
                  <a:lnTo>
                    <a:pt x="0" y="1447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Freeform 580"/>
            <p:cNvSpPr/>
            <p:nvPr/>
          </p:nvSpPr>
          <p:spPr>
            <a:xfrm>
              <a:off x="7774940" y="6064250"/>
              <a:ext cx="113031" cy="129541"/>
            </a:xfrm>
            <a:custGeom>
              <a:avLst/>
              <a:gdLst/>
              <a:ahLst/>
              <a:cxnLst/>
              <a:rect l="0" t="0" r="0" b="0"/>
              <a:pathLst>
                <a:path w="113031" h="129541">
                  <a:moveTo>
                    <a:pt x="16510" y="16510"/>
                  </a:moveTo>
                  <a:lnTo>
                    <a:pt x="10160" y="33020"/>
                  </a:lnTo>
                  <a:lnTo>
                    <a:pt x="7620" y="43180"/>
                  </a:lnTo>
                  <a:lnTo>
                    <a:pt x="1270" y="66040"/>
                  </a:lnTo>
                  <a:lnTo>
                    <a:pt x="0" y="77470"/>
                  </a:lnTo>
                  <a:lnTo>
                    <a:pt x="1270" y="88900"/>
                  </a:lnTo>
                  <a:lnTo>
                    <a:pt x="2540" y="100330"/>
                  </a:lnTo>
                  <a:lnTo>
                    <a:pt x="6350" y="109220"/>
                  </a:lnTo>
                  <a:lnTo>
                    <a:pt x="10160" y="118110"/>
                  </a:lnTo>
                  <a:lnTo>
                    <a:pt x="16510" y="127000"/>
                  </a:lnTo>
                  <a:lnTo>
                    <a:pt x="25400" y="129540"/>
                  </a:lnTo>
                  <a:lnTo>
                    <a:pt x="38100" y="129540"/>
                  </a:lnTo>
                  <a:lnTo>
                    <a:pt x="50800" y="127000"/>
                  </a:lnTo>
                  <a:lnTo>
                    <a:pt x="64770" y="121920"/>
                  </a:lnTo>
                  <a:lnTo>
                    <a:pt x="76200" y="114300"/>
                  </a:lnTo>
                  <a:lnTo>
                    <a:pt x="87630" y="106680"/>
                  </a:lnTo>
                  <a:lnTo>
                    <a:pt x="96520" y="96520"/>
                  </a:lnTo>
                  <a:lnTo>
                    <a:pt x="104140" y="85090"/>
                  </a:lnTo>
                  <a:lnTo>
                    <a:pt x="109220" y="72390"/>
                  </a:lnTo>
                  <a:lnTo>
                    <a:pt x="113030" y="60960"/>
                  </a:lnTo>
                  <a:lnTo>
                    <a:pt x="113030" y="49530"/>
                  </a:lnTo>
                  <a:lnTo>
                    <a:pt x="111760" y="38100"/>
                  </a:lnTo>
                  <a:lnTo>
                    <a:pt x="106680" y="29210"/>
                  </a:lnTo>
                  <a:lnTo>
                    <a:pt x="99060" y="20320"/>
                  </a:lnTo>
                  <a:lnTo>
                    <a:pt x="88900" y="11430"/>
                  </a:lnTo>
                  <a:lnTo>
                    <a:pt x="77470" y="6350"/>
                  </a:lnTo>
                  <a:lnTo>
                    <a:pt x="64770" y="2540"/>
                  </a:lnTo>
                  <a:lnTo>
                    <a:pt x="52070" y="0"/>
                  </a:lnTo>
                  <a:lnTo>
                    <a:pt x="40640" y="2540"/>
                  </a:lnTo>
                  <a:lnTo>
                    <a:pt x="29210" y="7620"/>
                  </a:lnTo>
                  <a:lnTo>
                    <a:pt x="17780" y="13970"/>
                  </a:lnTo>
                  <a:lnTo>
                    <a:pt x="11430" y="21590"/>
                  </a:lnTo>
                  <a:lnTo>
                    <a:pt x="7620" y="30480"/>
                  </a:lnTo>
                  <a:lnTo>
                    <a:pt x="5080" y="584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Freeform 581"/>
            <p:cNvSpPr/>
            <p:nvPr/>
          </p:nvSpPr>
          <p:spPr>
            <a:xfrm>
              <a:off x="7889240" y="6090920"/>
              <a:ext cx="102871" cy="118111"/>
            </a:xfrm>
            <a:custGeom>
              <a:avLst/>
              <a:gdLst/>
              <a:ahLst/>
              <a:cxnLst/>
              <a:rect l="0" t="0" r="0" b="0"/>
              <a:pathLst>
                <a:path w="102871" h="118111">
                  <a:moveTo>
                    <a:pt x="38100" y="0"/>
                  </a:moveTo>
                  <a:lnTo>
                    <a:pt x="21590" y="11430"/>
                  </a:lnTo>
                  <a:lnTo>
                    <a:pt x="15240" y="17780"/>
                  </a:lnTo>
                  <a:lnTo>
                    <a:pt x="10160" y="26670"/>
                  </a:lnTo>
                  <a:lnTo>
                    <a:pt x="6350" y="35560"/>
                  </a:lnTo>
                  <a:lnTo>
                    <a:pt x="2540" y="45720"/>
                  </a:lnTo>
                  <a:lnTo>
                    <a:pt x="1270" y="57150"/>
                  </a:lnTo>
                  <a:lnTo>
                    <a:pt x="0" y="69850"/>
                  </a:lnTo>
                  <a:lnTo>
                    <a:pt x="1270" y="81280"/>
                  </a:lnTo>
                  <a:lnTo>
                    <a:pt x="3810" y="90170"/>
                  </a:lnTo>
                  <a:lnTo>
                    <a:pt x="8890" y="99060"/>
                  </a:lnTo>
                  <a:lnTo>
                    <a:pt x="15240" y="105410"/>
                  </a:lnTo>
                  <a:lnTo>
                    <a:pt x="22860" y="111760"/>
                  </a:lnTo>
                  <a:lnTo>
                    <a:pt x="31750" y="116840"/>
                  </a:lnTo>
                  <a:lnTo>
                    <a:pt x="43180" y="118110"/>
                  </a:lnTo>
                  <a:lnTo>
                    <a:pt x="57150" y="115570"/>
                  </a:lnTo>
                  <a:lnTo>
                    <a:pt x="72390" y="113030"/>
                  </a:lnTo>
                  <a:lnTo>
                    <a:pt x="82550" y="106680"/>
                  </a:lnTo>
                  <a:lnTo>
                    <a:pt x="91440" y="99060"/>
                  </a:lnTo>
                  <a:lnTo>
                    <a:pt x="99060" y="91440"/>
                  </a:lnTo>
                  <a:lnTo>
                    <a:pt x="101600" y="81280"/>
                  </a:lnTo>
                  <a:lnTo>
                    <a:pt x="102870" y="72390"/>
                  </a:lnTo>
                  <a:lnTo>
                    <a:pt x="102870" y="62230"/>
                  </a:lnTo>
                  <a:lnTo>
                    <a:pt x="100330" y="52070"/>
                  </a:lnTo>
                  <a:lnTo>
                    <a:pt x="96520" y="41910"/>
                  </a:lnTo>
                  <a:lnTo>
                    <a:pt x="91440" y="31750"/>
                  </a:lnTo>
                  <a:lnTo>
                    <a:pt x="83820" y="24130"/>
                  </a:lnTo>
                  <a:lnTo>
                    <a:pt x="76200" y="16510"/>
                  </a:lnTo>
                  <a:lnTo>
                    <a:pt x="279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Freeform 582"/>
            <p:cNvSpPr/>
            <p:nvPr/>
          </p:nvSpPr>
          <p:spPr>
            <a:xfrm>
              <a:off x="8035290" y="6069330"/>
              <a:ext cx="124461" cy="168911"/>
            </a:xfrm>
            <a:custGeom>
              <a:avLst/>
              <a:gdLst/>
              <a:ahLst/>
              <a:cxnLst/>
              <a:rect l="0" t="0" r="0" b="0"/>
              <a:pathLst>
                <a:path w="124461" h="168911">
                  <a:moveTo>
                    <a:pt x="19050" y="53340"/>
                  </a:moveTo>
                  <a:lnTo>
                    <a:pt x="19050" y="162560"/>
                  </a:lnTo>
                  <a:lnTo>
                    <a:pt x="17780" y="168910"/>
                  </a:lnTo>
                  <a:lnTo>
                    <a:pt x="16510" y="168910"/>
                  </a:lnTo>
                  <a:lnTo>
                    <a:pt x="13970" y="165100"/>
                  </a:lnTo>
                  <a:lnTo>
                    <a:pt x="10160" y="158750"/>
                  </a:lnTo>
                  <a:lnTo>
                    <a:pt x="7620" y="149860"/>
                  </a:lnTo>
                  <a:lnTo>
                    <a:pt x="3810" y="138430"/>
                  </a:lnTo>
                  <a:lnTo>
                    <a:pt x="2540" y="125730"/>
                  </a:lnTo>
                  <a:lnTo>
                    <a:pt x="1270" y="110490"/>
                  </a:lnTo>
                  <a:lnTo>
                    <a:pt x="0" y="95250"/>
                  </a:lnTo>
                  <a:lnTo>
                    <a:pt x="1270" y="81280"/>
                  </a:lnTo>
                  <a:lnTo>
                    <a:pt x="5080" y="68580"/>
                  </a:lnTo>
                  <a:lnTo>
                    <a:pt x="10160" y="57150"/>
                  </a:lnTo>
                  <a:lnTo>
                    <a:pt x="17780" y="45720"/>
                  </a:lnTo>
                  <a:lnTo>
                    <a:pt x="27940" y="36830"/>
                  </a:lnTo>
                  <a:lnTo>
                    <a:pt x="38100" y="27940"/>
                  </a:lnTo>
                  <a:lnTo>
                    <a:pt x="60960" y="12700"/>
                  </a:lnTo>
                  <a:lnTo>
                    <a:pt x="71120" y="5080"/>
                  </a:lnTo>
                  <a:lnTo>
                    <a:pt x="81280" y="1270"/>
                  </a:lnTo>
                  <a:lnTo>
                    <a:pt x="92710" y="0"/>
                  </a:lnTo>
                  <a:lnTo>
                    <a:pt x="124460" y="12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Freeform 583"/>
            <p:cNvSpPr/>
            <p:nvPr/>
          </p:nvSpPr>
          <p:spPr>
            <a:xfrm>
              <a:off x="8233410" y="6249670"/>
              <a:ext cx="10161" cy="41911"/>
            </a:xfrm>
            <a:custGeom>
              <a:avLst/>
              <a:gdLst/>
              <a:ahLst/>
              <a:cxnLst/>
              <a:rect l="0" t="0" r="0" b="0"/>
              <a:pathLst>
                <a:path w="10161" h="41911">
                  <a:moveTo>
                    <a:pt x="10160" y="0"/>
                  </a:moveTo>
                  <a:lnTo>
                    <a:pt x="7620" y="8890"/>
                  </a:lnTo>
                  <a:lnTo>
                    <a:pt x="0" y="419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Freeform 584"/>
            <p:cNvSpPr/>
            <p:nvPr/>
          </p:nvSpPr>
          <p:spPr>
            <a:xfrm>
              <a:off x="8422640" y="6014720"/>
              <a:ext cx="125731" cy="184151"/>
            </a:xfrm>
            <a:custGeom>
              <a:avLst/>
              <a:gdLst/>
              <a:ahLst/>
              <a:cxnLst/>
              <a:rect l="0" t="0" r="0" b="0"/>
              <a:pathLst>
                <a:path w="125731" h="184151">
                  <a:moveTo>
                    <a:pt x="63500" y="13970"/>
                  </a:moveTo>
                  <a:lnTo>
                    <a:pt x="52070" y="2540"/>
                  </a:lnTo>
                  <a:lnTo>
                    <a:pt x="45720" y="0"/>
                  </a:lnTo>
                  <a:lnTo>
                    <a:pt x="36830" y="0"/>
                  </a:lnTo>
                  <a:lnTo>
                    <a:pt x="27940" y="1270"/>
                  </a:lnTo>
                  <a:lnTo>
                    <a:pt x="20320" y="3810"/>
                  </a:lnTo>
                  <a:lnTo>
                    <a:pt x="12700" y="7620"/>
                  </a:lnTo>
                  <a:lnTo>
                    <a:pt x="5080" y="13970"/>
                  </a:lnTo>
                  <a:lnTo>
                    <a:pt x="1270" y="22860"/>
                  </a:lnTo>
                  <a:lnTo>
                    <a:pt x="0" y="34290"/>
                  </a:lnTo>
                  <a:lnTo>
                    <a:pt x="0" y="48260"/>
                  </a:lnTo>
                  <a:lnTo>
                    <a:pt x="3810" y="60960"/>
                  </a:lnTo>
                  <a:lnTo>
                    <a:pt x="8890" y="71120"/>
                  </a:lnTo>
                  <a:lnTo>
                    <a:pt x="16510" y="80010"/>
                  </a:lnTo>
                  <a:lnTo>
                    <a:pt x="26670" y="86360"/>
                  </a:lnTo>
                  <a:lnTo>
                    <a:pt x="38100" y="92710"/>
                  </a:lnTo>
                  <a:lnTo>
                    <a:pt x="49530" y="97790"/>
                  </a:lnTo>
                  <a:lnTo>
                    <a:pt x="60960" y="102870"/>
                  </a:lnTo>
                  <a:lnTo>
                    <a:pt x="83820" y="110490"/>
                  </a:lnTo>
                  <a:lnTo>
                    <a:pt x="93980" y="115570"/>
                  </a:lnTo>
                  <a:lnTo>
                    <a:pt x="105410" y="121920"/>
                  </a:lnTo>
                  <a:lnTo>
                    <a:pt x="115570" y="127000"/>
                  </a:lnTo>
                  <a:lnTo>
                    <a:pt x="121920" y="135890"/>
                  </a:lnTo>
                  <a:lnTo>
                    <a:pt x="124460" y="147320"/>
                  </a:lnTo>
                  <a:lnTo>
                    <a:pt x="125730" y="158750"/>
                  </a:lnTo>
                  <a:lnTo>
                    <a:pt x="121920" y="167640"/>
                  </a:lnTo>
                  <a:lnTo>
                    <a:pt x="116840" y="173990"/>
                  </a:lnTo>
                  <a:lnTo>
                    <a:pt x="109220" y="180340"/>
                  </a:lnTo>
                  <a:lnTo>
                    <a:pt x="100330" y="182880"/>
                  </a:lnTo>
                  <a:lnTo>
                    <a:pt x="88900" y="184150"/>
                  </a:lnTo>
                  <a:lnTo>
                    <a:pt x="31750" y="1714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Freeform 585"/>
            <p:cNvSpPr/>
            <p:nvPr/>
          </p:nvSpPr>
          <p:spPr>
            <a:xfrm>
              <a:off x="8643620" y="6028690"/>
              <a:ext cx="11431" cy="167641"/>
            </a:xfrm>
            <a:custGeom>
              <a:avLst/>
              <a:gdLst/>
              <a:ahLst/>
              <a:cxnLst/>
              <a:rect l="0" t="0" r="0" b="0"/>
              <a:pathLst>
                <a:path w="11431" h="167641">
                  <a:moveTo>
                    <a:pt x="0" y="0"/>
                  </a:moveTo>
                  <a:lnTo>
                    <a:pt x="6350" y="16510"/>
                  </a:lnTo>
                  <a:lnTo>
                    <a:pt x="7620" y="27940"/>
                  </a:lnTo>
                  <a:lnTo>
                    <a:pt x="8890" y="43180"/>
                  </a:lnTo>
                  <a:lnTo>
                    <a:pt x="8890" y="59690"/>
                  </a:lnTo>
                  <a:lnTo>
                    <a:pt x="10160" y="97790"/>
                  </a:lnTo>
                  <a:lnTo>
                    <a:pt x="11430" y="167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Freeform 586"/>
            <p:cNvSpPr/>
            <p:nvPr/>
          </p:nvSpPr>
          <p:spPr>
            <a:xfrm>
              <a:off x="8696960" y="5933440"/>
              <a:ext cx="10161" cy="21591"/>
            </a:xfrm>
            <a:custGeom>
              <a:avLst/>
              <a:gdLst/>
              <a:ahLst/>
              <a:cxnLst/>
              <a:rect l="0" t="0" r="0" b="0"/>
              <a:pathLst>
                <a:path w="10161" h="21591">
                  <a:moveTo>
                    <a:pt x="0" y="0"/>
                  </a:moveTo>
                  <a:lnTo>
                    <a:pt x="10160" y="21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Freeform 587"/>
            <p:cNvSpPr/>
            <p:nvPr/>
          </p:nvSpPr>
          <p:spPr>
            <a:xfrm>
              <a:off x="8771890" y="6043930"/>
              <a:ext cx="114301" cy="152401"/>
            </a:xfrm>
            <a:custGeom>
              <a:avLst/>
              <a:gdLst/>
              <a:ahLst/>
              <a:cxnLst/>
              <a:rect l="0" t="0" r="0" b="0"/>
              <a:pathLst>
                <a:path w="114301" h="152401">
                  <a:moveTo>
                    <a:pt x="8890" y="78740"/>
                  </a:moveTo>
                  <a:lnTo>
                    <a:pt x="3810" y="95250"/>
                  </a:lnTo>
                  <a:lnTo>
                    <a:pt x="1270" y="93980"/>
                  </a:lnTo>
                  <a:lnTo>
                    <a:pt x="0" y="85090"/>
                  </a:lnTo>
                  <a:lnTo>
                    <a:pt x="0" y="72390"/>
                  </a:lnTo>
                  <a:lnTo>
                    <a:pt x="0" y="59690"/>
                  </a:lnTo>
                  <a:lnTo>
                    <a:pt x="2540" y="45720"/>
                  </a:lnTo>
                  <a:lnTo>
                    <a:pt x="3810" y="33020"/>
                  </a:lnTo>
                  <a:lnTo>
                    <a:pt x="7620" y="21590"/>
                  </a:lnTo>
                  <a:lnTo>
                    <a:pt x="12700" y="11430"/>
                  </a:lnTo>
                  <a:lnTo>
                    <a:pt x="19050" y="2540"/>
                  </a:lnTo>
                  <a:lnTo>
                    <a:pt x="25400" y="0"/>
                  </a:lnTo>
                  <a:lnTo>
                    <a:pt x="31750" y="1270"/>
                  </a:lnTo>
                  <a:lnTo>
                    <a:pt x="38100" y="6350"/>
                  </a:lnTo>
                  <a:lnTo>
                    <a:pt x="45720" y="15240"/>
                  </a:lnTo>
                  <a:lnTo>
                    <a:pt x="54610" y="26670"/>
                  </a:lnTo>
                  <a:lnTo>
                    <a:pt x="63500" y="40640"/>
                  </a:lnTo>
                  <a:lnTo>
                    <a:pt x="71120" y="55880"/>
                  </a:lnTo>
                  <a:lnTo>
                    <a:pt x="77470" y="72390"/>
                  </a:lnTo>
                  <a:lnTo>
                    <a:pt x="82550" y="87630"/>
                  </a:lnTo>
                  <a:lnTo>
                    <a:pt x="88900" y="102870"/>
                  </a:lnTo>
                  <a:lnTo>
                    <a:pt x="95250" y="115570"/>
                  </a:lnTo>
                  <a:lnTo>
                    <a:pt x="11430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Freeform 588"/>
            <p:cNvSpPr/>
            <p:nvPr/>
          </p:nvSpPr>
          <p:spPr>
            <a:xfrm>
              <a:off x="8876030" y="6028690"/>
              <a:ext cx="167641" cy="394971"/>
            </a:xfrm>
            <a:custGeom>
              <a:avLst/>
              <a:gdLst/>
              <a:ahLst/>
              <a:cxnLst/>
              <a:rect l="0" t="0" r="0" b="0"/>
              <a:pathLst>
                <a:path w="167641" h="394971">
                  <a:moveTo>
                    <a:pt x="115570" y="0"/>
                  </a:moveTo>
                  <a:lnTo>
                    <a:pt x="92710" y="5080"/>
                  </a:lnTo>
                  <a:lnTo>
                    <a:pt x="82550" y="10160"/>
                  </a:lnTo>
                  <a:lnTo>
                    <a:pt x="72390" y="17780"/>
                  </a:lnTo>
                  <a:lnTo>
                    <a:pt x="62230" y="25400"/>
                  </a:lnTo>
                  <a:lnTo>
                    <a:pt x="54610" y="34290"/>
                  </a:lnTo>
                  <a:lnTo>
                    <a:pt x="48260" y="43180"/>
                  </a:lnTo>
                  <a:lnTo>
                    <a:pt x="41910" y="53340"/>
                  </a:lnTo>
                  <a:lnTo>
                    <a:pt x="36830" y="63500"/>
                  </a:lnTo>
                  <a:lnTo>
                    <a:pt x="33020" y="73660"/>
                  </a:lnTo>
                  <a:lnTo>
                    <a:pt x="29210" y="83820"/>
                  </a:lnTo>
                  <a:lnTo>
                    <a:pt x="25400" y="96520"/>
                  </a:lnTo>
                  <a:lnTo>
                    <a:pt x="24130" y="111760"/>
                  </a:lnTo>
                  <a:lnTo>
                    <a:pt x="22860" y="127000"/>
                  </a:lnTo>
                  <a:lnTo>
                    <a:pt x="24130" y="139700"/>
                  </a:lnTo>
                  <a:lnTo>
                    <a:pt x="27940" y="149860"/>
                  </a:lnTo>
                  <a:lnTo>
                    <a:pt x="33020" y="160020"/>
                  </a:lnTo>
                  <a:lnTo>
                    <a:pt x="39370" y="165100"/>
                  </a:lnTo>
                  <a:lnTo>
                    <a:pt x="46990" y="166370"/>
                  </a:lnTo>
                  <a:lnTo>
                    <a:pt x="55880" y="167640"/>
                  </a:lnTo>
                  <a:lnTo>
                    <a:pt x="64770" y="162560"/>
                  </a:lnTo>
                  <a:lnTo>
                    <a:pt x="74930" y="154940"/>
                  </a:lnTo>
                  <a:lnTo>
                    <a:pt x="85090" y="144780"/>
                  </a:lnTo>
                  <a:lnTo>
                    <a:pt x="92710" y="134620"/>
                  </a:lnTo>
                  <a:lnTo>
                    <a:pt x="99060" y="121920"/>
                  </a:lnTo>
                  <a:lnTo>
                    <a:pt x="104140" y="109220"/>
                  </a:lnTo>
                  <a:lnTo>
                    <a:pt x="107950" y="96520"/>
                  </a:lnTo>
                  <a:lnTo>
                    <a:pt x="110490" y="82550"/>
                  </a:lnTo>
                  <a:lnTo>
                    <a:pt x="111760" y="68580"/>
                  </a:lnTo>
                  <a:lnTo>
                    <a:pt x="115570" y="66040"/>
                  </a:lnTo>
                  <a:lnTo>
                    <a:pt x="120650" y="69850"/>
                  </a:lnTo>
                  <a:lnTo>
                    <a:pt x="125730" y="77470"/>
                  </a:lnTo>
                  <a:lnTo>
                    <a:pt x="130810" y="86360"/>
                  </a:lnTo>
                  <a:lnTo>
                    <a:pt x="134620" y="96520"/>
                  </a:lnTo>
                  <a:lnTo>
                    <a:pt x="138430" y="106680"/>
                  </a:lnTo>
                  <a:lnTo>
                    <a:pt x="142240" y="115570"/>
                  </a:lnTo>
                  <a:lnTo>
                    <a:pt x="149860" y="137160"/>
                  </a:lnTo>
                  <a:lnTo>
                    <a:pt x="153670" y="148590"/>
                  </a:lnTo>
                  <a:lnTo>
                    <a:pt x="161290" y="173990"/>
                  </a:lnTo>
                  <a:lnTo>
                    <a:pt x="163830" y="186690"/>
                  </a:lnTo>
                  <a:lnTo>
                    <a:pt x="165100" y="200660"/>
                  </a:lnTo>
                  <a:lnTo>
                    <a:pt x="166370" y="214630"/>
                  </a:lnTo>
                  <a:lnTo>
                    <a:pt x="166370" y="228600"/>
                  </a:lnTo>
                  <a:lnTo>
                    <a:pt x="167640" y="255270"/>
                  </a:lnTo>
                  <a:lnTo>
                    <a:pt x="166370" y="269240"/>
                  </a:lnTo>
                  <a:lnTo>
                    <a:pt x="165100" y="280670"/>
                  </a:lnTo>
                  <a:lnTo>
                    <a:pt x="162560" y="292100"/>
                  </a:lnTo>
                  <a:lnTo>
                    <a:pt x="160020" y="303530"/>
                  </a:lnTo>
                  <a:lnTo>
                    <a:pt x="156210" y="314960"/>
                  </a:lnTo>
                  <a:lnTo>
                    <a:pt x="153670" y="325120"/>
                  </a:lnTo>
                  <a:lnTo>
                    <a:pt x="148590" y="336550"/>
                  </a:lnTo>
                  <a:lnTo>
                    <a:pt x="143510" y="346710"/>
                  </a:lnTo>
                  <a:lnTo>
                    <a:pt x="137160" y="356870"/>
                  </a:lnTo>
                  <a:lnTo>
                    <a:pt x="130810" y="367030"/>
                  </a:lnTo>
                  <a:lnTo>
                    <a:pt x="124460" y="375920"/>
                  </a:lnTo>
                  <a:lnTo>
                    <a:pt x="118110" y="383540"/>
                  </a:lnTo>
                  <a:lnTo>
                    <a:pt x="107950" y="388620"/>
                  </a:lnTo>
                  <a:lnTo>
                    <a:pt x="95250" y="392430"/>
                  </a:lnTo>
                  <a:lnTo>
                    <a:pt x="81280" y="394970"/>
                  </a:lnTo>
                  <a:lnTo>
                    <a:pt x="67310" y="392430"/>
                  </a:lnTo>
                  <a:lnTo>
                    <a:pt x="55880" y="388620"/>
                  </a:lnTo>
                  <a:lnTo>
                    <a:pt x="44450" y="381000"/>
                  </a:lnTo>
                  <a:lnTo>
                    <a:pt x="34290" y="372110"/>
                  </a:lnTo>
                  <a:lnTo>
                    <a:pt x="27940" y="361950"/>
                  </a:lnTo>
                  <a:lnTo>
                    <a:pt x="21590" y="349250"/>
                  </a:lnTo>
                  <a:lnTo>
                    <a:pt x="16510" y="336550"/>
                  </a:lnTo>
                  <a:lnTo>
                    <a:pt x="12700" y="323850"/>
                  </a:lnTo>
                  <a:lnTo>
                    <a:pt x="0" y="2832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Freeform 589"/>
            <p:cNvSpPr/>
            <p:nvPr/>
          </p:nvSpPr>
          <p:spPr>
            <a:xfrm>
              <a:off x="9065260" y="5943600"/>
              <a:ext cx="41911" cy="242571"/>
            </a:xfrm>
            <a:custGeom>
              <a:avLst/>
              <a:gdLst/>
              <a:ahLst/>
              <a:cxnLst/>
              <a:rect l="0" t="0" r="0" b="0"/>
              <a:pathLst>
                <a:path w="41911" h="242571">
                  <a:moveTo>
                    <a:pt x="0" y="0"/>
                  </a:moveTo>
                  <a:lnTo>
                    <a:pt x="11430" y="11430"/>
                  </a:lnTo>
                  <a:lnTo>
                    <a:pt x="15240" y="20320"/>
                  </a:lnTo>
                  <a:lnTo>
                    <a:pt x="19050" y="33020"/>
                  </a:lnTo>
                  <a:lnTo>
                    <a:pt x="24130" y="46990"/>
                  </a:lnTo>
                  <a:lnTo>
                    <a:pt x="26670" y="59690"/>
                  </a:lnTo>
                  <a:lnTo>
                    <a:pt x="27940" y="73660"/>
                  </a:lnTo>
                  <a:lnTo>
                    <a:pt x="29210" y="87630"/>
                  </a:lnTo>
                  <a:lnTo>
                    <a:pt x="30480" y="101600"/>
                  </a:lnTo>
                  <a:lnTo>
                    <a:pt x="33020" y="113030"/>
                  </a:lnTo>
                  <a:lnTo>
                    <a:pt x="36830" y="124460"/>
                  </a:lnTo>
                  <a:lnTo>
                    <a:pt x="38100" y="139700"/>
                  </a:lnTo>
                  <a:lnTo>
                    <a:pt x="39370" y="156210"/>
                  </a:lnTo>
                  <a:lnTo>
                    <a:pt x="41910" y="242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Freeform 590"/>
            <p:cNvSpPr/>
            <p:nvPr/>
          </p:nvSpPr>
          <p:spPr>
            <a:xfrm>
              <a:off x="9180830" y="6019800"/>
              <a:ext cx="125731" cy="168911"/>
            </a:xfrm>
            <a:custGeom>
              <a:avLst/>
              <a:gdLst/>
              <a:ahLst/>
              <a:cxnLst/>
              <a:rect l="0" t="0" r="0" b="0"/>
              <a:pathLst>
                <a:path w="125731" h="168911">
                  <a:moveTo>
                    <a:pt x="0" y="60960"/>
                  </a:moveTo>
                  <a:lnTo>
                    <a:pt x="16510" y="72390"/>
                  </a:lnTo>
                  <a:lnTo>
                    <a:pt x="27940" y="74930"/>
                  </a:lnTo>
                  <a:lnTo>
                    <a:pt x="40640" y="74930"/>
                  </a:lnTo>
                  <a:lnTo>
                    <a:pt x="54610" y="73660"/>
                  </a:lnTo>
                  <a:lnTo>
                    <a:pt x="68580" y="69850"/>
                  </a:lnTo>
                  <a:lnTo>
                    <a:pt x="81280" y="63500"/>
                  </a:lnTo>
                  <a:lnTo>
                    <a:pt x="92710" y="55880"/>
                  </a:lnTo>
                  <a:lnTo>
                    <a:pt x="101600" y="46990"/>
                  </a:lnTo>
                  <a:lnTo>
                    <a:pt x="107950" y="36830"/>
                  </a:lnTo>
                  <a:lnTo>
                    <a:pt x="114300" y="27940"/>
                  </a:lnTo>
                  <a:lnTo>
                    <a:pt x="115570" y="19050"/>
                  </a:lnTo>
                  <a:lnTo>
                    <a:pt x="114300" y="10160"/>
                  </a:lnTo>
                  <a:lnTo>
                    <a:pt x="111760" y="2540"/>
                  </a:lnTo>
                  <a:lnTo>
                    <a:pt x="105410" y="0"/>
                  </a:lnTo>
                  <a:lnTo>
                    <a:pt x="95250" y="0"/>
                  </a:lnTo>
                  <a:lnTo>
                    <a:pt x="85090" y="2540"/>
                  </a:lnTo>
                  <a:lnTo>
                    <a:pt x="74930" y="7620"/>
                  </a:lnTo>
                  <a:lnTo>
                    <a:pt x="66040" y="12700"/>
                  </a:lnTo>
                  <a:lnTo>
                    <a:pt x="58420" y="17780"/>
                  </a:lnTo>
                  <a:lnTo>
                    <a:pt x="52070" y="25400"/>
                  </a:lnTo>
                  <a:lnTo>
                    <a:pt x="45720" y="34290"/>
                  </a:lnTo>
                  <a:lnTo>
                    <a:pt x="41910" y="43180"/>
                  </a:lnTo>
                  <a:lnTo>
                    <a:pt x="36830" y="54610"/>
                  </a:lnTo>
                  <a:lnTo>
                    <a:pt x="33020" y="68580"/>
                  </a:lnTo>
                  <a:lnTo>
                    <a:pt x="29210" y="83820"/>
                  </a:lnTo>
                  <a:lnTo>
                    <a:pt x="27940" y="97790"/>
                  </a:lnTo>
                  <a:lnTo>
                    <a:pt x="27940" y="113030"/>
                  </a:lnTo>
                  <a:lnTo>
                    <a:pt x="29210" y="127000"/>
                  </a:lnTo>
                  <a:lnTo>
                    <a:pt x="33020" y="138430"/>
                  </a:lnTo>
                  <a:lnTo>
                    <a:pt x="39370" y="149860"/>
                  </a:lnTo>
                  <a:lnTo>
                    <a:pt x="46990" y="158750"/>
                  </a:lnTo>
                  <a:lnTo>
                    <a:pt x="57150" y="165100"/>
                  </a:lnTo>
                  <a:lnTo>
                    <a:pt x="68580" y="168910"/>
                  </a:lnTo>
                  <a:lnTo>
                    <a:pt x="125730" y="166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Freeform 591"/>
            <p:cNvSpPr/>
            <p:nvPr/>
          </p:nvSpPr>
          <p:spPr>
            <a:xfrm>
              <a:off x="9455150" y="5996940"/>
              <a:ext cx="231141" cy="191771"/>
            </a:xfrm>
            <a:custGeom>
              <a:avLst/>
              <a:gdLst/>
              <a:ahLst/>
              <a:cxnLst/>
              <a:rect l="0" t="0" r="0" b="0"/>
              <a:pathLst>
                <a:path w="231141" h="191771">
                  <a:moveTo>
                    <a:pt x="10160" y="0"/>
                  </a:moveTo>
                  <a:lnTo>
                    <a:pt x="3810" y="21590"/>
                  </a:lnTo>
                  <a:lnTo>
                    <a:pt x="2540" y="35560"/>
                  </a:lnTo>
                  <a:lnTo>
                    <a:pt x="1270" y="52070"/>
                  </a:lnTo>
                  <a:lnTo>
                    <a:pt x="0" y="87630"/>
                  </a:lnTo>
                  <a:lnTo>
                    <a:pt x="0" y="154940"/>
                  </a:lnTo>
                  <a:lnTo>
                    <a:pt x="0" y="173990"/>
                  </a:lnTo>
                  <a:lnTo>
                    <a:pt x="0" y="123190"/>
                  </a:lnTo>
                  <a:lnTo>
                    <a:pt x="0" y="110490"/>
                  </a:lnTo>
                  <a:lnTo>
                    <a:pt x="2540" y="97790"/>
                  </a:lnTo>
                  <a:lnTo>
                    <a:pt x="5080" y="86360"/>
                  </a:lnTo>
                  <a:lnTo>
                    <a:pt x="10160" y="76200"/>
                  </a:lnTo>
                  <a:lnTo>
                    <a:pt x="16510" y="67310"/>
                  </a:lnTo>
                  <a:lnTo>
                    <a:pt x="25400" y="58420"/>
                  </a:lnTo>
                  <a:lnTo>
                    <a:pt x="34290" y="55880"/>
                  </a:lnTo>
                  <a:lnTo>
                    <a:pt x="43180" y="55880"/>
                  </a:lnTo>
                  <a:lnTo>
                    <a:pt x="53340" y="58420"/>
                  </a:lnTo>
                  <a:lnTo>
                    <a:pt x="62230" y="62230"/>
                  </a:lnTo>
                  <a:lnTo>
                    <a:pt x="71120" y="67310"/>
                  </a:lnTo>
                  <a:lnTo>
                    <a:pt x="78740" y="72390"/>
                  </a:lnTo>
                  <a:lnTo>
                    <a:pt x="86360" y="82550"/>
                  </a:lnTo>
                  <a:lnTo>
                    <a:pt x="93980" y="93980"/>
                  </a:lnTo>
                  <a:lnTo>
                    <a:pt x="121920" y="151130"/>
                  </a:lnTo>
                  <a:lnTo>
                    <a:pt x="125730" y="163830"/>
                  </a:lnTo>
                  <a:lnTo>
                    <a:pt x="127000" y="175260"/>
                  </a:lnTo>
                  <a:lnTo>
                    <a:pt x="127000" y="186690"/>
                  </a:lnTo>
                  <a:lnTo>
                    <a:pt x="127000" y="191770"/>
                  </a:lnTo>
                  <a:lnTo>
                    <a:pt x="129540" y="190500"/>
                  </a:lnTo>
                  <a:lnTo>
                    <a:pt x="132080" y="186690"/>
                  </a:lnTo>
                  <a:lnTo>
                    <a:pt x="133350" y="177800"/>
                  </a:lnTo>
                  <a:lnTo>
                    <a:pt x="134620" y="166370"/>
                  </a:lnTo>
                  <a:lnTo>
                    <a:pt x="134620" y="152400"/>
                  </a:lnTo>
                  <a:lnTo>
                    <a:pt x="137160" y="137160"/>
                  </a:lnTo>
                  <a:lnTo>
                    <a:pt x="138430" y="119380"/>
                  </a:lnTo>
                  <a:lnTo>
                    <a:pt x="140970" y="100330"/>
                  </a:lnTo>
                  <a:lnTo>
                    <a:pt x="146050" y="83820"/>
                  </a:lnTo>
                  <a:lnTo>
                    <a:pt x="151130" y="67310"/>
                  </a:lnTo>
                  <a:lnTo>
                    <a:pt x="156210" y="52070"/>
                  </a:lnTo>
                  <a:lnTo>
                    <a:pt x="163830" y="41910"/>
                  </a:lnTo>
                  <a:lnTo>
                    <a:pt x="172720" y="38100"/>
                  </a:lnTo>
                  <a:lnTo>
                    <a:pt x="181610" y="35560"/>
                  </a:lnTo>
                  <a:lnTo>
                    <a:pt x="187960" y="38100"/>
                  </a:lnTo>
                  <a:lnTo>
                    <a:pt x="194310" y="45720"/>
                  </a:lnTo>
                  <a:lnTo>
                    <a:pt x="199390" y="54610"/>
                  </a:lnTo>
                  <a:lnTo>
                    <a:pt x="203200" y="66040"/>
                  </a:lnTo>
                  <a:lnTo>
                    <a:pt x="205740" y="77470"/>
                  </a:lnTo>
                  <a:lnTo>
                    <a:pt x="207010" y="90170"/>
                  </a:lnTo>
                  <a:lnTo>
                    <a:pt x="209550" y="101600"/>
                  </a:lnTo>
                  <a:lnTo>
                    <a:pt x="212090" y="113030"/>
                  </a:lnTo>
                  <a:lnTo>
                    <a:pt x="231140" y="157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Freeform 592"/>
            <p:cNvSpPr/>
            <p:nvPr/>
          </p:nvSpPr>
          <p:spPr>
            <a:xfrm>
              <a:off x="9773920" y="5993130"/>
              <a:ext cx="133351" cy="162561"/>
            </a:xfrm>
            <a:custGeom>
              <a:avLst/>
              <a:gdLst/>
              <a:ahLst/>
              <a:cxnLst/>
              <a:rect l="0" t="0" r="0" b="0"/>
              <a:pathLst>
                <a:path w="133351" h="162561">
                  <a:moveTo>
                    <a:pt x="17780" y="77470"/>
                  </a:moveTo>
                  <a:lnTo>
                    <a:pt x="34290" y="71120"/>
                  </a:lnTo>
                  <a:lnTo>
                    <a:pt x="44450" y="68580"/>
                  </a:lnTo>
                  <a:lnTo>
                    <a:pt x="67310" y="62230"/>
                  </a:lnTo>
                  <a:lnTo>
                    <a:pt x="78740" y="58420"/>
                  </a:lnTo>
                  <a:lnTo>
                    <a:pt x="90170" y="52070"/>
                  </a:lnTo>
                  <a:lnTo>
                    <a:pt x="100330" y="46990"/>
                  </a:lnTo>
                  <a:lnTo>
                    <a:pt x="106680" y="38100"/>
                  </a:lnTo>
                  <a:lnTo>
                    <a:pt x="110490" y="27940"/>
                  </a:lnTo>
                  <a:lnTo>
                    <a:pt x="110490" y="16510"/>
                  </a:lnTo>
                  <a:lnTo>
                    <a:pt x="104140" y="8890"/>
                  </a:lnTo>
                  <a:lnTo>
                    <a:pt x="92710" y="3810"/>
                  </a:lnTo>
                  <a:lnTo>
                    <a:pt x="78740" y="0"/>
                  </a:lnTo>
                  <a:lnTo>
                    <a:pt x="63500" y="2540"/>
                  </a:lnTo>
                  <a:lnTo>
                    <a:pt x="49530" y="8890"/>
                  </a:lnTo>
                  <a:lnTo>
                    <a:pt x="35560" y="17780"/>
                  </a:lnTo>
                  <a:lnTo>
                    <a:pt x="25400" y="29210"/>
                  </a:lnTo>
                  <a:lnTo>
                    <a:pt x="16510" y="43180"/>
                  </a:lnTo>
                  <a:lnTo>
                    <a:pt x="10160" y="57150"/>
                  </a:lnTo>
                  <a:lnTo>
                    <a:pt x="5080" y="72390"/>
                  </a:lnTo>
                  <a:lnTo>
                    <a:pt x="2540" y="86360"/>
                  </a:lnTo>
                  <a:lnTo>
                    <a:pt x="0" y="101600"/>
                  </a:lnTo>
                  <a:lnTo>
                    <a:pt x="1270" y="113030"/>
                  </a:lnTo>
                  <a:lnTo>
                    <a:pt x="5080" y="123190"/>
                  </a:lnTo>
                  <a:lnTo>
                    <a:pt x="8890" y="132080"/>
                  </a:lnTo>
                  <a:lnTo>
                    <a:pt x="16510" y="140970"/>
                  </a:lnTo>
                  <a:lnTo>
                    <a:pt x="26670" y="148590"/>
                  </a:lnTo>
                  <a:lnTo>
                    <a:pt x="36830" y="156210"/>
                  </a:lnTo>
                  <a:lnTo>
                    <a:pt x="49530" y="160020"/>
                  </a:lnTo>
                  <a:lnTo>
                    <a:pt x="62230" y="162560"/>
                  </a:lnTo>
                  <a:lnTo>
                    <a:pt x="74930" y="161290"/>
                  </a:lnTo>
                  <a:lnTo>
                    <a:pt x="87630" y="158750"/>
                  </a:lnTo>
                  <a:lnTo>
                    <a:pt x="99060" y="152400"/>
                  </a:lnTo>
                  <a:lnTo>
                    <a:pt x="133350" y="1295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Freeform 593"/>
            <p:cNvSpPr/>
            <p:nvPr/>
          </p:nvSpPr>
          <p:spPr>
            <a:xfrm>
              <a:off x="9950450" y="5962650"/>
              <a:ext cx="146051" cy="213361"/>
            </a:xfrm>
            <a:custGeom>
              <a:avLst/>
              <a:gdLst/>
              <a:ahLst/>
              <a:cxnLst/>
              <a:rect l="0" t="0" r="0" b="0"/>
              <a:pathLst>
                <a:path w="146051" h="213361">
                  <a:moveTo>
                    <a:pt x="20320" y="12700"/>
                  </a:moveTo>
                  <a:lnTo>
                    <a:pt x="13970" y="29210"/>
                  </a:lnTo>
                  <a:lnTo>
                    <a:pt x="11430" y="39370"/>
                  </a:lnTo>
                  <a:lnTo>
                    <a:pt x="5080" y="62230"/>
                  </a:lnTo>
                  <a:lnTo>
                    <a:pt x="3810" y="74930"/>
                  </a:lnTo>
                  <a:lnTo>
                    <a:pt x="1270" y="88900"/>
                  </a:lnTo>
                  <a:lnTo>
                    <a:pt x="1270" y="101600"/>
                  </a:lnTo>
                  <a:lnTo>
                    <a:pt x="0" y="115570"/>
                  </a:lnTo>
                  <a:lnTo>
                    <a:pt x="0" y="143510"/>
                  </a:lnTo>
                  <a:lnTo>
                    <a:pt x="0" y="147320"/>
                  </a:lnTo>
                  <a:lnTo>
                    <a:pt x="2540" y="146050"/>
                  </a:lnTo>
                  <a:lnTo>
                    <a:pt x="5080" y="139700"/>
                  </a:lnTo>
                  <a:lnTo>
                    <a:pt x="7620" y="130810"/>
                  </a:lnTo>
                  <a:lnTo>
                    <a:pt x="10160" y="118110"/>
                  </a:lnTo>
                  <a:lnTo>
                    <a:pt x="13970" y="104140"/>
                  </a:lnTo>
                  <a:lnTo>
                    <a:pt x="16510" y="91440"/>
                  </a:lnTo>
                  <a:lnTo>
                    <a:pt x="20320" y="78740"/>
                  </a:lnTo>
                  <a:lnTo>
                    <a:pt x="24130" y="67310"/>
                  </a:lnTo>
                  <a:lnTo>
                    <a:pt x="27940" y="57150"/>
                  </a:lnTo>
                  <a:lnTo>
                    <a:pt x="34290" y="48260"/>
                  </a:lnTo>
                  <a:lnTo>
                    <a:pt x="39370" y="40640"/>
                  </a:lnTo>
                  <a:lnTo>
                    <a:pt x="45720" y="31750"/>
                  </a:lnTo>
                  <a:lnTo>
                    <a:pt x="52070" y="24130"/>
                  </a:lnTo>
                  <a:lnTo>
                    <a:pt x="59690" y="17780"/>
                  </a:lnTo>
                  <a:lnTo>
                    <a:pt x="67310" y="11430"/>
                  </a:lnTo>
                  <a:lnTo>
                    <a:pt x="76200" y="6350"/>
                  </a:lnTo>
                  <a:lnTo>
                    <a:pt x="85090" y="1270"/>
                  </a:lnTo>
                  <a:lnTo>
                    <a:pt x="93980" y="0"/>
                  </a:lnTo>
                  <a:lnTo>
                    <a:pt x="101600" y="2540"/>
                  </a:lnTo>
                  <a:lnTo>
                    <a:pt x="110490" y="6350"/>
                  </a:lnTo>
                  <a:lnTo>
                    <a:pt x="116840" y="13970"/>
                  </a:lnTo>
                  <a:lnTo>
                    <a:pt x="124460" y="25400"/>
                  </a:lnTo>
                  <a:lnTo>
                    <a:pt x="132080" y="38100"/>
                  </a:lnTo>
                  <a:lnTo>
                    <a:pt x="137160" y="52070"/>
                  </a:lnTo>
                  <a:lnTo>
                    <a:pt x="139700" y="66040"/>
                  </a:lnTo>
                  <a:lnTo>
                    <a:pt x="142240" y="80010"/>
                  </a:lnTo>
                  <a:lnTo>
                    <a:pt x="143510" y="95250"/>
                  </a:lnTo>
                  <a:lnTo>
                    <a:pt x="144780" y="110490"/>
                  </a:lnTo>
                  <a:lnTo>
                    <a:pt x="146050" y="143510"/>
                  </a:lnTo>
                  <a:lnTo>
                    <a:pt x="146050" y="158750"/>
                  </a:lnTo>
                  <a:lnTo>
                    <a:pt x="135890" y="2133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8" name="Group 597"/>
          <p:cNvGrpSpPr/>
          <p:nvPr/>
        </p:nvGrpSpPr>
        <p:grpSpPr>
          <a:xfrm>
            <a:off x="7222490" y="6723380"/>
            <a:ext cx="789941" cy="378461"/>
            <a:chOff x="7222490" y="6723380"/>
            <a:chExt cx="789941" cy="378461"/>
          </a:xfrm>
        </p:grpSpPr>
        <p:sp>
          <p:nvSpPr>
            <p:cNvPr id="596" name="Freeform 595"/>
            <p:cNvSpPr/>
            <p:nvPr/>
          </p:nvSpPr>
          <p:spPr>
            <a:xfrm>
              <a:off x="7222490" y="6821170"/>
              <a:ext cx="768351" cy="280671"/>
            </a:xfrm>
            <a:custGeom>
              <a:avLst/>
              <a:gdLst/>
              <a:ahLst/>
              <a:cxnLst/>
              <a:rect l="0" t="0" r="0" b="0"/>
              <a:pathLst>
                <a:path w="768351" h="280671">
                  <a:moveTo>
                    <a:pt x="0" y="280670"/>
                  </a:moveTo>
                  <a:lnTo>
                    <a:pt x="11430" y="269240"/>
                  </a:lnTo>
                  <a:lnTo>
                    <a:pt x="26670" y="261620"/>
                  </a:lnTo>
                  <a:lnTo>
                    <a:pt x="44450" y="254000"/>
                  </a:lnTo>
                  <a:lnTo>
                    <a:pt x="64770" y="246380"/>
                  </a:lnTo>
                  <a:lnTo>
                    <a:pt x="73660" y="241300"/>
                  </a:lnTo>
                  <a:lnTo>
                    <a:pt x="81280" y="236220"/>
                  </a:lnTo>
                  <a:lnTo>
                    <a:pt x="88900" y="229870"/>
                  </a:lnTo>
                  <a:lnTo>
                    <a:pt x="107950" y="217170"/>
                  </a:lnTo>
                  <a:lnTo>
                    <a:pt x="116840" y="209550"/>
                  </a:lnTo>
                  <a:lnTo>
                    <a:pt x="128270" y="203200"/>
                  </a:lnTo>
                  <a:lnTo>
                    <a:pt x="140970" y="196850"/>
                  </a:lnTo>
                  <a:lnTo>
                    <a:pt x="166370" y="182880"/>
                  </a:lnTo>
                  <a:lnTo>
                    <a:pt x="276860" y="127000"/>
                  </a:lnTo>
                  <a:lnTo>
                    <a:pt x="292100" y="119380"/>
                  </a:lnTo>
                  <a:lnTo>
                    <a:pt x="325120" y="105410"/>
                  </a:lnTo>
                  <a:lnTo>
                    <a:pt x="375920" y="83820"/>
                  </a:lnTo>
                  <a:lnTo>
                    <a:pt x="392430" y="77470"/>
                  </a:lnTo>
                  <a:lnTo>
                    <a:pt x="422910" y="63500"/>
                  </a:lnTo>
                  <a:lnTo>
                    <a:pt x="438150" y="57150"/>
                  </a:lnTo>
                  <a:lnTo>
                    <a:pt x="454660" y="52070"/>
                  </a:lnTo>
                  <a:lnTo>
                    <a:pt x="472440" y="48260"/>
                  </a:lnTo>
                  <a:lnTo>
                    <a:pt x="488950" y="43180"/>
                  </a:lnTo>
                  <a:lnTo>
                    <a:pt x="570230" y="25400"/>
                  </a:lnTo>
                  <a:lnTo>
                    <a:pt x="585470" y="22860"/>
                  </a:lnTo>
                  <a:lnTo>
                    <a:pt x="601980" y="20320"/>
                  </a:lnTo>
                  <a:lnTo>
                    <a:pt x="619760" y="20320"/>
                  </a:lnTo>
                  <a:lnTo>
                    <a:pt x="635000" y="17780"/>
                  </a:lnTo>
                  <a:lnTo>
                    <a:pt x="650240" y="15240"/>
                  </a:lnTo>
                  <a:lnTo>
                    <a:pt x="713740" y="3810"/>
                  </a:lnTo>
                  <a:lnTo>
                    <a:pt x="730250" y="1270"/>
                  </a:lnTo>
                  <a:lnTo>
                    <a:pt x="745490" y="0"/>
                  </a:lnTo>
                  <a:lnTo>
                    <a:pt x="768350" y="76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Freeform 596"/>
            <p:cNvSpPr/>
            <p:nvPr/>
          </p:nvSpPr>
          <p:spPr>
            <a:xfrm>
              <a:off x="7801610" y="6723380"/>
              <a:ext cx="210821" cy="336551"/>
            </a:xfrm>
            <a:custGeom>
              <a:avLst/>
              <a:gdLst/>
              <a:ahLst/>
              <a:cxnLst/>
              <a:rect l="0" t="0" r="0" b="0"/>
              <a:pathLst>
                <a:path w="210821" h="336551">
                  <a:moveTo>
                    <a:pt x="0" y="0"/>
                  </a:moveTo>
                  <a:lnTo>
                    <a:pt x="11430" y="11430"/>
                  </a:lnTo>
                  <a:lnTo>
                    <a:pt x="21590" y="15240"/>
                  </a:lnTo>
                  <a:lnTo>
                    <a:pt x="35560" y="19050"/>
                  </a:lnTo>
                  <a:lnTo>
                    <a:pt x="52070" y="22860"/>
                  </a:lnTo>
                  <a:lnTo>
                    <a:pt x="67310" y="25400"/>
                  </a:lnTo>
                  <a:lnTo>
                    <a:pt x="82550" y="27940"/>
                  </a:lnTo>
                  <a:lnTo>
                    <a:pt x="96520" y="29210"/>
                  </a:lnTo>
                  <a:lnTo>
                    <a:pt x="110490" y="30480"/>
                  </a:lnTo>
                  <a:lnTo>
                    <a:pt x="123190" y="33020"/>
                  </a:lnTo>
                  <a:lnTo>
                    <a:pt x="134620" y="35560"/>
                  </a:lnTo>
                  <a:lnTo>
                    <a:pt x="147320" y="40640"/>
                  </a:lnTo>
                  <a:lnTo>
                    <a:pt x="160020" y="45720"/>
                  </a:lnTo>
                  <a:lnTo>
                    <a:pt x="172720" y="50800"/>
                  </a:lnTo>
                  <a:lnTo>
                    <a:pt x="184150" y="58420"/>
                  </a:lnTo>
                  <a:lnTo>
                    <a:pt x="194310" y="67310"/>
                  </a:lnTo>
                  <a:lnTo>
                    <a:pt x="203200" y="76200"/>
                  </a:lnTo>
                  <a:lnTo>
                    <a:pt x="208280" y="87630"/>
                  </a:lnTo>
                  <a:lnTo>
                    <a:pt x="209550" y="101600"/>
                  </a:lnTo>
                  <a:lnTo>
                    <a:pt x="210820" y="116840"/>
                  </a:lnTo>
                  <a:lnTo>
                    <a:pt x="207010" y="132080"/>
                  </a:lnTo>
                  <a:lnTo>
                    <a:pt x="200660" y="146050"/>
                  </a:lnTo>
                  <a:lnTo>
                    <a:pt x="172720" y="203200"/>
                  </a:lnTo>
                  <a:lnTo>
                    <a:pt x="165100" y="214630"/>
                  </a:lnTo>
                  <a:lnTo>
                    <a:pt x="157480" y="224790"/>
                  </a:lnTo>
                  <a:lnTo>
                    <a:pt x="151130" y="233680"/>
                  </a:lnTo>
                  <a:lnTo>
                    <a:pt x="143510" y="243840"/>
                  </a:lnTo>
                  <a:lnTo>
                    <a:pt x="129540" y="264160"/>
                  </a:lnTo>
                  <a:lnTo>
                    <a:pt x="123190" y="273050"/>
                  </a:lnTo>
                  <a:lnTo>
                    <a:pt x="115570" y="280670"/>
                  </a:lnTo>
                  <a:lnTo>
                    <a:pt x="109220" y="289560"/>
                  </a:lnTo>
                  <a:lnTo>
                    <a:pt x="101600" y="298450"/>
                  </a:lnTo>
                  <a:lnTo>
                    <a:pt x="95250" y="307340"/>
                  </a:lnTo>
                  <a:lnTo>
                    <a:pt x="73660" y="3365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2" name="Group 611"/>
          <p:cNvGrpSpPr/>
          <p:nvPr/>
        </p:nvGrpSpPr>
        <p:grpSpPr>
          <a:xfrm>
            <a:off x="7724140" y="7155180"/>
            <a:ext cx="1982471" cy="661671"/>
            <a:chOff x="7724140" y="7155180"/>
            <a:chExt cx="1982471" cy="661671"/>
          </a:xfrm>
        </p:grpSpPr>
        <p:sp>
          <p:nvSpPr>
            <p:cNvPr id="599" name="Freeform 598"/>
            <p:cNvSpPr/>
            <p:nvPr/>
          </p:nvSpPr>
          <p:spPr>
            <a:xfrm>
              <a:off x="7724140" y="7289800"/>
              <a:ext cx="166371" cy="381001"/>
            </a:xfrm>
            <a:custGeom>
              <a:avLst/>
              <a:gdLst/>
              <a:ahLst/>
              <a:cxnLst/>
              <a:rect l="0" t="0" r="0" b="0"/>
              <a:pathLst>
                <a:path w="166371" h="381001">
                  <a:moveTo>
                    <a:pt x="25400" y="54610"/>
                  </a:moveTo>
                  <a:lnTo>
                    <a:pt x="13970" y="71120"/>
                  </a:lnTo>
                  <a:lnTo>
                    <a:pt x="8890" y="81280"/>
                  </a:lnTo>
                  <a:lnTo>
                    <a:pt x="5080" y="91440"/>
                  </a:lnTo>
                  <a:lnTo>
                    <a:pt x="1270" y="104140"/>
                  </a:lnTo>
                  <a:lnTo>
                    <a:pt x="0" y="115570"/>
                  </a:lnTo>
                  <a:lnTo>
                    <a:pt x="0" y="127000"/>
                  </a:lnTo>
                  <a:lnTo>
                    <a:pt x="1270" y="137160"/>
                  </a:lnTo>
                  <a:lnTo>
                    <a:pt x="2540" y="149860"/>
                  </a:lnTo>
                  <a:lnTo>
                    <a:pt x="2540" y="162560"/>
                  </a:lnTo>
                  <a:lnTo>
                    <a:pt x="3810" y="189230"/>
                  </a:lnTo>
                  <a:lnTo>
                    <a:pt x="3810" y="215900"/>
                  </a:lnTo>
                  <a:lnTo>
                    <a:pt x="5080" y="228600"/>
                  </a:lnTo>
                  <a:lnTo>
                    <a:pt x="6350" y="241300"/>
                  </a:lnTo>
                  <a:lnTo>
                    <a:pt x="8890" y="252730"/>
                  </a:lnTo>
                  <a:lnTo>
                    <a:pt x="11430" y="265430"/>
                  </a:lnTo>
                  <a:lnTo>
                    <a:pt x="12700" y="278130"/>
                  </a:lnTo>
                  <a:lnTo>
                    <a:pt x="12700" y="290830"/>
                  </a:lnTo>
                  <a:lnTo>
                    <a:pt x="13970" y="306070"/>
                  </a:lnTo>
                  <a:lnTo>
                    <a:pt x="16510" y="321310"/>
                  </a:lnTo>
                  <a:lnTo>
                    <a:pt x="19050" y="337820"/>
                  </a:lnTo>
                  <a:lnTo>
                    <a:pt x="22860" y="351790"/>
                  </a:lnTo>
                  <a:lnTo>
                    <a:pt x="25400" y="365760"/>
                  </a:lnTo>
                  <a:lnTo>
                    <a:pt x="29210" y="377190"/>
                  </a:lnTo>
                  <a:lnTo>
                    <a:pt x="29210" y="381000"/>
                  </a:lnTo>
                  <a:lnTo>
                    <a:pt x="27940" y="372110"/>
                  </a:lnTo>
                  <a:lnTo>
                    <a:pt x="22860" y="346710"/>
                  </a:lnTo>
                  <a:lnTo>
                    <a:pt x="16510" y="311150"/>
                  </a:lnTo>
                  <a:lnTo>
                    <a:pt x="10160" y="266700"/>
                  </a:lnTo>
                  <a:lnTo>
                    <a:pt x="7620" y="243840"/>
                  </a:lnTo>
                  <a:lnTo>
                    <a:pt x="6350" y="220980"/>
                  </a:lnTo>
                  <a:lnTo>
                    <a:pt x="6350" y="196850"/>
                  </a:lnTo>
                  <a:lnTo>
                    <a:pt x="6350" y="177800"/>
                  </a:lnTo>
                  <a:lnTo>
                    <a:pt x="7620" y="161290"/>
                  </a:lnTo>
                  <a:lnTo>
                    <a:pt x="10160" y="146050"/>
                  </a:lnTo>
                  <a:lnTo>
                    <a:pt x="12700" y="132080"/>
                  </a:lnTo>
                  <a:lnTo>
                    <a:pt x="15240" y="118110"/>
                  </a:lnTo>
                  <a:lnTo>
                    <a:pt x="19050" y="104140"/>
                  </a:lnTo>
                  <a:lnTo>
                    <a:pt x="22860" y="91440"/>
                  </a:lnTo>
                  <a:lnTo>
                    <a:pt x="27940" y="81280"/>
                  </a:lnTo>
                  <a:lnTo>
                    <a:pt x="53340" y="43180"/>
                  </a:lnTo>
                  <a:lnTo>
                    <a:pt x="62230" y="34290"/>
                  </a:lnTo>
                  <a:lnTo>
                    <a:pt x="73660" y="25400"/>
                  </a:lnTo>
                  <a:lnTo>
                    <a:pt x="85090" y="17780"/>
                  </a:lnTo>
                  <a:lnTo>
                    <a:pt x="96520" y="11430"/>
                  </a:lnTo>
                  <a:lnTo>
                    <a:pt x="107950" y="5080"/>
                  </a:lnTo>
                  <a:lnTo>
                    <a:pt x="119380" y="1270"/>
                  </a:lnTo>
                  <a:lnTo>
                    <a:pt x="129540" y="0"/>
                  </a:lnTo>
                  <a:lnTo>
                    <a:pt x="139700" y="1270"/>
                  </a:lnTo>
                  <a:lnTo>
                    <a:pt x="151130" y="5080"/>
                  </a:lnTo>
                  <a:lnTo>
                    <a:pt x="157480" y="13970"/>
                  </a:lnTo>
                  <a:lnTo>
                    <a:pt x="162560" y="25400"/>
                  </a:lnTo>
                  <a:lnTo>
                    <a:pt x="166370" y="38100"/>
                  </a:lnTo>
                  <a:lnTo>
                    <a:pt x="166370" y="50800"/>
                  </a:lnTo>
                  <a:lnTo>
                    <a:pt x="166370" y="62230"/>
                  </a:lnTo>
                  <a:lnTo>
                    <a:pt x="165100" y="73660"/>
                  </a:lnTo>
                  <a:lnTo>
                    <a:pt x="161290" y="85090"/>
                  </a:lnTo>
                  <a:lnTo>
                    <a:pt x="156210" y="95250"/>
                  </a:lnTo>
                  <a:lnTo>
                    <a:pt x="151130" y="106680"/>
                  </a:lnTo>
                  <a:lnTo>
                    <a:pt x="144780" y="116840"/>
                  </a:lnTo>
                  <a:lnTo>
                    <a:pt x="135890" y="128270"/>
                  </a:lnTo>
                  <a:lnTo>
                    <a:pt x="127000" y="138430"/>
                  </a:lnTo>
                  <a:lnTo>
                    <a:pt x="118110" y="147320"/>
                  </a:lnTo>
                  <a:lnTo>
                    <a:pt x="102870" y="165100"/>
                  </a:lnTo>
                  <a:lnTo>
                    <a:pt x="81280" y="186690"/>
                  </a:lnTo>
                  <a:lnTo>
                    <a:pt x="72390" y="193040"/>
                  </a:lnTo>
                  <a:lnTo>
                    <a:pt x="60960" y="198120"/>
                  </a:lnTo>
                  <a:lnTo>
                    <a:pt x="3810" y="2019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Freeform 599"/>
            <p:cNvSpPr/>
            <p:nvPr/>
          </p:nvSpPr>
          <p:spPr>
            <a:xfrm>
              <a:off x="7885430" y="7312660"/>
              <a:ext cx="130811" cy="162561"/>
            </a:xfrm>
            <a:custGeom>
              <a:avLst/>
              <a:gdLst/>
              <a:ahLst/>
              <a:cxnLst/>
              <a:rect l="0" t="0" r="0" b="0"/>
              <a:pathLst>
                <a:path w="130811" h="162561">
                  <a:moveTo>
                    <a:pt x="53340" y="0"/>
                  </a:moveTo>
                  <a:lnTo>
                    <a:pt x="46990" y="22860"/>
                  </a:lnTo>
                  <a:lnTo>
                    <a:pt x="45720" y="34290"/>
                  </a:lnTo>
                  <a:lnTo>
                    <a:pt x="44450" y="49530"/>
                  </a:lnTo>
                  <a:lnTo>
                    <a:pt x="44450" y="64770"/>
                  </a:lnTo>
                  <a:lnTo>
                    <a:pt x="43180" y="96520"/>
                  </a:lnTo>
                  <a:lnTo>
                    <a:pt x="43180" y="113030"/>
                  </a:lnTo>
                  <a:lnTo>
                    <a:pt x="45720" y="127000"/>
                  </a:lnTo>
                  <a:lnTo>
                    <a:pt x="49530" y="138430"/>
                  </a:lnTo>
                  <a:lnTo>
                    <a:pt x="53340" y="148590"/>
                  </a:lnTo>
                  <a:lnTo>
                    <a:pt x="62230" y="154940"/>
                  </a:lnTo>
                  <a:lnTo>
                    <a:pt x="71120" y="160020"/>
                  </a:lnTo>
                  <a:lnTo>
                    <a:pt x="82550" y="162560"/>
                  </a:lnTo>
                  <a:lnTo>
                    <a:pt x="93980" y="160020"/>
                  </a:lnTo>
                  <a:lnTo>
                    <a:pt x="105410" y="153670"/>
                  </a:lnTo>
                  <a:lnTo>
                    <a:pt x="115570" y="144780"/>
                  </a:lnTo>
                  <a:lnTo>
                    <a:pt x="123190" y="132080"/>
                  </a:lnTo>
                  <a:lnTo>
                    <a:pt x="128270" y="118110"/>
                  </a:lnTo>
                  <a:lnTo>
                    <a:pt x="130810" y="104140"/>
                  </a:lnTo>
                  <a:lnTo>
                    <a:pt x="130810" y="88900"/>
                  </a:lnTo>
                  <a:lnTo>
                    <a:pt x="128270" y="74930"/>
                  </a:lnTo>
                  <a:lnTo>
                    <a:pt x="124460" y="59690"/>
                  </a:lnTo>
                  <a:lnTo>
                    <a:pt x="119380" y="48260"/>
                  </a:lnTo>
                  <a:lnTo>
                    <a:pt x="113030" y="38100"/>
                  </a:lnTo>
                  <a:lnTo>
                    <a:pt x="107950" y="29210"/>
                  </a:lnTo>
                  <a:lnTo>
                    <a:pt x="99060" y="22860"/>
                  </a:lnTo>
                  <a:lnTo>
                    <a:pt x="87630" y="19050"/>
                  </a:lnTo>
                  <a:lnTo>
                    <a:pt x="76200" y="16510"/>
                  </a:lnTo>
                  <a:lnTo>
                    <a:pt x="63500" y="15240"/>
                  </a:lnTo>
                  <a:lnTo>
                    <a:pt x="50800" y="16510"/>
                  </a:ln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Freeform 600"/>
            <p:cNvSpPr/>
            <p:nvPr/>
          </p:nvSpPr>
          <p:spPr>
            <a:xfrm>
              <a:off x="8107680" y="7308850"/>
              <a:ext cx="116841" cy="288291"/>
            </a:xfrm>
            <a:custGeom>
              <a:avLst/>
              <a:gdLst/>
              <a:ahLst/>
              <a:cxnLst/>
              <a:rect l="0" t="0" r="0" b="0"/>
              <a:pathLst>
                <a:path w="116841" h="288291">
                  <a:moveTo>
                    <a:pt x="20320" y="55880"/>
                  </a:moveTo>
                  <a:lnTo>
                    <a:pt x="20320" y="281940"/>
                  </a:lnTo>
                  <a:lnTo>
                    <a:pt x="19050" y="288290"/>
                  </a:lnTo>
                  <a:lnTo>
                    <a:pt x="17780" y="287020"/>
                  </a:lnTo>
                  <a:lnTo>
                    <a:pt x="15240" y="280670"/>
                  </a:lnTo>
                  <a:lnTo>
                    <a:pt x="11430" y="271780"/>
                  </a:lnTo>
                  <a:lnTo>
                    <a:pt x="5080" y="248920"/>
                  </a:lnTo>
                  <a:lnTo>
                    <a:pt x="3810" y="236220"/>
                  </a:lnTo>
                  <a:lnTo>
                    <a:pt x="2540" y="223520"/>
                  </a:lnTo>
                  <a:lnTo>
                    <a:pt x="1270" y="209550"/>
                  </a:lnTo>
                  <a:lnTo>
                    <a:pt x="0" y="195580"/>
                  </a:lnTo>
                  <a:lnTo>
                    <a:pt x="0" y="168910"/>
                  </a:lnTo>
                  <a:lnTo>
                    <a:pt x="1270" y="154940"/>
                  </a:lnTo>
                  <a:lnTo>
                    <a:pt x="2540" y="140970"/>
                  </a:lnTo>
                  <a:lnTo>
                    <a:pt x="5080" y="127000"/>
                  </a:lnTo>
                  <a:lnTo>
                    <a:pt x="7620" y="113030"/>
                  </a:lnTo>
                  <a:lnTo>
                    <a:pt x="13970" y="85090"/>
                  </a:lnTo>
                  <a:lnTo>
                    <a:pt x="17780" y="71120"/>
                  </a:lnTo>
                  <a:lnTo>
                    <a:pt x="20320" y="59690"/>
                  </a:lnTo>
                  <a:lnTo>
                    <a:pt x="24130" y="48260"/>
                  </a:lnTo>
                  <a:lnTo>
                    <a:pt x="30480" y="36830"/>
                  </a:lnTo>
                  <a:lnTo>
                    <a:pt x="40640" y="25400"/>
                  </a:lnTo>
                  <a:lnTo>
                    <a:pt x="50800" y="15240"/>
                  </a:lnTo>
                  <a:lnTo>
                    <a:pt x="63500" y="7620"/>
                  </a:lnTo>
                  <a:lnTo>
                    <a:pt x="76200" y="2540"/>
                  </a:lnTo>
                  <a:lnTo>
                    <a:pt x="88900" y="0"/>
                  </a:lnTo>
                  <a:lnTo>
                    <a:pt x="99060" y="1270"/>
                  </a:lnTo>
                  <a:lnTo>
                    <a:pt x="106680" y="5080"/>
                  </a:lnTo>
                  <a:lnTo>
                    <a:pt x="113030" y="11430"/>
                  </a:lnTo>
                  <a:lnTo>
                    <a:pt x="115570" y="21590"/>
                  </a:lnTo>
                  <a:lnTo>
                    <a:pt x="116840" y="34290"/>
                  </a:lnTo>
                  <a:lnTo>
                    <a:pt x="116840" y="49530"/>
                  </a:lnTo>
                  <a:lnTo>
                    <a:pt x="114300" y="62230"/>
                  </a:lnTo>
                  <a:lnTo>
                    <a:pt x="113030" y="73660"/>
                  </a:lnTo>
                  <a:lnTo>
                    <a:pt x="109220" y="86360"/>
                  </a:lnTo>
                  <a:lnTo>
                    <a:pt x="105410" y="97790"/>
                  </a:lnTo>
                  <a:lnTo>
                    <a:pt x="100330" y="111760"/>
                  </a:lnTo>
                  <a:lnTo>
                    <a:pt x="95250" y="124460"/>
                  </a:lnTo>
                  <a:lnTo>
                    <a:pt x="87630" y="135890"/>
                  </a:lnTo>
                  <a:lnTo>
                    <a:pt x="78740" y="146050"/>
                  </a:lnTo>
                  <a:lnTo>
                    <a:pt x="41910" y="1727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Freeform 601"/>
            <p:cNvSpPr/>
            <p:nvPr/>
          </p:nvSpPr>
          <p:spPr>
            <a:xfrm>
              <a:off x="8370570" y="7334250"/>
              <a:ext cx="62231" cy="10161"/>
            </a:xfrm>
            <a:custGeom>
              <a:avLst/>
              <a:gdLst/>
              <a:ahLst/>
              <a:cxnLst/>
              <a:rect l="0" t="0" r="0" b="0"/>
              <a:pathLst>
                <a:path w="62231" h="10161">
                  <a:moveTo>
                    <a:pt x="0" y="10160"/>
                  </a:moveTo>
                  <a:lnTo>
                    <a:pt x="11430" y="10160"/>
                  </a:lnTo>
                  <a:lnTo>
                    <a:pt x="622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Freeform 602"/>
            <p:cNvSpPr/>
            <p:nvPr/>
          </p:nvSpPr>
          <p:spPr>
            <a:xfrm>
              <a:off x="8359140" y="7396480"/>
              <a:ext cx="105411" cy="21591"/>
            </a:xfrm>
            <a:custGeom>
              <a:avLst/>
              <a:gdLst/>
              <a:ahLst/>
              <a:cxnLst/>
              <a:rect l="0" t="0" r="0" b="0"/>
              <a:pathLst>
                <a:path w="105411" h="21591">
                  <a:moveTo>
                    <a:pt x="0" y="21590"/>
                  </a:moveTo>
                  <a:lnTo>
                    <a:pt x="22860" y="21590"/>
                  </a:lnTo>
                  <a:lnTo>
                    <a:pt x="34290" y="20320"/>
                  </a:lnTo>
                  <a:lnTo>
                    <a:pt x="45720" y="17780"/>
                  </a:lnTo>
                  <a:lnTo>
                    <a:pt x="10541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Freeform 603"/>
            <p:cNvSpPr/>
            <p:nvPr/>
          </p:nvSpPr>
          <p:spPr>
            <a:xfrm>
              <a:off x="8644890" y="7197090"/>
              <a:ext cx="133351" cy="252731"/>
            </a:xfrm>
            <a:custGeom>
              <a:avLst/>
              <a:gdLst/>
              <a:ahLst/>
              <a:cxnLst/>
              <a:rect l="0" t="0" r="0" b="0"/>
              <a:pathLst>
                <a:path w="133351" h="252731">
                  <a:moveTo>
                    <a:pt x="125730" y="0"/>
                  </a:moveTo>
                  <a:lnTo>
                    <a:pt x="102870" y="5080"/>
                  </a:lnTo>
                  <a:lnTo>
                    <a:pt x="91440" y="10160"/>
                  </a:lnTo>
                  <a:lnTo>
                    <a:pt x="80010" y="17780"/>
                  </a:lnTo>
                  <a:lnTo>
                    <a:pt x="67310" y="25400"/>
                  </a:lnTo>
                  <a:lnTo>
                    <a:pt x="55880" y="33020"/>
                  </a:lnTo>
                  <a:lnTo>
                    <a:pt x="45720" y="40640"/>
                  </a:lnTo>
                  <a:lnTo>
                    <a:pt x="38100" y="48260"/>
                  </a:lnTo>
                  <a:lnTo>
                    <a:pt x="27940" y="57150"/>
                  </a:lnTo>
                  <a:lnTo>
                    <a:pt x="8890" y="74930"/>
                  </a:lnTo>
                  <a:lnTo>
                    <a:pt x="2540" y="85090"/>
                  </a:lnTo>
                  <a:lnTo>
                    <a:pt x="0" y="95250"/>
                  </a:lnTo>
                  <a:lnTo>
                    <a:pt x="0" y="105410"/>
                  </a:lnTo>
                  <a:lnTo>
                    <a:pt x="5080" y="114300"/>
                  </a:lnTo>
                  <a:lnTo>
                    <a:pt x="15240" y="123190"/>
                  </a:lnTo>
                  <a:lnTo>
                    <a:pt x="26670" y="130810"/>
                  </a:lnTo>
                  <a:lnTo>
                    <a:pt x="40640" y="137160"/>
                  </a:lnTo>
                  <a:lnTo>
                    <a:pt x="53340" y="143510"/>
                  </a:lnTo>
                  <a:lnTo>
                    <a:pt x="91440" y="156210"/>
                  </a:lnTo>
                  <a:lnTo>
                    <a:pt x="102870" y="160020"/>
                  </a:lnTo>
                  <a:lnTo>
                    <a:pt x="113030" y="165100"/>
                  </a:lnTo>
                  <a:lnTo>
                    <a:pt x="121920" y="171450"/>
                  </a:lnTo>
                  <a:lnTo>
                    <a:pt x="129540" y="176530"/>
                  </a:lnTo>
                  <a:lnTo>
                    <a:pt x="133350" y="185420"/>
                  </a:lnTo>
                  <a:lnTo>
                    <a:pt x="133350" y="196850"/>
                  </a:lnTo>
                  <a:lnTo>
                    <a:pt x="130810" y="208280"/>
                  </a:lnTo>
                  <a:lnTo>
                    <a:pt x="125730" y="218440"/>
                  </a:lnTo>
                  <a:lnTo>
                    <a:pt x="118110" y="227330"/>
                  </a:lnTo>
                  <a:lnTo>
                    <a:pt x="110490" y="236220"/>
                  </a:lnTo>
                  <a:lnTo>
                    <a:pt x="100330" y="241300"/>
                  </a:lnTo>
                  <a:lnTo>
                    <a:pt x="88900" y="245110"/>
                  </a:lnTo>
                  <a:lnTo>
                    <a:pt x="52070" y="252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Freeform 604"/>
            <p:cNvSpPr/>
            <p:nvPr/>
          </p:nvSpPr>
          <p:spPr>
            <a:xfrm>
              <a:off x="8886190" y="7261860"/>
              <a:ext cx="128271" cy="270511"/>
            </a:xfrm>
            <a:custGeom>
              <a:avLst/>
              <a:gdLst/>
              <a:ahLst/>
              <a:cxnLst/>
              <a:rect l="0" t="0" r="0" b="0"/>
              <a:pathLst>
                <a:path w="128271" h="270511">
                  <a:moveTo>
                    <a:pt x="41910" y="50800"/>
                  </a:moveTo>
                  <a:lnTo>
                    <a:pt x="27940" y="95250"/>
                  </a:lnTo>
                  <a:lnTo>
                    <a:pt x="24130" y="105410"/>
                  </a:lnTo>
                  <a:lnTo>
                    <a:pt x="17780" y="130810"/>
                  </a:lnTo>
                  <a:lnTo>
                    <a:pt x="15240" y="146050"/>
                  </a:lnTo>
                  <a:lnTo>
                    <a:pt x="13970" y="163830"/>
                  </a:lnTo>
                  <a:lnTo>
                    <a:pt x="12700" y="181610"/>
                  </a:lnTo>
                  <a:lnTo>
                    <a:pt x="10160" y="198120"/>
                  </a:lnTo>
                  <a:lnTo>
                    <a:pt x="7620" y="212090"/>
                  </a:lnTo>
                  <a:lnTo>
                    <a:pt x="5080" y="224790"/>
                  </a:lnTo>
                  <a:lnTo>
                    <a:pt x="3810" y="238760"/>
                  </a:lnTo>
                  <a:lnTo>
                    <a:pt x="2540" y="251460"/>
                  </a:lnTo>
                  <a:lnTo>
                    <a:pt x="1270" y="265430"/>
                  </a:lnTo>
                  <a:lnTo>
                    <a:pt x="1270" y="270510"/>
                  </a:lnTo>
                  <a:lnTo>
                    <a:pt x="0" y="267970"/>
                  </a:lnTo>
                  <a:lnTo>
                    <a:pt x="0" y="262890"/>
                  </a:lnTo>
                  <a:lnTo>
                    <a:pt x="0" y="232410"/>
                  </a:lnTo>
                  <a:lnTo>
                    <a:pt x="0" y="143510"/>
                  </a:lnTo>
                  <a:lnTo>
                    <a:pt x="2540" y="128270"/>
                  </a:lnTo>
                  <a:lnTo>
                    <a:pt x="6350" y="114300"/>
                  </a:lnTo>
                  <a:lnTo>
                    <a:pt x="11430" y="100330"/>
                  </a:lnTo>
                  <a:lnTo>
                    <a:pt x="15240" y="86360"/>
                  </a:lnTo>
                  <a:lnTo>
                    <a:pt x="24130" y="58420"/>
                  </a:lnTo>
                  <a:lnTo>
                    <a:pt x="29210" y="45720"/>
                  </a:lnTo>
                  <a:lnTo>
                    <a:pt x="36830" y="35560"/>
                  </a:lnTo>
                  <a:lnTo>
                    <a:pt x="45720" y="26670"/>
                  </a:lnTo>
                  <a:lnTo>
                    <a:pt x="54610" y="19050"/>
                  </a:lnTo>
                  <a:lnTo>
                    <a:pt x="64770" y="10160"/>
                  </a:lnTo>
                  <a:lnTo>
                    <a:pt x="74930" y="2540"/>
                  </a:lnTo>
                  <a:lnTo>
                    <a:pt x="85090" y="0"/>
                  </a:lnTo>
                  <a:lnTo>
                    <a:pt x="95250" y="0"/>
                  </a:lnTo>
                  <a:lnTo>
                    <a:pt x="105410" y="3810"/>
                  </a:lnTo>
                  <a:lnTo>
                    <a:pt x="113030" y="10160"/>
                  </a:lnTo>
                  <a:lnTo>
                    <a:pt x="120650" y="19050"/>
                  </a:lnTo>
                  <a:lnTo>
                    <a:pt x="125730" y="29210"/>
                  </a:lnTo>
                  <a:lnTo>
                    <a:pt x="128270" y="40640"/>
                  </a:lnTo>
                  <a:lnTo>
                    <a:pt x="128270" y="53340"/>
                  </a:lnTo>
                  <a:lnTo>
                    <a:pt x="128270" y="67310"/>
                  </a:lnTo>
                  <a:lnTo>
                    <a:pt x="124460" y="78740"/>
                  </a:lnTo>
                  <a:lnTo>
                    <a:pt x="120650" y="90170"/>
                  </a:lnTo>
                  <a:lnTo>
                    <a:pt x="115570" y="101600"/>
                  </a:lnTo>
                  <a:lnTo>
                    <a:pt x="107950" y="113030"/>
                  </a:lnTo>
                  <a:lnTo>
                    <a:pt x="100330" y="123190"/>
                  </a:lnTo>
                  <a:lnTo>
                    <a:pt x="91440" y="134620"/>
                  </a:lnTo>
                  <a:lnTo>
                    <a:pt x="82550" y="143510"/>
                  </a:lnTo>
                  <a:lnTo>
                    <a:pt x="72390" y="149860"/>
                  </a:lnTo>
                  <a:lnTo>
                    <a:pt x="41910" y="1562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Freeform 605"/>
            <p:cNvSpPr/>
            <p:nvPr/>
          </p:nvSpPr>
          <p:spPr>
            <a:xfrm>
              <a:off x="9043670" y="7265670"/>
              <a:ext cx="284481" cy="195581"/>
            </a:xfrm>
            <a:custGeom>
              <a:avLst/>
              <a:gdLst/>
              <a:ahLst/>
              <a:cxnLst/>
              <a:rect l="0" t="0" r="0" b="0"/>
              <a:pathLst>
                <a:path w="284481" h="195581">
                  <a:moveTo>
                    <a:pt x="0" y="36830"/>
                  </a:moveTo>
                  <a:lnTo>
                    <a:pt x="6350" y="58420"/>
                  </a:lnTo>
                  <a:lnTo>
                    <a:pt x="7620" y="69850"/>
                  </a:lnTo>
                  <a:lnTo>
                    <a:pt x="8890" y="82550"/>
                  </a:lnTo>
                  <a:lnTo>
                    <a:pt x="8890" y="95250"/>
                  </a:lnTo>
                  <a:lnTo>
                    <a:pt x="11430" y="97790"/>
                  </a:lnTo>
                  <a:lnTo>
                    <a:pt x="12700" y="93980"/>
                  </a:lnTo>
                  <a:lnTo>
                    <a:pt x="16510" y="85090"/>
                  </a:lnTo>
                  <a:lnTo>
                    <a:pt x="20320" y="76200"/>
                  </a:lnTo>
                  <a:lnTo>
                    <a:pt x="25400" y="66040"/>
                  </a:lnTo>
                  <a:lnTo>
                    <a:pt x="30480" y="55880"/>
                  </a:lnTo>
                  <a:lnTo>
                    <a:pt x="40640" y="48260"/>
                  </a:lnTo>
                  <a:lnTo>
                    <a:pt x="53340" y="41910"/>
                  </a:lnTo>
                  <a:lnTo>
                    <a:pt x="67310" y="36830"/>
                  </a:lnTo>
                  <a:lnTo>
                    <a:pt x="82550" y="34290"/>
                  </a:lnTo>
                  <a:lnTo>
                    <a:pt x="97790" y="34290"/>
                  </a:lnTo>
                  <a:lnTo>
                    <a:pt x="114300" y="34290"/>
                  </a:lnTo>
                  <a:lnTo>
                    <a:pt x="130810" y="38100"/>
                  </a:lnTo>
                  <a:lnTo>
                    <a:pt x="146050" y="41910"/>
                  </a:lnTo>
                  <a:lnTo>
                    <a:pt x="160020" y="46990"/>
                  </a:lnTo>
                  <a:lnTo>
                    <a:pt x="175260" y="53340"/>
                  </a:lnTo>
                  <a:lnTo>
                    <a:pt x="189230" y="59690"/>
                  </a:lnTo>
                  <a:lnTo>
                    <a:pt x="203200" y="66040"/>
                  </a:lnTo>
                  <a:lnTo>
                    <a:pt x="215900" y="68580"/>
                  </a:lnTo>
                  <a:lnTo>
                    <a:pt x="228600" y="69850"/>
                  </a:lnTo>
                  <a:lnTo>
                    <a:pt x="240030" y="68580"/>
                  </a:lnTo>
                  <a:lnTo>
                    <a:pt x="247650" y="63500"/>
                  </a:lnTo>
                  <a:lnTo>
                    <a:pt x="252730" y="53340"/>
                  </a:lnTo>
                  <a:lnTo>
                    <a:pt x="256540" y="40640"/>
                  </a:lnTo>
                  <a:lnTo>
                    <a:pt x="256540" y="27940"/>
                  </a:lnTo>
                  <a:lnTo>
                    <a:pt x="254000" y="16510"/>
                  </a:lnTo>
                  <a:lnTo>
                    <a:pt x="250190" y="6350"/>
                  </a:lnTo>
                  <a:lnTo>
                    <a:pt x="242570" y="1270"/>
                  </a:lnTo>
                  <a:lnTo>
                    <a:pt x="233680" y="0"/>
                  </a:lnTo>
                  <a:lnTo>
                    <a:pt x="222250" y="1270"/>
                  </a:lnTo>
                  <a:lnTo>
                    <a:pt x="213360" y="5080"/>
                  </a:lnTo>
                  <a:lnTo>
                    <a:pt x="204470" y="10160"/>
                  </a:lnTo>
                  <a:lnTo>
                    <a:pt x="195580" y="15240"/>
                  </a:lnTo>
                  <a:lnTo>
                    <a:pt x="189230" y="21590"/>
                  </a:lnTo>
                  <a:lnTo>
                    <a:pt x="182880" y="30480"/>
                  </a:lnTo>
                  <a:lnTo>
                    <a:pt x="179070" y="39370"/>
                  </a:lnTo>
                  <a:lnTo>
                    <a:pt x="172720" y="49530"/>
                  </a:lnTo>
                  <a:lnTo>
                    <a:pt x="160020" y="68580"/>
                  </a:lnTo>
                  <a:lnTo>
                    <a:pt x="154940" y="78740"/>
                  </a:lnTo>
                  <a:lnTo>
                    <a:pt x="149860" y="88900"/>
                  </a:lnTo>
                  <a:lnTo>
                    <a:pt x="146050" y="100330"/>
                  </a:lnTo>
                  <a:lnTo>
                    <a:pt x="144780" y="111760"/>
                  </a:lnTo>
                  <a:lnTo>
                    <a:pt x="144780" y="124460"/>
                  </a:lnTo>
                  <a:lnTo>
                    <a:pt x="144780" y="137160"/>
                  </a:lnTo>
                  <a:lnTo>
                    <a:pt x="148590" y="147320"/>
                  </a:lnTo>
                  <a:lnTo>
                    <a:pt x="152400" y="157480"/>
                  </a:lnTo>
                  <a:lnTo>
                    <a:pt x="158750" y="166370"/>
                  </a:lnTo>
                  <a:lnTo>
                    <a:pt x="165100" y="173990"/>
                  </a:lnTo>
                  <a:lnTo>
                    <a:pt x="173990" y="182880"/>
                  </a:lnTo>
                  <a:lnTo>
                    <a:pt x="182880" y="189230"/>
                  </a:lnTo>
                  <a:lnTo>
                    <a:pt x="191770" y="193040"/>
                  </a:lnTo>
                  <a:lnTo>
                    <a:pt x="201930" y="195580"/>
                  </a:lnTo>
                  <a:lnTo>
                    <a:pt x="212090" y="194310"/>
                  </a:lnTo>
                  <a:lnTo>
                    <a:pt x="224790" y="191770"/>
                  </a:lnTo>
                  <a:lnTo>
                    <a:pt x="238760" y="187960"/>
                  </a:lnTo>
                  <a:lnTo>
                    <a:pt x="284480" y="1727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Freeform 606"/>
            <p:cNvSpPr/>
            <p:nvPr/>
          </p:nvSpPr>
          <p:spPr>
            <a:xfrm>
              <a:off x="9333230" y="7291070"/>
              <a:ext cx="237491" cy="168911"/>
            </a:xfrm>
            <a:custGeom>
              <a:avLst/>
              <a:gdLst/>
              <a:ahLst/>
              <a:cxnLst/>
              <a:rect l="0" t="0" r="0" b="0"/>
              <a:pathLst>
                <a:path w="237491" h="168911">
                  <a:moveTo>
                    <a:pt x="110490" y="0"/>
                  </a:moveTo>
                  <a:lnTo>
                    <a:pt x="67310" y="15240"/>
                  </a:lnTo>
                  <a:lnTo>
                    <a:pt x="57150" y="19050"/>
                  </a:lnTo>
                  <a:lnTo>
                    <a:pt x="46990" y="25400"/>
                  </a:lnTo>
                  <a:lnTo>
                    <a:pt x="36830" y="30480"/>
                  </a:lnTo>
                  <a:lnTo>
                    <a:pt x="27940" y="40640"/>
                  </a:lnTo>
                  <a:lnTo>
                    <a:pt x="19050" y="53340"/>
                  </a:lnTo>
                  <a:lnTo>
                    <a:pt x="11430" y="67310"/>
                  </a:lnTo>
                  <a:lnTo>
                    <a:pt x="5080" y="81280"/>
                  </a:lnTo>
                  <a:lnTo>
                    <a:pt x="2540" y="95250"/>
                  </a:lnTo>
                  <a:lnTo>
                    <a:pt x="0" y="109220"/>
                  </a:lnTo>
                  <a:lnTo>
                    <a:pt x="0" y="121920"/>
                  </a:lnTo>
                  <a:lnTo>
                    <a:pt x="3810" y="134620"/>
                  </a:lnTo>
                  <a:lnTo>
                    <a:pt x="7620" y="146050"/>
                  </a:lnTo>
                  <a:lnTo>
                    <a:pt x="15240" y="153670"/>
                  </a:lnTo>
                  <a:lnTo>
                    <a:pt x="25400" y="158750"/>
                  </a:lnTo>
                  <a:lnTo>
                    <a:pt x="35560" y="162560"/>
                  </a:lnTo>
                  <a:lnTo>
                    <a:pt x="48260" y="161290"/>
                  </a:lnTo>
                  <a:lnTo>
                    <a:pt x="60960" y="156210"/>
                  </a:lnTo>
                  <a:lnTo>
                    <a:pt x="73660" y="149860"/>
                  </a:lnTo>
                  <a:lnTo>
                    <a:pt x="85090" y="143510"/>
                  </a:lnTo>
                  <a:lnTo>
                    <a:pt x="95250" y="137160"/>
                  </a:lnTo>
                  <a:lnTo>
                    <a:pt x="104140" y="129540"/>
                  </a:lnTo>
                  <a:lnTo>
                    <a:pt x="110490" y="121920"/>
                  </a:lnTo>
                  <a:lnTo>
                    <a:pt x="116840" y="113030"/>
                  </a:lnTo>
                  <a:lnTo>
                    <a:pt x="121920" y="104140"/>
                  </a:lnTo>
                  <a:lnTo>
                    <a:pt x="125730" y="91440"/>
                  </a:lnTo>
                  <a:lnTo>
                    <a:pt x="130810" y="77470"/>
                  </a:lnTo>
                  <a:lnTo>
                    <a:pt x="134620" y="62230"/>
                  </a:lnTo>
                  <a:lnTo>
                    <a:pt x="137160" y="46990"/>
                  </a:lnTo>
                  <a:lnTo>
                    <a:pt x="138430" y="33020"/>
                  </a:lnTo>
                  <a:lnTo>
                    <a:pt x="139700" y="19050"/>
                  </a:lnTo>
                  <a:lnTo>
                    <a:pt x="139700" y="13970"/>
                  </a:lnTo>
                  <a:lnTo>
                    <a:pt x="138430" y="15240"/>
                  </a:lnTo>
                  <a:lnTo>
                    <a:pt x="135890" y="20320"/>
                  </a:lnTo>
                  <a:lnTo>
                    <a:pt x="135890" y="27940"/>
                  </a:lnTo>
                  <a:lnTo>
                    <a:pt x="137160" y="36830"/>
                  </a:lnTo>
                  <a:lnTo>
                    <a:pt x="147320" y="86360"/>
                  </a:lnTo>
                  <a:lnTo>
                    <a:pt x="152400" y="100330"/>
                  </a:lnTo>
                  <a:lnTo>
                    <a:pt x="160020" y="111760"/>
                  </a:lnTo>
                  <a:lnTo>
                    <a:pt x="167640" y="124460"/>
                  </a:lnTo>
                  <a:lnTo>
                    <a:pt x="176530" y="134620"/>
                  </a:lnTo>
                  <a:lnTo>
                    <a:pt x="186690" y="143510"/>
                  </a:lnTo>
                  <a:lnTo>
                    <a:pt x="237490" y="1689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Freeform 607"/>
            <p:cNvSpPr/>
            <p:nvPr/>
          </p:nvSpPr>
          <p:spPr>
            <a:xfrm>
              <a:off x="9540240" y="7155180"/>
              <a:ext cx="166371" cy="327661"/>
            </a:xfrm>
            <a:custGeom>
              <a:avLst/>
              <a:gdLst/>
              <a:ahLst/>
              <a:cxnLst/>
              <a:rect l="0" t="0" r="0" b="0"/>
              <a:pathLst>
                <a:path w="166371" h="327661">
                  <a:moveTo>
                    <a:pt x="156210" y="0"/>
                  </a:moveTo>
                  <a:lnTo>
                    <a:pt x="162560" y="16510"/>
                  </a:lnTo>
                  <a:lnTo>
                    <a:pt x="163830" y="25400"/>
                  </a:lnTo>
                  <a:lnTo>
                    <a:pt x="165100" y="36830"/>
                  </a:lnTo>
                  <a:lnTo>
                    <a:pt x="165100" y="49530"/>
                  </a:lnTo>
                  <a:lnTo>
                    <a:pt x="166370" y="83820"/>
                  </a:lnTo>
                  <a:lnTo>
                    <a:pt x="166370" y="226060"/>
                  </a:lnTo>
                  <a:lnTo>
                    <a:pt x="165100" y="233680"/>
                  </a:lnTo>
                  <a:lnTo>
                    <a:pt x="161290" y="233680"/>
                  </a:lnTo>
                  <a:lnTo>
                    <a:pt x="156210" y="229870"/>
                  </a:lnTo>
                  <a:lnTo>
                    <a:pt x="149860" y="223520"/>
                  </a:lnTo>
                  <a:lnTo>
                    <a:pt x="143510" y="214630"/>
                  </a:lnTo>
                  <a:lnTo>
                    <a:pt x="137160" y="207010"/>
                  </a:lnTo>
                  <a:lnTo>
                    <a:pt x="129540" y="198120"/>
                  </a:lnTo>
                  <a:lnTo>
                    <a:pt x="120650" y="190500"/>
                  </a:lnTo>
                  <a:lnTo>
                    <a:pt x="111760" y="182880"/>
                  </a:lnTo>
                  <a:lnTo>
                    <a:pt x="101600" y="180340"/>
                  </a:lnTo>
                  <a:lnTo>
                    <a:pt x="88900" y="180340"/>
                  </a:lnTo>
                  <a:lnTo>
                    <a:pt x="76200" y="184150"/>
                  </a:lnTo>
                  <a:lnTo>
                    <a:pt x="66040" y="187960"/>
                  </a:lnTo>
                  <a:lnTo>
                    <a:pt x="55880" y="193040"/>
                  </a:lnTo>
                  <a:lnTo>
                    <a:pt x="46990" y="198120"/>
                  </a:lnTo>
                  <a:lnTo>
                    <a:pt x="39370" y="205740"/>
                  </a:lnTo>
                  <a:lnTo>
                    <a:pt x="31750" y="214630"/>
                  </a:lnTo>
                  <a:lnTo>
                    <a:pt x="24130" y="223520"/>
                  </a:lnTo>
                  <a:lnTo>
                    <a:pt x="16510" y="234950"/>
                  </a:lnTo>
                  <a:lnTo>
                    <a:pt x="10160" y="248920"/>
                  </a:lnTo>
                  <a:lnTo>
                    <a:pt x="2540" y="264160"/>
                  </a:lnTo>
                  <a:lnTo>
                    <a:pt x="0" y="278130"/>
                  </a:lnTo>
                  <a:lnTo>
                    <a:pt x="1270" y="290830"/>
                  </a:lnTo>
                  <a:lnTo>
                    <a:pt x="3810" y="302260"/>
                  </a:lnTo>
                  <a:lnTo>
                    <a:pt x="8890" y="311150"/>
                  </a:lnTo>
                  <a:lnTo>
                    <a:pt x="16510" y="318770"/>
                  </a:lnTo>
                  <a:lnTo>
                    <a:pt x="24130" y="323850"/>
                  </a:lnTo>
                  <a:lnTo>
                    <a:pt x="35560" y="327660"/>
                  </a:lnTo>
                  <a:lnTo>
                    <a:pt x="49530" y="327660"/>
                  </a:lnTo>
                  <a:lnTo>
                    <a:pt x="63500" y="327660"/>
                  </a:lnTo>
                  <a:lnTo>
                    <a:pt x="78740" y="325120"/>
                  </a:lnTo>
                  <a:lnTo>
                    <a:pt x="92710" y="323850"/>
                  </a:lnTo>
                  <a:lnTo>
                    <a:pt x="106680" y="321310"/>
                  </a:lnTo>
                  <a:lnTo>
                    <a:pt x="119380" y="316230"/>
                  </a:lnTo>
                  <a:lnTo>
                    <a:pt x="129540" y="311150"/>
                  </a:lnTo>
                  <a:lnTo>
                    <a:pt x="156210" y="294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Freeform 608"/>
            <p:cNvSpPr/>
            <p:nvPr/>
          </p:nvSpPr>
          <p:spPr>
            <a:xfrm>
              <a:off x="8952230" y="7607300"/>
              <a:ext cx="124461" cy="203201"/>
            </a:xfrm>
            <a:custGeom>
              <a:avLst/>
              <a:gdLst/>
              <a:ahLst/>
              <a:cxnLst/>
              <a:rect l="0" t="0" r="0" b="0"/>
              <a:pathLst>
                <a:path w="124461" h="203201">
                  <a:moveTo>
                    <a:pt x="91440" y="0"/>
                  </a:moveTo>
                  <a:lnTo>
                    <a:pt x="74930" y="6350"/>
                  </a:lnTo>
                  <a:lnTo>
                    <a:pt x="66040" y="11430"/>
                  </a:lnTo>
                  <a:lnTo>
                    <a:pt x="57150" y="17780"/>
                  </a:lnTo>
                  <a:lnTo>
                    <a:pt x="48260" y="25400"/>
                  </a:lnTo>
                  <a:lnTo>
                    <a:pt x="39370" y="35560"/>
                  </a:lnTo>
                  <a:lnTo>
                    <a:pt x="30480" y="46990"/>
                  </a:lnTo>
                  <a:lnTo>
                    <a:pt x="22860" y="59690"/>
                  </a:lnTo>
                  <a:lnTo>
                    <a:pt x="16510" y="71120"/>
                  </a:lnTo>
                  <a:lnTo>
                    <a:pt x="11430" y="82550"/>
                  </a:lnTo>
                  <a:lnTo>
                    <a:pt x="6350" y="93980"/>
                  </a:lnTo>
                  <a:lnTo>
                    <a:pt x="3810" y="106680"/>
                  </a:lnTo>
                  <a:lnTo>
                    <a:pt x="1270" y="121920"/>
                  </a:lnTo>
                  <a:lnTo>
                    <a:pt x="0" y="137160"/>
                  </a:lnTo>
                  <a:lnTo>
                    <a:pt x="1270" y="152400"/>
                  </a:lnTo>
                  <a:lnTo>
                    <a:pt x="5080" y="167640"/>
                  </a:lnTo>
                  <a:lnTo>
                    <a:pt x="8890" y="181610"/>
                  </a:lnTo>
                  <a:lnTo>
                    <a:pt x="16510" y="191770"/>
                  </a:lnTo>
                  <a:lnTo>
                    <a:pt x="26670" y="198120"/>
                  </a:lnTo>
                  <a:lnTo>
                    <a:pt x="38100" y="201930"/>
                  </a:lnTo>
                  <a:lnTo>
                    <a:pt x="49530" y="203200"/>
                  </a:lnTo>
                  <a:lnTo>
                    <a:pt x="62230" y="200660"/>
                  </a:lnTo>
                  <a:lnTo>
                    <a:pt x="76200" y="196850"/>
                  </a:lnTo>
                  <a:lnTo>
                    <a:pt x="87630" y="190500"/>
                  </a:lnTo>
                  <a:lnTo>
                    <a:pt x="96520" y="184150"/>
                  </a:lnTo>
                  <a:lnTo>
                    <a:pt x="105410" y="175260"/>
                  </a:lnTo>
                  <a:lnTo>
                    <a:pt x="113030" y="163830"/>
                  </a:lnTo>
                  <a:lnTo>
                    <a:pt x="118110" y="149860"/>
                  </a:lnTo>
                  <a:lnTo>
                    <a:pt x="123190" y="134620"/>
                  </a:lnTo>
                  <a:lnTo>
                    <a:pt x="124460" y="120650"/>
                  </a:lnTo>
                  <a:lnTo>
                    <a:pt x="123190" y="106680"/>
                  </a:lnTo>
                  <a:lnTo>
                    <a:pt x="119380" y="91440"/>
                  </a:lnTo>
                  <a:lnTo>
                    <a:pt x="115570" y="80010"/>
                  </a:lnTo>
                  <a:lnTo>
                    <a:pt x="109220" y="69850"/>
                  </a:lnTo>
                  <a:lnTo>
                    <a:pt x="104140" y="60960"/>
                  </a:lnTo>
                  <a:lnTo>
                    <a:pt x="95250" y="53340"/>
                  </a:lnTo>
                  <a:lnTo>
                    <a:pt x="85090" y="46990"/>
                  </a:lnTo>
                  <a:lnTo>
                    <a:pt x="72390" y="41910"/>
                  </a:lnTo>
                  <a:lnTo>
                    <a:pt x="62230" y="39370"/>
                  </a:lnTo>
                  <a:lnTo>
                    <a:pt x="50800" y="39370"/>
                  </a:lnTo>
                  <a:lnTo>
                    <a:pt x="17780" y="533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Freeform 609"/>
            <p:cNvSpPr/>
            <p:nvPr/>
          </p:nvSpPr>
          <p:spPr>
            <a:xfrm>
              <a:off x="9128760" y="7543800"/>
              <a:ext cx="218441" cy="273051"/>
            </a:xfrm>
            <a:custGeom>
              <a:avLst/>
              <a:gdLst/>
              <a:ahLst/>
              <a:cxnLst/>
              <a:rect l="0" t="0" r="0" b="0"/>
              <a:pathLst>
                <a:path w="218441" h="273051">
                  <a:moveTo>
                    <a:pt x="0" y="105410"/>
                  </a:moveTo>
                  <a:lnTo>
                    <a:pt x="5080" y="121920"/>
                  </a:lnTo>
                  <a:lnTo>
                    <a:pt x="6350" y="133350"/>
                  </a:lnTo>
                  <a:lnTo>
                    <a:pt x="7620" y="146050"/>
                  </a:lnTo>
                  <a:lnTo>
                    <a:pt x="8890" y="161290"/>
                  </a:lnTo>
                  <a:lnTo>
                    <a:pt x="10160" y="175260"/>
                  </a:lnTo>
                  <a:lnTo>
                    <a:pt x="12700" y="189230"/>
                  </a:lnTo>
                  <a:lnTo>
                    <a:pt x="15240" y="203200"/>
                  </a:lnTo>
                  <a:lnTo>
                    <a:pt x="16510" y="218440"/>
                  </a:lnTo>
                  <a:lnTo>
                    <a:pt x="17780" y="232410"/>
                  </a:lnTo>
                  <a:lnTo>
                    <a:pt x="19050" y="246380"/>
                  </a:lnTo>
                  <a:lnTo>
                    <a:pt x="22860" y="256540"/>
                  </a:lnTo>
                  <a:lnTo>
                    <a:pt x="29210" y="265430"/>
                  </a:lnTo>
                  <a:lnTo>
                    <a:pt x="36830" y="271780"/>
                  </a:lnTo>
                  <a:lnTo>
                    <a:pt x="44450" y="273050"/>
                  </a:lnTo>
                  <a:lnTo>
                    <a:pt x="52070" y="273050"/>
                  </a:lnTo>
                  <a:lnTo>
                    <a:pt x="58420" y="269240"/>
                  </a:lnTo>
                  <a:lnTo>
                    <a:pt x="66040" y="262890"/>
                  </a:lnTo>
                  <a:lnTo>
                    <a:pt x="72390" y="254000"/>
                  </a:lnTo>
                  <a:lnTo>
                    <a:pt x="80010" y="242570"/>
                  </a:lnTo>
                  <a:lnTo>
                    <a:pt x="86360" y="229870"/>
                  </a:lnTo>
                  <a:lnTo>
                    <a:pt x="91440" y="215900"/>
                  </a:lnTo>
                  <a:lnTo>
                    <a:pt x="95250" y="199390"/>
                  </a:lnTo>
                  <a:lnTo>
                    <a:pt x="99060" y="185420"/>
                  </a:lnTo>
                  <a:lnTo>
                    <a:pt x="100330" y="170180"/>
                  </a:lnTo>
                  <a:lnTo>
                    <a:pt x="101600" y="156210"/>
                  </a:lnTo>
                  <a:lnTo>
                    <a:pt x="101600" y="140970"/>
                  </a:lnTo>
                  <a:lnTo>
                    <a:pt x="100330" y="127000"/>
                  </a:lnTo>
                  <a:lnTo>
                    <a:pt x="97790" y="113030"/>
                  </a:lnTo>
                  <a:lnTo>
                    <a:pt x="96520" y="99060"/>
                  </a:lnTo>
                  <a:lnTo>
                    <a:pt x="96520" y="85090"/>
                  </a:lnTo>
                  <a:lnTo>
                    <a:pt x="95250" y="71120"/>
                  </a:lnTo>
                  <a:lnTo>
                    <a:pt x="97790" y="58420"/>
                  </a:lnTo>
                  <a:lnTo>
                    <a:pt x="101600" y="45720"/>
                  </a:lnTo>
                  <a:lnTo>
                    <a:pt x="105410" y="34290"/>
                  </a:lnTo>
                  <a:lnTo>
                    <a:pt x="111760" y="24130"/>
                  </a:lnTo>
                  <a:lnTo>
                    <a:pt x="116840" y="15240"/>
                  </a:lnTo>
                  <a:lnTo>
                    <a:pt x="123190" y="6350"/>
                  </a:lnTo>
                  <a:lnTo>
                    <a:pt x="132080" y="2540"/>
                  </a:lnTo>
                  <a:lnTo>
                    <a:pt x="143510" y="0"/>
                  </a:lnTo>
                  <a:lnTo>
                    <a:pt x="154940" y="0"/>
                  </a:lnTo>
                  <a:lnTo>
                    <a:pt x="165100" y="2540"/>
                  </a:lnTo>
                  <a:lnTo>
                    <a:pt x="173990" y="6350"/>
                  </a:lnTo>
                  <a:lnTo>
                    <a:pt x="182880" y="11430"/>
                  </a:lnTo>
                  <a:lnTo>
                    <a:pt x="189230" y="19050"/>
                  </a:lnTo>
                  <a:lnTo>
                    <a:pt x="195580" y="26670"/>
                  </a:lnTo>
                  <a:lnTo>
                    <a:pt x="200660" y="35560"/>
                  </a:lnTo>
                  <a:lnTo>
                    <a:pt x="204470" y="46990"/>
                  </a:lnTo>
                  <a:lnTo>
                    <a:pt x="208280" y="60960"/>
                  </a:lnTo>
                  <a:lnTo>
                    <a:pt x="212090" y="76200"/>
                  </a:lnTo>
                  <a:lnTo>
                    <a:pt x="215900" y="92710"/>
                  </a:lnTo>
                  <a:lnTo>
                    <a:pt x="217170" y="111760"/>
                  </a:lnTo>
                  <a:lnTo>
                    <a:pt x="218440" y="130810"/>
                  </a:lnTo>
                  <a:lnTo>
                    <a:pt x="218440" y="147320"/>
                  </a:lnTo>
                  <a:lnTo>
                    <a:pt x="215900" y="161290"/>
                  </a:lnTo>
                  <a:lnTo>
                    <a:pt x="214630" y="173990"/>
                  </a:lnTo>
                  <a:lnTo>
                    <a:pt x="213360" y="187960"/>
                  </a:lnTo>
                  <a:lnTo>
                    <a:pt x="212090" y="201930"/>
                  </a:lnTo>
                  <a:lnTo>
                    <a:pt x="199390" y="252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Freeform 610"/>
            <p:cNvSpPr/>
            <p:nvPr/>
          </p:nvSpPr>
          <p:spPr>
            <a:xfrm>
              <a:off x="9222740" y="7670800"/>
              <a:ext cx="232411" cy="41911"/>
            </a:xfrm>
            <a:custGeom>
              <a:avLst/>
              <a:gdLst/>
              <a:ahLst/>
              <a:cxnLst/>
              <a:rect l="0" t="0" r="0" b="0"/>
              <a:pathLst>
                <a:path w="232411" h="41911">
                  <a:moveTo>
                    <a:pt x="0" y="41910"/>
                  </a:moveTo>
                  <a:lnTo>
                    <a:pt x="27940" y="41910"/>
                  </a:lnTo>
                  <a:lnTo>
                    <a:pt x="44450" y="40640"/>
                  </a:lnTo>
                  <a:lnTo>
                    <a:pt x="63500" y="39370"/>
                  </a:lnTo>
                  <a:lnTo>
                    <a:pt x="85090" y="36830"/>
                  </a:lnTo>
                  <a:lnTo>
                    <a:pt x="101600" y="33020"/>
                  </a:lnTo>
                  <a:lnTo>
                    <a:pt x="116840" y="30480"/>
                  </a:lnTo>
                  <a:lnTo>
                    <a:pt x="146050" y="24130"/>
                  </a:lnTo>
                  <a:lnTo>
                    <a:pt x="161290" y="20320"/>
                  </a:lnTo>
                  <a:lnTo>
                    <a:pt x="23241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8" name="Group 627"/>
          <p:cNvGrpSpPr/>
          <p:nvPr/>
        </p:nvGrpSpPr>
        <p:grpSpPr>
          <a:xfrm>
            <a:off x="8475980" y="6617970"/>
            <a:ext cx="1662431" cy="473711"/>
            <a:chOff x="8475980" y="6617970"/>
            <a:chExt cx="1662431" cy="473711"/>
          </a:xfrm>
        </p:grpSpPr>
        <p:sp>
          <p:nvSpPr>
            <p:cNvPr id="613" name="Freeform 612"/>
            <p:cNvSpPr/>
            <p:nvPr/>
          </p:nvSpPr>
          <p:spPr>
            <a:xfrm>
              <a:off x="8475980" y="6649720"/>
              <a:ext cx="20321" cy="304801"/>
            </a:xfrm>
            <a:custGeom>
              <a:avLst/>
              <a:gdLst/>
              <a:ahLst/>
              <a:cxnLst/>
              <a:rect l="0" t="0" r="0" b="0"/>
              <a:pathLst>
                <a:path w="20321" h="304801">
                  <a:moveTo>
                    <a:pt x="20320" y="0"/>
                  </a:moveTo>
                  <a:lnTo>
                    <a:pt x="20320" y="58420"/>
                  </a:lnTo>
                  <a:lnTo>
                    <a:pt x="19050" y="69850"/>
                  </a:lnTo>
                  <a:lnTo>
                    <a:pt x="17780" y="81280"/>
                  </a:lnTo>
                  <a:lnTo>
                    <a:pt x="15240" y="92710"/>
                  </a:lnTo>
                  <a:lnTo>
                    <a:pt x="12700" y="105410"/>
                  </a:lnTo>
                  <a:lnTo>
                    <a:pt x="12700" y="118110"/>
                  </a:lnTo>
                  <a:lnTo>
                    <a:pt x="11430" y="130810"/>
                  </a:lnTo>
                  <a:lnTo>
                    <a:pt x="10160" y="147320"/>
                  </a:lnTo>
                  <a:lnTo>
                    <a:pt x="5080" y="182880"/>
                  </a:lnTo>
                  <a:lnTo>
                    <a:pt x="2540" y="201930"/>
                  </a:lnTo>
                  <a:lnTo>
                    <a:pt x="1270" y="21971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Freeform 613"/>
            <p:cNvSpPr/>
            <p:nvPr/>
          </p:nvSpPr>
          <p:spPr>
            <a:xfrm>
              <a:off x="8549640" y="6797040"/>
              <a:ext cx="5081" cy="167641"/>
            </a:xfrm>
            <a:custGeom>
              <a:avLst/>
              <a:gdLst/>
              <a:ahLst/>
              <a:cxnLst/>
              <a:rect l="0" t="0" r="0" b="0"/>
              <a:pathLst>
                <a:path w="5081" h="167641">
                  <a:moveTo>
                    <a:pt x="0" y="0"/>
                  </a:moveTo>
                  <a:lnTo>
                    <a:pt x="0" y="27940"/>
                  </a:lnTo>
                  <a:lnTo>
                    <a:pt x="1270" y="39370"/>
                  </a:lnTo>
                  <a:lnTo>
                    <a:pt x="2540" y="50800"/>
                  </a:lnTo>
                  <a:lnTo>
                    <a:pt x="5080" y="62230"/>
                  </a:lnTo>
                  <a:lnTo>
                    <a:pt x="5080" y="74930"/>
                  </a:lnTo>
                  <a:lnTo>
                    <a:pt x="0" y="167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Freeform 614"/>
            <p:cNvSpPr/>
            <p:nvPr/>
          </p:nvSpPr>
          <p:spPr>
            <a:xfrm>
              <a:off x="8611870" y="6691630"/>
              <a:ext cx="39371" cy="284481"/>
            </a:xfrm>
            <a:custGeom>
              <a:avLst/>
              <a:gdLst/>
              <a:ahLst/>
              <a:cxnLst/>
              <a:rect l="0" t="0" r="0" b="0"/>
              <a:pathLst>
                <a:path w="39371" h="284481">
                  <a:moveTo>
                    <a:pt x="0" y="0"/>
                  </a:moveTo>
                  <a:lnTo>
                    <a:pt x="17780" y="5080"/>
                  </a:lnTo>
                  <a:lnTo>
                    <a:pt x="22860" y="11430"/>
                  </a:lnTo>
                  <a:lnTo>
                    <a:pt x="27940" y="20320"/>
                  </a:lnTo>
                  <a:lnTo>
                    <a:pt x="33020" y="31750"/>
                  </a:lnTo>
                  <a:lnTo>
                    <a:pt x="36830" y="44450"/>
                  </a:lnTo>
                  <a:lnTo>
                    <a:pt x="38100" y="58420"/>
                  </a:lnTo>
                  <a:lnTo>
                    <a:pt x="39370" y="73660"/>
                  </a:lnTo>
                  <a:lnTo>
                    <a:pt x="39370" y="87630"/>
                  </a:lnTo>
                  <a:lnTo>
                    <a:pt x="38100" y="100330"/>
                  </a:lnTo>
                  <a:lnTo>
                    <a:pt x="35560" y="113030"/>
                  </a:lnTo>
                  <a:lnTo>
                    <a:pt x="34290" y="125730"/>
                  </a:lnTo>
                  <a:lnTo>
                    <a:pt x="34290" y="138430"/>
                  </a:lnTo>
                  <a:lnTo>
                    <a:pt x="33020" y="152400"/>
                  </a:lnTo>
                  <a:lnTo>
                    <a:pt x="33020" y="182880"/>
                  </a:lnTo>
                  <a:lnTo>
                    <a:pt x="33020" y="199390"/>
                  </a:lnTo>
                  <a:lnTo>
                    <a:pt x="30480" y="213360"/>
                  </a:lnTo>
                  <a:lnTo>
                    <a:pt x="29210" y="226060"/>
                  </a:lnTo>
                  <a:lnTo>
                    <a:pt x="21590" y="284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Freeform 615"/>
            <p:cNvSpPr/>
            <p:nvPr/>
          </p:nvSpPr>
          <p:spPr>
            <a:xfrm>
              <a:off x="8601710" y="6828790"/>
              <a:ext cx="441961" cy="151131"/>
            </a:xfrm>
            <a:custGeom>
              <a:avLst/>
              <a:gdLst/>
              <a:ahLst/>
              <a:cxnLst/>
              <a:rect l="0" t="0" r="0" b="0"/>
              <a:pathLst>
                <a:path w="441961" h="151131">
                  <a:moveTo>
                    <a:pt x="0" y="41910"/>
                  </a:moveTo>
                  <a:lnTo>
                    <a:pt x="5080" y="58420"/>
                  </a:lnTo>
                  <a:lnTo>
                    <a:pt x="10160" y="67310"/>
                  </a:lnTo>
                  <a:lnTo>
                    <a:pt x="15240" y="76200"/>
                  </a:lnTo>
                  <a:lnTo>
                    <a:pt x="20320" y="85090"/>
                  </a:lnTo>
                  <a:lnTo>
                    <a:pt x="27940" y="93980"/>
                  </a:lnTo>
                  <a:lnTo>
                    <a:pt x="35560" y="102870"/>
                  </a:lnTo>
                  <a:lnTo>
                    <a:pt x="44450" y="110490"/>
                  </a:lnTo>
                  <a:lnTo>
                    <a:pt x="54610" y="116840"/>
                  </a:lnTo>
                  <a:lnTo>
                    <a:pt x="64770" y="121920"/>
                  </a:lnTo>
                  <a:lnTo>
                    <a:pt x="74930" y="127000"/>
                  </a:lnTo>
                  <a:lnTo>
                    <a:pt x="87630" y="128270"/>
                  </a:lnTo>
                  <a:lnTo>
                    <a:pt x="101600" y="129540"/>
                  </a:lnTo>
                  <a:lnTo>
                    <a:pt x="116840" y="128270"/>
                  </a:lnTo>
                  <a:lnTo>
                    <a:pt x="132080" y="124460"/>
                  </a:lnTo>
                  <a:lnTo>
                    <a:pt x="146050" y="120650"/>
                  </a:lnTo>
                  <a:lnTo>
                    <a:pt x="161290" y="115570"/>
                  </a:lnTo>
                  <a:lnTo>
                    <a:pt x="172720" y="107950"/>
                  </a:lnTo>
                  <a:lnTo>
                    <a:pt x="182880" y="100330"/>
                  </a:lnTo>
                  <a:lnTo>
                    <a:pt x="191770" y="91440"/>
                  </a:lnTo>
                  <a:lnTo>
                    <a:pt x="195580" y="81280"/>
                  </a:lnTo>
                  <a:lnTo>
                    <a:pt x="195580" y="72390"/>
                  </a:lnTo>
                  <a:lnTo>
                    <a:pt x="194310" y="62230"/>
                  </a:lnTo>
                  <a:lnTo>
                    <a:pt x="189230" y="52070"/>
                  </a:lnTo>
                  <a:lnTo>
                    <a:pt x="181610" y="40640"/>
                  </a:lnTo>
                  <a:lnTo>
                    <a:pt x="173990" y="30480"/>
                  </a:lnTo>
                  <a:lnTo>
                    <a:pt x="165100" y="22860"/>
                  </a:lnTo>
                  <a:lnTo>
                    <a:pt x="156210" y="16510"/>
                  </a:lnTo>
                  <a:lnTo>
                    <a:pt x="146050" y="10160"/>
                  </a:lnTo>
                  <a:lnTo>
                    <a:pt x="137160" y="8890"/>
                  </a:lnTo>
                  <a:lnTo>
                    <a:pt x="128270" y="10160"/>
                  </a:lnTo>
                  <a:lnTo>
                    <a:pt x="120650" y="13970"/>
                  </a:lnTo>
                  <a:lnTo>
                    <a:pt x="113030" y="20320"/>
                  </a:lnTo>
                  <a:lnTo>
                    <a:pt x="106680" y="30480"/>
                  </a:lnTo>
                  <a:lnTo>
                    <a:pt x="99060" y="40640"/>
                  </a:lnTo>
                  <a:lnTo>
                    <a:pt x="93980" y="54610"/>
                  </a:lnTo>
                  <a:lnTo>
                    <a:pt x="90170" y="68580"/>
                  </a:lnTo>
                  <a:lnTo>
                    <a:pt x="88900" y="83820"/>
                  </a:lnTo>
                  <a:lnTo>
                    <a:pt x="88900" y="96520"/>
                  </a:lnTo>
                  <a:lnTo>
                    <a:pt x="92710" y="107950"/>
                  </a:lnTo>
                  <a:lnTo>
                    <a:pt x="96520" y="116840"/>
                  </a:lnTo>
                  <a:lnTo>
                    <a:pt x="104140" y="125730"/>
                  </a:lnTo>
                  <a:lnTo>
                    <a:pt x="114300" y="134620"/>
                  </a:lnTo>
                  <a:lnTo>
                    <a:pt x="125730" y="142240"/>
                  </a:lnTo>
                  <a:lnTo>
                    <a:pt x="138430" y="146050"/>
                  </a:lnTo>
                  <a:lnTo>
                    <a:pt x="153670" y="147320"/>
                  </a:lnTo>
                  <a:lnTo>
                    <a:pt x="168910" y="147320"/>
                  </a:lnTo>
                  <a:lnTo>
                    <a:pt x="184150" y="143510"/>
                  </a:lnTo>
                  <a:lnTo>
                    <a:pt x="198120" y="137160"/>
                  </a:lnTo>
                  <a:lnTo>
                    <a:pt x="213360" y="130810"/>
                  </a:lnTo>
                  <a:lnTo>
                    <a:pt x="224790" y="120650"/>
                  </a:lnTo>
                  <a:lnTo>
                    <a:pt x="234950" y="109220"/>
                  </a:lnTo>
                  <a:lnTo>
                    <a:pt x="245110" y="97790"/>
                  </a:lnTo>
                  <a:lnTo>
                    <a:pt x="252730" y="86360"/>
                  </a:lnTo>
                  <a:lnTo>
                    <a:pt x="257810" y="74930"/>
                  </a:lnTo>
                  <a:lnTo>
                    <a:pt x="262890" y="63500"/>
                  </a:lnTo>
                  <a:lnTo>
                    <a:pt x="267970" y="59690"/>
                  </a:lnTo>
                  <a:lnTo>
                    <a:pt x="271780" y="60960"/>
                  </a:lnTo>
                  <a:lnTo>
                    <a:pt x="276860" y="64770"/>
                  </a:lnTo>
                  <a:lnTo>
                    <a:pt x="279400" y="73660"/>
                  </a:lnTo>
                  <a:lnTo>
                    <a:pt x="280670" y="85090"/>
                  </a:lnTo>
                  <a:lnTo>
                    <a:pt x="281940" y="99060"/>
                  </a:lnTo>
                  <a:lnTo>
                    <a:pt x="283210" y="113030"/>
                  </a:lnTo>
                  <a:lnTo>
                    <a:pt x="283210" y="146050"/>
                  </a:lnTo>
                  <a:lnTo>
                    <a:pt x="283210" y="151130"/>
                  </a:lnTo>
                  <a:lnTo>
                    <a:pt x="280670" y="148590"/>
                  </a:lnTo>
                  <a:lnTo>
                    <a:pt x="278130" y="140970"/>
                  </a:lnTo>
                  <a:lnTo>
                    <a:pt x="276860" y="129540"/>
                  </a:lnTo>
                  <a:lnTo>
                    <a:pt x="275590" y="116840"/>
                  </a:lnTo>
                  <a:lnTo>
                    <a:pt x="275590" y="102870"/>
                  </a:lnTo>
                  <a:lnTo>
                    <a:pt x="275590" y="88900"/>
                  </a:lnTo>
                  <a:lnTo>
                    <a:pt x="278130" y="76200"/>
                  </a:lnTo>
                  <a:lnTo>
                    <a:pt x="279400" y="64770"/>
                  </a:lnTo>
                  <a:lnTo>
                    <a:pt x="284480" y="53340"/>
                  </a:lnTo>
                  <a:lnTo>
                    <a:pt x="292100" y="43180"/>
                  </a:lnTo>
                  <a:lnTo>
                    <a:pt x="299720" y="31750"/>
                  </a:lnTo>
                  <a:lnTo>
                    <a:pt x="308610" y="22860"/>
                  </a:lnTo>
                  <a:lnTo>
                    <a:pt x="317500" y="16510"/>
                  </a:lnTo>
                  <a:lnTo>
                    <a:pt x="327660" y="11430"/>
                  </a:lnTo>
                  <a:lnTo>
                    <a:pt x="339090" y="7620"/>
                  </a:lnTo>
                  <a:lnTo>
                    <a:pt x="351790" y="5080"/>
                  </a:lnTo>
                  <a:lnTo>
                    <a:pt x="364490" y="2540"/>
                  </a:lnTo>
                  <a:lnTo>
                    <a:pt x="378460" y="1270"/>
                  </a:lnTo>
                  <a:lnTo>
                    <a:pt x="393700" y="1270"/>
                  </a:lnTo>
                  <a:lnTo>
                    <a:pt x="4419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Freeform 616"/>
            <p:cNvSpPr/>
            <p:nvPr/>
          </p:nvSpPr>
          <p:spPr>
            <a:xfrm>
              <a:off x="8999220" y="6804660"/>
              <a:ext cx="191771" cy="171451"/>
            </a:xfrm>
            <a:custGeom>
              <a:avLst/>
              <a:gdLst/>
              <a:ahLst/>
              <a:cxnLst/>
              <a:rect l="0" t="0" r="0" b="0"/>
              <a:pathLst>
                <a:path w="191771" h="171451">
                  <a:moveTo>
                    <a:pt x="118110" y="12700"/>
                  </a:moveTo>
                  <a:lnTo>
                    <a:pt x="106680" y="2540"/>
                  </a:lnTo>
                  <a:lnTo>
                    <a:pt x="100330" y="0"/>
                  </a:lnTo>
                  <a:lnTo>
                    <a:pt x="92710" y="0"/>
                  </a:lnTo>
                  <a:lnTo>
                    <a:pt x="83820" y="0"/>
                  </a:lnTo>
                  <a:lnTo>
                    <a:pt x="72390" y="5080"/>
                  </a:lnTo>
                  <a:lnTo>
                    <a:pt x="60960" y="11430"/>
                  </a:lnTo>
                  <a:lnTo>
                    <a:pt x="48260" y="19050"/>
                  </a:lnTo>
                  <a:lnTo>
                    <a:pt x="39370" y="27940"/>
                  </a:lnTo>
                  <a:lnTo>
                    <a:pt x="31750" y="36830"/>
                  </a:lnTo>
                  <a:lnTo>
                    <a:pt x="25400" y="46990"/>
                  </a:lnTo>
                  <a:lnTo>
                    <a:pt x="20320" y="55880"/>
                  </a:lnTo>
                  <a:lnTo>
                    <a:pt x="15240" y="66040"/>
                  </a:lnTo>
                  <a:lnTo>
                    <a:pt x="11430" y="76200"/>
                  </a:lnTo>
                  <a:lnTo>
                    <a:pt x="7620" y="87630"/>
                  </a:lnTo>
                  <a:lnTo>
                    <a:pt x="0" y="107950"/>
                  </a:lnTo>
                  <a:lnTo>
                    <a:pt x="0" y="119380"/>
                  </a:lnTo>
                  <a:lnTo>
                    <a:pt x="1270" y="132080"/>
                  </a:lnTo>
                  <a:lnTo>
                    <a:pt x="5080" y="144780"/>
                  </a:lnTo>
                  <a:lnTo>
                    <a:pt x="12700" y="153670"/>
                  </a:lnTo>
                  <a:lnTo>
                    <a:pt x="22860" y="160020"/>
                  </a:lnTo>
                  <a:lnTo>
                    <a:pt x="33020" y="163830"/>
                  </a:lnTo>
                  <a:lnTo>
                    <a:pt x="44450" y="162560"/>
                  </a:lnTo>
                  <a:lnTo>
                    <a:pt x="54610" y="158750"/>
                  </a:lnTo>
                  <a:lnTo>
                    <a:pt x="66040" y="152400"/>
                  </a:lnTo>
                  <a:lnTo>
                    <a:pt x="73660" y="144780"/>
                  </a:lnTo>
                  <a:lnTo>
                    <a:pt x="80010" y="135890"/>
                  </a:lnTo>
                  <a:lnTo>
                    <a:pt x="86360" y="127000"/>
                  </a:lnTo>
                  <a:lnTo>
                    <a:pt x="91440" y="114300"/>
                  </a:lnTo>
                  <a:lnTo>
                    <a:pt x="95250" y="100330"/>
                  </a:lnTo>
                  <a:lnTo>
                    <a:pt x="99060" y="85090"/>
                  </a:lnTo>
                  <a:lnTo>
                    <a:pt x="102870" y="71120"/>
                  </a:lnTo>
                  <a:lnTo>
                    <a:pt x="104140" y="55880"/>
                  </a:lnTo>
                  <a:lnTo>
                    <a:pt x="105410" y="41910"/>
                  </a:lnTo>
                  <a:lnTo>
                    <a:pt x="106680" y="36830"/>
                  </a:lnTo>
                  <a:lnTo>
                    <a:pt x="106680" y="38100"/>
                  </a:lnTo>
                  <a:lnTo>
                    <a:pt x="106680" y="44450"/>
                  </a:lnTo>
                  <a:lnTo>
                    <a:pt x="107950" y="66040"/>
                  </a:lnTo>
                  <a:lnTo>
                    <a:pt x="107950" y="80010"/>
                  </a:lnTo>
                  <a:lnTo>
                    <a:pt x="110490" y="92710"/>
                  </a:lnTo>
                  <a:lnTo>
                    <a:pt x="114300" y="105410"/>
                  </a:lnTo>
                  <a:lnTo>
                    <a:pt x="119380" y="116840"/>
                  </a:lnTo>
                  <a:lnTo>
                    <a:pt x="124460" y="127000"/>
                  </a:lnTo>
                  <a:lnTo>
                    <a:pt x="130810" y="135890"/>
                  </a:lnTo>
                  <a:lnTo>
                    <a:pt x="137160" y="143510"/>
                  </a:lnTo>
                  <a:lnTo>
                    <a:pt x="146050" y="151130"/>
                  </a:lnTo>
                  <a:lnTo>
                    <a:pt x="156210" y="156210"/>
                  </a:lnTo>
                  <a:lnTo>
                    <a:pt x="191770" y="1714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Freeform 617"/>
            <p:cNvSpPr/>
            <p:nvPr/>
          </p:nvSpPr>
          <p:spPr>
            <a:xfrm>
              <a:off x="9194800" y="6807200"/>
              <a:ext cx="101601" cy="158751"/>
            </a:xfrm>
            <a:custGeom>
              <a:avLst/>
              <a:gdLst/>
              <a:ahLst/>
              <a:cxnLst/>
              <a:rect l="0" t="0" r="0" b="0"/>
              <a:pathLst>
                <a:path w="101601" h="158751">
                  <a:moveTo>
                    <a:pt x="69850" y="0"/>
                  </a:moveTo>
                  <a:lnTo>
                    <a:pt x="53340" y="11430"/>
                  </a:lnTo>
                  <a:lnTo>
                    <a:pt x="44450" y="17780"/>
                  </a:lnTo>
                  <a:lnTo>
                    <a:pt x="35560" y="26670"/>
                  </a:lnTo>
                  <a:lnTo>
                    <a:pt x="26670" y="35560"/>
                  </a:lnTo>
                  <a:lnTo>
                    <a:pt x="19050" y="44450"/>
                  </a:lnTo>
                  <a:lnTo>
                    <a:pt x="12700" y="54610"/>
                  </a:lnTo>
                  <a:lnTo>
                    <a:pt x="7620" y="64770"/>
                  </a:lnTo>
                  <a:lnTo>
                    <a:pt x="3810" y="76200"/>
                  </a:lnTo>
                  <a:lnTo>
                    <a:pt x="1270" y="87630"/>
                  </a:lnTo>
                  <a:lnTo>
                    <a:pt x="0" y="100330"/>
                  </a:lnTo>
                  <a:lnTo>
                    <a:pt x="1270" y="113030"/>
                  </a:lnTo>
                  <a:lnTo>
                    <a:pt x="3810" y="124460"/>
                  </a:lnTo>
                  <a:lnTo>
                    <a:pt x="8890" y="135890"/>
                  </a:lnTo>
                  <a:lnTo>
                    <a:pt x="16510" y="144780"/>
                  </a:lnTo>
                  <a:lnTo>
                    <a:pt x="26670" y="151130"/>
                  </a:lnTo>
                  <a:lnTo>
                    <a:pt x="36830" y="157480"/>
                  </a:lnTo>
                  <a:lnTo>
                    <a:pt x="49530" y="158750"/>
                  </a:lnTo>
                  <a:lnTo>
                    <a:pt x="62230" y="157480"/>
                  </a:lnTo>
                  <a:lnTo>
                    <a:pt x="101600" y="147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Freeform 618"/>
            <p:cNvSpPr/>
            <p:nvPr/>
          </p:nvSpPr>
          <p:spPr>
            <a:xfrm>
              <a:off x="9338310" y="6817360"/>
              <a:ext cx="95251" cy="105411"/>
            </a:xfrm>
            <a:custGeom>
              <a:avLst/>
              <a:gdLst/>
              <a:ahLst/>
              <a:cxnLst/>
              <a:rect l="0" t="0" r="0" b="0"/>
              <a:pathLst>
                <a:path w="95251" h="105411">
                  <a:moveTo>
                    <a:pt x="0" y="0"/>
                  </a:moveTo>
                  <a:lnTo>
                    <a:pt x="6350" y="22860"/>
                  </a:lnTo>
                  <a:lnTo>
                    <a:pt x="10160" y="33020"/>
                  </a:lnTo>
                  <a:lnTo>
                    <a:pt x="15240" y="43180"/>
                  </a:lnTo>
                  <a:lnTo>
                    <a:pt x="20320" y="53340"/>
                  </a:lnTo>
                  <a:lnTo>
                    <a:pt x="26670" y="62230"/>
                  </a:lnTo>
                  <a:lnTo>
                    <a:pt x="33020" y="71120"/>
                  </a:lnTo>
                  <a:lnTo>
                    <a:pt x="39370" y="78740"/>
                  </a:lnTo>
                  <a:lnTo>
                    <a:pt x="48260" y="85090"/>
                  </a:lnTo>
                  <a:lnTo>
                    <a:pt x="57150" y="91440"/>
                  </a:lnTo>
                  <a:lnTo>
                    <a:pt x="95250" y="1054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Freeform 619"/>
            <p:cNvSpPr/>
            <p:nvPr/>
          </p:nvSpPr>
          <p:spPr>
            <a:xfrm>
              <a:off x="9381490" y="6807200"/>
              <a:ext cx="62231" cy="284481"/>
            </a:xfrm>
            <a:custGeom>
              <a:avLst/>
              <a:gdLst/>
              <a:ahLst/>
              <a:cxnLst/>
              <a:rect l="0" t="0" r="0" b="0"/>
              <a:pathLst>
                <a:path w="62231" h="284481">
                  <a:moveTo>
                    <a:pt x="62230" y="0"/>
                  </a:moveTo>
                  <a:lnTo>
                    <a:pt x="62230" y="22860"/>
                  </a:lnTo>
                  <a:lnTo>
                    <a:pt x="60960" y="33020"/>
                  </a:lnTo>
                  <a:lnTo>
                    <a:pt x="59690" y="43180"/>
                  </a:lnTo>
                  <a:lnTo>
                    <a:pt x="48260" y="90170"/>
                  </a:lnTo>
                  <a:lnTo>
                    <a:pt x="44450" y="101600"/>
                  </a:lnTo>
                  <a:lnTo>
                    <a:pt x="34290" y="137160"/>
                  </a:lnTo>
                  <a:lnTo>
                    <a:pt x="24130" y="175260"/>
                  </a:lnTo>
                  <a:lnTo>
                    <a:pt x="13970" y="210820"/>
                  </a:lnTo>
                  <a:lnTo>
                    <a:pt x="10160" y="223520"/>
                  </a:lnTo>
                  <a:lnTo>
                    <a:pt x="0" y="284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Freeform 620"/>
            <p:cNvSpPr/>
            <p:nvPr/>
          </p:nvSpPr>
          <p:spPr>
            <a:xfrm>
              <a:off x="9664700" y="6617970"/>
              <a:ext cx="11431" cy="1"/>
            </a:xfrm>
            <a:custGeom>
              <a:avLst/>
              <a:gdLst/>
              <a:ahLst/>
              <a:cxnLst/>
              <a:rect l="0" t="0" r="0" b="0"/>
              <a:pathLst>
                <a:path w="11431" h="1">
                  <a:moveTo>
                    <a:pt x="1143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Freeform 621"/>
            <p:cNvSpPr/>
            <p:nvPr/>
          </p:nvSpPr>
          <p:spPr>
            <a:xfrm>
              <a:off x="9554210" y="6785610"/>
              <a:ext cx="121921" cy="167641"/>
            </a:xfrm>
            <a:custGeom>
              <a:avLst/>
              <a:gdLst/>
              <a:ahLst/>
              <a:cxnLst/>
              <a:rect l="0" t="0" r="0" b="0"/>
              <a:pathLst>
                <a:path w="121921" h="167641">
                  <a:moveTo>
                    <a:pt x="16510" y="0"/>
                  </a:moveTo>
                  <a:lnTo>
                    <a:pt x="10160" y="22860"/>
                  </a:lnTo>
                  <a:lnTo>
                    <a:pt x="8890" y="36830"/>
                  </a:lnTo>
                  <a:lnTo>
                    <a:pt x="7620" y="52070"/>
                  </a:lnTo>
                  <a:lnTo>
                    <a:pt x="6350" y="86360"/>
                  </a:lnTo>
                  <a:lnTo>
                    <a:pt x="6350" y="118110"/>
                  </a:lnTo>
                  <a:lnTo>
                    <a:pt x="5080" y="132080"/>
                  </a:lnTo>
                  <a:lnTo>
                    <a:pt x="2540" y="147320"/>
                  </a:lnTo>
                  <a:lnTo>
                    <a:pt x="0" y="161290"/>
                  </a:lnTo>
                  <a:lnTo>
                    <a:pt x="0" y="167640"/>
                  </a:lnTo>
                  <a:lnTo>
                    <a:pt x="0" y="167640"/>
                  </a:lnTo>
                  <a:lnTo>
                    <a:pt x="2540" y="165100"/>
                  </a:lnTo>
                  <a:lnTo>
                    <a:pt x="5080" y="158750"/>
                  </a:lnTo>
                  <a:lnTo>
                    <a:pt x="7620" y="152400"/>
                  </a:lnTo>
                  <a:lnTo>
                    <a:pt x="10160" y="143510"/>
                  </a:lnTo>
                  <a:lnTo>
                    <a:pt x="12700" y="133350"/>
                  </a:lnTo>
                  <a:lnTo>
                    <a:pt x="13970" y="121920"/>
                  </a:lnTo>
                  <a:lnTo>
                    <a:pt x="13970" y="109220"/>
                  </a:lnTo>
                  <a:lnTo>
                    <a:pt x="16510" y="97790"/>
                  </a:lnTo>
                  <a:lnTo>
                    <a:pt x="19050" y="86360"/>
                  </a:lnTo>
                  <a:lnTo>
                    <a:pt x="21590" y="74930"/>
                  </a:lnTo>
                  <a:lnTo>
                    <a:pt x="24130" y="64770"/>
                  </a:lnTo>
                  <a:lnTo>
                    <a:pt x="30480" y="43180"/>
                  </a:lnTo>
                  <a:lnTo>
                    <a:pt x="40640" y="11430"/>
                  </a:lnTo>
                  <a:lnTo>
                    <a:pt x="46990" y="6350"/>
                  </a:lnTo>
                  <a:lnTo>
                    <a:pt x="54610" y="5080"/>
                  </a:lnTo>
                  <a:lnTo>
                    <a:pt x="62230" y="7620"/>
                  </a:lnTo>
                  <a:lnTo>
                    <a:pt x="71120" y="11430"/>
                  </a:lnTo>
                  <a:lnTo>
                    <a:pt x="81280" y="15240"/>
                  </a:lnTo>
                  <a:lnTo>
                    <a:pt x="121920" y="31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Freeform 622"/>
            <p:cNvSpPr/>
            <p:nvPr/>
          </p:nvSpPr>
          <p:spPr>
            <a:xfrm>
              <a:off x="9638030" y="6800850"/>
              <a:ext cx="143511" cy="127001"/>
            </a:xfrm>
            <a:custGeom>
              <a:avLst/>
              <a:gdLst/>
              <a:ahLst/>
              <a:cxnLst/>
              <a:rect l="0" t="0" r="0" b="0"/>
              <a:pathLst>
                <a:path w="143511" h="127001">
                  <a:moveTo>
                    <a:pt x="111760" y="6350"/>
                  </a:moveTo>
                  <a:lnTo>
                    <a:pt x="88900" y="1270"/>
                  </a:lnTo>
                  <a:lnTo>
                    <a:pt x="78740" y="0"/>
                  </a:lnTo>
                  <a:lnTo>
                    <a:pt x="68580" y="1270"/>
                  </a:lnTo>
                  <a:lnTo>
                    <a:pt x="58420" y="2540"/>
                  </a:lnTo>
                  <a:lnTo>
                    <a:pt x="49530" y="6350"/>
                  </a:lnTo>
                  <a:lnTo>
                    <a:pt x="40640" y="11430"/>
                  </a:lnTo>
                  <a:lnTo>
                    <a:pt x="33020" y="16510"/>
                  </a:lnTo>
                  <a:lnTo>
                    <a:pt x="25400" y="25400"/>
                  </a:lnTo>
                  <a:lnTo>
                    <a:pt x="17780" y="35560"/>
                  </a:lnTo>
                  <a:lnTo>
                    <a:pt x="10160" y="46990"/>
                  </a:lnTo>
                  <a:lnTo>
                    <a:pt x="5080" y="58420"/>
                  </a:lnTo>
                  <a:lnTo>
                    <a:pt x="2540" y="72390"/>
                  </a:lnTo>
                  <a:lnTo>
                    <a:pt x="0" y="85090"/>
                  </a:lnTo>
                  <a:lnTo>
                    <a:pt x="1270" y="97790"/>
                  </a:lnTo>
                  <a:lnTo>
                    <a:pt x="3810" y="109220"/>
                  </a:lnTo>
                  <a:lnTo>
                    <a:pt x="7620" y="120650"/>
                  </a:lnTo>
                  <a:lnTo>
                    <a:pt x="15240" y="125730"/>
                  </a:lnTo>
                  <a:lnTo>
                    <a:pt x="25400" y="127000"/>
                  </a:lnTo>
                  <a:lnTo>
                    <a:pt x="36830" y="125730"/>
                  </a:lnTo>
                  <a:lnTo>
                    <a:pt x="45720" y="119380"/>
                  </a:lnTo>
                  <a:lnTo>
                    <a:pt x="54610" y="111760"/>
                  </a:lnTo>
                  <a:lnTo>
                    <a:pt x="63500" y="100330"/>
                  </a:lnTo>
                  <a:lnTo>
                    <a:pt x="71120" y="88900"/>
                  </a:lnTo>
                  <a:lnTo>
                    <a:pt x="78740" y="76200"/>
                  </a:lnTo>
                  <a:lnTo>
                    <a:pt x="86360" y="63500"/>
                  </a:lnTo>
                  <a:lnTo>
                    <a:pt x="90170" y="58420"/>
                  </a:lnTo>
                  <a:lnTo>
                    <a:pt x="91440" y="58420"/>
                  </a:lnTo>
                  <a:lnTo>
                    <a:pt x="91440" y="62230"/>
                  </a:lnTo>
                  <a:lnTo>
                    <a:pt x="90170" y="78740"/>
                  </a:lnTo>
                  <a:lnTo>
                    <a:pt x="90170" y="90170"/>
                  </a:lnTo>
                  <a:lnTo>
                    <a:pt x="91440" y="100330"/>
                  </a:lnTo>
                  <a:lnTo>
                    <a:pt x="93980" y="111760"/>
                  </a:lnTo>
                  <a:lnTo>
                    <a:pt x="96520" y="121920"/>
                  </a:lnTo>
                  <a:lnTo>
                    <a:pt x="102870" y="125730"/>
                  </a:lnTo>
                  <a:lnTo>
                    <a:pt x="111760" y="124460"/>
                  </a:lnTo>
                  <a:lnTo>
                    <a:pt x="143510" y="1117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Freeform 623"/>
            <p:cNvSpPr/>
            <p:nvPr/>
          </p:nvSpPr>
          <p:spPr>
            <a:xfrm>
              <a:off x="9782810" y="6691630"/>
              <a:ext cx="198121" cy="264161"/>
            </a:xfrm>
            <a:custGeom>
              <a:avLst/>
              <a:gdLst/>
              <a:ahLst/>
              <a:cxnLst/>
              <a:rect l="0" t="0" r="0" b="0"/>
              <a:pathLst>
                <a:path w="198121" h="264161">
                  <a:moveTo>
                    <a:pt x="60960" y="0"/>
                  </a:moveTo>
                  <a:lnTo>
                    <a:pt x="60960" y="21590"/>
                  </a:lnTo>
                  <a:lnTo>
                    <a:pt x="59690" y="35560"/>
                  </a:lnTo>
                  <a:lnTo>
                    <a:pt x="58420" y="52070"/>
                  </a:lnTo>
                  <a:lnTo>
                    <a:pt x="55880" y="69850"/>
                  </a:lnTo>
                  <a:lnTo>
                    <a:pt x="53340" y="85090"/>
                  </a:lnTo>
                  <a:lnTo>
                    <a:pt x="49530" y="99060"/>
                  </a:lnTo>
                  <a:lnTo>
                    <a:pt x="46990" y="111760"/>
                  </a:lnTo>
                  <a:lnTo>
                    <a:pt x="39370" y="140970"/>
                  </a:lnTo>
                  <a:lnTo>
                    <a:pt x="36830" y="157480"/>
                  </a:lnTo>
                  <a:lnTo>
                    <a:pt x="33020" y="171450"/>
                  </a:lnTo>
                  <a:lnTo>
                    <a:pt x="29210" y="184150"/>
                  </a:lnTo>
                  <a:lnTo>
                    <a:pt x="22860" y="209550"/>
                  </a:lnTo>
                  <a:lnTo>
                    <a:pt x="15240" y="236220"/>
                  </a:lnTo>
                  <a:lnTo>
                    <a:pt x="12700" y="238760"/>
                  </a:lnTo>
                  <a:lnTo>
                    <a:pt x="8890" y="234950"/>
                  </a:lnTo>
                  <a:lnTo>
                    <a:pt x="5080" y="227330"/>
                  </a:lnTo>
                  <a:lnTo>
                    <a:pt x="2540" y="215900"/>
                  </a:lnTo>
                  <a:lnTo>
                    <a:pt x="1270" y="201930"/>
                  </a:lnTo>
                  <a:lnTo>
                    <a:pt x="0" y="187960"/>
                  </a:lnTo>
                  <a:lnTo>
                    <a:pt x="1270" y="173990"/>
                  </a:lnTo>
                  <a:lnTo>
                    <a:pt x="2540" y="161290"/>
                  </a:lnTo>
                  <a:lnTo>
                    <a:pt x="3810" y="149860"/>
                  </a:lnTo>
                  <a:lnTo>
                    <a:pt x="8890" y="144780"/>
                  </a:lnTo>
                  <a:lnTo>
                    <a:pt x="16510" y="143510"/>
                  </a:lnTo>
                  <a:lnTo>
                    <a:pt x="24130" y="144780"/>
                  </a:lnTo>
                  <a:lnTo>
                    <a:pt x="33020" y="146050"/>
                  </a:lnTo>
                  <a:lnTo>
                    <a:pt x="41910" y="148590"/>
                  </a:lnTo>
                  <a:lnTo>
                    <a:pt x="52070" y="152400"/>
                  </a:lnTo>
                  <a:lnTo>
                    <a:pt x="63500" y="153670"/>
                  </a:lnTo>
                  <a:lnTo>
                    <a:pt x="76200" y="154940"/>
                  </a:lnTo>
                  <a:lnTo>
                    <a:pt x="88900" y="156210"/>
                  </a:lnTo>
                  <a:lnTo>
                    <a:pt x="101600" y="154940"/>
                  </a:lnTo>
                  <a:lnTo>
                    <a:pt x="115570" y="153670"/>
                  </a:lnTo>
                  <a:lnTo>
                    <a:pt x="128270" y="151130"/>
                  </a:lnTo>
                  <a:lnTo>
                    <a:pt x="137160" y="146050"/>
                  </a:lnTo>
                  <a:lnTo>
                    <a:pt x="140970" y="137160"/>
                  </a:lnTo>
                  <a:lnTo>
                    <a:pt x="142240" y="125730"/>
                  </a:lnTo>
                  <a:lnTo>
                    <a:pt x="138430" y="118110"/>
                  </a:lnTo>
                  <a:lnTo>
                    <a:pt x="132080" y="111760"/>
                  </a:lnTo>
                  <a:lnTo>
                    <a:pt x="121920" y="105410"/>
                  </a:lnTo>
                  <a:lnTo>
                    <a:pt x="111760" y="105410"/>
                  </a:lnTo>
                  <a:lnTo>
                    <a:pt x="99060" y="109220"/>
                  </a:lnTo>
                  <a:lnTo>
                    <a:pt x="86360" y="114300"/>
                  </a:lnTo>
                  <a:lnTo>
                    <a:pt x="76200" y="120650"/>
                  </a:lnTo>
                  <a:lnTo>
                    <a:pt x="66040" y="127000"/>
                  </a:lnTo>
                  <a:lnTo>
                    <a:pt x="57150" y="133350"/>
                  </a:lnTo>
                  <a:lnTo>
                    <a:pt x="52070" y="144780"/>
                  </a:lnTo>
                  <a:lnTo>
                    <a:pt x="48260" y="157480"/>
                  </a:lnTo>
                  <a:lnTo>
                    <a:pt x="45720" y="171450"/>
                  </a:lnTo>
                  <a:lnTo>
                    <a:pt x="44450" y="184150"/>
                  </a:lnTo>
                  <a:lnTo>
                    <a:pt x="45720" y="196850"/>
                  </a:lnTo>
                  <a:lnTo>
                    <a:pt x="46990" y="208280"/>
                  </a:lnTo>
                  <a:lnTo>
                    <a:pt x="50800" y="218440"/>
                  </a:lnTo>
                  <a:lnTo>
                    <a:pt x="55880" y="227330"/>
                  </a:lnTo>
                  <a:lnTo>
                    <a:pt x="60960" y="236220"/>
                  </a:lnTo>
                  <a:lnTo>
                    <a:pt x="68580" y="243840"/>
                  </a:lnTo>
                  <a:lnTo>
                    <a:pt x="76200" y="251460"/>
                  </a:lnTo>
                  <a:lnTo>
                    <a:pt x="85090" y="259080"/>
                  </a:lnTo>
                  <a:lnTo>
                    <a:pt x="96520" y="262890"/>
                  </a:lnTo>
                  <a:lnTo>
                    <a:pt x="107950" y="264160"/>
                  </a:lnTo>
                  <a:lnTo>
                    <a:pt x="120650" y="264160"/>
                  </a:lnTo>
                  <a:lnTo>
                    <a:pt x="132080" y="261620"/>
                  </a:lnTo>
                  <a:lnTo>
                    <a:pt x="143510" y="260350"/>
                  </a:lnTo>
                  <a:lnTo>
                    <a:pt x="198120" y="242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Freeform 624"/>
            <p:cNvSpPr/>
            <p:nvPr/>
          </p:nvSpPr>
          <p:spPr>
            <a:xfrm>
              <a:off x="10064750" y="6638290"/>
              <a:ext cx="31751" cy="326391"/>
            </a:xfrm>
            <a:custGeom>
              <a:avLst/>
              <a:gdLst/>
              <a:ahLst/>
              <a:cxnLst/>
              <a:rect l="0" t="0" r="0" b="0"/>
              <a:pathLst>
                <a:path w="31751" h="326391">
                  <a:moveTo>
                    <a:pt x="31750" y="0"/>
                  </a:moveTo>
                  <a:lnTo>
                    <a:pt x="26670" y="22860"/>
                  </a:lnTo>
                  <a:lnTo>
                    <a:pt x="24130" y="36830"/>
                  </a:lnTo>
                  <a:lnTo>
                    <a:pt x="17780" y="69850"/>
                  </a:lnTo>
                  <a:lnTo>
                    <a:pt x="15240" y="86360"/>
                  </a:lnTo>
                  <a:lnTo>
                    <a:pt x="13970" y="102870"/>
                  </a:lnTo>
                  <a:lnTo>
                    <a:pt x="12700" y="118110"/>
                  </a:lnTo>
                  <a:lnTo>
                    <a:pt x="11430" y="156210"/>
                  </a:lnTo>
                  <a:lnTo>
                    <a:pt x="11430" y="270510"/>
                  </a:lnTo>
                  <a:lnTo>
                    <a:pt x="0" y="3263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Freeform 625"/>
            <p:cNvSpPr/>
            <p:nvPr/>
          </p:nvSpPr>
          <p:spPr>
            <a:xfrm>
              <a:off x="9986010" y="6828790"/>
              <a:ext cx="90171" cy="135891"/>
            </a:xfrm>
            <a:custGeom>
              <a:avLst/>
              <a:gdLst/>
              <a:ahLst/>
              <a:cxnLst/>
              <a:rect l="0" t="0" r="0" b="0"/>
              <a:pathLst>
                <a:path w="90171" h="135891">
                  <a:moveTo>
                    <a:pt x="5080" y="0"/>
                  </a:moveTo>
                  <a:lnTo>
                    <a:pt x="0" y="16510"/>
                  </a:lnTo>
                  <a:lnTo>
                    <a:pt x="0" y="25400"/>
                  </a:lnTo>
                  <a:lnTo>
                    <a:pt x="0" y="36830"/>
                  </a:lnTo>
                  <a:lnTo>
                    <a:pt x="2540" y="49530"/>
                  </a:lnTo>
                  <a:lnTo>
                    <a:pt x="5080" y="62230"/>
                  </a:lnTo>
                  <a:lnTo>
                    <a:pt x="10160" y="74930"/>
                  </a:lnTo>
                  <a:lnTo>
                    <a:pt x="15240" y="88900"/>
                  </a:lnTo>
                  <a:lnTo>
                    <a:pt x="21590" y="100330"/>
                  </a:lnTo>
                  <a:lnTo>
                    <a:pt x="27940" y="109220"/>
                  </a:lnTo>
                  <a:lnTo>
                    <a:pt x="34290" y="118110"/>
                  </a:lnTo>
                  <a:lnTo>
                    <a:pt x="41910" y="125730"/>
                  </a:lnTo>
                  <a:lnTo>
                    <a:pt x="50800" y="132080"/>
                  </a:lnTo>
                  <a:lnTo>
                    <a:pt x="90170" y="135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Freeform 626"/>
            <p:cNvSpPr/>
            <p:nvPr/>
          </p:nvSpPr>
          <p:spPr>
            <a:xfrm>
              <a:off x="10064750" y="6870700"/>
              <a:ext cx="73661" cy="137161"/>
            </a:xfrm>
            <a:custGeom>
              <a:avLst/>
              <a:gdLst/>
              <a:ahLst/>
              <a:cxnLst/>
              <a:rect l="0" t="0" r="0" b="0"/>
              <a:pathLst>
                <a:path w="73661" h="137161">
                  <a:moveTo>
                    <a:pt x="73660" y="0"/>
                  </a:moveTo>
                  <a:lnTo>
                    <a:pt x="63500" y="11430"/>
                  </a:lnTo>
                  <a:lnTo>
                    <a:pt x="58420" y="17780"/>
                  </a:lnTo>
                  <a:lnTo>
                    <a:pt x="54610" y="25400"/>
                  </a:lnTo>
                  <a:lnTo>
                    <a:pt x="50800" y="34290"/>
                  </a:lnTo>
                  <a:lnTo>
                    <a:pt x="45720" y="44450"/>
                  </a:lnTo>
                  <a:lnTo>
                    <a:pt x="39370" y="53340"/>
                  </a:lnTo>
                  <a:lnTo>
                    <a:pt x="34290" y="63500"/>
                  </a:lnTo>
                  <a:lnTo>
                    <a:pt x="27940" y="73660"/>
                  </a:lnTo>
                  <a:lnTo>
                    <a:pt x="0" y="137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7" name="Group 636"/>
          <p:cNvGrpSpPr/>
          <p:nvPr/>
        </p:nvGrpSpPr>
        <p:grpSpPr>
          <a:xfrm>
            <a:off x="7959090" y="8239760"/>
            <a:ext cx="1663701" cy="473711"/>
            <a:chOff x="7959090" y="8239760"/>
            <a:chExt cx="1663701" cy="473711"/>
          </a:xfrm>
        </p:grpSpPr>
        <p:sp>
          <p:nvSpPr>
            <p:cNvPr id="629" name="Freeform 628"/>
            <p:cNvSpPr/>
            <p:nvPr/>
          </p:nvSpPr>
          <p:spPr>
            <a:xfrm>
              <a:off x="7959090" y="8299450"/>
              <a:ext cx="137161" cy="234951"/>
            </a:xfrm>
            <a:custGeom>
              <a:avLst/>
              <a:gdLst/>
              <a:ahLst/>
              <a:cxnLst/>
              <a:rect l="0" t="0" r="0" b="0"/>
              <a:pathLst>
                <a:path w="137161" h="234951">
                  <a:moveTo>
                    <a:pt x="0" y="107950"/>
                  </a:moveTo>
                  <a:lnTo>
                    <a:pt x="27940" y="96520"/>
                  </a:lnTo>
                  <a:lnTo>
                    <a:pt x="39370" y="91440"/>
                  </a:lnTo>
                  <a:lnTo>
                    <a:pt x="48260" y="85090"/>
                  </a:lnTo>
                  <a:lnTo>
                    <a:pt x="57150" y="78740"/>
                  </a:lnTo>
                  <a:lnTo>
                    <a:pt x="64770" y="72390"/>
                  </a:lnTo>
                  <a:lnTo>
                    <a:pt x="72390" y="66040"/>
                  </a:lnTo>
                  <a:lnTo>
                    <a:pt x="80010" y="58420"/>
                  </a:lnTo>
                  <a:lnTo>
                    <a:pt x="87630" y="50800"/>
                  </a:lnTo>
                  <a:lnTo>
                    <a:pt x="95250" y="41910"/>
                  </a:lnTo>
                  <a:lnTo>
                    <a:pt x="101600" y="31750"/>
                  </a:lnTo>
                  <a:lnTo>
                    <a:pt x="115570" y="12700"/>
                  </a:lnTo>
                  <a:lnTo>
                    <a:pt x="123190" y="2540"/>
                  </a:lnTo>
                  <a:lnTo>
                    <a:pt x="128270" y="0"/>
                  </a:lnTo>
                  <a:lnTo>
                    <a:pt x="130810" y="3810"/>
                  </a:lnTo>
                  <a:lnTo>
                    <a:pt x="133350" y="10160"/>
                  </a:lnTo>
                  <a:lnTo>
                    <a:pt x="134620" y="22860"/>
                  </a:lnTo>
                  <a:lnTo>
                    <a:pt x="135890" y="39370"/>
                  </a:lnTo>
                  <a:lnTo>
                    <a:pt x="135890" y="78740"/>
                  </a:lnTo>
                  <a:lnTo>
                    <a:pt x="137160" y="2349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Freeform 629"/>
            <p:cNvSpPr/>
            <p:nvPr/>
          </p:nvSpPr>
          <p:spPr>
            <a:xfrm>
              <a:off x="7959090" y="8512810"/>
              <a:ext cx="264161" cy="30481"/>
            </a:xfrm>
            <a:custGeom>
              <a:avLst/>
              <a:gdLst/>
              <a:ahLst/>
              <a:cxnLst/>
              <a:rect l="0" t="0" r="0" b="0"/>
              <a:pathLst>
                <a:path w="264161" h="30481">
                  <a:moveTo>
                    <a:pt x="0" y="21590"/>
                  </a:moveTo>
                  <a:lnTo>
                    <a:pt x="17780" y="26670"/>
                  </a:lnTo>
                  <a:lnTo>
                    <a:pt x="29210" y="27940"/>
                  </a:lnTo>
                  <a:lnTo>
                    <a:pt x="44450" y="29210"/>
                  </a:lnTo>
                  <a:lnTo>
                    <a:pt x="60960" y="30480"/>
                  </a:lnTo>
                  <a:lnTo>
                    <a:pt x="76200" y="29210"/>
                  </a:lnTo>
                  <a:lnTo>
                    <a:pt x="88900" y="27940"/>
                  </a:lnTo>
                  <a:lnTo>
                    <a:pt x="130810" y="20320"/>
                  </a:lnTo>
                  <a:lnTo>
                    <a:pt x="180340" y="10160"/>
                  </a:lnTo>
                  <a:lnTo>
                    <a:pt x="2641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Freeform 630"/>
            <p:cNvSpPr/>
            <p:nvPr/>
          </p:nvSpPr>
          <p:spPr>
            <a:xfrm>
              <a:off x="8418830" y="8351520"/>
              <a:ext cx="140971" cy="182881"/>
            </a:xfrm>
            <a:custGeom>
              <a:avLst/>
              <a:gdLst/>
              <a:ahLst/>
              <a:cxnLst/>
              <a:rect l="0" t="0" r="0" b="0"/>
              <a:pathLst>
                <a:path w="140971" h="182881">
                  <a:moveTo>
                    <a:pt x="140970" y="13970"/>
                  </a:moveTo>
                  <a:lnTo>
                    <a:pt x="124460" y="2540"/>
                  </a:lnTo>
                  <a:lnTo>
                    <a:pt x="114300" y="1270"/>
                  </a:lnTo>
                  <a:lnTo>
                    <a:pt x="102870" y="0"/>
                  </a:lnTo>
                  <a:lnTo>
                    <a:pt x="91440" y="1270"/>
                  </a:lnTo>
                  <a:lnTo>
                    <a:pt x="80010" y="5080"/>
                  </a:lnTo>
                  <a:lnTo>
                    <a:pt x="68580" y="11430"/>
                  </a:lnTo>
                  <a:lnTo>
                    <a:pt x="57150" y="19050"/>
                  </a:lnTo>
                  <a:lnTo>
                    <a:pt x="48260" y="26670"/>
                  </a:lnTo>
                  <a:lnTo>
                    <a:pt x="39370" y="34290"/>
                  </a:lnTo>
                  <a:lnTo>
                    <a:pt x="30480" y="41910"/>
                  </a:lnTo>
                  <a:lnTo>
                    <a:pt x="24130" y="49530"/>
                  </a:lnTo>
                  <a:lnTo>
                    <a:pt x="19050" y="58420"/>
                  </a:lnTo>
                  <a:lnTo>
                    <a:pt x="13970" y="68580"/>
                  </a:lnTo>
                  <a:lnTo>
                    <a:pt x="8890" y="78740"/>
                  </a:lnTo>
                  <a:lnTo>
                    <a:pt x="5080" y="88900"/>
                  </a:lnTo>
                  <a:lnTo>
                    <a:pt x="1270" y="99060"/>
                  </a:lnTo>
                  <a:lnTo>
                    <a:pt x="0" y="110490"/>
                  </a:lnTo>
                  <a:lnTo>
                    <a:pt x="0" y="123190"/>
                  </a:lnTo>
                  <a:lnTo>
                    <a:pt x="1270" y="135890"/>
                  </a:lnTo>
                  <a:lnTo>
                    <a:pt x="6350" y="146050"/>
                  </a:lnTo>
                  <a:lnTo>
                    <a:pt x="12700" y="156210"/>
                  </a:lnTo>
                  <a:lnTo>
                    <a:pt x="67310" y="1828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Freeform 631"/>
            <p:cNvSpPr/>
            <p:nvPr/>
          </p:nvSpPr>
          <p:spPr>
            <a:xfrm>
              <a:off x="8599170" y="8375650"/>
              <a:ext cx="119381" cy="139701"/>
            </a:xfrm>
            <a:custGeom>
              <a:avLst/>
              <a:gdLst/>
              <a:ahLst/>
              <a:cxnLst/>
              <a:rect l="0" t="0" r="0" b="0"/>
              <a:pathLst>
                <a:path w="119381" h="139701">
                  <a:moveTo>
                    <a:pt x="76200" y="0"/>
                  </a:moveTo>
                  <a:lnTo>
                    <a:pt x="64770" y="11430"/>
                  </a:lnTo>
                  <a:lnTo>
                    <a:pt x="58420" y="17780"/>
                  </a:lnTo>
                  <a:lnTo>
                    <a:pt x="50800" y="22860"/>
                  </a:lnTo>
                  <a:lnTo>
                    <a:pt x="41910" y="29210"/>
                  </a:lnTo>
                  <a:lnTo>
                    <a:pt x="33020" y="36830"/>
                  </a:lnTo>
                  <a:lnTo>
                    <a:pt x="25400" y="43180"/>
                  </a:lnTo>
                  <a:lnTo>
                    <a:pt x="17780" y="49530"/>
                  </a:lnTo>
                  <a:lnTo>
                    <a:pt x="11430" y="59690"/>
                  </a:lnTo>
                  <a:lnTo>
                    <a:pt x="6350" y="69850"/>
                  </a:lnTo>
                  <a:lnTo>
                    <a:pt x="1270" y="81280"/>
                  </a:lnTo>
                  <a:lnTo>
                    <a:pt x="0" y="92710"/>
                  </a:lnTo>
                  <a:lnTo>
                    <a:pt x="0" y="104140"/>
                  </a:lnTo>
                  <a:lnTo>
                    <a:pt x="0" y="115570"/>
                  </a:lnTo>
                  <a:lnTo>
                    <a:pt x="5080" y="123190"/>
                  </a:lnTo>
                  <a:lnTo>
                    <a:pt x="11430" y="130810"/>
                  </a:lnTo>
                  <a:lnTo>
                    <a:pt x="19050" y="135890"/>
                  </a:lnTo>
                  <a:lnTo>
                    <a:pt x="29210" y="138430"/>
                  </a:lnTo>
                  <a:lnTo>
                    <a:pt x="43180" y="139700"/>
                  </a:lnTo>
                  <a:lnTo>
                    <a:pt x="57150" y="138430"/>
                  </a:lnTo>
                  <a:lnTo>
                    <a:pt x="69850" y="135890"/>
                  </a:lnTo>
                  <a:lnTo>
                    <a:pt x="80010" y="132080"/>
                  </a:lnTo>
                  <a:lnTo>
                    <a:pt x="88900" y="127000"/>
                  </a:lnTo>
                  <a:lnTo>
                    <a:pt x="97790" y="118110"/>
                  </a:lnTo>
                  <a:lnTo>
                    <a:pt x="105410" y="107950"/>
                  </a:lnTo>
                  <a:lnTo>
                    <a:pt x="113030" y="96520"/>
                  </a:lnTo>
                  <a:lnTo>
                    <a:pt x="118110" y="85090"/>
                  </a:lnTo>
                  <a:lnTo>
                    <a:pt x="119380" y="71120"/>
                  </a:lnTo>
                  <a:lnTo>
                    <a:pt x="119380" y="58420"/>
                  </a:lnTo>
                  <a:lnTo>
                    <a:pt x="116840" y="45720"/>
                  </a:lnTo>
                  <a:lnTo>
                    <a:pt x="111760" y="34290"/>
                  </a:lnTo>
                  <a:lnTo>
                    <a:pt x="107950" y="22860"/>
                  </a:lnTo>
                  <a:lnTo>
                    <a:pt x="97790" y="15240"/>
                  </a:lnTo>
                  <a:lnTo>
                    <a:pt x="86360" y="10160"/>
                  </a:lnTo>
                  <a:lnTo>
                    <a:pt x="44450" y="21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Freeform 632"/>
            <p:cNvSpPr/>
            <p:nvPr/>
          </p:nvSpPr>
          <p:spPr>
            <a:xfrm>
              <a:off x="8802370" y="8301990"/>
              <a:ext cx="10161" cy="200661"/>
            </a:xfrm>
            <a:custGeom>
              <a:avLst/>
              <a:gdLst/>
              <a:ahLst/>
              <a:cxnLst/>
              <a:rect l="0" t="0" r="0" b="0"/>
              <a:pathLst>
                <a:path w="10161" h="200661">
                  <a:moveTo>
                    <a:pt x="0" y="0"/>
                  </a:moveTo>
                  <a:lnTo>
                    <a:pt x="0" y="128270"/>
                  </a:lnTo>
                  <a:lnTo>
                    <a:pt x="10160" y="2006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Freeform 633"/>
            <p:cNvSpPr/>
            <p:nvPr/>
          </p:nvSpPr>
          <p:spPr>
            <a:xfrm>
              <a:off x="8886190" y="8239760"/>
              <a:ext cx="10161" cy="273051"/>
            </a:xfrm>
            <a:custGeom>
              <a:avLst/>
              <a:gdLst/>
              <a:ahLst/>
              <a:cxnLst/>
              <a:rect l="0" t="0" r="0" b="0"/>
              <a:pathLst>
                <a:path w="10161" h="273051">
                  <a:moveTo>
                    <a:pt x="0" y="0"/>
                  </a:moveTo>
                  <a:lnTo>
                    <a:pt x="0" y="27940"/>
                  </a:lnTo>
                  <a:lnTo>
                    <a:pt x="1270" y="39370"/>
                  </a:lnTo>
                  <a:lnTo>
                    <a:pt x="2540" y="50800"/>
                  </a:lnTo>
                  <a:lnTo>
                    <a:pt x="5080" y="60960"/>
                  </a:lnTo>
                  <a:lnTo>
                    <a:pt x="7620" y="77470"/>
                  </a:lnTo>
                  <a:lnTo>
                    <a:pt x="7620" y="95250"/>
                  </a:lnTo>
                  <a:lnTo>
                    <a:pt x="8890" y="137160"/>
                  </a:lnTo>
                  <a:lnTo>
                    <a:pt x="10160" y="2730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Freeform 634"/>
            <p:cNvSpPr/>
            <p:nvPr/>
          </p:nvSpPr>
          <p:spPr>
            <a:xfrm>
              <a:off x="8928100" y="8374380"/>
              <a:ext cx="189231" cy="160021"/>
            </a:xfrm>
            <a:custGeom>
              <a:avLst/>
              <a:gdLst/>
              <a:ahLst/>
              <a:cxnLst/>
              <a:rect l="0" t="0" r="0" b="0"/>
              <a:pathLst>
                <a:path w="189231" h="160021">
                  <a:moveTo>
                    <a:pt x="0" y="33020"/>
                  </a:moveTo>
                  <a:lnTo>
                    <a:pt x="11430" y="49530"/>
                  </a:lnTo>
                  <a:lnTo>
                    <a:pt x="19050" y="55880"/>
                  </a:lnTo>
                  <a:lnTo>
                    <a:pt x="29210" y="60960"/>
                  </a:lnTo>
                  <a:lnTo>
                    <a:pt x="40640" y="66040"/>
                  </a:lnTo>
                  <a:lnTo>
                    <a:pt x="52070" y="69850"/>
                  </a:lnTo>
                  <a:lnTo>
                    <a:pt x="73660" y="78740"/>
                  </a:lnTo>
                  <a:lnTo>
                    <a:pt x="86360" y="80010"/>
                  </a:lnTo>
                  <a:lnTo>
                    <a:pt x="100330" y="78740"/>
                  </a:lnTo>
                  <a:lnTo>
                    <a:pt x="116840" y="77470"/>
                  </a:lnTo>
                  <a:lnTo>
                    <a:pt x="130810" y="74930"/>
                  </a:lnTo>
                  <a:lnTo>
                    <a:pt x="143510" y="69850"/>
                  </a:lnTo>
                  <a:lnTo>
                    <a:pt x="154940" y="64770"/>
                  </a:lnTo>
                  <a:lnTo>
                    <a:pt x="163830" y="58420"/>
                  </a:lnTo>
                  <a:lnTo>
                    <a:pt x="171450" y="49530"/>
                  </a:lnTo>
                  <a:lnTo>
                    <a:pt x="177800" y="40640"/>
                  </a:lnTo>
                  <a:lnTo>
                    <a:pt x="177800" y="31750"/>
                  </a:lnTo>
                  <a:lnTo>
                    <a:pt x="175260" y="24130"/>
                  </a:lnTo>
                  <a:lnTo>
                    <a:pt x="168910" y="16510"/>
                  </a:lnTo>
                  <a:lnTo>
                    <a:pt x="162560" y="10160"/>
                  </a:lnTo>
                  <a:lnTo>
                    <a:pt x="153670" y="5080"/>
                  </a:lnTo>
                  <a:lnTo>
                    <a:pt x="144780" y="0"/>
                  </a:lnTo>
                  <a:lnTo>
                    <a:pt x="133350" y="1270"/>
                  </a:lnTo>
                  <a:lnTo>
                    <a:pt x="121920" y="5080"/>
                  </a:lnTo>
                  <a:lnTo>
                    <a:pt x="109220" y="10160"/>
                  </a:lnTo>
                  <a:lnTo>
                    <a:pt x="97790" y="19050"/>
                  </a:lnTo>
                  <a:lnTo>
                    <a:pt x="86360" y="29210"/>
                  </a:lnTo>
                  <a:lnTo>
                    <a:pt x="74930" y="41910"/>
                  </a:lnTo>
                  <a:lnTo>
                    <a:pt x="67310" y="54610"/>
                  </a:lnTo>
                  <a:lnTo>
                    <a:pt x="62230" y="69850"/>
                  </a:lnTo>
                  <a:lnTo>
                    <a:pt x="59690" y="86360"/>
                  </a:lnTo>
                  <a:lnTo>
                    <a:pt x="58420" y="100330"/>
                  </a:lnTo>
                  <a:lnTo>
                    <a:pt x="58420" y="113030"/>
                  </a:lnTo>
                  <a:lnTo>
                    <a:pt x="59690" y="124460"/>
                  </a:lnTo>
                  <a:lnTo>
                    <a:pt x="63500" y="134620"/>
                  </a:lnTo>
                  <a:lnTo>
                    <a:pt x="68580" y="144780"/>
                  </a:lnTo>
                  <a:lnTo>
                    <a:pt x="73660" y="153670"/>
                  </a:lnTo>
                  <a:lnTo>
                    <a:pt x="82550" y="157480"/>
                  </a:lnTo>
                  <a:lnTo>
                    <a:pt x="95250" y="160020"/>
                  </a:lnTo>
                  <a:lnTo>
                    <a:pt x="109220" y="160020"/>
                  </a:lnTo>
                  <a:lnTo>
                    <a:pt x="121920" y="158750"/>
                  </a:lnTo>
                  <a:lnTo>
                    <a:pt x="133350" y="156210"/>
                  </a:lnTo>
                  <a:lnTo>
                    <a:pt x="189230" y="1384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Freeform 635"/>
            <p:cNvSpPr/>
            <p:nvPr/>
          </p:nvSpPr>
          <p:spPr>
            <a:xfrm>
              <a:off x="9136380" y="8341360"/>
              <a:ext cx="486411" cy="372111"/>
            </a:xfrm>
            <a:custGeom>
              <a:avLst/>
              <a:gdLst/>
              <a:ahLst/>
              <a:cxnLst/>
              <a:rect l="0" t="0" r="0" b="0"/>
              <a:pathLst>
                <a:path w="486411" h="372111">
                  <a:moveTo>
                    <a:pt x="118110" y="24130"/>
                  </a:moveTo>
                  <a:lnTo>
                    <a:pt x="101600" y="19050"/>
                  </a:lnTo>
                  <a:lnTo>
                    <a:pt x="91440" y="20320"/>
                  </a:lnTo>
                  <a:lnTo>
                    <a:pt x="81280" y="25400"/>
                  </a:lnTo>
                  <a:lnTo>
                    <a:pt x="68580" y="31750"/>
                  </a:lnTo>
                  <a:lnTo>
                    <a:pt x="58420" y="38100"/>
                  </a:lnTo>
                  <a:lnTo>
                    <a:pt x="49530" y="45720"/>
                  </a:lnTo>
                  <a:lnTo>
                    <a:pt x="40640" y="52070"/>
                  </a:lnTo>
                  <a:lnTo>
                    <a:pt x="33020" y="60960"/>
                  </a:lnTo>
                  <a:lnTo>
                    <a:pt x="24130" y="69850"/>
                  </a:lnTo>
                  <a:lnTo>
                    <a:pt x="17780" y="78740"/>
                  </a:lnTo>
                  <a:lnTo>
                    <a:pt x="11430" y="91440"/>
                  </a:lnTo>
                  <a:lnTo>
                    <a:pt x="6350" y="105410"/>
                  </a:lnTo>
                  <a:lnTo>
                    <a:pt x="1270" y="120650"/>
                  </a:lnTo>
                  <a:lnTo>
                    <a:pt x="0" y="132080"/>
                  </a:lnTo>
                  <a:lnTo>
                    <a:pt x="2540" y="143510"/>
                  </a:lnTo>
                  <a:lnTo>
                    <a:pt x="6350" y="152400"/>
                  </a:lnTo>
                  <a:lnTo>
                    <a:pt x="11430" y="160020"/>
                  </a:lnTo>
                  <a:lnTo>
                    <a:pt x="19050" y="166370"/>
                  </a:lnTo>
                  <a:lnTo>
                    <a:pt x="27940" y="171450"/>
                  </a:lnTo>
                  <a:lnTo>
                    <a:pt x="36830" y="171450"/>
                  </a:lnTo>
                  <a:lnTo>
                    <a:pt x="45720" y="167640"/>
                  </a:lnTo>
                  <a:lnTo>
                    <a:pt x="55880" y="162560"/>
                  </a:lnTo>
                  <a:lnTo>
                    <a:pt x="66040" y="153670"/>
                  </a:lnTo>
                  <a:lnTo>
                    <a:pt x="76200" y="143510"/>
                  </a:lnTo>
                  <a:lnTo>
                    <a:pt x="86360" y="132080"/>
                  </a:lnTo>
                  <a:lnTo>
                    <a:pt x="95250" y="118110"/>
                  </a:lnTo>
                  <a:lnTo>
                    <a:pt x="101600" y="102870"/>
                  </a:lnTo>
                  <a:lnTo>
                    <a:pt x="106680" y="87630"/>
                  </a:lnTo>
                  <a:lnTo>
                    <a:pt x="113030" y="81280"/>
                  </a:lnTo>
                  <a:lnTo>
                    <a:pt x="119380" y="82550"/>
                  </a:lnTo>
                  <a:lnTo>
                    <a:pt x="125730" y="87630"/>
                  </a:lnTo>
                  <a:lnTo>
                    <a:pt x="132080" y="93980"/>
                  </a:lnTo>
                  <a:lnTo>
                    <a:pt x="135890" y="102870"/>
                  </a:lnTo>
                  <a:lnTo>
                    <a:pt x="140970" y="111760"/>
                  </a:lnTo>
                  <a:lnTo>
                    <a:pt x="144780" y="121920"/>
                  </a:lnTo>
                  <a:lnTo>
                    <a:pt x="148590" y="133350"/>
                  </a:lnTo>
                  <a:lnTo>
                    <a:pt x="156210" y="158750"/>
                  </a:lnTo>
                  <a:lnTo>
                    <a:pt x="163830" y="180340"/>
                  </a:lnTo>
                  <a:lnTo>
                    <a:pt x="166370" y="193040"/>
                  </a:lnTo>
                  <a:lnTo>
                    <a:pt x="167640" y="205740"/>
                  </a:lnTo>
                  <a:lnTo>
                    <a:pt x="168910" y="218440"/>
                  </a:lnTo>
                  <a:lnTo>
                    <a:pt x="168910" y="234950"/>
                  </a:lnTo>
                  <a:lnTo>
                    <a:pt x="170180" y="270510"/>
                  </a:lnTo>
                  <a:lnTo>
                    <a:pt x="168910" y="287020"/>
                  </a:lnTo>
                  <a:lnTo>
                    <a:pt x="167640" y="300990"/>
                  </a:lnTo>
                  <a:lnTo>
                    <a:pt x="165100" y="313690"/>
                  </a:lnTo>
                  <a:lnTo>
                    <a:pt x="161290" y="326390"/>
                  </a:lnTo>
                  <a:lnTo>
                    <a:pt x="156210" y="337820"/>
                  </a:lnTo>
                  <a:lnTo>
                    <a:pt x="151130" y="349250"/>
                  </a:lnTo>
                  <a:lnTo>
                    <a:pt x="143510" y="358140"/>
                  </a:lnTo>
                  <a:lnTo>
                    <a:pt x="134620" y="364490"/>
                  </a:lnTo>
                  <a:lnTo>
                    <a:pt x="125730" y="370840"/>
                  </a:lnTo>
                  <a:lnTo>
                    <a:pt x="116840" y="372110"/>
                  </a:lnTo>
                  <a:lnTo>
                    <a:pt x="109220" y="370840"/>
                  </a:lnTo>
                  <a:lnTo>
                    <a:pt x="101600" y="367030"/>
                  </a:lnTo>
                  <a:lnTo>
                    <a:pt x="97790" y="360680"/>
                  </a:lnTo>
                  <a:lnTo>
                    <a:pt x="96520" y="351790"/>
                  </a:lnTo>
                  <a:lnTo>
                    <a:pt x="96520" y="340360"/>
                  </a:lnTo>
                  <a:lnTo>
                    <a:pt x="99060" y="331470"/>
                  </a:lnTo>
                  <a:lnTo>
                    <a:pt x="102870" y="322580"/>
                  </a:lnTo>
                  <a:lnTo>
                    <a:pt x="107950" y="313690"/>
                  </a:lnTo>
                  <a:lnTo>
                    <a:pt x="127000" y="285750"/>
                  </a:lnTo>
                  <a:lnTo>
                    <a:pt x="134620" y="275590"/>
                  </a:lnTo>
                  <a:lnTo>
                    <a:pt x="143510" y="265430"/>
                  </a:lnTo>
                  <a:lnTo>
                    <a:pt x="152400" y="255270"/>
                  </a:lnTo>
                  <a:lnTo>
                    <a:pt x="171450" y="234950"/>
                  </a:lnTo>
                  <a:lnTo>
                    <a:pt x="181610" y="223520"/>
                  </a:lnTo>
                  <a:lnTo>
                    <a:pt x="191770" y="214630"/>
                  </a:lnTo>
                  <a:lnTo>
                    <a:pt x="203200" y="205740"/>
                  </a:lnTo>
                  <a:lnTo>
                    <a:pt x="213360" y="198120"/>
                  </a:lnTo>
                  <a:lnTo>
                    <a:pt x="223520" y="189230"/>
                  </a:lnTo>
                  <a:lnTo>
                    <a:pt x="233680" y="180340"/>
                  </a:lnTo>
                  <a:lnTo>
                    <a:pt x="255270" y="160020"/>
                  </a:lnTo>
                  <a:lnTo>
                    <a:pt x="307340" y="107950"/>
                  </a:lnTo>
                  <a:lnTo>
                    <a:pt x="317500" y="97790"/>
                  </a:lnTo>
                  <a:lnTo>
                    <a:pt x="325120" y="87630"/>
                  </a:lnTo>
                  <a:lnTo>
                    <a:pt x="334010" y="76200"/>
                  </a:lnTo>
                  <a:lnTo>
                    <a:pt x="340360" y="64770"/>
                  </a:lnTo>
                  <a:lnTo>
                    <a:pt x="345440" y="52070"/>
                  </a:lnTo>
                  <a:lnTo>
                    <a:pt x="350520" y="39370"/>
                  </a:lnTo>
                  <a:lnTo>
                    <a:pt x="351790" y="27940"/>
                  </a:lnTo>
                  <a:lnTo>
                    <a:pt x="349250" y="15240"/>
                  </a:lnTo>
                  <a:lnTo>
                    <a:pt x="346710" y="5080"/>
                  </a:lnTo>
                  <a:lnTo>
                    <a:pt x="339090" y="0"/>
                  </a:lnTo>
                  <a:lnTo>
                    <a:pt x="330200" y="1270"/>
                  </a:lnTo>
                  <a:lnTo>
                    <a:pt x="318770" y="5080"/>
                  </a:lnTo>
                  <a:lnTo>
                    <a:pt x="309880" y="10160"/>
                  </a:lnTo>
                  <a:lnTo>
                    <a:pt x="300990" y="16510"/>
                  </a:lnTo>
                  <a:lnTo>
                    <a:pt x="292100" y="22860"/>
                  </a:lnTo>
                  <a:lnTo>
                    <a:pt x="284480" y="30480"/>
                  </a:lnTo>
                  <a:lnTo>
                    <a:pt x="276860" y="38100"/>
                  </a:lnTo>
                  <a:lnTo>
                    <a:pt x="269240" y="48260"/>
                  </a:lnTo>
                  <a:lnTo>
                    <a:pt x="265430" y="60960"/>
                  </a:lnTo>
                  <a:lnTo>
                    <a:pt x="264160" y="76200"/>
                  </a:lnTo>
                  <a:lnTo>
                    <a:pt x="265430" y="93980"/>
                  </a:lnTo>
                  <a:lnTo>
                    <a:pt x="266700" y="109220"/>
                  </a:lnTo>
                  <a:lnTo>
                    <a:pt x="267970" y="123190"/>
                  </a:lnTo>
                  <a:lnTo>
                    <a:pt x="270510" y="135890"/>
                  </a:lnTo>
                  <a:lnTo>
                    <a:pt x="275590" y="146050"/>
                  </a:lnTo>
                  <a:lnTo>
                    <a:pt x="280670" y="156210"/>
                  </a:lnTo>
                  <a:lnTo>
                    <a:pt x="285750" y="165100"/>
                  </a:lnTo>
                  <a:lnTo>
                    <a:pt x="294640" y="171450"/>
                  </a:lnTo>
                  <a:lnTo>
                    <a:pt x="304800" y="177800"/>
                  </a:lnTo>
                  <a:lnTo>
                    <a:pt x="316230" y="182880"/>
                  </a:lnTo>
                  <a:lnTo>
                    <a:pt x="327660" y="186690"/>
                  </a:lnTo>
                  <a:lnTo>
                    <a:pt x="349250" y="195580"/>
                  </a:lnTo>
                  <a:lnTo>
                    <a:pt x="359410" y="196850"/>
                  </a:lnTo>
                  <a:lnTo>
                    <a:pt x="370840" y="196850"/>
                  </a:lnTo>
                  <a:lnTo>
                    <a:pt x="381000" y="195580"/>
                  </a:lnTo>
                  <a:lnTo>
                    <a:pt x="393700" y="193040"/>
                  </a:lnTo>
                  <a:lnTo>
                    <a:pt x="424180" y="187960"/>
                  </a:lnTo>
                  <a:lnTo>
                    <a:pt x="438150" y="184150"/>
                  </a:lnTo>
                  <a:lnTo>
                    <a:pt x="450850" y="181610"/>
                  </a:lnTo>
                  <a:lnTo>
                    <a:pt x="486410" y="1612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0" name="Group 639"/>
          <p:cNvGrpSpPr/>
          <p:nvPr/>
        </p:nvGrpSpPr>
        <p:grpSpPr>
          <a:xfrm>
            <a:off x="941070" y="9210040"/>
            <a:ext cx="2322831" cy="421641"/>
            <a:chOff x="941070" y="9210040"/>
            <a:chExt cx="2322831" cy="421641"/>
          </a:xfrm>
        </p:grpSpPr>
        <p:sp>
          <p:nvSpPr>
            <p:cNvPr id="638" name="Freeform 637"/>
            <p:cNvSpPr/>
            <p:nvPr/>
          </p:nvSpPr>
          <p:spPr>
            <a:xfrm>
              <a:off x="969010" y="9315450"/>
              <a:ext cx="2294891" cy="95251"/>
            </a:xfrm>
            <a:custGeom>
              <a:avLst/>
              <a:gdLst/>
              <a:ahLst/>
              <a:cxnLst/>
              <a:rect l="0" t="0" r="0" b="0"/>
              <a:pathLst>
                <a:path w="2294891" h="95251">
                  <a:moveTo>
                    <a:pt x="0" y="95250"/>
                  </a:moveTo>
                  <a:lnTo>
                    <a:pt x="16510" y="88900"/>
                  </a:lnTo>
                  <a:lnTo>
                    <a:pt x="40640" y="86360"/>
                  </a:lnTo>
                  <a:lnTo>
                    <a:pt x="95250" y="85090"/>
                  </a:lnTo>
                  <a:lnTo>
                    <a:pt x="143510" y="83820"/>
                  </a:lnTo>
                  <a:lnTo>
                    <a:pt x="165100" y="81280"/>
                  </a:lnTo>
                  <a:lnTo>
                    <a:pt x="187960" y="78740"/>
                  </a:lnTo>
                  <a:lnTo>
                    <a:pt x="229870" y="72390"/>
                  </a:lnTo>
                  <a:lnTo>
                    <a:pt x="345440" y="55880"/>
                  </a:lnTo>
                  <a:lnTo>
                    <a:pt x="510540" y="35560"/>
                  </a:lnTo>
                  <a:lnTo>
                    <a:pt x="758190" y="7620"/>
                  </a:lnTo>
                  <a:lnTo>
                    <a:pt x="791210" y="5080"/>
                  </a:lnTo>
                  <a:lnTo>
                    <a:pt x="826770" y="3810"/>
                  </a:lnTo>
                  <a:lnTo>
                    <a:pt x="900430" y="1270"/>
                  </a:lnTo>
                  <a:lnTo>
                    <a:pt x="1206500" y="0"/>
                  </a:lnTo>
                  <a:lnTo>
                    <a:pt x="1244600" y="1270"/>
                  </a:lnTo>
                  <a:lnTo>
                    <a:pt x="1281430" y="3810"/>
                  </a:lnTo>
                  <a:lnTo>
                    <a:pt x="1316990" y="6350"/>
                  </a:lnTo>
                  <a:lnTo>
                    <a:pt x="1388110" y="8890"/>
                  </a:lnTo>
                  <a:lnTo>
                    <a:pt x="1423670" y="8890"/>
                  </a:lnTo>
                  <a:lnTo>
                    <a:pt x="1460500" y="11430"/>
                  </a:lnTo>
                  <a:lnTo>
                    <a:pt x="1572260" y="17780"/>
                  </a:lnTo>
                  <a:lnTo>
                    <a:pt x="1644650" y="19050"/>
                  </a:lnTo>
                  <a:lnTo>
                    <a:pt x="1744980" y="20320"/>
                  </a:lnTo>
                  <a:lnTo>
                    <a:pt x="1776730" y="21590"/>
                  </a:lnTo>
                  <a:lnTo>
                    <a:pt x="1809750" y="24130"/>
                  </a:lnTo>
                  <a:lnTo>
                    <a:pt x="1841500" y="26670"/>
                  </a:lnTo>
                  <a:lnTo>
                    <a:pt x="1905000" y="29210"/>
                  </a:lnTo>
                  <a:lnTo>
                    <a:pt x="1965960" y="29210"/>
                  </a:lnTo>
                  <a:lnTo>
                    <a:pt x="1993900" y="27940"/>
                  </a:lnTo>
                  <a:lnTo>
                    <a:pt x="2020570" y="25400"/>
                  </a:lnTo>
                  <a:lnTo>
                    <a:pt x="2068830" y="22860"/>
                  </a:lnTo>
                  <a:lnTo>
                    <a:pt x="2134870" y="21590"/>
                  </a:lnTo>
                  <a:lnTo>
                    <a:pt x="2175510" y="20320"/>
                  </a:lnTo>
                  <a:lnTo>
                    <a:pt x="2193290" y="17780"/>
                  </a:lnTo>
                  <a:lnTo>
                    <a:pt x="2209800" y="15240"/>
                  </a:lnTo>
                  <a:lnTo>
                    <a:pt x="2242820" y="10160"/>
                  </a:lnTo>
                  <a:lnTo>
                    <a:pt x="229489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Freeform 638"/>
            <p:cNvSpPr/>
            <p:nvPr/>
          </p:nvSpPr>
          <p:spPr>
            <a:xfrm>
              <a:off x="941070" y="9210040"/>
              <a:ext cx="364491" cy="421641"/>
            </a:xfrm>
            <a:custGeom>
              <a:avLst/>
              <a:gdLst/>
              <a:ahLst/>
              <a:cxnLst/>
              <a:rect l="0" t="0" r="0" b="0"/>
              <a:pathLst>
                <a:path w="364491" h="421641">
                  <a:moveTo>
                    <a:pt x="364490" y="0"/>
                  </a:moveTo>
                  <a:lnTo>
                    <a:pt x="347980" y="6350"/>
                  </a:lnTo>
                  <a:lnTo>
                    <a:pt x="340360" y="10160"/>
                  </a:lnTo>
                  <a:lnTo>
                    <a:pt x="332740" y="15240"/>
                  </a:lnTo>
                  <a:lnTo>
                    <a:pt x="316230" y="27940"/>
                  </a:lnTo>
                  <a:lnTo>
                    <a:pt x="293370" y="45720"/>
                  </a:lnTo>
                  <a:lnTo>
                    <a:pt x="283210" y="53340"/>
                  </a:lnTo>
                  <a:lnTo>
                    <a:pt x="274320" y="62230"/>
                  </a:lnTo>
                  <a:lnTo>
                    <a:pt x="265430" y="69850"/>
                  </a:lnTo>
                  <a:lnTo>
                    <a:pt x="256540" y="74930"/>
                  </a:lnTo>
                  <a:lnTo>
                    <a:pt x="246380" y="81280"/>
                  </a:lnTo>
                  <a:lnTo>
                    <a:pt x="237490" y="85090"/>
                  </a:lnTo>
                  <a:lnTo>
                    <a:pt x="227330" y="92710"/>
                  </a:lnTo>
                  <a:lnTo>
                    <a:pt x="215900" y="100330"/>
                  </a:lnTo>
                  <a:lnTo>
                    <a:pt x="205740" y="109220"/>
                  </a:lnTo>
                  <a:lnTo>
                    <a:pt x="195580" y="116840"/>
                  </a:lnTo>
                  <a:lnTo>
                    <a:pt x="185420" y="124460"/>
                  </a:lnTo>
                  <a:lnTo>
                    <a:pt x="163830" y="139700"/>
                  </a:lnTo>
                  <a:lnTo>
                    <a:pt x="111760" y="175260"/>
                  </a:lnTo>
                  <a:lnTo>
                    <a:pt x="80010" y="196850"/>
                  </a:lnTo>
                  <a:lnTo>
                    <a:pt x="71120" y="203200"/>
                  </a:lnTo>
                  <a:lnTo>
                    <a:pt x="62230" y="210820"/>
                  </a:lnTo>
                  <a:lnTo>
                    <a:pt x="54610" y="218440"/>
                  </a:lnTo>
                  <a:lnTo>
                    <a:pt x="46990" y="224790"/>
                  </a:lnTo>
                  <a:lnTo>
                    <a:pt x="31750" y="238760"/>
                  </a:lnTo>
                  <a:lnTo>
                    <a:pt x="22860" y="246380"/>
                  </a:lnTo>
                  <a:lnTo>
                    <a:pt x="13970" y="252730"/>
                  </a:lnTo>
                  <a:lnTo>
                    <a:pt x="5080" y="260350"/>
                  </a:lnTo>
                  <a:lnTo>
                    <a:pt x="0" y="266700"/>
                  </a:lnTo>
                  <a:lnTo>
                    <a:pt x="0" y="274320"/>
                  </a:lnTo>
                  <a:lnTo>
                    <a:pt x="2540" y="280670"/>
                  </a:lnTo>
                  <a:lnTo>
                    <a:pt x="7620" y="287020"/>
                  </a:lnTo>
                  <a:lnTo>
                    <a:pt x="13970" y="292100"/>
                  </a:lnTo>
                  <a:lnTo>
                    <a:pt x="21590" y="295910"/>
                  </a:lnTo>
                  <a:lnTo>
                    <a:pt x="30480" y="300990"/>
                  </a:lnTo>
                  <a:lnTo>
                    <a:pt x="40640" y="304800"/>
                  </a:lnTo>
                  <a:lnTo>
                    <a:pt x="49530" y="308610"/>
                  </a:lnTo>
                  <a:lnTo>
                    <a:pt x="60960" y="313690"/>
                  </a:lnTo>
                  <a:lnTo>
                    <a:pt x="86360" y="325120"/>
                  </a:lnTo>
                  <a:lnTo>
                    <a:pt x="97790" y="331470"/>
                  </a:lnTo>
                  <a:lnTo>
                    <a:pt x="109220" y="337820"/>
                  </a:lnTo>
                  <a:lnTo>
                    <a:pt x="120650" y="344170"/>
                  </a:lnTo>
                  <a:lnTo>
                    <a:pt x="134620" y="351790"/>
                  </a:lnTo>
                  <a:lnTo>
                    <a:pt x="148590" y="358140"/>
                  </a:lnTo>
                  <a:lnTo>
                    <a:pt x="165100" y="365760"/>
                  </a:lnTo>
                  <a:lnTo>
                    <a:pt x="179070" y="372110"/>
                  </a:lnTo>
                  <a:lnTo>
                    <a:pt x="191770" y="379730"/>
                  </a:lnTo>
                  <a:lnTo>
                    <a:pt x="203200" y="386080"/>
                  </a:lnTo>
                  <a:lnTo>
                    <a:pt x="214630" y="392430"/>
                  </a:lnTo>
                  <a:lnTo>
                    <a:pt x="226060" y="397510"/>
                  </a:lnTo>
                  <a:lnTo>
                    <a:pt x="237490" y="401320"/>
                  </a:lnTo>
                  <a:lnTo>
                    <a:pt x="248920" y="406400"/>
                  </a:lnTo>
                  <a:lnTo>
                    <a:pt x="261620" y="410210"/>
                  </a:lnTo>
                  <a:lnTo>
                    <a:pt x="322580" y="421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3" name="Group 642"/>
          <p:cNvGrpSpPr/>
          <p:nvPr/>
        </p:nvGrpSpPr>
        <p:grpSpPr>
          <a:xfrm>
            <a:off x="8138160" y="9241790"/>
            <a:ext cx="1610361" cy="495301"/>
            <a:chOff x="8138160" y="9241790"/>
            <a:chExt cx="1610361" cy="495301"/>
          </a:xfrm>
        </p:grpSpPr>
        <p:sp>
          <p:nvSpPr>
            <p:cNvPr id="641" name="Freeform 640"/>
            <p:cNvSpPr/>
            <p:nvPr/>
          </p:nvSpPr>
          <p:spPr>
            <a:xfrm>
              <a:off x="8138160" y="9368790"/>
              <a:ext cx="1506221" cy="135891"/>
            </a:xfrm>
            <a:custGeom>
              <a:avLst/>
              <a:gdLst/>
              <a:ahLst/>
              <a:cxnLst/>
              <a:rect l="0" t="0" r="0" b="0"/>
              <a:pathLst>
                <a:path w="1506221" h="135891">
                  <a:moveTo>
                    <a:pt x="0" y="0"/>
                  </a:moveTo>
                  <a:lnTo>
                    <a:pt x="58420" y="13970"/>
                  </a:lnTo>
                  <a:lnTo>
                    <a:pt x="97790" y="17780"/>
                  </a:lnTo>
                  <a:lnTo>
                    <a:pt x="143510" y="20320"/>
                  </a:lnTo>
                  <a:lnTo>
                    <a:pt x="163830" y="22860"/>
                  </a:lnTo>
                  <a:lnTo>
                    <a:pt x="320040" y="45720"/>
                  </a:lnTo>
                  <a:lnTo>
                    <a:pt x="346710" y="46990"/>
                  </a:lnTo>
                  <a:lnTo>
                    <a:pt x="372110" y="49530"/>
                  </a:lnTo>
                  <a:lnTo>
                    <a:pt x="398780" y="49530"/>
                  </a:lnTo>
                  <a:lnTo>
                    <a:pt x="426720" y="52070"/>
                  </a:lnTo>
                  <a:lnTo>
                    <a:pt x="481330" y="57150"/>
                  </a:lnTo>
                  <a:lnTo>
                    <a:pt x="509270" y="58420"/>
                  </a:lnTo>
                  <a:lnTo>
                    <a:pt x="537210" y="59690"/>
                  </a:lnTo>
                  <a:lnTo>
                    <a:pt x="594360" y="60960"/>
                  </a:lnTo>
                  <a:lnTo>
                    <a:pt x="655320" y="62230"/>
                  </a:lnTo>
                  <a:lnTo>
                    <a:pt x="683260" y="63500"/>
                  </a:lnTo>
                  <a:lnTo>
                    <a:pt x="711200" y="66040"/>
                  </a:lnTo>
                  <a:lnTo>
                    <a:pt x="764540" y="71120"/>
                  </a:lnTo>
                  <a:lnTo>
                    <a:pt x="819150" y="77470"/>
                  </a:lnTo>
                  <a:lnTo>
                    <a:pt x="847090" y="80010"/>
                  </a:lnTo>
                  <a:lnTo>
                    <a:pt x="875030" y="81280"/>
                  </a:lnTo>
                  <a:lnTo>
                    <a:pt x="902970" y="81280"/>
                  </a:lnTo>
                  <a:lnTo>
                    <a:pt x="930910" y="83820"/>
                  </a:lnTo>
                  <a:lnTo>
                    <a:pt x="986790" y="88900"/>
                  </a:lnTo>
                  <a:lnTo>
                    <a:pt x="1070610" y="97790"/>
                  </a:lnTo>
                  <a:lnTo>
                    <a:pt x="1149350" y="107950"/>
                  </a:lnTo>
                  <a:lnTo>
                    <a:pt x="1173480" y="110490"/>
                  </a:lnTo>
                  <a:lnTo>
                    <a:pt x="1219200" y="113030"/>
                  </a:lnTo>
                  <a:lnTo>
                    <a:pt x="1262380" y="118110"/>
                  </a:lnTo>
                  <a:lnTo>
                    <a:pt x="1283970" y="120650"/>
                  </a:lnTo>
                  <a:lnTo>
                    <a:pt x="1323340" y="123190"/>
                  </a:lnTo>
                  <a:lnTo>
                    <a:pt x="1358900" y="125730"/>
                  </a:lnTo>
                  <a:lnTo>
                    <a:pt x="1375410" y="128270"/>
                  </a:lnTo>
                  <a:lnTo>
                    <a:pt x="1390650" y="130810"/>
                  </a:lnTo>
                  <a:lnTo>
                    <a:pt x="1426210" y="133350"/>
                  </a:lnTo>
                  <a:lnTo>
                    <a:pt x="1506220" y="135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Freeform 641"/>
            <p:cNvSpPr/>
            <p:nvPr/>
          </p:nvSpPr>
          <p:spPr>
            <a:xfrm>
              <a:off x="9286240" y="9241790"/>
              <a:ext cx="462281" cy="495301"/>
            </a:xfrm>
            <a:custGeom>
              <a:avLst/>
              <a:gdLst/>
              <a:ahLst/>
              <a:cxnLst/>
              <a:rect l="0" t="0" r="0" b="0"/>
              <a:pathLst>
                <a:path w="462281" h="495301">
                  <a:moveTo>
                    <a:pt x="0" y="0"/>
                  </a:moveTo>
                  <a:lnTo>
                    <a:pt x="27940" y="0"/>
                  </a:lnTo>
                  <a:lnTo>
                    <a:pt x="40640" y="2540"/>
                  </a:lnTo>
                  <a:lnTo>
                    <a:pt x="54610" y="6350"/>
                  </a:lnTo>
                  <a:lnTo>
                    <a:pt x="67310" y="11430"/>
                  </a:lnTo>
                  <a:lnTo>
                    <a:pt x="82550" y="15240"/>
                  </a:lnTo>
                  <a:lnTo>
                    <a:pt x="97790" y="20320"/>
                  </a:lnTo>
                  <a:lnTo>
                    <a:pt x="114300" y="24130"/>
                  </a:lnTo>
                  <a:lnTo>
                    <a:pt x="130810" y="29210"/>
                  </a:lnTo>
                  <a:lnTo>
                    <a:pt x="148590" y="34290"/>
                  </a:lnTo>
                  <a:lnTo>
                    <a:pt x="182880" y="46990"/>
                  </a:lnTo>
                  <a:lnTo>
                    <a:pt x="217170" y="60960"/>
                  </a:lnTo>
                  <a:lnTo>
                    <a:pt x="234950" y="68580"/>
                  </a:lnTo>
                  <a:lnTo>
                    <a:pt x="252730" y="77470"/>
                  </a:lnTo>
                  <a:lnTo>
                    <a:pt x="287020" y="95250"/>
                  </a:lnTo>
                  <a:lnTo>
                    <a:pt x="360680" y="133350"/>
                  </a:lnTo>
                  <a:lnTo>
                    <a:pt x="374650" y="140970"/>
                  </a:lnTo>
                  <a:lnTo>
                    <a:pt x="388620" y="149860"/>
                  </a:lnTo>
                  <a:lnTo>
                    <a:pt x="439420" y="184150"/>
                  </a:lnTo>
                  <a:lnTo>
                    <a:pt x="448310" y="194310"/>
                  </a:lnTo>
                  <a:lnTo>
                    <a:pt x="455930" y="205740"/>
                  </a:lnTo>
                  <a:lnTo>
                    <a:pt x="462280" y="218440"/>
                  </a:lnTo>
                  <a:lnTo>
                    <a:pt x="462280" y="231140"/>
                  </a:lnTo>
                  <a:lnTo>
                    <a:pt x="458470" y="243840"/>
                  </a:lnTo>
                  <a:lnTo>
                    <a:pt x="453390" y="257810"/>
                  </a:lnTo>
                  <a:lnTo>
                    <a:pt x="445770" y="269240"/>
                  </a:lnTo>
                  <a:lnTo>
                    <a:pt x="438150" y="278130"/>
                  </a:lnTo>
                  <a:lnTo>
                    <a:pt x="429260" y="287020"/>
                  </a:lnTo>
                  <a:lnTo>
                    <a:pt x="417830" y="297180"/>
                  </a:lnTo>
                  <a:lnTo>
                    <a:pt x="406400" y="307340"/>
                  </a:lnTo>
                  <a:lnTo>
                    <a:pt x="393700" y="317500"/>
                  </a:lnTo>
                  <a:lnTo>
                    <a:pt x="381000" y="326390"/>
                  </a:lnTo>
                  <a:lnTo>
                    <a:pt x="367030" y="334010"/>
                  </a:lnTo>
                  <a:lnTo>
                    <a:pt x="353060" y="341630"/>
                  </a:lnTo>
                  <a:lnTo>
                    <a:pt x="340360" y="350520"/>
                  </a:lnTo>
                  <a:lnTo>
                    <a:pt x="326390" y="360680"/>
                  </a:lnTo>
                  <a:lnTo>
                    <a:pt x="312420" y="369570"/>
                  </a:lnTo>
                  <a:lnTo>
                    <a:pt x="298450" y="378460"/>
                  </a:lnTo>
                  <a:lnTo>
                    <a:pt x="284480" y="387350"/>
                  </a:lnTo>
                  <a:lnTo>
                    <a:pt x="270510" y="394970"/>
                  </a:lnTo>
                  <a:lnTo>
                    <a:pt x="257810" y="402590"/>
                  </a:lnTo>
                  <a:lnTo>
                    <a:pt x="233680" y="417830"/>
                  </a:lnTo>
                  <a:lnTo>
                    <a:pt x="189230" y="445770"/>
                  </a:lnTo>
                  <a:lnTo>
                    <a:pt x="168910" y="459740"/>
                  </a:lnTo>
                  <a:lnTo>
                    <a:pt x="156210" y="467360"/>
                  </a:lnTo>
                  <a:lnTo>
                    <a:pt x="144780" y="473710"/>
                  </a:lnTo>
                  <a:lnTo>
                    <a:pt x="105410" y="495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0" name="Group 689"/>
          <p:cNvGrpSpPr/>
          <p:nvPr/>
        </p:nvGrpSpPr>
        <p:grpSpPr>
          <a:xfrm>
            <a:off x="2593340" y="8978900"/>
            <a:ext cx="5735321" cy="863601"/>
            <a:chOff x="2593340" y="8978900"/>
            <a:chExt cx="5735321" cy="863601"/>
          </a:xfrm>
        </p:grpSpPr>
        <p:sp>
          <p:nvSpPr>
            <p:cNvPr id="644" name="Freeform 643"/>
            <p:cNvSpPr/>
            <p:nvPr/>
          </p:nvSpPr>
          <p:spPr>
            <a:xfrm>
              <a:off x="3436620" y="9072880"/>
              <a:ext cx="248921" cy="252731"/>
            </a:xfrm>
            <a:custGeom>
              <a:avLst/>
              <a:gdLst/>
              <a:ahLst/>
              <a:cxnLst/>
              <a:rect l="0" t="0" r="0" b="0"/>
              <a:pathLst>
                <a:path w="248921" h="252731">
                  <a:moveTo>
                    <a:pt x="6350" y="0"/>
                  </a:moveTo>
                  <a:lnTo>
                    <a:pt x="0" y="17780"/>
                  </a:lnTo>
                  <a:lnTo>
                    <a:pt x="0" y="29210"/>
                  </a:lnTo>
                  <a:lnTo>
                    <a:pt x="1270" y="44450"/>
                  </a:lnTo>
                  <a:lnTo>
                    <a:pt x="2540" y="60960"/>
                  </a:lnTo>
                  <a:lnTo>
                    <a:pt x="3810" y="77470"/>
                  </a:lnTo>
                  <a:lnTo>
                    <a:pt x="5080" y="92710"/>
                  </a:lnTo>
                  <a:lnTo>
                    <a:pt x="5080" y="121920"/>
                  </a:lnTo>
                  <a:lnTo>
                    <a:pt x="6350" y="210820"/>
                  </a:lnTo>
                  <a:lnTo>
                    <a:pt x="6350" y="198120"/>
                  </a:lnTo>
                  <a:lnTo>
                    <a:pt x="7620" y="186690"/>
                  </a:lnTo>
                  <a:lnTo>
                    <a:pt x="8890" y="175260"/>
                  </a:lnTo>
                  <a:lnTo>
                    <a:pt x="11430" y="162560"/>
                  </a:lnTo>
                  <a:lnTo>
                    <a:pt x="13970" y="149860"/>
                  </a:lnTo>
                  <a:lnTo>
                    <a:pt x="13970" y="135890"/>
                  </a:lnTo>
                  <a:lnTo>
                    <a:pt x="15240" y="123190"/>
                  </a:lnTo>
                  <a:lnTo>
                    <a:pt x="16510" y="106680"/>
                  </a:lnTo>
                  <a:lnTo>
                    <a:pt x="21590" y="69850"/>
                  </a:lnTo>
                  <a:lnTo>
                    <a:pt x="27940" y="59690"/>
                  </a:lnTo>
                  <a:lnTo>
                    <a:pt x="36830" y="54610"/>
                  </a:lnTo>
                  <a:lnTo>
                    <a:pt x="48260" y="54610"/>
                  </a:lnTo>
                  <a:lnTo>
                    <a:pt x="55880" y="57150"/>
                  </a:lnTo>
                  <a:lnTo>
                    <a:pt x="63500" y="63500"/>
                  </a:lnTo>
                  <a:lnTo>
                    <a:pt x="68580" y="69850"/>
                  </a:lnTo>
                  <a:lnTo>
                    <a:pt x="73660" y="78740"/>
                  </a:lnTo>
                  <a:lnTo>
                    <a:pt x="77470" y="87630"/>
                  </a:lnTo>
                  <a:lnTo>
                    <a:pt x="82550" y="97790"/>
                  </a:lnTo>
                  <a:lnTo>
                    <a:pt x="86360" y="107950"/>
                  </a:lnTo>
                  <a:lnTo>
                    <a:pt x="90170" y="120650"/>
                  </a:lnTo>
                  <a:lnTo>
                    <a:pt x="97790" y="144780"/>
                  </a:lnTo>
                  <a:lnTo>
                    <a:pt x="111760" y="189230"/>
                  </a:lnTo>
                  <a:lnTo>
                    <a:pt x="115570" y="200660"/>
                  </a:lnTo>
                  <a:lnTo>
                    <a:pt x="118110" y="212090"/>
                  </a:lnTo>
                  <a:lnTo>
                    <a:pt x="125730" y="237490"/>
                  </a:lnTo>
                  <a:lnTo>
                    <a:pt x="129540" y="241300"/>
                  </a:lnTo>
                  <a:lnTo>
                    <a:pt x="132080" y="240030"/>
                  </a:lnTo>
                  <a:lnTo>
                    <a:pt x="135890" y="233680"/>
                  </a:lnTo>
                  <a:lnTo>
                    <a:pt x="138430" y="223520"/>
                  </a:lnTo>
                  <a:lnTo>
                    <a:pt x="139700" y="210820"/>
                  </a:lnTo>
                  <a:lnTo>
                    <a:pt x="140970" y="196850"/>
                  </a:lnTo>
                  <a:lnTo>
                    <a:pt x="142240" y="182880"/>
                  </a:lnTo>
                  <a:lnTo>
                    <a:pt x="142240" y="154940"/>
                  </a:lnTo>
                  <a:lnTo>
                    <a:pt x="143510" y="142240"/>
                  </a:lnTo>
                  <a:lnTo>
                    <a:pt x="146050" y="129540"/>
                  </a:lnTo>
                  <a:lnTo>
                    <a:pt x="148590" y="118110"/>
                  </a:lnTo>
                  <a:lnTo>
                    <a:pt x="152400" y="106680"/>
                  </a:lnTo>
                  <a:lnTo>
                    <a:pt x="157480" y="92710"/>
                  </a:lnTo>
                  <a:lnTo>
                    <a:pt x="163830" y="80010"/>
                  </a:lnTo>
                  <a:lnTo>
                    <a:pt x="170180" y="69850"/>
                  </a:lnTo>
                  <a:lnTo>
                    <a:pt x="179070" y="62230"/>
                  </a:lnTo>
                  <a:lnTo>
                    <a:pt x="187960" y="55880"/>
                  </a:lnTo>
                  <a:lnTo>
                    <a:pt x="195580" y="55880"/>
                  </a:lnTo>
                  <a:lnTo>
                    <a:pt x="200660" y="60960"/>
                  </a:lnTo>
                  <a:lnTo>
                    <a:pt x="207010" y="68580"/>
                  </a:lnTo>
                  <a:lnTo>
                    <a:pt x="210820" y="77470"/>
                  </a:lnTo>
                  <a:lnTo>
                    <a:pt x="215900" y="87630"/>
                  </a:lnTo>
                  <a:lnTo>
                    <a:pt x="219710" y="96520"/>
                  </a:lnTo>
                  <a:lnTo>
                    <a:pt x="223520" y="106680"/>
                  </a:lnTo>
                  <a:lnTo>
                    <a:pt x="231140" y="127000"/>
                  </a:lnTo>
                  <a:lnTo>
                    <a:pt x="232410" y="138430"/>
                  </a:lnTo>
                  <a:lnTo>
                    <a:pt x="234950" y="151130"/>
                  </a:lnTo>
                  <a:lnTo>
                    <a:pt x="236220" y="163830"/>
                  </a:lnTo>
                  <a:lnTo>
                    <a:pt x="237490" y="176530"/>
                  </a:lnTo>
                  <a:lnTo>
                    <a:pt x="240030" y="187960"/>
                  </a:lnTo>
                  <a:lnTo>
                    <a:pt x="248920" y="252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Freeform 644"/>
            <p:cNvSpPr/>
            <p:nvPr/>
          </p:nvSpPr>
          <p:spPr>
            <a:xfrm>
              <a:off x="3738880" y="9124950"/>
              <a:ext cx="114301" cy="207011"/>
            </a:xfrm>
            <a:custGeom>
              <a:avLst/>
              <a:gdLst/>
              <a:ahLst/>
              <a:cxnLst/>
              <a:rect l="0" t="0" r="0" b="0"/>
              <a:pathLst>
                <a:path w="114301" h="207011">
                  <a:moveTo>
                    <a:pt x="72390" y="11430"/>
                  </a:moveTo>
                  <a:lnTo>
                    <a:pt x="55880" y="0"/>
                  </a:lnTo>
                  <a:lnTo>
                    <a:pt x="48260" y="0"/>
                  </a:lnTo>
                  <a:lnTo>
                    <a:pt x="40640" y="1270"/>
                  </a:lnTo>
                  <a:lnTo>
                    <a:pt x="34290" y="5080"/>
                  </a:lnTo>
                  <a:lnTo>
                    <a:pt x="27940" y="10160"/>
                  </a:lnTo>
                  <a:lnTo>
                    <a:pt x="22860" y="17780"/>
                  </a:lnTo>
                  <a:lnTo>
                    <a:pt x="19050" y="26670"/>
                  </a:lnTo>
                  <a:lnTo>
                    <a:pt x="13970" y="35560"/>
                  </a:lnTo>
                  <a:lnTo>
                    <a:pt x="10160" y="45720"/>
                  </a:lnTo>
                  <a:lnTo>
                    <a:pt x="6350" y="54610"/>
                  </a:lnTo>
                  <a:lnTo>
                    <a:pt x="3810" y="69850"/>
                  </a:lnTo>
                  <a:lnTo>
                    <a:pt x="2540" y="87630"/>
                  </a:lnTo>
                  <a:lnTo>
                    <a:pt x="1270" y="107950"/>
                  </a:lnTo>
                  <a:lnTo>
                    <a:pt x="0" y="146050"/>
                  </a:lnTo>
                  <a:lnTo>
                    <a:pt x="0" y="165100"/>
                  </a:lnTo>
                  <a:lnTo>
                    <a:pt x="1270" y="179070"/>
                  </a:lnTo>
                  <a:lnTo>
                    <a:pt x="5080" y="190500"/>
                  </a:lnTo>
                  <a:lnTo>
                    <a:pt x="10160" y="201930"/>
                  </a:lnTo>
                  <a:lnTo>
                    <a:pt x="15240" y="205740"/>
                  </a:lnTo>
                  <a:lnTo>
                    <a:pt x="21590" y="207010"/>
                  </a:lnTo>
                  <a:lnTo>
                    <a:pt x="27940" y="204470"/>
                  </a:lnTo>
                  <a:lnTo>
                    <a:pt x="34290" y="200660"/>
                  </a:lnTo>
                  <a:lnTo>
                    <a:pt x="41910" y="193040"/>
                  </a:lnTo>
                  <a:lnTo>
                    <a:pt x="48260" y="185420"/>
                  </a:lnTo>
                  <a:lnTo>
                    <a:pt x="53340" y="173990"/>
                  </a:lnTo>
                  <a:lnTo>
                    <a:pt x="58420" y="161290"/>
                  </a:lnTo>
                  <a:lnTo>
                    <a:pt x="63500" y="146050"/>
                  </a:lnTo>
                  <a:lnTo>
                    <a:pt x="66040" y="129540"/>
                  </a:lnTo>
                  <a:lnTo>
                    <a:pt x="68580" y="111760"/>
                  </a:lnTo>
                  <a:lnTo>
                    <a:pt x="69850" y="92710"/>
                  </a:lnTo>
                  <a:lnTo>
                    <a:pt x="72390" y="85090"/>
                  </a:lnTo>
                  <a:lnTo>
                    <a:pt x="74930" y="86360"/>
                  </a:lnTo>
                  <a:lnTo>
                    <a:pt x="77470" y="92710"/>
                  </a:lnTo>
                  <a:lnTo>
                    <a:pt x="80010" y="102870"/>
                  </a:lnTo>
                  <a:lnTo>
                    <a:pt x="83820" y="115570"/>
                  </a:lnTo>
                  <a:lnTo>
                    <a:pt x="93980" y="158750"/>
                  </a:lnTo>
                  <a:lnTo>
                    <a:pt x="114300" y="2006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Freeform 645"/>
            <p:cNvSpPr/>
            <p:nvPr/>
          </p:nvSpPr>
          <p:spPr>
            <a:xfrm>
              <a:off x="3900170" y="9116060"/>
              <a:ext cx="142241" cy="213361"/>
            </a:xfrm>
            <a:custGeom>
              <a:avLst/>
              <a:gdLst/>
              <a:ahLst/>
              <a:cxnLst/>
              <a:rect l="0" t="0" r="0" b="0"/>
              <a:pathLst>
                <a:path w="142241" h="213361">
                  <a:moveTo>
                    <a:pt x="6350" y="52070"/>
                  </a:moveTo>
                  <a:lnTo>
                    <a:pt x="0" y="68580"/>
                  </a:lnTo>
                  <a:lnTo>
                    <a:pt x="0" y="80010"/>
                  </a:lnTo>
                  <a:lnTo>
                    <a:pt x="1270" y="92710"/>
                  </a:lnTo>
                  <a:lnTo>
                    <a:pt x="2540" y="106680"/>
                  </a:lnTo>
                  <a:lnTo>
                    <a:pt x="5080" y="123190"/>
                  </a:lnTo>
                  <a:lnTo>
                    <a:pt x="10160" y="156210"/>
                  </a:lnTo>
                  <a:lnTo>
                    <a:pt x="20320" y="207010"/>
                  </a:lnTo>
                  <a:lnTo>
                    <a:pt x="24130" y="213360"/>
                  </a:lnTo>
                  <a:lnTo>
                    <a:pt x="26670" y="210820"/>
                  </a:lnTo>
                  <a:lnTo>
                    <a:pt x="30480" y="203200"/>
                  </a:lnTo>
                  <a:lnTo>
                    <a:pt x="33020" y="190500"/>
                  </a:lnTo>
                  <a:lnTo>
                    <a:pt x="34290" y="173990"/>
                  </a:lnTo>
                  <a:lnTo>
                    <a:pt x="35560" y="153670"/>
                  </a:lnTo>
                  <a:lnTo>
                    <a:pt x="36830" y="137160"/>
                  </a:lnTo>
                  <a:lnTo>
                    <a:pt x="39370" y="123190"/>
                  </a:lnTo>
                  <a:lnTo>
                    <a:pt x="41910" y="110490"/>
                  </a:lnTo>
                  <a:lnTo>
                    <a:pt x="45720" y="97790"/>
                  </a:lnTo>
                  <a:lnTo>
                    <a:pt x="48260" y="86360"/>
                  </a:lnTo>
                  <a:lnTo>
                    <a:pt x="52070" y="74930"/>
                  </a:lnTo>
                  <a:lnTo>
                    <a:pt x="55880" y="63500"/>
                  </a:lnTo>
                  <a:lnTo>
                    <a:pt x="62230" y="53340"/>
                  </a:lnTo>
                  <a:lnTo>
                    <a:pt x="67310" y="41910"/>
                  </a:lnTo>
                  <a:lnTo>
                    <a:pt x="73660" y="33020"/>
                  </a:lnTo>
                  <a:lnTo>
                    <a:pt x="80010" y="24130"/>
                  </a:lnTo>
                  <a:lnTo>
                    <a:pt x="87630" y="15240"/>
                  </a:lnTo>
                  <a:lnTo>
                    <a:pt x="96520" y="10160"/>
                  </a:lnTo>
                  <a:lnTo>
                    <a:pt x="106680" y="6350"/>
                  </a:lnTo>
                  <a:lnTo>
                    <a:pt x="1422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Freeform 646"/>
            <p:cNvSpPr/>
            <p:nvPr/>
          </p:nvSpPr>
          <p:spPr>
            <a:xfrm>
              <a:off x="4088130" y="9157970"/>
              <a:ext cx="123191" cy="179071"/>
            </a:xfrm>
            <a:custGeom>
              <a:avLst/>
              <a:gdLst/>
              <a:ahLst/>
              <a:cxnLst/>
              <a:rect l="0" t="0" r="0" b="0"/>
              <a:pathLst>
                <a:path w="123191" h="179071">
                  <a:moveTo>
                    <a:pt x="17780" y="179070"/>
                  </a:moveTo>
                  <a:lnTo>
                    <a:pt x="6350" y="167640"/>
                  </a:lnTo>
                  <a:lnTo>
                    <a:pt x="3810" y="160020"/>
                  </a:lnTo>
                  <a:lnTo>
                    <a:pt x="1270" y="149860"/>
                  </a:lnTo>
                  <a:lnTo>
                    <a:pt x="0" y="138430"/>
                  </a:lnTo>
                  <a:lnTo>
                    <a:pt x="0" y="125730"/>
                  </a:lnTo>
                  <a:lnTo>
                    <a:pt x="1270" y="113030"/>
                  </a:lnTo>
                  <a:lnTo>
                    <a:pt x="3810" y="100330"/>
                  </a:lnTo>
                  <a:lnTo>
                    <a:pt x="7620" y="86360"/>
                  </a:lnTo>
                  <a:lnTo>
                    <a:pt x="15240" y="72390"/>
                  </a:lnTo>
                  <a:lnTo>
                    <a:pt x="22860" y="58420"/>
                  </a:lnTo>
                  <a:lnTo>
                    <a:pt x="31750" y="45720"/>
                  </a:lnTo>
                  <a:lnTo>
                    <a:pt x="41910" y="34290"/>
                  </a:lnTo>
                  <a:lnTo>
                    <a:pt x="50800" y="22860"/>
                  </a:lnTo>
                  <a:lnTo>
                    <a:pt x="62230" y="15240"/>
                  </a:lnTo>
                  <a:lnTo>
                    <a:pt x="74930" y="10160"/>
                  </a:lnTo>
                  <a:lnTo>
                    <a:pt x="12319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Freeform 647"/>
            <p:cNvSpPr/>
            <p:nvPr/>
          </p:nvSpPr>
          <p:spPr>
            <a:xfrm>
              <a:off x="4274820" y="9146540"/>
              <a:ext cx="10161" cy="158751"/>
            </a:xfrm>
            <a:custGeom>
              <a:avLst/>
              <a:gdLst/>
              <a:ahLst/>
              <a:cxnLst/>
              <a:rect l="0" t="0" r="0" b="0"/>
              <a:pathLst>
                <a:path w="10161" h="158751">
                  <a:moveTo>
                    <a:pt x="0" y="0"/>
                  </a:moveTo>
                  <a:lnTo>
                    <a:pt x="0" y="73660"/>
                  </a:lnTo>
                  <a:lnTo>
                    <a:pt x="1270" y="88900"/>
                  </a:lnTo>
                  <a:lnTo>
                    <a:pt x="10160" y="158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Freeform 648"/>
            <p:cNvSpPr/>
            <p:nvPr/>
          </p:nvSpPr>
          <p:spPr>
            <a:xfrm>
              <a:off x="4306570" y="9147810"/>
              <a:ext cx="220981" cy="214631"/>
            </a:xfrm>
            <a:custGeom>
              <a:avLst/>
              <a:gdLst/>
              <a:ahLst/>
              <a:cxnLst/>
              <a:rect l="0" t="0" r="0" b="0"/>
              <a:pathLst>
                <a:path w="220981" h="214631">
                  <a:moveTo>
                    <a:pt x="0" y="83820"/>
                  </a:moveTo>
                  <a:lnTo>
                    <a:pt x="21590" y="95250"/>
                  </a:lnTo>
                  <a:lnTo>
                    <a:pt x="33020" y="96520"/>
                  </a:lnTo>
                  <a:lnTo>
                    <a:pt x="45720" y="96520"/>
                  </a:lnTo>
                  <a:lnTo>
                    <a:pt x="58420" y="96520"/>
                  </a:lnTo>
                  <a:lnTo>
                    <a:pt x="71120" y="93980"/>
                  </a:lnTo>
                  <a:lnTo>
                    <a:pt x="85090" y="91440"/>
                  </a:lnTo>
                  <a:lnTo>
                    <a:pt x="99060" y="88900"/>
                  </a:lnTo>
                  <a:lnTo>
                    <a:pt x="111760" y="85090"/>
                  </a:lnTo>
                  <a:lnTo>
                    <a:pt x="123190" y="80010"/>
                  </a:lnTo>
                  <a:lnTo>
                    <a:pt x="134620" y="73660"/>
                  </a:lnTo>
                  <a:lnTo>
                    <a:pt x="142240" y="64770"/>
                  </a:lnTo>
                  <a:lnTo>
                    <a:pt x="147320" y="52070"/>
                  </a:lnTo>
                  <a:lnTo>
                    <a:pt x="151130" y="38100"/>
                  </a:lnTo>
                  <a:lnTo>
                    <a:pt x="151130" y="26670"/>
                  </a:lnTo>
                  <a:lnTo>
                    <a:pt x="148590" y="16510"/>
                  </a:lnTo>
                  <a:lnTo>
                    <a:pt x="144780" y="7620"/>
                  </a:lnTo>
                  <a:lnTo>
                    <a:pt x="137160" y="2540"/>
                  </a:lnTo>
                  <a:lnTo>
                    <a:pt x="127000" y="0"/>
                  </a:lnTo>
                  <a:lnTo>
                    <a:pt x="116840" y="0"/>
                  </a:lnTo>
                  <a:lnTo>
                    <a:pt x="106680" y="2540"/>
                  </a:lnTo>
                  <a:lnTo>
                    <a:pt x="97790" y="6350"/>
                  </a:lnTo>
                  <a:lnTo>
                    <a:pt x="90170" y="10160"/>
                  </a:lnTo>
                  <a:lnTo>
                    <a:pt x="81280" y="17780"/>
                  </a:lnTo>
                  <a:lnTo>
                    <a:pt x="74930" y="25400"/>
                  </a:lnTo>
                  <a:lnTo>
                    <a:pt x="67310" y="34290"/>
                  </a:lnTo>
                  <a:lnTo>
                    <a:pt x="60960" y="44450"/>
                  </a:lnTo>
                  <a:lnTo>
                    <a:pt x="55880" y="57150"/>
                  </a:lnTo>
                  <a:lnTo>
                    <a:pt x="50800" y="68580"/>
                  </a:lnTo>
                  <a:lnTo>
                    <a:pt x="48260" y="85090"/>
                  </a:lnTo>
                  <a:lnTo>
                    <a:pt x="45720" y="101600"/>
                  </a:lnTo>
                  <a:lnTo>
                    <a:pt x="44450" y="120650"/>
                  </a:lnTo>
                  <a:lnTo>
                    <a:pt x="45720" y="135890"/>
                  </a:lnTo>
                  <a:lnTo>
                    <a:pt x="49530" y="149860"/>
                  </a:lnTo>
                  <a:lnTo>
                    <a:pt x="53340" y="162560"/>
                  </a:lnTo>
                  <a:lnTo>
                    <a:pt x="60960" y="175260"/>
                  </a:lnTo>
                  <a:lnTo>
                    <a:pt x="71120" y="186690"/>
                  </a:lnTo>
                  <a:lnTo>
                    <a:pt x="82550" y="198120"/>
                  </a:lnTo>
                  <a:lnTo>
                    <a:pt x="95250" y="205740"/>
                  </a:lnTo>
                  <a:lnTo>
                    <a:pt x="110490" y="210820"/>
                  </a:lnTo>
                  <a:lnTo>
                    <a:pt x="125730" y="213360"/>
                  </a:lnTo>
                  <a:lnTo>
                    <a:pt x="139700" y="214630"/>
                  </a:lnTo>
                  <a:lnTo>
                    <a:pt x="152400" y="214630"/>
                  </a:lnTo>
                  <a:lnTo>
                    <a:pt x="165100" y="213360"/>
                  </a:lnTo>
                  <a:lnTo>
                    <a:pt x="176530" y="210820"/>
                  </a:lnTo>
                  <a:lnTo>
                    <a:pt x="187960" y="208280"/>
                  </a:lnTo>
                  <a:lnTo>
                    <a:pt x="220980" y="1993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Freeform 649"/>
            <p:cNvSpPr/>
            <p:nvPr/>
          </p:nvSpPr>
          <p:spPr>
            <a:xfrm>
              <a:off x="4577080" y="8978900"/>
              <a:ext cx="170181" cy="402591"/>
            </a:xfrm>
            <a:custGeom>
              <a:avLst/>
              <a:gdLst/>
              <a:ahLst/>
              <a:cxnLst/>
              <a:rect l="0" t="0" r="0" b="0"/>
              <a:pathLst>
                <a:path w="170181" h="402591">
                  <a:moveTo>
                    <a:pt x="139700" y="0"/>
                  </a:moveTo>
                  <a:lnTo>
                    <a:pt x="139700" y="73660"/>
                  </a:lnTo>
                  <a:lnTo>
                    <a:pt x="140970" y="90170"/>
                  </a:lnTo>
                  <a:lnTo>
                    <a:pt x="142240" y="106680"/>
                  </a:lnTo>
                  <a:lnTo>
                    <a:pt x="144780" y="123190"/>
                  </a:lnTo>
                  <a:lnTo>
                    <a:pt x="147320" y="140970"/>
                  </a:lnTo>
                  <a:lnTo>
                    <a:pt x="148590" y="158750"/>
                  </a:lnTo>
                  <a:lnTo>
                    <a:pt x="148590" y="175260"/>
                  </a:lnTo>
                  <a:lnTo>
                    <a:pt x="149860" y="191770"/>
                  </a:lnTo>
                  <a:lnTo>
                    <a:pt x="152400" y="207010"/>
                  </a:lnTo>
                  <a:lnTo>
                    <a:pt x="154940" y="222250"/>
                  </a:lnTo>
                  <a:lnTo>
                    <a:pt x="157480" y="237490"/>
                  </a:lnTo>
                  <a:lnTo>
                    <a:pt x="158750" y="251460"/>
                  </a:lnTo>
                  <a:lnTo>
                    <a:pt x="158750" y="265430"/>
                  </a:lnTo>
                  <a:lnTo>
                    <a:pt x="161290" y="280670"/>
                  </a:lnTo>
                  <a:lnTo>
                    <a:pt x="162560" y="294640"/>
                  </a:lnTo>
                  <a:lnTo>
                    <a:pt x="166370" y="308610"/>
                  </a:lnTo>
                  <a:lnTo>
                    <a:pt x="167640" y="322580"/>
                  </a:lnTo>
                  <a:lnTo>
                    <a:pt x="168910" y="336550"/>
                  </a:lnTo>
                  <a:lnTo>
                    <a:pt x="170180" y="350520"/>
                  </a:lnTo>
                  <a:lnTo>
                    <a:pt x="168910" y="356870"/>
                  </a:lnTo>
                  <a:lnTo>
                    <a:pt x="167640" y="356870"/>
                  </a:lnTo>
                  <a:lnTo>
                    <a:pt x="165100" y="354330"/>
                  </a:lnTo>
                  <a:lnTo>
                    <a:pt x="162560" y="347980"/>
                  </a:lnTo>
                  <a:lnTo>
                    <a:pt x="160020" y="340360"/>
                  </a:lnTo>
                  <a:lnTo>
                    <a:pt x="153670" y="323850"/>
                  </a:lnTo>
                  <a:lnTo>
                    <a:pt x="146050" y="303530"/>
                  </a:lnTo>
                  <a:lnTo>
                    <a:pt x="142240" y="294640"/>
                  </a:lnTo>
                  <a:lnTo>
                    <a:pt x="135890" y="287020"/>
                  </a:lnTo>
                  <a:lnTo>
                    <a:pt x="130810" y="278130"/>
                  </a:lnTo>
                  <a:lnTo>
                    <a:pt x="123190" y="271780"/>
                  </a:lnTo>
                  <a:lnTo>
                    <a:pt x="114300" y="264160"/>
                  </a:lnTo>
                  <a:lnTo>
                    <a:pt x="105410" y="256540"/>
                  </a:lnTo>
                  <a:lnTo>
                    <a:pt x="93980" y="254000"/>
                  </a:lnTo>
                  <a:lnTo>
                    <a:pt x="82550" y="255270"/>
                  </a:lnTo>
                  <a:lnTo>
                    <a:pt x="69850" y="257810"/>
                  </a:lnTo>
                  <a:lnTo>
                    <a:pt x="59690" y="261620"/>
                  </a:lnTo>
                  <a:lnTo>
                    <a:pt x="49530" y="266700"/>
                  </a:lnTo>
                  <a:lnTo>
                    <a:pt x="40640" y="273050"/>
                  </a:lnTo>
                  <a:lnTo>
                    <a:pt x="33020" y="278130"/>
                  </a:lnTo>
                  <a:lnTo>
                    <a:pt x="25400" y="285750"/>
                  </a:lnTo>
                  <a:lnTo>
                    <a:pt x="17780" y="292100"/>
                  </a:lnTo>
                  <a:lnTo>
                    <a:pt x="11430" y="299720"/>
                  </a:lnTo>
                  <a:lnTo>
                    <a:pt x="6350" y="308610"/>
                  </a:lnTo>
                  <a:lnTo>
                    <a:pt x="1270" y="317500"/>
                  </a:lnTo>
                  <a:lnTo>
                    <a:pt x="0" y="328930"/>
                  </a:lnTo>
                  <a:lnTo>
                    <a:pt x="0" y="340360"/>
                  </a:lnTo>
                  <a:lnTo>
                    <a:pt x="1270" y="353060"/>
                  </a:lnTo>
                  <a:lnTo>
                    <a:pt x="3810" y="364490"/>
                  </a:lnTo>
                  <a:lnTo>
                    <a:pt x="7620" y="373380"/>
                  </a:lnTo>
                  <a:lnTo>
                    <a:pt x="13970" y="382270"/>
                  </a:lnTo>
                  <a:lnTo>
                    <a:pt x="21590" y="389890"/>
                  </a:lnTo>
                  <a:lnTo>
                    <a:pt x="31750" y="394970"/>
                  </a:lnTo>
                  <a:lnTo>
                    <a:pt x="43180" y="400050"/>
                  </a:lnTo>
                  <a:lnTo>
                    <a:pt x="54610" y="402590"/>
                  </a:lnTo>
                  <a:lnTo>
                    <a:pt x="64770" y="402590"/>
                  </a:lnTo>
                  <a:lnTo>
                    <a:pt x="76200" y="401320"/>
                  </a:lnTo>
                  <a:lnTo>
                    <a:pt x="87630" y="398780"/>
                  </a:lnTo>
                  <a:lnTo>
                    <a:pt x="100330" y="394970"/>
                  </a:lnTo>
                  <a:lnTo>
                    <a:pt x="139700" y="3784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Freeform 650"/>
            <p:cNvSpPr/>
            <p:nvPr/>
          </p:nvSpPr>
          <p:spPr>
            <a:xfrm>
              <a:off x="4937760" y="9126220"/>
              <a:ext cx="294641" cy="243841"/>
            </a:xfrm>
            <a:custGeom>
              <a:avLst/>
              <a:gdLst/>
              <a:ahLst/>
              <a:cxnLst/>
              <a:rect l="0" t="0" r="0" b="0"/>
              <a:pathLst>
                <a:path w="294641" h="243841">
                  <a:moveTo>
                    <a:pt x="0" y="31750"/>
                  </a:moveTo>
                  <a:lnTo>
                    <a:pt x="0" y="53340"/>
                  </a:lnTo>
                  <a:lnTo>
                    <a:pt x="1270" y="63500"/>
                  </a:lnTo>
                  <a:lnTo>
                    <a:pt x="3810" y="73660"/>
                  </a:lnTo>
                  <a:lnTo>
                    <a:pt x="35560" y="203200"/>
                  </a:lnTo>
                  <a:lnTo>
                    <a:pt x="39370" y="215900"/>
                  </a:lnTo>
                  <a:lnTo>
                    <a:pt x="45720" y="240030"/>
                  </a:lnTo>
                  <a:lnTo>
                    <a:pt x="52070" y="243840"/>
                  </a:lnTo>
                  <a:lnTo>
                    <a:pt x="58420" y="243840"/>
                  </a:lnTo>
                  <a:lnTo>
                    <a:pt x="67310" y="240030"/>
                  </a:lnTo>
                  <a:lnTo>
                    <a:pt x="73660" y="233680"/>
                  </a:lnTo>
                  <a:lnTo>
                    <a:pt x="80010" y="226060"/>
                  </a:lnTo>
                  <a:lnTo>
                    <a:pt x="85090" y="217170"/>
                  </a:lnTo>
                  <a:lnTo>
                    <a:pt x="87630" y="207010"/>
                  </a:lnTo>
                  <a:lnTo>
                    <a:pt x="90170" y="195580"/>
                  </a:lnTo>
                  <a:lnTo>
                    <a:pt x="91440" y="182880"/>
                  </a:lnTo>
                  <a:lnTo>
                    <a:pt x="92710" y="166370"/>
                  </a:lnTo>
                  <a:lnTo>
                    <a:pt x="93980" y="125730"/>
                  </a:lnTo>
                  <a:lnTo>
                    <a:pt x="95250" y="107950"/>
                  </a:lnTo>
                  <a:lnTo>
                    <a:pt x="97790" y="90170"/>
                  </a:lnTo>
                  <a:lnTo>
                    <a:pt x="100330" y="73660"/>
                  </a:lnTo>
                  <a:lnTo>
                    <a:pt x="104140" y="66040"/>
                  </a:lnTo>
                  <a:lnTo>
                    <a:pt x="109220" y="62230"/>
                  </a:lnTo>
                  <a:lnTo>
                    <a:pt x="115570" y="62230"/>
                  </a:lnTo>
                  <a:lnTo>
                    <a:pt x="120650" y="68580"/>
                  </a:lnTo>
                  <a:lnTo>
                    <a:pt x="127000" y="78740"/>
                  </a:lnTo>
                  <a:lnTo>
                    <a:pt x="134620" y="91440"/>
                  </a:lnTo>
                  <a:lnTo>
                    <a:pt x="140970" y="102870"/>
                  </a:lnTo>
                  <a:lnTo>
                    <a:pt x="147320" y="114300"/>
                  </a:lnTo>
                  <a:lnTo>
                    <a:pt x="154940" y="125730"/>
                  </a:lnTo>
                  <a:lnTo>
                    <a:pt x="161290" y="138430"/>
                  </a:lnTo>
                  <a:lnTo>
                    <a:pt x="168910" y="152400"/>
                  </a:lnTo>
                  <a:lnTo>
                    <a:pt x="175260" y="168910"/>
                  </a:lnTo>
                  <a:lnTo>
                    <a:pt x="184150" y="181610"/>
                  </a:lnTo>
                  <a:lnTo>
                    <a:pt x="193040" y="191770"/>
                  </a:lnTo>
                  <a:lnTo>
                    <a:pt x="201930" y="201930"/>
                  </a:lnTo>
                  <a:lnTo>
                    <a:pt x="210820" y="205740"/>
                  </a:lnTo>
                  <a:lnTo>
                    <a:pt x="218440" y="205740"/>
                  </a:lnTo>
                  <a:lnTo>
                    <a:pt x="227330" y="204470"/>
                  </a:lnTo>
                  <a:lnTo>
                    <a:pt x="232410" y="196850"/>
                  </a:lnTo>
                  <a:lnTo>
                    <a:pt x="234950" y="186690"/>
                  </a:lnTo>
                  <a:lnTo>
                    <a:pt x="237490" y="172720"/>
                  </a:lnTo>
                  <a:lnTo>
                    <a:pt x="256540" y="52070"/>
                  </a:lnTo>
                  <a:lnTo>
                    <a:pt x="262890" y="36830"/>
                  </a:lnTo>
                  <a:lnTo>
                    <a:pt x="269240" y="25400"/>
                  </a:lnTo>
                  <a:lnTo>
                    <a:pt x="2946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Freeform 651"/>
            <p:cNvSpPr/>
            <p:nvPr/>
          </p:nvSpPr>
          <p:spPr>
            <a:xfrm>
              <a:off x="5264150" y="9180830"/>
              <a:ext cx="123191" cy="160021"/>
            </a:xfrm>
            <a:custGeom>
              <a:avLst/>
              <a:gdLst/>
              <a:ahLst/>
              <a:cxnLst/>
              <a:rect l="0" t="0" r="0" b="0"/>
              <a:pathLst>
                <a:path w="123191" h="160021">
                  <a:moveTo>
                    <a:pt x="10160" y="8890"/>
                  </a:moveTo>
                  <a:lnTo>
                    <a:pt x="5080" y="30480"/>
                  </a:lnTo>
                  <a:lnTo>
                    <a:pt x="3810" y="41910"/>
                  </a:lnTo>
                  <a:lnTo>
                    <a:pt x="2540" y="54610"/>
                  </a:lnTo>
                  <a:lnTo>
                    <a:pt x="1270" y="67310"/>
                  </a:lnTo>
                  <a:lnTo>
                    <a:pt x="1270" y="96520"/>
                  </a:lnTo>
                  <a:lnTo>
                    <a:pt x="0" y="113030"/>
                  </a:lnTo>
                  <a:lnTo>
                    <a:pt x="3810" y="127000"/>
                  </a:lnTo>
                  <a:lnTo>
                    <a:pt x="10160" y="139700"/>
                  </a:lnTo>
                  <a:lnTo>
                    <a:pt x="16510" y="152400"/>
                  </a:lnTo>
                  <a:lnTo>
                    <a:pt x="29210" y="158750"/>
                  </a:lnTo>
                  <a:lnTo>
                    <a:pt x="44450" y="160020"/>
                  </a:lnTo>
                  <a:lnTo>
                    <a:pt x="60960" y="158750"/>
                  </a:lnTo>
                  <a:lnTo>
                    <a:pt x="74930" y="154940"/>
                  </a:lnTo>
                  <a:lnTo>
                    <a:pt x="86360" y="151130"/>
                  </a:lnTo>
                  <a:lnTo>
                    <a:pt x="96520" y="146050"/>
                  </a:lnTo>
                  <a:lnTo>
                    <a:pt x="104140" y="138430"/>
                  </a:lnTo>
                  <a:lnTo>
                    <a:pt x="110490" y="129540"/>
                  </a:lnTo>
                  <a:lnTo>
                    <a:pt x="115570" y="120650"/>
                  </a:lnTo>
                  <a:lnTo>
                    <a:pt x="119380" y="109220"/>
                  </a:lnTo>
                  <a:lnTo>
                    <a:pt x="121920" y="95250"/>
                  </a:lnTo>
                  <a:lnTo>
                    <a:pt x="123190" y="80010"/>
                  </a:lnTo>
                  <a:lnTo>
                    <a:pt x="123190" y="67310"/>
                  </a:lnTo>
                  <a:lnTo>
                    <a:pt x="121920" y="54610"/>
                  </a:lnTo>
                  <a:lnTo>
                    <a:pt x="119380" y="43180"/>
                  </a:lnTo>
                  <a:lnTo>
                    <a:pt x="115570" y="31750"/>
                  </a:lnTo>
                  <a:lnTo>
                    <a:pt x="107950" y="20320"/>
                  </a:lnTo>
                  <a:lnTo>
                    <a:pt x="100330" y="8890"/>
                  </a:lnTo>
                  <a:lnTo>
                    <a:pt x="90170" y="2540"/>
                  </a:lnTo>
                  <a:lnTo>
                    <a:pt x="78740" y="0"/>
                  </a:lnTo>
                  <a:lnTo>
                    <a:pt x="67310" y="0"/>
                  </a:lnTo>
                  <a:lnTo>
                    <a:pt x="57150" y="2540"/>
                  </a:lnTo>
                  <a:lnTo>
                    <a:pt x="49530" y="7620"/>
                  </a:lnTo>
                  <a:lnTo>
                    <a:pt x="31750" y="292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Freeform 652"/>
            <p:cNvSpPr/>
            <p:nvPr/>
          </p:nvSpPr>
          <p:spPr>
            <a:xfrm>
              <a:off x="5426710" y="9178290"/>
              <a:ext cx="247651" cy="180341"/>
            </a:xfrm>
            <a:custGeom>
              <a:avLst/>
              <a:gdLst/>
              <a:ahLst/>
              <a:cxnLst/>
              <a:rect l="0" t="0" r="0" b="0"/>
              <a:pathLst>
                <a:path w="247651" h="180341">
                  <a:moveTo>
                    <a:pt x="16510" y="0"/>
                  </a:moveTo>
                  <a:lnTo>
                    <a:pt x="16510" y="34290"/>
                  </a:lnTo>
                  <a:lnTo>
                    <a:pt x="15240" y="50800"/>
                  </a:lnTo>
                  <a:lnTo>
                    <a:pt x="13970" y="68580"/>
                  </a:lnTo>
                  <a:lnTo>
                    <a:pt x="11430" y="88900"/>
                  </a:lnTo>
                  <a:lnTo>
                    <a:pt x="8890" y="105410"/>
                  </a:lnTo>
                  <a:lnTo>
                    <a:pt x="7620" y="121920"/>
                  </a:lnTo>
                  <a:lnTo>
                    <a:pt x="7620" y="137160"/>
                  </a:lnTo>
                  <a:lnTo>
                    <a:pt x="6350" y="151130"/>
                  </a:lnTo>
                  <a:lnTo>
                    <a:pt x="3810" y="163830"/>
                  </a:lnTo>
                  <a:lnTo>
                    <a:pt x="1270" y="176530"/>
                  </a:lnTo>
                  <a:lnTo>
                    <a:pt x="0" y="180340"/>
                  </a:lnTo>
                  <a:lnTo>
                    <a:pt x="1270" y="180340"/>
                  </a:lnTo>
                  <a:lnTo>
                    <a:pt x="2540" y="176530"/>
                  </a:lnTo>
                  <a:lnTo>
                    <a:pt x="5080" y="167640"/>
                  </a:lnTo>
                  <a:lnTo>
                    <a:pt x="7620" y="156210"/>
                  </a:lnTo>
                  <a:lnTo>
                    <a:pt x="10160" y="143510"/>
                  </a:lnTo>
                  <a:lnTo>
                    <a:pt x="13970" y="130810"/>
                  </a:lnTo>
                  <a:lnTo>
                    <a:pt x="16510" y="119380"/>
                  </a:lnTo>
                  <a:lnTo>
                    <a:pt x="20320" y="107950"/>
                  </a:lnTo>
                  <a:lnTo>
                    <a:pt x="25400" y="95250"/>
                  </a:lnTo>
                  <a:lnTo>
                    <a:pt x="30480" y="82550"/>
                  </a:lnTo>
                  <a:lnTo>
                    <a:pt x="36830" y="68580"/>
                  </a:lnTo>
                  <a:lnTo>
                    <a:pt x="41910" y="58420"/>
                  </a:lnTo>
                  <a:lnTo>
                    <a:pt x="49530" y="48260"/>
                  </a:lnTo>
                  <a:lnTo>
                    <a:pt x="55880" y="39370"/>
                  </a:lnTo>
                  <a:lnTo>
                    <a:pt x="62230" y="35560"/>
                  </a:lnTo>
                  <a:lnTo>
                    <a:pt x="69850" y="35560"/>
                  </a:lnTo>
                  <a:lnTo>
                    <a:pt x="76200" y="38100"/>
                  </a:lnTo>
                  <a:lnTo>
                    <a:pt x="82550" y="43180"/>
                  </a:lnTo>
                  <a:lnTo>
                    <a:pt x="87630" y="49530"/>
                  </a:lnTo>
                  <a:lnTo>
                    <a:pt x="91440" y="58420"/>
                  </a:lnTo>
                  <a:lnTo>
                    <a:pt x="96520" y="68580"/>
                  </a:lnTo>
                  <a:lnTo>
                    <a:pt x="100330" y="80010"/>
                  </a:lnTo>
                  <a:lnTo>
                    <a:pt x="104140" y="91440"/>
                  </a:lnTo>
                  <a:lnTo>
                    <a:pt x="106680" y="104140"/>
                  </a:lnTo>
                  <a:lnTo>
                    <a:pt x="107950" y="118110"/>
                  </a:lnTo>
                  <a:lnTo>
                    <a:pt x="109220" y="130810"/>
                  </a:lnTo>
                  <a:lnTo>
                    <a:pt x="110490" y="137160"/>
                  </a:lnTo>
                  <a:lnTo>
                    <a:pt x="113030" y="137160"/>
                  </a:lnTo>
                  <a:lnTo>
                    <a:pt x="115570" y="133350"/>
                  </a:lnTo>
                  <a:lnTo>
                    <a:pt x="120650" y="125730"/>
                  </a:lnTo>
                  <a:lnTo>
                    <a:pt x="125730" y="114300"/>
                  </a:lnTo>
                  <a:lnTo>
                    <a:pt x="130810" y="100330"/>
                  </a:lnTo>
                  <a:lnTo>
                    <a:pt x="135890" y="87630"/>
                  </a:lnTo>
                  <a:lnTo>
                    <a:pt x="140970" y="73660"/>
                  </a:lnTo>
                  <a:lnTo>
                    <a:pt x="144780" y="59690"/>
                  </a:lnTo>
                  <a:lnTo>
                    <a:pt x="149860" y="48260"/>
                  </a:lnTo>
                  <a:lnTo>
                    <a:pt x="156210" y="38100"/>
                  </a:lnTo>
                  <a:lnTo>
                    <a:pt x="162560" y="29210"/>
                  </a:lnTo>
                  <a:lnTo>
                    <a:pt x="171450" y="26670"/>
                  </a:lnTo>
                  <a:lnTo>
                    <a:pt x="181610" y="27940"/>
                  </a:lnTo>
                  <a:lnTo>
                    <a:pt x="193040" y="33020"/>
                  </a:lnTo>
                  <a:lnTo>
                    <a:pt x="201930" y="41910"/>
                  </a:lnTo>
                  <a:lnTo>
                    <a:pt x="209550" y="53340"/>
                  </a:lnTo>
                  <a:lnTo>
                    <a:pt x="214630" y="67310"/>
                  </a:lnTo>
                  <a:lnTo>
                    <a:pt x="219710" y="80010"/>
                  </a:lnTo>
                  <a:lnTo>
                    <a:pt x="224790" y="92710"/>
                  </a:lnTo>
                  <a:lnTo>
                    <a:pt x="247650" y="147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Freeform 653"/>
            <p:cNvSpPr/>
            <p:nvPr/>
          </p:nvSpPr>
          <p:spPr>
            <a:xfrm>
              <a:off x="5685790" y="9178290"/>
              <a:ext cx="209551" cy="176531"/>
            </a:xfrm>
            <a:custGeom>
              <a:avLst/>
              <a:gdLst/>
              <a:ahLst/>
              <a:cxnLst/>
              <a:rect l="0" t="0" r="0" b="0"/>
              <a:pathLst>
                <a:path w="209551" h="176531">
                  <a:moveTo>
                    <a:pt x="0" y="53340"/>
                  </a:moveTo>
                  <a:lnTo>
                    <a:pt x="21590" y="58420"/>
                  </a:lnTo>
                  <a:lnTo>
                    <a:pt x="33020" y="60960"/>
                  </a:lnTo>
                  <a:lnTo>
                    <a:pt x="45720" y="60960"/>
                  </a:lnTo>
                  <a:lnTo>
                    <a:pt x="58420" y="62230"/>
                  </a:lnTo>
                  <a:lnTo>
                    <a:pt x="71120" y="60960"/>
                  </a:lnTo>
                  <a:lnTo>
                    <a:pt x="85090" y="59690"/>
                  </a:lnTo>
                  <a:lnTo>
                    <a:pt x="99060" y="57150"/>
                  </a:lnTo>
                  <a:lnTo>
                    <a:pt x="111760" y="53340"/>
                  </a:lnTo>
                  <a:lnTo>
                    <a:pt x="123190" y="48260"/>
                  </a:lnTo>
                  <a:lnTo>
                    <a:pt x="134620" y="43180"/>
                  </a:lnTo>
                  <a:lnTo>
                    <a:pt x="139700" y="35560"/>
                  </a:lnTo>
                  <a:lnTo>
                    <a:pt x="140970" y="27940"/>
                  </a:lnTo>
                  <a:lnTo>
                    <a:pt x="139700" y="19050"/>
                  </a:lnTo>
                  <a:lnTo>
                    <a:pt x="134620" y="11430"/>
                  </a:lnTo>
                  <a:lnTo>
                    <a:pt x="128270" y="5080"/>
                  </a:lnTo>
                  <a:lnTo>
                    <a:pt x="120650" y="0"/>
                  </a:lnTo>
                  <a:lnTo>
                    <a:pt x="109220" y="0"/>
                  </a:lnTo>
                  <a:lnTo>
                    <a:pt x="96520" y="3810"/>
                  </a:lnTo>
                  <a:lnTo>
                    <a:pt x="81280" y="10160"/>
                  </a:lnTo>
                  <a:lnTo>
                    <a:pt x="68580" y="17780"/>
                  </a:lnTo>
                  <a:lnTo>
                    <a:pt x="55880" y="29210"/>
                  </a:lnTo>
                  <a:lnTo>
                    <a:pt x="44450" y="40640"/>
                  </a:lnTo>
                  <a:lnTo>
                    <a:pt x="35560" y="53340"/>
                  </a:lnTo>
                  <a:lnTo>
                    <a:pt x="27940" y="66040"/>
                  </a:lnTo>
                  <a:lnTo>
                    <a:pt x="21590" y="78740"/>
                  </a:lnTo>
                  <a:lnTo>
                    <a:pt x="19050" y="91440"/>
                  </a:lnTo>
                  <a:lnTo>
                    <a:pt x="19050" y="102870"/>
                  </a:lnTo>
                  <a:lnTo>
                    <a:pt x="19050" y="114300"/>
                  </a:lnTo>
                  <a:lnTo>
                    <a:pt x="21590" y="125730"/>
                  </a:lnTo>
                  <a:lnTo>
                    <a:pt x="26670" y="137160"/>
                  </a:lnTo>
                  <a:lnTo>
                    <a:pt x="31750" y="147320"/>
                  </a:lnTo>
                  <a:lnTo>
                    <a:pt x="38100" y="156210"/>
                  </a:lnTo>
                  <a:lnTo>
                    <a:pt x="46990" y="162560"/>
                  </a:lnTo>
                  <a:lnTo>
                    <a:pt x="55880" y="167640"/>
                  </a:lnTo>
                  <a:lnTo>
                    <a:pt x="66040" y="171450"/>
                  </a:lnTo>
                  <a:lnTo>
                    <a:pt x="77470" y="173990"/>
                  </a:lnTo>
                  <a:lnTo>
                    <a:pt x="90170" y="176530"/>
                  </a:lnTo>
                  <a:lnTo>
                    <a:pt x="105410" y="176530"/>
                  </a:lnTo>
                  <a:lnTo>
                    <a:pt x="123190" y="175260"/>
                  </a:lnTo>
                  <a:lnTo>
                    <a:pt x="140970" y="172720"/>
                  </a:lnTo>
                  <a:lnTo>
                    <a:pt x="157480" y="168910"/>
                  </a:lnTo>
                  <a:lnTo>
                    <a:pt x="171450" y="163830"/>
                  </a:lnTo>
                  <a:lnTo>
                    <a:pt x="209550" y="147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Freeform 654"/>
            <p:cNvSpPr/>
            <p:nvPr/>
          </p:nvSpPr>
          <p:spPr>
            <a:xfrm>
              <a:off x="5938520" y="9189720"/>
              <a:ext cx="147321" cy="209551"/>
            </a:xfrm>
            <a:custGeom>
              <a:avLst/>
              <a:gdLst/>
              <a:ahLst/>
              <a:cxnLst/>
              <a:rect l="0" t="0" r="0" b="0"/>
              <a:pathLst>
                <a:path w="147321" h="209551">
                  <a:moveTo>
                    <a:pt x="20320" y="0"/>
                  </a:moveTo>
                  <a:lnTo>
                    <a:pt x="8890" y="16510"/>
                  </a:lnTo>
                  <a:lnTo>
                    <a:pt x="6350" y="25400"/>
                  </a:lnTo>
                  <a:lnTo>
                    <a:pt x="3810" y="36830"/>
                  </a:lnTo>
                  <a:lnTo>
                    <a:pt x="2540" y="49530"/>
                  </a:lnTo>
                  <a:lnTo>
                    <a:pt x="1270" y="63500"/>
                  </a:lnTo>
                  <a:lnTo>
                    <a:pt x="1270" y="78740"/>
                  </a:lnTo>
                  <a:lnTo>
                    <a:pt x="0" y="109220"/>
                  </a:lnTo>
                  <a:lnTo>
                    <a:pt x="0" y="138430"/>
                  </a:lnTo>
                  <a:lnTo>
                    <a:pt x="1270" y="144780"/>
                  </a:lnTo>
                  <a:lnTo>
                    <a:pt x="2540" y="146050"/>
                  </a:lnTo>
                  <a:lnTo>
                    <a:pt x="5080" y="142240"/>
                  </a:lnTo>
                  <a:lnTo>
                    <a:pt x="6350" y="134620"/>
                  </a:lnTo>
                  <a:lnTo>
                    <a:pt x="7620" y="123190"/>
                  </a:lnTo>
                  <a:lnTo>
                    <a:pt x="8890" y="110490"/>
                  </a:lnTo>
                  <a:lnTo>
                    <a:pt x="10160" y="97790"/>
                  </a:lnTo>
                  <a:lnTo>
                    <a:pt x="12700" y="86360"/>
                  </a:lnTo>
                  <a:lnTo>
                    <a:pt x="15240" y="74930"/>
                  </a:lnTo>
                  <a:lnTo>
                    <a:pt x="19050" y="63500"/>
                  </a:lnTo>
                  <a:lnTo>
                    <a:pt x="24130" y="53340"/>
                  </a:lnTo>
                  <a:lnTo>
                    <a:pt x="30480" y="41910"/>
                  </a:lnTo>
                  <a:lnTo>
                    <a:pt x="38100" y="35560"/>
                  </a:lnTo>
                  <a:lnTo>
                    <a:pt x="49530" y="30480"/>
                  </a:lnTo>
                  <a:lnTo>
                    <a:pt x="60960" y="26670"/>
                  </a:lnTo>
                  <a:lnTo>
                    <a:pt x="71120" y="26670"/>
                  </a:lnTo>
                  <a:lnTo>
                    <a:pt x="80010" y="29210"/>
                  </a:lnTo>
                  <a:lnTo>
                    <a:pt x="87630" y="34290"/>
                  </a:lnTo>
                  <a:lnTo>
                    <a:pt x="97790" y="40640"/>
                  </a:lnTo>
                  <a:lnTo>
                    <a:pt x="106680" y="50800"/>
                  </a:lnTo>
                  <a:lnTo>
                    <a:pt x="116840" y="62230"/>
                  </a:lnTo>
                  <a:lnTo>
                    <a:pt x="124460" y="74930"/>
                  </a:lnTo>
                  <a:lnTo>
                    <a:pt x="130810" y="90170"/>
                  </a:lnTo>
                  <a:lnTo>
                    <a:pt x="135890" y="105410"/>
                  </a:lnTo>
                  <a:lnTo>
                    <a:pt x="139700" y="120650"/>
                  </a:lnTo>
                  <a:lnTo>
                    <a:pt x="142240" y="134620"/>
                  </a:lnTo>
                  <a:lnTo>
                    <a:pt x="147320" y="2095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Freeform 655"/>
            <p:cNvSpPr/>
            <p:nvPr/>
          </p:nvSpPr>
          <p:spPr>
            <a:xfrm>
              <a:off x="6355080" y="9201150"/>
              <a:ext cx="140971" cy="166371"/>
            </a:xfrm>
            <a:custGeom>
              <a:avLst/>
              <a:gdLst/>
              <a:ahLst/>
              <a:cxnLst/>
              <a:rect l="0" t="0" r="0" b="0"/>
              <a:pathLst>
                <a:path w="140971" h="166371">
                  <a:moveTo>
                    <a:pt x="88900" y="40640"/>
                  </a:moveTo>
                  <a:lnTo>
                    <a:pt x="99060" y="52070"/>
                  </a:lnTo>
                  <a:lnTo>
                    <a:pt x="101600" y="50800"/>
                  </a:lnTo>
                  <a:lnTo>
                    <a:pt x="101600" y="44450"/>
                  </a:lnTo>
                  <a:lnTo>
                    <a:pt x="100330" y="36830"/>
                  </a:lnTo>
                  <a:lnTo>
                    <a:pt x="97790" y="27940"/>
                  </a:lnTo>
                  <a:lnTo>
                    <a:pt x="93980" y="17780"/>
                  </a:lnTo>
                  <a:lnTo>
                    <a:pt x="88900" y="7620"/>
                  </a:lnTo>
                  <a:lnTo>
                    <a:pt x="81280" y="2540"/>
                  </a:lnTo>
                  <a:lnTo>
                    <a:pt x="73660" y="0"/>
                  </a:lnTo>
                  <a:lnTo>
                    <a:pt x="64770" y="0"/>
                  </a:lnTo>
                  <a:lnTo>
                    <a:pt x="54610" y="3810"/>
                  </a:lnTo>
                  <a:lnTo>
                    <a:pt x="44450" y="11430"/>
                  </a:lnTo>
                  <a:lnTo>
                    <a:pt x="34290" y="21590"/>
                  </a:lnTo>
                  <a:lnTo>
                    <a:pt x="26670" y="31750"/>
                  </a:lnTo>
                  <a:lnTo>
                    <a:pt x="20320" y="41910"/>
                  </a:lnTo>
                  <a:lnTo>
                    <a:pt x="15240" y="52070"/>
                  </a:lnTo>
                  <a:lnTo>
                    <a:pt x="10160" y="62230"/>
                  </a:lnTo>
                  <a:lnTo>
                    <a:pt x="6350" y="72390"/>
                  </a:lnTo>
                  <a:lnTo>
                    <a:pt x="1270" y="82550"/>
                  </a:lnTo>
                  <a:lnTo>
                    <a:pt x="0" y="95250"/>
                  </a:lnTo>
                  <a:lnTo>
                    <a:pt x="0" y="110490"/>
                  </a:lnTo>
                  <a:lnTo>
                    <a:pt x="1270" y="125730"/>
                  </a:lnTo>
                  <a:lnTo>
                    <a:pt x="6350" y="138430"/>
                  </a:lnTo>
                  <a:lnTo>
                    <a:pt x="12700" y="148590"/>
                  </a:lnTo>
                  <a:lnTo>
                    <a:pt x="20320" y="158750"/>
                  </a:lnTo>
                  <a:lnTo>
                    <a:pt x="30480" y="163830"/>
                  </a:lnTo>
                  <a:lnTo>
                    <a:pt x="41910" y="166370"/>
                  </a:lnTo>
                  <a:lnTo>
                    <a:pt x="53340" y="166370"/>
                  </a:lnTo>
                  <a:lnTo>
                    <a:pt x="64770" y="163830"/>
                  </a:lnTo>
                  <a:lnTo>
                    <a:pt x="76200" y="160020"/>
                  </a:lnTo>
                  <a:lnTo>
                    <a:pt x="87630" y="156210"/>
                  </a:lnTo>
                  <a:lnTo>
                    <a:pt x="97790" y="147320"/>
                  </a:lnTo>
                  <a:lnTo>
                    <a:pt x="109220" y="138430"/>
                  </a:lnTo>
                  <a:lnTo>
                    <a:pt x="140970" y="104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Freeform 656"/>
            <p:cNvSpPr/>
            <p:nvPr/>
          </p:nvSpPr>
          <p:spPr>
            <a:xfrm>
              <a:off x="6569710" y="9030970"/>
              <a:ext cx="21591" cy="337821"/>
            </a:xfrm>
            <a:custGeom>
              <a:avLst/>
              <a:gdLst/>
              <a:ahLst/>
              <a:cxnLst/>
              <a:rect l="0" t="0" r="0" b="0"/>
              <a:pathLst>
                <a:path w="21591" h="337821">
                  <a:moveTo>
                    <a:pt x="10160" y="0"/>
                  </a:moveTo>
                  <a:lnTo>
                    <a:pt x="10160" y="109220"/>
                  </a:lnTo>
                  <a:lnTo>
                    <a:pt x="8890" y="124460"/>
                  </a:lnTo>
                  <a:lnTo>
                    <a:pt x="7620" y="140970"/>
                  </a:lnTo>
                  <a:lnTo>
                    <a:pt x="5080" y="157480"/>
                  </a:lnTo>
                  <a:lnTo>
                    <a:pt x="3810" y="172720"/>
                  </a:lnTo>
                  <a:lnTo>
                    <a:pt x="2540" y="187960"/>
                  </a:lnTo>
                  <a:lnTo>
                    <a:pt x="1270" y="201930"/>
                  </a:lnTo>
                  <a:lnTo>
                    <a:pt x="1270" y="231140"/>
                  </a:lnTo>
                  <a:lnTo>
                    <a:pt x="0" y="245110"/>
                  </a:lnTo>
                  <a:lnTo>
                    <a:pt x="1270" y="260350"/>
                  </a:lnTo>
                  <a:lnTo>
                    <a:pt x="3810" y="276860"/>
                  </a:lnTo>
                  <a:lnTo>
                    <a:pt x="21590" y="3378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Freeform 657"/>
            <p:cNvSpPr/>
            <p:nvPr/>
          </p:nvSpPr>
          <p:spPr>
            <a:xfrm>
              <a:off x="6659880" y="9030970"/>
              <a:ext cx="120651" cy="353061"/>
            </a:xfrm>
            <a:custGeom>
              <a:avLst/>
              <a:gdLst/>
              <a:ahLst/>
              <a:cxnLst/>
              <a:rect l="0" t="0" r="0" b="0"/>
              <a:pathLst>
                <a:path w="120651" h="353061">
                  <a:moveTo>
                    <a:pt x="110490" y="0"/>
                  </a:moveTo>
                  <a:lnTo>
                    <a:pt x="110490" y="224790"/>
                  </a:lnTo>
                  <a:lnTo>
                    <a:pt x="110490" y="237490"/>
                  </a:lnTo>
                  <a:lnTo>
                    <a:pt x="113030" y="250190"/>
                  </a:lnTo>
                  <a:lnTo>
                    <a:pt x="115570" y="261620"/>
                  </a:lnTo>
                  <a:lnTo>
                    <a:pt x="116840" y="274320"/>
                  </a:lnTo>
                  <a:lnTo>
                    <a:pt x="118110" y="287020"/>
                  </a:lnTo>
                  <a:lnTo>
                    <a:pt x="119380" y="299720"/>
                  </a:lnTo>
                  <a:lnTo>
                    <a:pt x="118110" y="302260"/>
                  </a:lnTo>
                  <a:lnTo>
                    <a:pt x="116840" y="295910"/>
                  </a:lnTo>
                  <a:lnTo>
                    <a:pt x="114300" y="285750"/>
                  </a:lnTo>
                  <a:lnTo>
                    <a:pt x="109220" y="260350"/>
                  </a:lnTo>
                  <a:lnTo>
                    <a:pt x="105410" y="247650"/>
                  </a:lnTo>
                  <a:lnTo>
                    <a:pt x="101600" y="234950"/>
                  </a:lnTo>
                  <a:lnTo>
                    <a:pt x="96520" y="223520"/>
                  </a:lnTo>
                  <a:lnTo>
                    <a:pt x="90170" y="212090"/>
                  </a:lnTo>
                  <a:lnTo>
                    <a:pt x="81280" y="205740"/>
                  </a:lnTo>
                  <a:lnTo>
                    <a:pt x="71120" y="203200"/>
                  </a:lnTo>
                  <a:lnTo>
                    <a:pt x="59690" y="201930"/>
                  </a:lnTo>
                  <a:lnTo>
                    <a:pt x="49530" y="204470"/>
                  </a:lnTo>
                  <a:lnTo>
                    <a:pt x="40640" y="207010"/>
                  </a:lnTo>
                  <a:lnTo>
                    <a:pt x="31750" y="212090"/>
                  </a:lnTo>
                  <a:lnTo>
                    <a:pt x="25400" y="218440"/>
                  </a:lnTo>
                  <a:lnTo>
                    <a:pt x="19050" y="226060"/>
                  </a:lnTo>
                  <a:lnTo>
                    <a:pt x="13970" y="234950"/>
                  </a:lnTo>
                  <a:lnTo>
                    <a:pt x="10160" y="246380"/>
                  </a:lnTo>
                  <a:lnTo>
                    <a:pt x="6350" y="257810"/>
                  </a:lnTo>
                  <a:lnTo>
                    <a:pt x="2540" y="270510"/>
                  </a:lnTo>
                  <a:lnTo>
                    <a:pt x="0" y="283210"/>
                  </a:lnTo>
                  <a:lnTo>
                    <a:pt x="1270" y="297180"/>
                  </a:lnTo>
                  <a:lnTo>
                    <a:pt x="2540" y="309880"/>
                  </a:lnTo>
                  <a:lnTo>
                    <a:pt x="5080" y="321310"/>
                  </a:lnTo>
                  <a:lnTo>
                    <a:pt x="10160" y="331470"/>
                  </a:lnTo>
                  <a:lnTo>
                    <a:pt x="15240" y="340360"/>
                  </a:lnTo>
                  <a:lnTo>
                    <a:pt x="22860" y="346710"/>
                  </a:lnTo>
                  <a:lnTo>
                    <a:pt x="33020" y="350520"/>
                  </a:lnTo>
                  <a:lnTo>
                    <a:pt x="44450" y="353060"/>
                  </a:lnTo>
                  <a:lnTo>
                    <a:pt x="58420" y="351790"/>
                  </a:lnTo>
                  <a:lnTo>
                    <a:pt x="73660" y="346710"/>
                  </a:lnTo>
                  <a:lnTo>
                    <a:pt x="120650" y="3263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Freeform 658"/>
            <p:cNvSpPr/>
            <p:nvPr/>
          </p:nvSpPr>
          <p:spPr>
            <a:xfrm>
              <a:off x="7023100" y="9210040"/>
              <a:ext cx="93981" cy="200661"/>
            </a:xfrm>
            <a:custGeom>
              <a:avLst/>
              <a:gdLst/>
              <a:ahLst/>
              <a:cxnLst/>
              <a:rect l="0" t="0" r="0" b="0"/>
              <a:pathLst>
                <a:path w="93981" h="200661">
                  <a:moveTo>
                    <a:pt x="30480" y="0"/>
                  </a:moveTo>
                  <a:lnTo>
                    <a:pt x="20320" y="11430"/>
                  </a:lnTo>
                  <a:lnTo>
                    <a:pt x="16510" y="20320"/>
                  </a:lnTo>
                  <a:lnTo>
                    <a:pt x="13970" y="33020"/>
                  </a:lnTo>
                  <a:lnTo>
                    <a:pt x="12700" y="46990"/>
                  </a:lnTo>
                  <a:lnTo>
                    <a:pt x="10160" y="59690"/>
                  </a:lnTo>
                  <a:lnTo>
                    <a:pt x="7620" y="71120"/>
                  </a:lnTo>
                  <a:lnTo>
                    <a:pt x="5080" y="82550"/>
                  </a:lnTo>
                  <a:lnTo>
                    <a:pt x="3810" y="96520"/>
                  </a:lnTo>
                  <a:lnTo>
                    <a:pt x="2540" y="110490"/>
                  </a:lnTo>
                  <a:lnTo>
                    <a:pt x="1270" y="127000"/>
                  </a:lnTo>
                  <a:lnTo>
                    <a:pt x="0" y="132080"/>
                  </a:lnTo>
                  <a:lnTo>
                    <a:pt x="0" y="132080"/>
                  </a:lnTo>
                  <a:lnTo>
                    <a:pt x="0" y="127000"/>
                  </a:lnTo>
                  <a:lnTo>
                    <a:pt x="1270" y="119380"/>
                  </a:lnTo>
                  <a:lnTo>
                    <a:pt x="2540" y="111760"/>
                  </a:lnTo>
                  <a:lnTo>
                    <a:pt x="5080" y="102870"/>
                  </a:lnTo>
                  <a:lnTo>
                    <a:pt x="8890" y="91440"/>
                  </a:lnTo>
                  <a:lnTo>
                    <a:pt x="13970" y="80010"/>
                  </a:lnTo>
                  <a:lnTo>
                    <a:pt x="20320" y="67310"/>
                  </a:lnTo>
                  <a:lnTo>
                    <a:pt x="25400" y="57150"/>
                  </a:lnTo>
                  <a:lnTo>
                    <a:pt x="31750" y="46990"/>
                  </a:lnTo>
                  <a:lnTo>
                    <a:pt x="39370" y="38100"/>
                  </a:lnTo>
                  <a:lnTo>
                    <a:pt x="46990" y="34290"/>
                  </a:lnTo>
                  <a:lnTo>
                    <a:pt x="55880" y="31750"/>
                  </a:lnTo>
                  <a:lnTo>
                    <a:pt x="64770" y="31750"/>
                  </a:lnTo>
                  <a:lnTo>
                    <a:pt x="72390" y="35560"/>
                  </a:lnTo>
                  <a:lnTo>
                    <a:pt x="78740" y="41910"/>
                  </a:lnTo>
                  <a:lnTo>
                    <a:pt x="83820" y="48260"/>
                  </a:lnTo>
                  <a:lnTo>
                    <a:pt x="87630" y="59690"/>
                  </a:lnTo>
                  <a:lnTo>
                    <a:pt x="88900" y="72390"/>
                  </a:lnTo>
                  <a:lnTo>
                    <a:pt x="91440" y="87630"/>
                  </a:lnTo>
                  <a:lnTo>
                    <a:pt x="91440" y="101600"/>
                  </a:lnTo>
                  <a:lnTo>
                    <a:pt x="90170" y="115570"/>
                  </a:lnTo>
                  <a:lnTo>
                    <a:pt x="87630" y="129540"/>
                  </a:lnTo>
                  <a:lnTo>
                    <a:pt x="87630" y="143510"/>
                  </a:lnTo>
                  <a:lnTo>
                    <a:pt x="88900" y="157480"/>
                  </a:lnTo>
                  <a:lnTo>
                    <a:pt x="93980" y="2006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Freeform 659"/>
            <p:cNvSpPr/>
            <p:nvPr/>
          </p:nvSpPr>
          <p:spPr>
            <a:xfrm>
              <a:off x="7183120" y="9241790"/>
              <a:ext cx="128271" cy="162561"/>
            </a:xfrm>
            <a:custGeom>
              <a:avLst/>
              <a:gdLst/>
              <a:ahLst/>
              <a:cxnLst/>
              <a:rect l="0" t="0" r="0" b="0"/>
              <a:pathLst>
                <a:path w="128271" h="162561">
                  <a:moveTo>
                    <a:pt x="60960" y="0"/>
                  </a:moveTo>
                  <a:lnTo>
                    <a:pt x="43180" y="11430"/>
                  </a:lnTo>
                  <a:lnTo>
                    <a:pt x="36830" y="19050"/>
                  </a:lnTo>
                  <a:lnTo>
                    <a:pt x="29210" y="29210"/>
                  </a:lnTo>
                  <a:lnTo>
                    <a:pt x="21590" y="40640"/>
                  </a:lnTo>
                  <a:lnTo>
                    <a:pt x="16510" y="52070"/>
                  </a:lnTo>
                  <a:lnTo>
                    <a:pt x="11430" y="62230"/>
                  </a:lnTo>
                  <a:lnTo>
                    <a:pt x="6350" y="73660"/>
                  </a:lnTo>
                  <a:lnTo>
                    <a:pt x="3810" y="86360"/>
                  </a:lnTo>
                  <a:lnTo>
                    <a:pt x="1270" y="100330"/>
                  </a:lnTo>
                  <a:lnTo>
                    <a:pt x="0" y="116840"/>
                  </a:lnTo>
                  <a:lnTo>
                    <a:pt x="2540" y="129540"/>
                  </a:lnTo>
                  <a:lnTo>
                    <a:pt x="7620" y="139700"/>
                  </a:lnTo>
                  <a:lnTo>
                    <a:pt x="15240" y="149860"/>
                  </a:lnTo>
                  <a:lnTo>
                    <a:pt x="24130" y="156210"/>
                  </a:lnTo>
                  <a:lnTo>
                    <a:pt x="35560" y="160020"/>
                  </a:lnTo>
                  <a:lnTo>
                    <a:pt x="46990" y="162560"/>
                  </a:lnTo>
                  <a:lnTo>
                    <a:pt x="58420" y="161290"/>
                  </a:lnTo>
                  <a:lnTo>
                    <a:pt x="69850" y="156210"/>
                  </a:lnTo>
                  <a:lnTo>
                    <a:pt x="81280" y="149860"/>
                  </a:lnTo>
                  <a:lnTo>
                    <a:pt x="91440" y="142240"/>
                  </a:lnTo>
                  <a:lnTo>
                    <a:pt x="101600" y="133350"/>
                  </a:lnTo>
                  <a:lnTo>
                    <a:pt x="113030" y="124460"/>
                  </a:lnTo>
                  <a:lnTo>
                    <a:pt x="119380" y="111760"/>
                  </a:lnTo>
                  <a:lnTo>
                    <a:pt x="124460" y="97790"/>
                  </a:lnTo>
                  <a:lnTo>
                    <a:pt x="128270" y="82550"/>
                  </a:lnTo>
                  <a:lnTo>
                    <a:pt x="128270" y="68580"/>
                  </a:lnTo>
                  <a:lnTo>
                    <a:pt x="128270" y="53340"/>
                  </a:lnTo>
                  <a:lnTo>
                    <a:pt x="127000" y="39370"/>
                  </a:lnTo>
                  <a:lnTo>
                    <a:pt x="120650" y="29210"/>
                  </a:lnTo>
                  <a:lnTo>
                    <a:pt x="113030" y="20320"/>
                  </a:lnTo>
                  <a:lnTo>
                    <a:pt x="101600" y="13970"/>
                  </a:lnTo>
                  <a:lnTo>
                    <a:pt x="90170" y="10160"/>
                  </a:lnTo>
                  <a:lnTo>
                    <a:pt x="78740" y="8890"/>
                  </a:lnTo>
                  <a:lnTo>
                    <a:pt x="17780" y="21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Freeform 660"/>
            <p:cNvSpPr/>
            <p:nvPr/>
          </p:nvSpPr>
          <p:spPr>
            <a:xfrm>
              <a:off x="7391400" y="9126220"/>
              <a:ext cx="31751" cy="231141"/>
            </a:xfrm>
            <a:custGeom>
              <a:avLst/>
              <a:gdLst/>
              <a:ahLst/>
              <a:cxnLst/>
              <a:rect l="0" t="0" r="0" b="0"/>
              <a:pathLst>
                <a:path w="31751" h="231141">
                  <a:moveTo>
                    <a:pt x="31750" y="0"/>
                  </a:moveTo>
                  <a:lnTo>
                    <a:pt x="25400" y="27940"/>
                  </a:lnTo>
                  <a:lnTo>
                    <a:pt x="24130" y="43180"/>
                  </a:lnTo>
                  <a:lnTo>
                    <a:pt x="22860" y="59690"/>
                  </a:lnTo>
                  <a:lnTo>
                    <a:pt x="21590" y="78740"/>
                  </a:lnTo>
                  <a:lnTo>
                    <a:pt x="20320" y="97790"/>
                  </a:lnTo>
                  <a:lnTo>
                    <a:pt x="17780" y="118110"/>
                  </a:lnTo>
                  <a:lnTo>
                    <a:pt x="15240" y="138430"/>
                  </a:lnTo>
                  <a:lnTo>
                    <a:pt x="12700" y="156210"/>
                  </a:lnTo>
                  <a:lnTo>
                    <a:pt x="8890" y="172720"/>
                  </a:lnTo>
                  <a:lnTo>
                    <a:pt x="0" y="23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Freeform 661"/>
            <p:cNvSpPr/>
            <p:nvPr/>
          </p:nvSpPr>
          <p:spPr>
            <a:xfrm>
              <a:off x="7317740" y="9231630"/>
              <a:ext cx="147321" cy="15241"/>
            </a:xfrm>
            <a:custGeom>
              <a:avLst/>
              <a:gdLst/>
              <a:ahLst/>
              <a:cxnLst/>
              <a:rect l="0" t="0" r="0" b="0"/>
              <a:pathLst>
                <a:path w="147321" h="15241">
                  <a:moveTo>
                    <a:pt x="0" y="0"/>
                  </a:moveTo>
                  <a:lnTo>
                    <a:pt x="21590" y="5080"/>
                  </a:lnTo>
                  <a:lnTo>
                    <a:pt x="31750" y="7620"/>
                  </a:lnTo>
                  <a:lnTo>
                    <a:pt x="52070" y="13970"/>
                  </a:lnTo>
                  <a:lnTo>
                    <a:pt x="64770" y="15240"/>
                  </a:lnTo>
                  <a:lnTo>
                    <a:pt x="76200" y="15240"/>
                  </a:lnTo>
                  <a:lnTo>
                    <a:pt x="88900" y="12700"/>
                  </a:lnTo>
                  <a:lnTo>
                    <a:pt x="101600" y="11430"/>
                  </a:lnTo>
                  <a:lnTo>
                    <a:pt x="113030" y="8890"/>
                  </a:ln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Freeform 662"/>
            <p:cNvSpPr/>
            <p:nvPr/>
          </p:nvSpPr>
          <p:spPr>
            <a:xfrm>
              <a:off x="2593340" y="9452610"/>
              <a:ext cx="154941" cy="201931"/>
            </a:xfrm>
            <a:custGeom>
              <a:avLst/>
              <a:gdLst/>
              <a:ahLst/>
              <a:cxnLst/>
              <a:rect l="0" t="0" r="0" b="0"/>
              <a:pathLst>
                <a:path w="154941" h="201931">
                  <a:moveTo>
                    <a:pt x="69850" y="0"/>
                  </a:moveTo>
                  <a:lnTo>
                    <a:pt x="53340" y="5080"/>
                  </a:lnTo>
                  <a:lnTo>
                    <a:pt x="45720" y="8890"/>
                  </a:lnTo>
                  <a:lnTo>
                    <a:pt x="35560" y="13970"/>
                  </a:lnTo>
                  <a:lnTo>
                    <a:pt x="26670" y="20320"/>
                  </a:lnTo>
                  <a:lnTo>
                    <a:pt x="19050" y="29210"/>
                  </a:lnTo>
                  <a:lnTo>
                    <a:pt x="12700" y="41910"/>
                  </a:lnTo>
                  <a:lnTo>
                    <a:pt x="7620" y="55880"/>
                  </a:lnTo>
                  <a:lnTo>
                    <a:pt x="3810" y="72390"/>
                  </a:lnTo>
                  <a:lnTo>
                    <a:pt x="1270" y="90170"/>
                  </a:lnTo>
                  <a:lnTo>
                    <a:pt x="0" y="109220"/>
                  </a:lnTo>
                  <a:lnTo>
                    <a:pt x="0" y="125730"/>
                  </a:lnTo>
                  <a:lnTo>
                    <a:pt x="1270" y="139700"/>
                  </a:lnTo>
                  <a:lnTo>
                    <a:pt x="3810" y="152400"/>
                  </a:lnTo>
                  <a:lnTo>
                    <a:pt x="6350" y="163830"/>
                  </a:lnTo>
                  <a:lnTo>
                    <a:pt x="11430" y="173990"/>
                  </a:lnTo>
                  <a:lnTo>
                    <a:pt x="17780" y="182880"/>
                  </a:lnTo>
                  <a:lnTo>
                    <a:pt x="25400" y="189230"/>
                  </a:lnTo>
                  <a:lnTo>
                    <a:pt x="35560" y="195580"/>
                  </a:lnTo>
                  <a:lnTo>
                    <a:pt x="46990" y="200660"/>
                  </a:lnTo>
                  <a:lnTo>
                    <a:pt x="60960" y="201930"/>
                  </a:lnTo>
                  <a:lnTo>
                    <a:pt x="76200" y="199390"/>
                  </a:lnTo>
                  <a:lnTo>
                    <a:pt x="91440" y="196850"/>
                  </a:lnTo>
                  <a:lnTo>
                    <a:pt x="104140" y="191770"/>
                  </a:lnTo>
                  <a:lnTo>
                    <a:pt x="115570" y="186690"/>
                  </a:lnTo>
                  <a:lnTo>
                    <a:pt x="124460" y="180340"/>
                  </a:lnTo>
                  <a:lnTo>
                    <a:pt x="133350" y="170180"/>
                  </a:lnTo>
                  <a:lnTo>
                    <a:pt x="142240" y="157480"/>
                  </a:lnTo>
                  <a:lnTo>
                    <a:pt x="149860" y="143510"/>
                  </a:lnTo>
                  <a:lnTo>
                    <a:pt x="153670" y="128270"/>
                  </a:lnTo>
                  <a:lnTo>
                    <a:pt x="154940" y="113030"/>
                  </a:lnTo>
                  <a:lnTo>
                    <a:pt x="154940" y="96520"/>
                  </a:lnTo>
                  <a:lnTo>
                    <a:pt x="152400" y="82550"/>
                  </a:lnTo>
                  <a:lnTo>
                    <a:pt x="148590" y="71120"/>
                  </a:lnTo>
                  <a:lnTo>
                    <a:pt x="143510" y="62230"/>
                  </a:lnTo>
                  <a:lnTo>
                    <a:pt x="134620" y="53340"/>
                  </a:lnTo>
                  <a:lnTo>
                    <a:pt x="121920" y="44450"/>
                  </a:lnTo>
                  <a:lnTo>
                    <a:pt x="107950" y="36830"/>
                  </a:lnTo>
                  <a:lnTo>
                    <a:pt x="93980" y="34290"/>
                  </a:lnTo>
                  <a:lnTo>
                    <a:pt x="77470" y="34290"/>
                  </a:lnTo>
                  <a:lnTo>
                    <a:pt x="60960" y="36830"/>
                  </a:lnTo>
                  <a:lnTo>
                    <a:pt x="48260" y="41910"/>
                  </a:lnTo>
                  <a:lnTo>
                    <a:pt x="36830" y="49530"/>
                  </a:lnTo>
                  <a:lnTo>
                    <a:pt x="26670" y="57150"/>
                  </a:lnTo>
                  <a:lnTo>
                    <a:pt x="21590" y="66040"/>
                  </a:lnTo>
                  <a:lnTo>
                    <a:pt x="19050" y="76200"/>
                  </a:lnTo>
                  <a:lnTo>
                    <a:pt x="17780" y="1054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Freeform 663"/>
            <p:cNvSpPr/>
            <p:nvPr/>
          </p:nvSpPr>
          <p:spPr>
            <a:xfrm>
              <a:off x="2802890" y="9486900"/>
              <a:ext cx="219711" cy="196851"/>
            </a:xfrm>
            <a:custGeom>
              <a:avLst/>
              <a:gdLst/>
              <a:ahLst/>
              <a:cxnLst/>
              <a:rect l="0" t="0" r="0" b="0"/>
              <a:pathLst>
                <a:path w="219711" h="196851">
                  <a:moveTo>
                    <a:pt x="29210" y="17780"/>
                  </a:moveTo>
                  <a:lnTo>
                    <a:pt x="17780" y="29210"/>
                  </a:lnTo>
                  <a:lnTo>
                    <a:pt x="13970" y="38100"/>
                  </a:lnTo>
                  <a:lnTo>
                    <a:pt x="8890" y="50800"/>
                  </a:lnTo>
                  <a:lnTo>
                    <a:pt x="5080" y="64770"/>
                  </a:lnTo>
                  <a:lnTo>
                    <a:pt x="2540" y="80010"/>
                  </a:lnTo>
                  <a:lnTo>
                    <a:pt x="1270" y="97790"/>
                  </a:lnTo>
                  <a:lnTo>
                    <a:pt x="0" y="116840"/>
                  </a:lnTo>
                  <a:lnTo>
                    <a:pt x="0" y="133350"/>
                  </a:lnTo>
                  <a:lnTo>
                    <a:pt x="1270" y="147320"/>
                  </a:lnTo>
                  <a:lnTo>
                    <a:pt x="3810" y="161290"/>
                  </a:lnTo>
                  <a:lnTo>
                    <a:pt x="8890" y="171450"/>
                  </a:lnTo>
                  <a:lnTo>
                    <a:pt x="15240" y="181610"/>
                  </a:lnTo>
                  <a:lnTo>
                    <a:pt x="24130" y="190500"/>
                  </a:lnTo>
                  <a:lnTo>
                    <a:pt x="34290" y="194310"/>
                  </a:lnTo>
                  <a:lnTo>
                    <a:pt x="45720" y="196850"/>
                  </a:lnTo>
                  <a:lnTo>
                    <a:pt x="57150" y="196850"/>
                  </a:lnTo>
                  <a:lnTo>
                    <a:pt x="67310" y="194310"/>
                  </a:lnTo>
                  <a:lnTo>
                    <a:pt x="77470" y="190500"/>
                  </a:lnTo>
                  <a:lnTo>
                    <a:pt x="86360" y="185420"/>
                  </a:lnTo>
                  <a:lnTo>
                    <a:pt x="95250" y="176530"/>
                  </a:lnTo>
                  <a:lnTo>
                    <a:pt x="104140" y="165100"/>
                  </a:lnTo>
                  <a:lnTo>
                    <a:pt x="114300" y="151130"/>
                  </a:lnTo>
                  <a:lnTo>
                    <a:pt x="121920" y="135890"/>
                  </a:lnTo>
                  <a:lnTo>
                    <a:pt x="128270" y="120650"/>
                  </a:lnTo>
                  <a:lnTo>
                    <a:pt x="134620" y="104140"/>
                  </a:lnTo>
                  <a:lnTo>
                    <a:pt x="138430" y="99060"/>
                  </a:lnTo>
                  <a:lnTo>
                    <a:pt x="143510" y="101600"/>
                  </a:lnTo>
                  <a:lnTo>
                    <a:pt x="147320" y="107950"/>
                  </a:lnTo>
                  <a:lnTo>
                    <a:pt x="152400" y="116840"/>
                  </a:lnTo>
                  <a:lnTo>
                    <a:pt x="163830" y="135890"/>
                  </a:lnTo>
                  <a:lnTo>
                    <a:pt x="171450" y="140970"/>
                  </a:lnTo>
                  <a:lnTo>
                    <a:pt x="180340" y="143510"/>
                  </a:lnTo>
                  <a:lnTo>
                    <a:pt x="189230" y="143510"/>
                  </a:lnTo>
                  <a:lnTo>
                    <a:pt x="198120" y="138430"/>
                  </a:lnTo>
                  <a:lnTo>
                    <a:pt x="205740" y="128270"/>
                  </a:lnTo>
                  <a:lnTo>
                    <a:pt x="213360" y="116840"/>
                  </a:lnTo>
                  <a:lnTo>
                    <a:pt x="218440" y="102870"/>
                  </a:lnTo>
                  <a:lnTo>
                    <a:pt x="219710" y="87630"/>
                  </a:lnTo>
                  <a:lnTo>
                    <a:pt x="219710" y="71120"/>
                  </a:lnTo>
                  <a:lnTo>
                    <a:pt x="217170" y="57150"/>
                  </a:lnTo>
                  <a:lnTo>
                    <a:pt x="212090" y="44450"/>
                  </a:lnTo>
                  <a:lnTo>
                    <a:pt x="208280" y="31750"/>
                  </a:lnTo>
                  <a:lnTo>
                    <a:pt x="201930" y="21590"/>
                  </a:lnTo>
                  <a:lnTo>
                    <a:pt x="195580" y="12700"/>
                  </a:lnTo>
                  <a:lnTo>
                    <a:pt x="189230" y="3810"/>
                  </a:lnTo>
                  <a:lnTo>
                    <a:pt x="187960" y="0"/>
                  </a:lnTo>
                  <a:lnTo>
                    <a:pt x="189230" y="0"/>
                  </a:lnTo>
                  <a:lnTo>
                    <a:pt x="198120" y="76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Freeform 664"/>
            <p:cNvSpPr/>
            <p:nvPr/>
          </p:nvSpPr>
          <p:spPr>
            <a:xfrm>
              <a:off x="3129280" y="9499600"/>
              <a:ext cx="180341" cy="173991"/>
            </a:xfrm>
            <a:custGeom>
              <a:avLst/>
              <a:gdLst/>
              <a:ahLst/>
              <a:cxnLst/>
              <a:rect l="0" t="0" r="0" b="0"/>
              <a:pathLst>
                <a:path w="180341" h="173991">
                  <a:moveTo>
                    <a:pt x="19050" y="121920"/>
                  </a:moveTo>
                  <a:lnTo>
                    <a:pt x="7620" y="104140"/>
                  </a:lnTo>
                  <a:lnTo>
                    <a:pt x="3810" y="95250"/>
                  </a:lnTo>
                  <a:lnTo>
                    <a:pt x="2540" y="83820"/>
                  </a:lnTo>
                  <a:lnTo>
                    <a:pt x="0" y="72390"/>
                  </a:lnTo>
                  <a:lnTo>
                    <a:pt x="1270" y="59690"/>
                  </a:lnTo>
                  <a:lnTo>
                    <a:pt x="2540" y="49530"/>
                  </a:lnTo>
                  <a:lnTo>
                    <a:pt x="3810" y="38100"/>
                  </a:lnTo>
                  <a:lnTo>
                    <a:pt x="8890" y="27940"/>
                  </a:lnTo>
                  <a:lnTo>
                    <a:pt x="15240" y="19050"/>
                  </a:lnTo>
                  <a:lnTo>
                    <a:pt x="24130" y="11430"/>
                  </a:lnTo>
                  <a:lnTo>
                    <a:pt x="34290" y="6350"/>
                  </a:lnTo>
                  <a:lnTo>
                    <a:pt x="45720" y="2540"/>
                  </a:lnTo>
                  <a:lnTo>
                    <a:pt x="57150" y="0"/>
                  </a:lnTo>
                  <a:lnTo>
                    <a:pt x="69850" y="1270"/>
                  </a:lnTo>
                  <a:lnTo>
                    <a:pt x="83820" y="6350"/>
                  </a:lnTo>
                  <a:lnTo>
                    <a:pt x="96520" y="12700"/>
                  </a:lnTo>
                  <a:lnTo>
                    <a:pt x="107950" y="20320"/>
                  </a:lnTo>
                  <a:lnTo>
                    <a:pt x="118110" y="26670"/>
                  </a:lnTo>
                  <a:lnTo>
                    <a:pt x="127000" y="34290"/>
                  </a:lnTo>
                  <a:lnTo>
                    <a:pt x="135890" y="40640"/>
                  </a:lnTo>
                  <a:lnTo>
                    <a:pt x="143510" y="48260"/>
                  </a:lnTo>
                  <a:lnTo>
                    <a:pt x="151130" y="54610"/>
                  </a:lnTo>
                  <a:lnTo>
                    <a:pt x="157480" y="63500"/>
                  </a:lnTo>
                  <a:lnTo>
                    <a:pt x="162560" y="72390"/>
                  </a:lnTo>
                  <a:lnTo>
                    <a:pt x="167640" y="81280"/>
                  </a:lnTo>
                  <a:lnTo>
                    <a:pt x="171450" y="92710"/>
                  </a:lnTo>
                  <a:lnTo>
                    <a:pt x="175260" y="104140"/>
                  </a:lnTo>
                  <a:lnTo>
                    <a:pt x="179070" y="116840"/>
                  </a:lnTo>
                  <a:lnTo>
                    <a:pt x="180340" y="129540"/>
                  </a:lnTo>
                  <a:lnTo>
                    <a:pt x="180340" y="140970"/>
                  </a:lnTo>
                  <a:lnTo>
                    <a:pt x="176530" y="1739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Freeform 665"/>
            <p:cNvSpPr/>
            <p:nvPr/>
          </p:nvSpPr>
          <p:spPr>
            <a:xfrm>
              <a:off x="3622040" y="9499600"/>
              <a:ext cx="171451" cy="316231"/>
            </a:xfrm>
            <a:custGeom>
              <a:avLst/>
              <a:gdLst/>
              <a:ahLst/>
              <a:cxnLst/>
              <a:rect l="0" t="0" r="0" b="0"/>
              <a:pathLst>
                <a:path w="171451" h="316231">
                  <a:moveTo>
                    <a:pt x="0" y="48260"/>
                  </a:moveTo>
                  <a:lnTo>
                    <a:pt x="5080" y="86360"/>
                  </a:lnTo>
                  <a:lnTo>
                    <a:pt x="7620" y="102870"/>
                  </a:lnTo>
                  <a:lnTo>
                    <a:pt x="7620" y="118110"/>
                  </a:lnTo>
                  <a:lnTo>
                    <a:pt x="8890" y="133350"/>
                  </a:lnTo>
                  <a:lnTo>
                    <a:pt x="10160" y="148590"/>
                  </a:lnTo>
                  <a:lnTo>
                    <a:pt x="12700" y="162560"/>
                  </a:lnTo>
                  <a:lnTo>
                    <a:pt x="15240" y="176530"/>
                  </a:lnTo>
                  <a:lnTo>
                    <a:pt x="17780" y="191770"/>
                  </a:lnTo>
                  <a:lnTo>
                    <a:pt x="19050" y="208280"/>
                  </a:lnTo>
                  <a:lnTo>
                    <a:pt x="19050" y="224790"/>
                  </a:lnTo>
                  <a:lnTo>
                    <a:pt x="20320" y="240030"/>
                  </a:lnTo>
                  <a:lnTo>
                    <a:pt x="22860" y="252730"/>
                  </a:lnTo>
                  <a:lnTo>
                    <a:pt x="25400" y="265430"/>
                  </a:lnTo>
                  <a:lnTo>
                    <a:pt x="27940" y="279400"/>
                  </a:lnTo>
                  <a:lnTo>
                    <a:pt x="29210" y="294640"/>
                  </a:lnTo>
                  <a:lnTo>
                    <a:pt x="29210" y="309880"/>
                  </a:lnTo>
                  <a:lnTo>
                    <a:pt x="27940" y="316230"/>
                  </a:lnTo>
                  <a:lnTo>
                    <a:pt x="24130" y="316230"/>
                  </a:lnTo>
                  <a:lnTo>
                    <a:pt x="20320" y="311150"/>
                  </a:lnTo>
                  <a:lnTo>
                    <a:pt x="15240" y="302260"/>
                  </a:lnTo>
                  <a:lnTo>
                    <a:pt x="11430" y="292100"/>
                  </a:lnTo>
                  <a:lnTo>
                    <a:pt x="7620" y="280670"/>
                  </a:lnTo>
                  <a:lnTo>
                    <a:pt x="5080" y="269240"/>
                  </a:lnTo>
                  <a:lnTo>
                    <a:pt x="3810" y="255270"/>
                  </a:lnTo>
                  <a:lnTo>
                    <a:pt x="2540" y="242570"/>
                  </a:lnTo>
                  <a:lnTo>
                    <a:pt x="1270" y="228600"/>
                  </a:lnTo>
                  <a:lnTo>
                    <a:pt x="0" y="201930"/>
                  </a:lnTo>
                  <a:lnTo>
                    <a:pt x="0" y="153670"/>
                  </a:lnTo>
                  <a:lnTo>
                    <a:pt x="2540" y="138430"/>
                  </a:lnTo>
                  <a:lnTo>
                    <a:pt x="6350" y="123190"/>
                  </a:lnTo>
                  <a:lnTo>
                    <a:pt x="11430" y="109220"/>
                  </a:lnTo>
                  <a:lnTo>
                    <a:pt x="15240" y="93980"/>
                  </a:lnTo>
                  <a:lnTo>
                    <a:pt x="24130" y="66040"/>
                  </a:lnTo>
                  <a:lnTo>
                    <a:pt x="29210" y="53340"/>
                  </a:lnTo>
                  <a:lnTo>
                    <a:pt x="36830" y="43180"/>
                  </a:lnTo>
                  <a:lnTo>
                    <a:pt x="45720" y="34290"/>
                  </a:lnTo>
                  <a:lnTo>
                    <a:pt x="54610" y="25400"/>
                  </a:lnTo>
                  <a:lnTo>
                    <a:pt x="64770" y="17780"/>
                  </a:lnTo>
                  <a:lnTo>
                    <a:pt x="74930" y="10160"/>
                  </a:lnTo>
                  <a:lnTo>
                    <a:pt x="87630" y="5080"/>
                  </a:lnTo>
                  <a:lnTo>
                    <a:pt x="101600" y="1270"/>
                  </a:lnTo>
                  <a:lnTo>
                    <a:pt x="116840" y="0"/>
                  </a:lnTo>
                  <a:lnTo>
                    <a:pt x="130810" y="1270"/>
                  </a:lnTo>
                  <a:lnTo>
                    <a:pt x="143510" y="6350"/>
                  </a:lnTo>
                  <a:lnTo>
                    <a:pt x="154940" y="12700"/>
                  </a:lnTo>
                  <a:lnTo>
                    <a:pt x="162560" y="22860"/>
                  </a:lnTo>
                  <a:lnTo>
                    <a:pt x="167640" y="35560"/>
                  </a:lnTo>
                  <a:lnTo>
                    <a:pt x="171450" y="50800"/>
                  </a:lnTo>
                  <a:lnTo>
                    <a:pt x="171450" y="63500"/>
                  </a:lnTo>
                  <a:lnTo>
                    <a:pt x="168910" y="76200"/>
                  </a:lnTo>
                  <a:lnTo>
                    <a:pt x="165100" y="87630"/>
                  </a:lnTo>
                  <a:lnTo>
                    <a:pt x="158750" y="99060"/>
                  </a:lnTo>
                  <a:lnTo>
                    <a:pt x="152400" y="109220"/>
                  </a:lnTo>
                  <a:lnTo>
                    <a:pt x="143510" y="120650"/>
                  </a:lnTo>
                  <a:lnTo>
                    <a:pt x="134620" y="129540"/>
                  </a:lnTo>
                  <a:lnTo>
                    <a:pt x="124460" y="135890"/>
                  </a:lnTo>
                  <a:lnTo>
                    <a:pt x="73660" y="1422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Freeform 666"/>
            <p:cNvSpPr/>
            <p:nvPr/>
          </p:nvSpPr>
          <p:spPr>
            <a:xfrm>
              <a:off x="3855720" y="9489440"/>
              <a:ext cx="220981" cy="167641"/>
            </a:xfrm>
            <a:custGeom>
              <a:avLst/>
              <a:gdLst/>
              <a:ahLst/>
              <a:cxnLst/>
              <a:rect l="0" t="0" r="0" b="0"/>
              <a:pathLst>
                <a:path w="220981" h="167641">
                  <a:moveTo>
                    <a:pt x="19050" y="46990"/>
                  </a:moveTo>
                  <a:lnTo>
                    <a:pt x="19050" y="74930"/>
                  </a:lnTo>
                  <a:lnTo>
                    <a:pt x="17780" y="88900"/>
                  </a:lnTo>
                  <a:lnTo>
                    <a:pt x="15240" y="104140"/>
                  </a:lnTo>
                  <a:lnTo>
                    <a:pt x="12700" y="120650"/>
                  </a:lnTo>
                  <a:lnTo>
                    <a:pt x="10160" y="135890"/>
                  </a:lnTo>
                  <a:lnTo>
                    <a:pt x="3810" y="165100"/>
                  </a:lnTo>
                  <a:lnTo>
                    <a:pt x="2540" y="167640"/>
                  </a:lnTo>
                  <a:lnTo>
                    <a:pt x="0" y="162560"/>
                  </a:lnTo>
                  <a:lnTo>
                    <a:pt x="0" y="152400"/>
                  </a:lnTo>
                  <a:lnTo>
                    <a:pt x="0" y="139700"/>
                  </a:lnTo>
                  <a:lnTo>
                    <a:pt x="1270" y="125730"/>
                  </a:lnTo>
                  <a:lnTo>
                    <a:pt x="3810" y="109220"/>
                  </a:lnTo>
                  <a:lnTo>
                    <a:pt x="8890" y="96520"/>
                  </a:lnTo>
                  <a:lnTo>
                    <a:pt x="15240" y="83820"/>
                  </a:lnTo>
                  <a:lnTo>
                    <a:pt x="24130" y="71120"/>
                  </a:lnTo>
                  <a:lnTo>
                    <a:pt x="35560" y="64770"/>
                  </a:lnTo>
                  <a:lnTo>
                    <a:pt x="48260" y="60960"/>
                  </a:lnTo>
                  <a:lnTo>
                    <a:pt x="63500" y="59690"/>
                  </a:lnTo>
                  <a:lnTo>
                    <a:pt x="74930" y="60960"/>
                  </a:lnTo>
                  <a:lnTo>
                    <a:pt x="85090" y="64770"/>
                  </a:lnTo>
                  <a:lnTo>
                    <a:pt x="95250" y="69850"/>
                  </a:lnTo>
                  <a:lnTo>
                    <a:pt x="102870" y="78740"/>
                  </a:lnTo>
                  <a:lnTo>
                    <a:pt x="111760" y="90170"/>
                  </a:lnTo>
                  <a:lnTo>
                    <a:pt x="119380" y="104140"/>
                  </a:lnTo>
                  <a:lnTo>
                    <a:pt x="125730" y="116840"/>
                  </a:lnTo>
                  <a:lnTo>
                    <a:pt x="130810" y="128270"/>
                  </a:lnTo>
                  <a:lnTo>
                    <a:pt x="135890" y="139700"/>
                  </a:lnTo>
                  <a:lnTo>
                    <a:pt x="142240" y="148590"/>
                  </a:lnTo>
                  <a:lnTo>
                    <a:pt x="149860" y="156210"/>
                  </a:lnTo>
                  <a:lnTo>
                    <a:pt x="158750" y="161290"/>
                  </a:lnTo>
                  <a:lnTo>
                    <a:pt x="167640" y="162560"/>
                  </a:lnTo>
                  <a:lnTo>
                    <a:pt x="175260" y="158750"/>
                  </a:lnTo>
                  <a:lnTo>
                    <a:pt x="182880" y="153670"/>
                  </a:lnTo>
                  <a:lnTo>
                    <a:pt x="190500" y="146050"/>
                  </a:lnTo>
                  <a:lnTo>
                    <a:pt x="196850" y="137160"/>
                  </a:lnTo>
                  <a:lnTo>
                    <a:pt x="204470" y="128270"/>
                  </a:lnTo>
                  <a:lnTo>
                    <a:pt x="210820" y="116840"/>
                  </a:lnTo>
                  <a:lnTo>
                    <a:pt x="215900" y="102870"/>
                  </a:lnTo>
                  <a:lnTo>
                    <a:pt x="219710" y="87630"/>
                  </a:lnTo>
                  <a:lnTo>
                    <a:pt x="220980" y="73660"/>
                  </a:lnTo>
                  <a:lnTo>
                    <a:pt x="218440" y="58420"/>
                  </a:lnTo>
                  <a:lnTo>
                    <a:pt x="215900" y="44450"/>
                  </a:lnTo>
                  <a:lnTo>
                    <a:pt x="210820" y="33020"/>
                  </a:lnTo>
                  <a:lnTo>
                    <a:pt x="205740" y="21590"/>
                  </a:lnTo>
                  <a:lnTo>
                    <a:pt x="199390" y="12700"/>
                  </a:lnTo>
                  <a:lnTo>
                    <a:pt x="189230" y="6350"/>
                  </a:lnTo>
                  <a:lnTo>
                    <a:pt x="176530" y="2540"/>
                  </a:lnTo>
                  <a:lnTo>
                    <a:pt x="162560" y="0"/>
                  </a:lnTo>
                  <a:lnTo>
                    <a:pt x="149860" y="0"/>
                  </a:lnTo>
                  <a:lnTo>
                    <a:pt x="137160" y="0"/>
                  </a:lnTo>
                  <a:lnTo>
                    <a:pt x="125730" y="1270"/>
                  </a:lnTo>
                  <a:lnTo>
                    <a:pt x="114300" y="5080"/>
                  </a:lnTo>
                  <a:lnTo>
                    <a:pt x="100330" y="10160"/>
                  </a:lnTo>
                  <a:lnTo>
                    <a:pt x="87630" y="15240"/>
                  </a:lnTo>
                  <a:lnTo>
                    <a:pt x="80010" y="22860"/>
                  </a:lnTo>
                  <a:lnTo>
                    <a:pt x="76200" y="30480"/>
                  </a:lnTo>
                  <a:lnTo>
                    <a:pt x="71120" y="584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Freeform 667"/>
            <p:cNvSpPr/>
            <p:nvPr/>
          </p:nvSpPr>
          <p:spPr>
            <a:xfrm>
              <a:off x="4137660" y="9483090"/>
              <a:ext cx="149861" cy="299721"/>
            </a:xfrm>
            <a:custGeom>
              <a:avLst/>
              <a:gdLst/>
              <a:ahLst/>
              <a:cxnLst/>
              <a:rect l="0" t="0" r="0" b="0"/>
              <a:pathLst>
                <a:path w="149861" h="299721">
                  <a:moveTo>
                    <a:pt x="0" y="11430"/>
                  </a:moveTo>
                  <a:lnTo>
                    <a:pt x="0" y="157480"/>
                  </a:lnTo>
                  <a:lnTo>
                    <a:pt x="1270" y="172720"/>
                  </a:lnTo>
                  <a:lnTo>
                    <a:pt x="2540" y="187960"/>
                  </a:lnTo>
                  <a:lnTo>
                    <a:pt x="5080" y="203200"/>
                  </a:lnTo>
                  <a:lnTo>
                    <a:pt x="7620" y="217170"/>
                  </a:lnTo>
                  <a:lnTo>
                    <a:pt x="8890" y="232410"/>
                  </a:lnTo>
                  <a:lnTo>
                    <a:pt x="8890" y="246380"/>
                  </a:lnTo>
                  <a:lnTo>
                    <a:pt x="10160" y="278130"/>
                  </a:lnTo>
                  <a:lnTo>
                    <a:pt x="10160" y="294640"/>
                  </a:lnTo>
                  <a:lnTo>
                    <a:pt x="10160" y="299720"/>
                  </a:lnTo>
                  <a:lnTo>
                    <a:pt x="10160" y="297180"/>
                  </a:lnTo>
                  <a:lnTo>
                    <a:pt x="10160" y="251460"/>
                  </a:lnTo>
                  <a:lnTo>
                    <a:pt x="8890" y="236220"/>
                  </a:lnTo>
                  <a:lnTo>
                    <a:pt x="7620" y="219710"/>
                  </a:lnTo>
                  <a:lnTo>
                    <a:pt x="5080" y="203200"/>
                  </a:lnTo>
                  <a:lnTo>
                    <a:pt x="3810" y="185420"/>
                  </a:lnTo>
                  <a:lnTo>
                    <a:pt x="2540" y="168910"/>
                  </a:lnTo>
                  <a:lnTo>
                    <a:pt x="1270" y="151130"/>
                  </a:lnTo>
                  <a:lnTo>
                    <a:pt x="2540" y="134620"/>
                  </a:lnTo>
                  <a:lnTo>
                    <a:pt x="3810" y="116840"/>
                  </a:lnTo>
                  <a:lnTo>
                    <a:pt x="6350" y="99060"/>
                  </a:lnTo>
                  <a:lnTo>
                    <a:pt x="8890" y="83820"/>
                  </a:lnTo>
                  <a:lnTo>
                    <a:pt x="11430" y="69850"/>
                  </a:lnTo>
                  <a:lnTo>
                    <a:pt x="15240" y="57150"/>
                  </a:lnTo>
                  <a:lnTo>
                    <a:pt x="17780" y="45720"/>
                  </a:lnTo>
                  <a:lnTo>
                    <a:pt x="25400" y="22860"/>
                  </a:lnTo>
                  <a:lnTo>
                    <a:pt x="33020" y="15240"/>
                  </a:lnTo>
                  <a:lnTo>
                    <a:pt x="44450" y="7620"/>
                  </a:lnTo>
                  <a:lnTo>
                    <a:pt x="57150" y="2540"/>
                  </a:lnTo>
                  <a:lnTo>
                    <a:pt x="71120" y="0"/>
                  </a:lnTo>
                  <a:lnTo>
                    <a:pt x="85090" y="1270"/>
                  </a:lnTo>
                  <a:lnTo>
                    <a:pt x="99060" y="5080"/>
                  </a:lnTo>
                  <a:lnTo>
                    <a:pt x="110490" y="10160"/>
                  </a:lnTo>
                  <a:lnTo>
                    <a:pt x="120650" y="15240"/>
                  </a:lnTo>
                  <a:lnTo>
                    <a:pt x="129540" y="20320"/>
                  </a:lnTo>
                  <a:lnTo>
                    <a:pt x="137160" y="30480"/>
                  </a:lnTo>
                  <a:lnTo>
                    <a:pt x="142240" y="43180"/>
                  </a:lnTo>
                  <a:lnTo>
                    <a:pt x="147320" y="57150"/>
                  </a:lnTo>
                  <a:lnTo>
                    <a:pt x="149860" y="71120"/>
                  </a:lnTo>
                  <a:lnTo>
                    <a:pt x="149860" y="85090"/>
                  </a:lnTo>
                  <a:lnTo>
                    <a:pt x="149860" y="99060"/>
                  </a:lnTo>
                  <a:lnTo>
                    <a:pt x="147320" y="111760"/>
                  </a:lnTo>
                  <a:lnTo>
                    <a:pt x="144780" y="124460"/>
                  </a:lnTo>
                  <a:lnTo>
                    <a:pt x="142240" y="135890"/>
                  </a:lnTo>
                  <a:lnTo>
                    <a:pt x="135890" y="146050"/>
                  </a:lnTo>
                  <a:lnTo>
                    <a:pt x="127000" y="154940"/>
                  </a:lnTo>
                  <a:lnTo>
                    <a:pt x="115570" y="163830"/>
                  </a:lnTo>
                  <a:lnTo>
                    <a:pt x="104140" y="168910"/>
                  </a:lnTo>
                  <a:lnTo>
                    <a:pt x="91440" y="172720"/>
                  </a:lnTo>
                  <a:lnTo>
                    <a:pt x="31750" y="1689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Freeform 668"/>
            <p:cNvSpPr/>
            <p:nvPr/>
          </p:nvSpPr>
          <p:spPr>
            <a:xfrm>
              <a:off x="4320540" y="9526270"/>
              <a:ext cx="143511" cy="186691"/>
            </a:xfrm>
            <a:custGeom>
              <a:avLst/>
              <a:gdLst/>
              <a:ahLst/>
              <a:cxnLst/>
              <a:rect l="0" t="0" r="0" b="0"/>
              <a:pathLst>
                <a:path w="143511" h="186691">
                  <a:moveTo>
                    <a:pt x="17780" y="83820"/>
                  </a:moveTo>
                  <a:lnTo>
                    <a:pt x="60960" y="69850"/>
                  </a:lnTo>
                  <a:lnTo>
                    <a:pt x="71120" y="64770"/>
                  </a:lnTo>
                  <a:lnTo>
                    <a:pt x="81280" y="59690"/>
                  </a:lnTo>
                  <a:lnTo>
                    <a:pt x="91440" y="53340"/>
                  </a:lnTo>
                  <a:lnTo>
                    <a:pt x="99060" y="45720"/>
                  </a:lnTo>
                  <a:lnTo>
                    <a:pt x="105410" y="34290"/>
                  </a:lnTo>
                  <a:lnTo>
                    <a:pt x="111760" y="22860"/>
                  </a:lnTo>
                  <a:lnTo>
                    <a:pt x="110490" y="13970"/>
                  </a:lnTo>
                  <a:lnTo>
                    <a:pt x="105410" y="7620"/>
                  </a:lnTo>
                  <a:lnTo>
                    <a:pt x="96520" y="1270"/>
                  </a:lnTo>
                  <a:lnTo>
                    <a:pt x="86360" y="0"/>
                  </a:lnTo>
                  <a:lnTo>
                    <a:pt x="74930" y="1270"/>
                  </a:lnTo>
                  <a:lnTo>
                    <a:pt x="63500" y="3810"/>
                  </a:lnTo>
                  <a:lnTo>
                    <a:pt x="52070" y="8890"/>
                  </a:lnTo>
                  <a:lnTo>
                    <a:pt x="43180" y="13970"/>
                  </a:lnTo>
                  <a:lnTo>
                    <a:pt x="34290" y="20320"/>
                  </a:lnTo>
                  <a:lnTo>
                    <a:pt x="26670" y="29210"/>
                  </a:lnTo>
                  <a:lnTo>
                    <a:pt x="19050" y="41910"/>
                  </a:lnTo>
                  <a:lnTo>
                    <a:pt x="11430" y="55880"/>
                  </a:lnTo>
                  <a:lnTo>
                    <a:pt x="6350" y="72390"/>
                  </a:lnTo>
                  <a:lnTo>
                    <a:pt x="2540" y="90170"/>
                  </a:lnTo>
                  <a:lnTo>
                    <a:pt x="0" y="109220"/>
                  </a:lnTo>
                  <a:lnTo>
                    <a:pt x="2540" y="127000"/>
                  </a:lnTo>
                  <a:lnTo>
                    <a:pt x="7620" y="143510"/>
                  </a:lnTo>
                  <a:lnTo>
                    <a:pt x="13970" y="158750"/>
                  </a:lnTo>
                  <a:lnTo>
                    <a:pt x="22860" y="170180"/>
                  </a:lnTo>
                  <a:lnTo>
                    <a:pt x="34290" y="179070"/>
                  </a:lnTo>
                  <a:lnTo>
                    <a:pt x="45720" y="185420"/>
                  </a:lnTo>
                  <a:lnTo>
                    <a:pt x="59690" y="186690"/>
                  </a:lnTo>
                  <a:lnTo>
                    <a:pt x="74930" y="184150"/>
                  </a:lnTo>
                  <a:lnTo>
                    <a:pt x="90170" y="179070"/>
                  </a:lnTo>
                  <a:lnTo>
                    <a:pt x="104140" y="171450"/>
                  </a:lnTo>
                  <a:lnTo>
                    <a:pt x="114300" y="163830"/>
                  </a:lnTo>
                  <a:lnTo>
                    <a:pt x="143510" y="137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Freeform 669"/>
            <p:cNvSpPr/>
            <p:nvPr/>
          </p:nvSpPr>
          <p:spPr>
            <a:xfrm>
              <a:off x="4500880" y="9494520"/>
              <a:ext cx="205741" cy="200661"/>
            </a:xfrm>
            <a:custGeom>
              <a:avLst/>
              <a:gdLst/>
              <a:ahLst/>
              <a:cxnLst/>
              <a:rect l="0" t="0" r="0" b="0"/>
              <a:pathLst>
                <a:path w="205741" h="200661">
                  <a:moveTo>
                    <a:pt x="15240" y="0"/>
                  </a:moveTo>
                  <a:lnTo>
                    <a:pt x="15240" y="22860"/>
                  </a:lnTo>
                  <a:lnTo>
                    <a:pt x="15240" y="33020"/>
                  </a:lnTo>
                  <a:lnTo>
                    <a:pt x="12700" y="43180"/>
                  </a:lnTo>
                  <a:lnTo>
                    <a:pt x="10160" y="53340"/>
                  </a:lnTo>
                  <a:lnTo>
                    <a:pt x="8890" y="67310"/>
                  </a:lnTo>
                  <a:lnTo>
                    <a:pt x="7620" y="83820"/>
                  </a:lnTo>
                  <a:lnTo>
                    <a:pt x="6350" y="119380"/>
                  </a:lnTo>
                  <a:lnTo>
                    <a:pt x="6350" y="153670"/>
                  </a:lnTo>
                  <a:lnTo>
                    <a:pt x="6350" y="170180"/>
                  </a:lnTo>
                  <a:lnTo>
                    <a:pt x="8890" y="182880"/>
                  </a:lnTo>
                  <a:lnTo>
                    <a:pt x="11430" y="195580"/>
                  </a:lnTo>
                  <a:lnTo>
                    <a:pt x="11430" y="200660"/>
                  </a:lnTo>
                  <a:lnTo>
                    <a:pt x="10160" y="200660"/>
                  </a:lnTo>
                  <a:lnTo>
                    <a:pt x="8890" y="196850"/>
                  </a:lnTo>
                  <a:lnTo>
                    <a:pt x="6350" y="189230"/>
                  </a:lnTo>
                  <a:lnTo>
                    <a:pt x="3810" y="177800"/>
                  </a:lnTo>
                  <a:lnTo>
                    <a:pt x="1270" y="163830"/>
                  </a:lnTo>
                  <a:lnTo>
                    <a:pt x="0" y="151130"/>
                  </a:lnTo>
                  <a:lnTo>
                    <a:pt x="0" y="139700"/>
                  </a:lnTo>
                  <a:lnTo>
                    <a:pt x="2540" y="128270"/>
                  </a:lnTo>
                  <a:lnTo>
                    <a:pt x="3810" y="116840"/>
                  </a:lnTo>
                  <a:lnTo>
                    <a:pt x="7620" y="106680"/>
                  </a:lnTo>
                  <a:lnTo>
                    <a:pt x="10160" y="95250"/>
                  </a:lnTo>
                  <a:lnTo>
                    <a:pt x="16510" y="83820"/>
                  </a:lnTo>
                  <a:lnTo>
                    <a:pt x="25400" y="71120"/>
                  </a:lnTo>
                  <a:lnTo>
                    <a:pt x="36830" y="58420"/>
                  </a:lnTo>
                  <a:lnTo>
                    <a:pt x="49530" y="48260"/>
                  </a:lnTo>
                  <a:lnTo>
                    <a:pt x="63500" y="40640"/>
                  </a:lnTo>
                  <a:lnTo>
                    <a:pt x="80010" y="34290"/>
                  </a:lnTo>
                  <a:lnTo>
                    <a:pt x="96520" y="29210"/>
                  </a:lnTo>
                  <a:lnTo>
                    <a:pt x="115570" y="26670"/>
                  </a:lnTo>
                  <a:lnTo>
                    <a:pt x="205740" y="21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Freeform 670"/>
            <p:cNvSpPr/>
            <p:nvPr/>
          </p:nvSpPr>
          <p:spPr>
            <a:xfrm>
              <a:off x="4780280" y="9442450"/>
              <a:ext cx="31751" cy="231141"/>
            </a:xfrm>
            <a:custGeom>
              <a:avLst/>
              <a:gdLst/>
              <a:ahLst/>
              <a:cxnLst/>
              <a:rect l="0" t="0" r="0" b="0"/>
              <a:pathLst>
                <a:path w="31751" h="231141">
                  <a:moveTo>
                    <a:pt x="0" y="0"/>
                  </a:moveTo>
                  <a:lnTo>
                    <a:pt x="0" y="128270"/>
                  </a:lnTo>
                  <a:lnTo>
                    <a:pt x="1270" y="144780"/>
                  </a:lnTo>
                  <a:lnTo>
                    <a:pt x="2540" y="160020"/>
                  </a:lnTo>
                  <a:lnTo>
                    <a:pt x="5080" y="172720"/>
                  </a:lnTo>
                  <a:lnTo>
                    <a:pt x="8890" y="185420"/>
                  </a:lnTo>
                  <a:lnTo>
                    <a:pt x="13970" y="196850"/>
                  </a:lnTo>
                  <a:lnTo>
                    <a:pt x="31750" y="23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Freeform 671"/>
            <p:cNvSpPr/>
            <p:nvPr/>
          </p:nvSpPr>
          <p:spPr>
            <a:xfrm>
              <a:off x="4706620" y="9494520"/>
              <a:ext cx="147321" cy="83821"/>
            </a:xfrm>
            <a:custGeom>
              <a:avLst/>
              <a:gdLst/>
              <a:ahLst/>
              <a:cxnLst/>
              <a:rect l="0" t="0" r="0" b="0"/>
              <a:pathLst>
                <a:path w="147321" h="83821">
                  <a:moveTo>
                    <a:pt x="147320" y="0"/>
                  </a:moveTo>
                  <a:lnTo>
                    <a:pt x="130810" y="5080"/>
                  </a:lnTo>
                  <a:lnTo>
                    <a:pt x="120650" y="10160"/>
                  </a:lnTo>
                  <a:lnTo>
                    <a:pt x="109220" y="15240"/>
                  </a:lnTo>
                  <a:lnTo>
                    <a:pt x="97790" y="20320"/>
                  </a:lnTo>
                  <a:lnTo>
                    <a:pt x="86360" y="26670"/>
                  </a:lnTo>
                  <a:lnTo>
                    <a:pt x="74930" y="33020"/>
                  </a:lnTo>
                  <a:lnTo>
                    <a:pt x="63500" y="39370"/>
                  </a:lnTo>
                  <a:lnTo>
                    <a:pt x="41910" y="53340"/>
                  </a:lnTo>
                  <a:lnTo>
                    <a:pt x="0" y="838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Freeform 672"/>
            <p:cNvSpPr/>
            <p:nvPr/>
          </p:nvSpPr>
          <p:spPr>
            <a:xfrm>
              <a:off x="4842510" y="9547860"/>
              <a:ext cx="116841" cy="115571"/>
            </a:xfrm>
            <a:custGeom>
              <a:avLst/>
              <a:gdLst/>
              <a:ahLst/>
              <a:cxnLst/>
              <a:rect l="0" t="0" r="0" b="0"/>
              <a:pathLst>
                <a:path w="116841" h="115571">
                  <a:moveTo>
                    <a:pt x="0" y="0"/>
                  </a:moveTo>
                  <a:lnTo>
                    <a:pt x="11430" y="16510"/>
                  </a:lnTo>
                  <a:lnTo>
                    <a:pt x="17780" y="25400"/>
                  </a:lnTo>
                  <a:lnTo>
                    <a:pt x="24130" y="36830"/>
                  </a:lnTo>
                  <a:lnTo>
                    <a:pt x="30480" y="49530"/>
                  </a:lnTo>
                  <a:lnTo>
                    <a:pt x="38100" y="60960"/>
                  </a:lnTo>
                  <a:lnTo>
                    <a:pt x="46990" y="71120"/>
                  </a:lnTo>
                  <a:lnTo>
                    <a:pt x="55880" y="82550"/>
                  </a:lnTo>
                  <a:lnTo>
                    <a:pt x="64770" y="91440"/>
                  </a:lnTo>
                  <a:lnTo>
                    <a:pt x="74930" y="97790"/>
                  </a:lnTo>
                  <a:lnTo>
                    <a:pt x="116840" y="115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Freeform 673"/>
            <p:cNvSpPr/>
            <p:nvPr/>
          </p:nvSpPr>
          <p:spPr>
            <a:xfrm>
              <a:off x="4927600" y="9484360"/>
              <a:ext cx="73661" cy="252731"/>
            </a:xfrm>
            <a:custGeom>
              <a:avLst/>
              <a:gdLst/>
              <a:ahLst/>
              <a:cxnLst/>
              <a:rect l="0" t="0" r="0" b="0"/>
              <a:pathLst>
                <a:path w="73661" h="252731">
                  <a:moveTo>
                    <a:pt x="73660" y="0"/>
                  </a:moveTo>
                  <a:lnTo>
                    <a:pt x="73660" y="63500"/>
                  </a:lnTo>
                  <a:lnTo>
                    <a:pt x="72390" y="77470"/>
                  </a:lnTo>
                  <a:lnTo>
                    <a:pt x="69850" y="90170"/>
                  </a:lnTo>
                  <a:lnTo>
                    <a:pt x="67310" y="101600"/>
                  </a:lnTo>
                  <a:lnTo>
                    <a:pt x="63500" y="113030"/>
                  </a:lnTo>
                  <a:lnTo>
                    <a:pt x="58420" y="124460"/>
                  </a:lnTo>
                  <a:lnTo>
                    <a:pt x="53340" y="135890"/>
                  </a:lnTo>
                  <a:lnTo>
                    <a:pt x="48260" y="146050"/>
                  </a:lnTo>
                  <a:lnTo>
                    <a:pt x="43180" y="157480"/>
                  </a:lnTo>
                  <a:lnTo>
                    <a:pt x="39370" y="167640"/>
                  </a:lnTo>
                  <a:lnTo>
                    <a:pt x="34290" y="179070"/>
                  </a:lnTo>
                  <a:lnTo>
                    <a:pt x="29210" y="191770"/>
                  </a:lnTo>
                  <a:lnTo>
                    <a:pt x="0" y="252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Freeform 674"/>
            <p:cNvSpPr/>
            <p:nvPr/>
          </p:nvSpPr>
          <p:spPr>
            <a:xfrm>
              <a:off x="5033010" y="9737090"/>
              <a:ext cx="41911" cy="105411"/>
            </a:xfrm>
            <a:custGeom>
              <a:avLst/>
              <a:gdLst/>
              <a:ahLst/>
              <a:cxnLst/>
              <a:rect l="0" t="0" r="0" b="0"/>
              <a:pathLst>
                <a:path w="41911" h="105411">
                  <a:moveTo>
                    <a:pt x="41910" y="0"/>
                  </a:moveTo>
                  <a:lnTo>
                    <a:pt x="41910" y="21590"/>
                  </a:lnTo>
                  <a:lnTo>
                    <a:pt x="40640" y="31750"/>
                  </a:lnTo>
                  <a:lnTo>
                    <a:pt x="38100" y="41910"/>
                  </a:lnTo>
                  <a:lnTo>
                    <a:pt x="35560" y="52070"/>
                  </a:lnTo>
                  <a:lnTo>
                    <a:pt x="30480" y="63500"/>
                  </a:lnTo>
                  <a:lnTo>
                    <a:pt x="24130" y="73660"/>
                  </a:lnTo>
                  <a:lnTo>
                    <a:pt x="0" y="1054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Freeform 675"/>
            <p:cNvSpPr/>
            <p:nvPr/>
          </p:nvSpPr>
          <p:spPr>
            <a:xfrm>
              <a:off x="5339080" y="9465310"/>
              <a:ext cx="146051" cy="208281"/>
            </a:xfrm>
            <a:custGeom>
              <a:avLst/>
              <a:gdLst/>
              <a:ahLst/>
              <a:cxnLst/>
              <a:rect l="0" t="0" r="0" b="0"/>
              <a:pathLst>
                <a:path w="146051" h="208281">
                  <a:moveTo>
                    <a:pt x="146050" y="19050"/>
                  </a:moveTo>
                  <a:lnTo>
                    <a:pt x="129540" y="7620"/>
                  </a:lnTo>
                  <a:lnTo>
                    <a:pt x="119380" y="3810"/>
                  </a:lnTo>
                  <a:lnTo>
                    <a:pt x="109220" y="2540"/>
                  </a:lnTo>
                  <a:lnTo>
                    <a:pt x="96520" y="0"/>
                  </a:lnTo>
                  <a:lnTo>
                    <a:pt x="83820" y="2540"/>
                  </a:lnTo>
                  <a:lnTo>
                    <a:pt x="71120" y="5080"/>
                  </a:lnTo>
                  <a:lnTo>
                    <a:pt x="57150" y="10160"/>
                  </a:lnTo>
                  <a:lnTo>
                    <a:pt x="44450" y="16510"/>
                  </a:lnTo>
                  <a:lnTo>
                    <a:pt x="33020" y="24130"/>
                  </a:lnTo>
                  <a:lnTo>
                    <a:pt x="21590" y="33020"/>
                  </a:lnTo>
                  <a:lnTo>
                    <a:pt x="12700" y="41910"/>
                  </a:lnTo>
                  <a:lnTo>
                    <a:pt x="6350" y="52070"/>
                  </a:lnTo>
                  <a:lnTo>
                    <a:pt x="0" y="62230"/>
                  </a:lnTo>
                  <a:lnTo>
                    <a:pt x="0" y="71120"/>
                  </a:lnTo>
                  <a:lnTo>
                    <a:pt x="2540" y="78740"/>
                  </a:lnTo>
                  <a:lnTo>
                    <a:pt x="8890" y="87630"/>
                  </a:lnTo>
                  <a:lnTo>
                    <a:pt x="17780" y="95250"/>
                  </a:lnTo>
                  <a:lnTo>
                    <a:pt x="30480" y="101600"/>
                  </a:lnTo>
                  <a:lnTo>
                    <a:pt x="86360" y="130810"/>
                  </a:lnTo>
                  <a:lnTo>
                    <a:pt x="99060" y="139700"/>
                  </a:lnTo>
                  <a:lnTo>
                    <a:pt x="111760" y="148590"/>
                  </a:lnTo>
                  <a:lnTo>
                    <a:pt x="123190" y="157480"/>
                  </a:lnTo>
                  <a:lnTo>
                    <a:pt x="127000" y="167640"/>
                  </a:lnTo>
                  <a:lnTo>
                    <a:pt x="127000" y="177800"/>
                  </a:lnTo>
                  <a:lnTo>
                    <a:pt x="123190" y="187960"/>
                  </a:lnTo>
                  <a:lnTo>
                    <a:pt x="114300" y="194310"/>
                  </a:lnTo>
                  <a:lnTo>
                    <a:pt x="102870" y="199390"/>
                  </a:lnTo>
                  <a:lnTo>
                    <a:pt x="30480" y="2082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Freeform 676"/>
            <p:cNvSpPr/>
            <p:nvPr/>
          </p:nvSpPr>
          <p:spPr>
            <a:xfrm>
              <a:off x="5474970" y="9512300"/>
              <a:ext cx="179071" cy="170181"/>
            </a:xfrm>
            <a:custGeom>
              <a:avLst/>
              <a:gdLst/>
              <a:ahLst/>
              <a:cxnLst/>
              <a:rect l="0" t="0" r="0" b="0"/>
              <a:pathLst>
                <a:path w="179071" h="170181">
                  <a:moveTo>
                    <a:pt x="0" y="97790"/>
                  </a:moveTo>
                  <a:lnTo>
                    <a:pt x="58420" y="83820"/>
                  </a:lnTo>
                  <a:lnTo>
                    <a:pt x="71120" y="80010"/>
                  </a:lnTo>
                  <a:lnTo>
                    <a:pt x="92710" y="73660"/>
                  </a:lnTo>
                  <a:lnTo>
                    <a:pt x="125730" y="63500"/>
                  </a:lnTo>
                  <a:lnTo>
                    <a:pt x="135890" y="58420"/>
                  </a:lnTo>
                  <a:lnTo>
                    <a:pt x="147320" y="53340"/>
                  </a:lnTo>
                  <a:lnTo>
                    <a:pt x="157480" y="46990"/>
                  </a:lnTo>
                  <a:lnTo>
                    <a:pt x="163830" y="38100"/>
                  </a:lnTo>
                  <a:lnTo>
                    <a:pt x="166370" y="27940"/>
                  </a:lnTo>
                  <a:lnTo>
                    <a:pt x="166370" y="16510"/>
                  </a:lnTo>
                  <a:lnTo>
                    <a:pt x="162560" y="8890"/>
                  </a:lnTo>
                  <a:lnTo>
                    <a:pt x="154940" y="3810"/>
                  </a:lnTo>
                  <a:lnTo>
                    <a:pt x="146050" y="0"/>
                  </a:lnTo>
                  <a:lnTo>
                    <a:pt x="134620" y="0"/>
                  </a:lnTo>
                  <a:lnTo>
                    <a:pt x="121920" y="2540"/>
                  </a:lnTo>
                  <a:lnTo>
                    <a:pt x="109220" y="6350"/>
                  </a:lnTo>
                  <a:lnTo>
                    <a:pt x="99060" y="13970"/>
                  </a:lnTo>
                  <a:lnTo>
                    <a:pt x="88900" y="22860"/>
                  </a:lnTo>
                  <a:lnTo>
                    <a:pt x="80010" y="34290"/>
                  </a:lnTo>
                  <a:lnTo>
                    <a:pt x="73660" y="44450"/>
                  </a:lnTo>
                  <a:lnTo>
                    <a:pt x="67310" y="55880"/>
                  </a:lnTo>
                  <a:lnTo>
                    <a:pt x="62230" y="66040"/>
                  </a:lnTo>
                  <a:lnTo>
                    <a:pt x="60960" y="78740"/>
                  </a:lnTo>
                  <a:lnTo>
                    <a:pt x="59690" y="93980"/>
                  </a:lnTo>
                  <a:lnTo>
                    <a:pt x="60960" y="109220"/>
                  </a:lnTo>
                  <a:lnTo>
                    <a:pt x="63500" y="121920"/>
                  </a:lnTo>
                  <a:lnTo>
                    <a:pt x="68580" y="132080"/>
                  </a:lnTo>
                  <a:lnTo>
                    <a:pt x="73660" y="142240"/>
                  </a:lnTo>
                  <a:lnTo>
                    <a:pt x="81280" y="151130"/>
                  </a:lnTo>
                  <a:lnTo>
                    <a:pt x="91440" y="158750"/>
                  </a:lnTo>
                  <a:lnTo>
                    <a:pt x="102870" y="166370"/>
                  </a:lnTo>
                  <a:lnTo>
                    <a:pt x="116840" y="170180"/>
                  </a:lnTo>
                  <a:lnTo>
                    <a:pt x="132080" y="168910"/>
                  </a:lnTo>
                  <a:lnTo>
                    <a:pt x="179070" y="1612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Freeform 677"/>
            <p:cNvSpPr/>
            <p:nvPr/>
          </p:nvSpPr>
          <p:spPr>
            <a:xfrm>
              <a:off x="5737860" y="9484360"/>
              <a:ext cx="137161" cy="199391"/>
            </a:xfrm>
            <a:custGeom>
              <a:avLst/>
              <a:gdLst/>
              <a:ahLst/>
              <a:cxnLst/>
              <a:rect l="0" t="0" r="0" b="0"/>
              <a:pathLst>
                <a:path w="137161" h="199391">
                  <a:moveTo>
                    <a:pt x="10160" y="0"/>
                  </a:moveTo>
                  <a:lnTo>
                    <a:pt x="5080" y="16510"/>
                  </a:lnTo>
                  <a:lnTo>
                    <a:pt x="3810" y="27940"/>
                  </a:lnTo>
                  <a:lnTo>
                    <a:pt x="2540" y="43180"/>
                  </a:lnTo>
                  <a:lnTo>
                    <a:pt x="1270" y="76200"/>
                  </a:lnTo>
                  <a:lnTo>
                    <a:pt x="0" y="106680"/>
                  </a:lnTo>
                  <a:lnTo>
                    <a:pt x="1270" y="121920"/>
                  </a:lnTo>
                  <a:lnTo>
                    <a:pt x="3810" y="138430"/>
                  </a:lnTo>
                  <a:lnTo>
                    <a:pt x="6350" y="156210"/>
                  </a:lnTo>
                  <a:lnTo>
                    <a:pt x="6350" y="170180"/>
                  </a:lnTo>
                  <a:lnTo>
                    <a:pt x="5080" y="184150"/>
                  </a:lnTo>
                  <a:lnTo>
                    <a:pt x="3810" y="195580"/>
                  </a:lnTo>
                  <a:lnTo>
                    <a:pt x="3810" y="199390"/>
                  </a:lnTo>
                  <a:lnTo>
                    <a:pt x="5080" y="196850"/>
                  </a:lnTo>
                  <a:lnTo>
                    <a:pt x="6350" y="190500"/>
                  </a:lnTo>
                  <a:lnTo>
                    <a:pt x="7620" y="180340"/>
                  </a:lnTo>
                  <a:lnTo>
                    <a:pt x="8890" y="165100"/>
                  </a:lnTo>
                  <a:lnTo>
                    <a:pt x="10160" y="148590"/>
                  </a:lnTo>
                  <a:lnTo>
                    <a:pt x="12700" y="134620"/>
                  </a:lnTo>
                  <a:lnTo>
                    <a:pt x="16510" y="120650"/>
                  </a:lnTo>
                  <a:lnTo>
                    <a:pt x="21590" y="109220"/>
                  </a:lnTo>
                  <a:lnTo>
                    <a:pt x="27940" y="95250"/>
                  </a:lnTo>
                  <a:lnTo>
                    <a:pt x="36830" y="82550"/>
                  </a:lnTo>
                  <a:lnTo>
                    <a:pt x="45720" y="68580"/>
                  </a:lnTo>
                  <a:lnTo>
                    <a:pt x="54610" y="58420"/>
                  </a:lnTo>
                  <a:lnTo>
                    <a:pt x="64770" y="50800"/>
                  </a:lnTo>
                  <a:lnTo>
                    <a:pt x="74930" y="44450"/>
                  </a:lnTo>
                  <a:lnTo>
                    <a:pt x="86360" y="39370"/>
                  </a:lnTo>
                  <a:lnTo>
                    <a:pt x="99060" y="34290"/>
                  </a:lnTo>
                  <a:lnTo>
                    <a:pt x="137160" y="20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Freeform 678"/>
            <p:cNvSpPr/>
            <p:nvPr/>
          </p:nvSpPr>
          <p:spPr>
            <a:xfrm>
              <a:off x="5938520" y="9484360"/>
              <a:ext cx="125731" cy="180341"/>
            </a:xfrm>
            <a:custGeom>
              <a:avLst/>
              <a:gdLst/>
              <a:ahLst/>
              <a:cxnLst/>
              <a:rect l="0" t="0" r="0" b="0"/>
              <a:pathLst>
                <a:path w="125731" h="180341">
                  <a:moveTo>
                    <a:pt x="0" y="31750"/>
                  </a:moveTo>
                  <a:lnTo>
                    <a:pt x="0" y="59690"/>
                  </a:lnTo>
                  <a:lnTo>
                    <a:pt x="1270" y="72390"/>
                  </a:lnTo>
                  <a:lnTo>
                    <a:pt x="2540" y="85090"/>
                  </a:lnTo>
                  <a:lnTo>
                    <a:pt x="5080" y="99060"/>
                  </a:lnTo>
                  <a:lnTo>
                    <a:pt x="8890" y="113030"/>
                  </a:lnTo>
                  <a:lnTo>
                    <a:pt x="13970" y="127000"/>
                  </a:lnTo>
                  <a:lnTo>
                    <a:pt x="20320" y="140970"/>
                  </a:lnTo>
                  <a:lnTo>
                    <a:pt x="29210" y="165100"/>
                  </a:lnTo>
                  <a:lnTo>
                    <a:pt x="33020" y="176530"/>
                  </a:lnTo>
                  <a:lnTo>
                    <a:pt x="36830" y="180340"/>
                  </a:lnTo>
                  <a:lnTo>
                    <a:pt x="40640" y="176530"/>
                  </a:lnTo>
                  <a:lnTo>
                    <a:pt x="44450" y="170180"/>
                  </a:lnTo>
                  <a:lnTo>
                    <a:pt x="48260" y="160020"/>
                  </a:lnTo>
                  <a:lnTo>
                    <a:pt x="52070" y="147320"/>
                  </a:lnTo>
                  <a:lnTo>
                    <a:pt x="55880" y="133350"/>
                  </a:lnTo>
                  <a:lnTo>
                    <a:pt x="59690" y="118110"/>
                  </a:lnTo>
                  <a:lnTo>
                    <a:pt x="66040" y="101600"/>
                  </a:lnTo>
                  <a:lnTo>
                    <a:pt x="72390" y="85090"/>
                  </a:lnTo>
                  <a:lnTo>
                    <a:pt x="78740" y="69850"/>
                  </a:lnTo>
                  <a:lnTo>
                    <a:pt x="85090" y="54610"/>
                  </a:lnTo>
                  <a:lnTo>
                    <a:pt x="1257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Freeform 679"/>
            <p:cNvSpPr/>
            <p:nvPr/>
          </p:nvSpPr>
          <p:spPr>
            <a:xfrm>
              <a:off x="6096000" y="9507220"/>
              <a:ext cx="242571" cy="182881"/>
            </a:xfrm>
            <a:custGeom>
              <a:avLst/>
              <a:gdLst/>
              <a:ahLst/>
              <a:cxnLst/>
              <a:rect l="0" t="0" r="0" b="0"/>
              <a:pathLst>
                <a:path w="242571" h="182881">
                  <a:moveTo>
                    <a:pt x="0" y="60960"/>
                  </a:moveTo>
                  <a:lnTo>
                    <a:pt x="11430" y="83820"/>
                  </a:lnTo>
                  <a:lnTo>
                    <a:pt x="17780" y="91440"/>
                  </a:lnTo>
                  <a:lnTo>
                    <a:pt x="25400" y="97790"/>
                  </a:lnTo>
                  <a:lnTo>
                    <a:pt x="34290" y="102870"/>
                  </a:lnTo>
                  <a:lnTo>
                    <a:pt x="44450" y="102870"/>
                  </a:lnTo>
                  <a:lnTo>
                    <a:pt x="54610" y="99060"/>
                  </a:lnTo>
                  <a:lnTo>
                    <a:pt x="64770" y="93980"/>
                  </a:lnTo>
                  <a:lnTo>
                    <a:pt x="73660" y="87630"/>
                  </a:lnTo>
                  <a:lnTo>
                    <a:pt x="81280" y="81280"/>
                  </a:lnTo>
                  <a:lnTo>
                    <a:pt x="88900" y="74930"/>
                  </a:lnTo>
                  <a:lnTo>
                    <a:pt x="96520" y="64770"/>
                  </a:lnTo>
                  <a:lnTo>
                    <a:pt x="104140" y="54610"/>
                  </a:lnTo>
                  <a:lnTo>
                    <a:pt x="111760" y="43180"/>
                  </a:lnTo>
                  <a:lnTo>
                    <a:pt x="115570" y="31750"/>
                  </a:lnTo>
                  <a:lnTo>
                    <a:pt x="116840" y="20320"/>
                  </a:lnTo>
                  <a:lnTo>
                    <a:pt x="116840" y="8890"/>
                  </a:lnTo>
                  <a:lnTo>
                    <a:pt x="113030" y="2540"/>
                  </a:lnTo>
                  <a:lnTo>
                    <a:pt x="106680" y="0"/>
                  </a:lnTo>
                  <a:lnTo>
                    <a:pt x="99060" y="0"/>
                  </a:lnTo>
                  <a:lnTo>
                    <a:pt x="90170" y="2540"/>
                  </a:lnTo>
                  <a:lnTo>
                    <a:pt x="78740" y="7620"/>
                  </a:lnTo>
                  <a:lnTo>
                    <a:pt x="66040" y="15240"/>
                  </a:lnTo>
                  <a:lnTo>
                    <a:pt x="55880" y="22860"/>
                  </a:lnTo>
                  <a:lnTo>
                    <a:pt x="46990" y="33020"/>
                  </a:lnTo>
                  <a:lnTo>
                    <a:pt x="38100" y="41910"/>
                  </a:lnTo>
                  <a:lnTo>
                    <a:pt x="31750" y="52070"/>
                  </a:lnTo>
                  <a:lnTo>
                    <a:pt x="25400" y="62230"/>
                  </a:lnTo>
                  <a:lnTo>
                    <a:pt x="20320" y="72390"/>
                  </a:lnTo>
                  <a:lnTo>
                    <a:pt x="16510" y="82550"/>
                  </a:lnTo>
                  <a:lnTo>
                    <a:pt x="11430" y="92710"/>
                  </a:lnTo>
                  <a:lnTo>
                    <a:pt x="7620" y="102870"/>
                  </a:lnTo>
                  <a:lnTo>
                    <a:pt x="7620" y="115570"/>
                  </a:lnTo>
                  <a:lnTo>
                    <a:pt x="10160" y="127000"/>
                  </a:lnTo>
                  <a:lnTo>
                    <a:pt x="13970" y="140970"/>
                  </a:lnTo>
                  <a:lnTo>
                    <a:pt x="17780" y="151130"/>
                  </a:lnTo>
                  <a:lnTo>
                    <a:pt x="24130" y="161290"/>
                  </a:lnTo>
                  <a:lnTo>
                    <a:pt x="30480" y="170180"/>
                  </a:lnTo>
                  <a:lnTo>
                    <a:pt x="40640" y="175260"/>
                  </a:lnTo>
                  <a:lnTo>
                    <a:pt x="55880" y="179070"/>
                  </a:lnTo>
                  <a:lnTo>
                    <a:pt x="72390" y="181610"/>
                  </a:lnTo>
                  <a:lnTo>
                    <a:pt x="86360" y="182880"/>
                  </a:lnTo>
                  <a:lnTo>
                    <a:pt x="100330" y="181610"/>
                  </a:lnTo>
                  <a:lnTo>
                    <a:pt x="111760" y="180340"/>
                  </a:lnTo>
                  <a:lnTo>
                    <a:pt x="125730" y="176530"/>
                  </a:lnTo>
                  <a:lnTo>
                    <a:pt x="140970" y="172720"/>
                  </a:lnTo>
                  <a:lnTo>
                    <a:pt x="157480" y="166370"/>
                  </a:lnTo>
                  <a:lnTo>
                    <a:pt x="190500" y="154940"/>
                  </a:lnTo>
                  <a:lnTo>
                    <a:pt x="242570" y="1346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Freeform 680"/>
            <p:cNvSpPr/>
            <p:nvPr/>
          </p:nvSpPr>
          <p:spPr>
            <a:xfrm>
              <a:off x="6525260" y="9464040"/>
              <a:ext cx="175261" cy="181611"/>
            </a:xfrm>
            <a:custGeom>
              <a:avLst/>
              <a:gdLst/>
              <a:ahLst/>
              <a:cxnLst/>
              <a:rect l="0" t="0" r="0" b="0"/>
              <a:pathLst>
                <a:path w="175261" h="181611">
                  <a:moveTo>
                    <a:pt x="107950" y="8890"/>
                  </a:moveTo>
                  <a:lnTo>
                    <a:pt x="91440" y="3810"/>
                  </a:lnTo>
                  <a:lnTo>
                    <a:pt x="81280" y="2540"/>
                  </a:lnTo>
                  <a:lnTo>
                    <a:pt x="69850" y="1270"/>
                  </a:lnTo>
                  <a:lnTo>
                    <a:pt x="58420" y="0"/>
                  </a:lnTo>
                  <a:lnTo>
                    <a:pt x="46990" y="2540"/>
                  </a:lnTo>
                  <a:lnTo>
                    <a:pt x="35560" y="6350"/>
                  </a:lnTo>
                  <a:lnTo>
                    <a:pt x="24130" y="10160"/>
                  </a:lnTo>
                  <a:lnTo>
                    <a:pt x="16510" y="19050"/>
                  </a:lnTo>
                  <a:lnTo>
                    <a:pt x="8890" y="31750"/>
                  </a:lnTo>
                  <a:lnTo>
                    <a:pt x="3810" y="45720"/>
                  </a:lnTo>
                  <a:lnTo>
                    <a:pt x="1270" y="60960"/>
                  </a:lnTo>
                  <a:lnTo>
                    <a:pt x="0" y="78740"/>
                  </a:lnTo>
                  <a:lnTo>
                    <a:pt x="1270" y="97790"/>
                  </a:lnTo>
                  <a:lnTo>
                    <a:pt x="3810" y="113030"/>
                  </a:lnTo>
                  <a:lnTo>
                    <a:pt x="7620" y="125730"/>
                  </a:lnTo>
                  <a:lnTo>
                    <a:pt x="12700" y="135890"/>
                  </a:lnTo>
                  <a:lnTo>
                    <a:pt x="20320" y="144780"/>
                  </a:lnTo>
                  <a:lnTo>
                    <a:pt x="27940" y="153670"/>
                  </a:lnTo>
                  <a:lnTo>
                    <a:pt x="36830" y="161290"/>
                  </a:lnTo>
                  <a:lnTo>
                    <a:pt x="46990" y="168910"/>
                  </a:lnTo>
                  <a:lnTo>
                    <a:pt x="55880" y="173990"/>
                  </a:lnTo>
                  <a:lnTo>
                    <a:pt x="66040" y="179070"/>
                  </a:lnTo>
                  <a:lnTo>
                    <a:pt x="78740" y="180340"/>
                  </a:lnTo>
                  <a:lnTo>
                    <a:pt x="92710" y="181610"/>
                  </a:lnTo>
                  <a:lnTo>
                    <a:pt x="109220" y="180340"/>
                  </a:lnTo>
                  <a:lnTo>
                    <a:pt x="120650" y="176530"/>
                  </a:lnTo>
                  <a:lnTo>
                    <a:pt x="132080" y="172720"/>
                  </a:lnTo>
                  <a:lnTo>
                    <a:pt x="140970" y="167640"/>
                  </a:lnTo>
                  <a:lnTo>
                    <a:pt x="148590" y="160020"/>
                  </a:lnTo>
                  <a:lnTo>
                    <a:pt x="154940" y="152400"/>
                  </a:lnTo>
                  <a:lnTo>
                    <a:pt x="160020" y="143510"/>
                  </a:lnTo>
                  <a:lnTo>
                    <a:pt x="165100" y="133350"/>
                  </a:lnTo>
                  <a:lnTo>
                    <a:pt x="168910" y="124460"/>
                  </a:lnTo>
                  <a:lnTo>
                    <a:pt x="172720" y="114300"/>
                  </a:lnTo>
                  <a:lnTo>
                    <a:pt x="175260" y="101600"/>
                  </a:lnTo>
                  <a:lnTo>
                    <a:pt x="175260" y="87630"/>
                  </a:lnTo>
                  <a:lnTo>
                    <a:pt x="173990" y="71120"/>
                  </a:lnTo>
                  <a:lnTo>
                    <a:pt x="168910" y="59690"/>
                  </a:lnTo>
                  <a:lnTo>
                    <a:pt x="162560" y="48260"/>
                  </a:lnTo>
                  <a:lnTo>
                    <a:pt x="154940" y="39370"/>
                  </a:lnTo>
                  <a:lnTo>
                    <a:pt x="146050" y="34290"/>
                  </a:lnTo>
                  <a:lnTo>
                    <a:pt x="137160" y="31750"/>
                  </a:lnTo>
                  <a:lnTo>
                    <a:pt x="107950" y="40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Freeform 681"/>
            <p:cNvSpPr/>
            <p:nvPr/>
          </p:nvSpPr>
          <p:spPr>
            <a:xfrm>
              <a:off x="6790690" y="9540240"/>
              <a:ext cx="210821" cy="123191"/>
            </a:xfrm>
            <a:custGeom>
              <a:avLst/>
              <a:gdLst/>
              <a:ahLst/>
              <a:cxnLst/>
              <a:rect l="0" t="0" r="0" b="0"/>
              <a:pathLst>
                <a:path w="210821" h="123191">
                  <a:moveTo>
                    <a:pt x="0" y="7620"/>
                  </a:moveTo>
                  <a:lnTo>
                    <a:pt x="6350" y="24130"/>
                  </a:lnTo>
                  <a:lnTo>
                    <a:pt x="8890" y="34290"/>
                  </a:lnTo>
                  <a:lnTo>
                    <a:pt x="15240" y="62230"/>
                  </a:lnTo>
                  <a:lnTo>
                    <a:pt x="16510" y="76200"/>
                  </a:lnTo>
                  <a:lnTo>
                    <a:pt x="17780" y="90170"/>
                  </a:lnTo>
                  <a:lnTo>
                    <a:pt x="19050" y="105410"/>
                  </a:lnTo>
                  <a:lnTo>
                    <a:pt x="19050" y="109220"/>
                  </a:lnTo>
                  <a:lnTo>
                    <a:pt x="17780" y="107950"/>
                  </a:lnTo>
                  <a:lnTo>
                    <a:pt x="15240" y="102870"/>
                  </a:lnTo>
                  <a:lnTo>
                    <a:pt x="15240" y="92710"/>
                  </a:lnTo>
                  <a:lnTo>
                    <a:pt x="15240" y="81280"/>
                  </a:lnTo>
                  <a:lnTo>
                    <a:pt x="17780" y="66040"/>
                  </a:lnTo>
                  <a:lnTo>
                    <a:pt x="21590" y="53340"/>
                  </a:lnTo>
                  <a:lnTo>
                    <a:pt x="25400" y="41910"/>
                  </a:lnTo>
                  <a:lnTo>
                    <a:pt x="31750" y="30480"/>
                  </a:lnTo>
                  <a:lnTo>
                    <a:pt x="40640" y="20320"/>
                  </a:lnTo>
                  <a:lnTo>
                    <a:pt x="53340" y="11430"/>
                  </a:lnTo>
                  <a:lnTo>
                    <a:pt x="67310" y="2540"/>
                  </a:lnTo>
                  <a:lnTo>
                    <a:pt x="82550" y="0"/>
                  </a:lnTo>
                  <a:lnTo>
                    <a:pt x="97790" y="0"/>
                  </a:lnTo>
                  <a:lnTo>
                    <a:pt x="114300" y="2540"/>
                  </a:lnTo>
                  <a:lnTo>
                    <a:pt x="128270" y="6350"/>
                  </a:lnTo>
                  <a:lnTo>
                    <a:pt x="139700" y="11430"/>
                  </a:lnTo>
                  <a:lnTo>
                    <a:pt x="148590" y="16510"/>
                  </a:lnTo>
                  <a:lnTo>
                    <a:pt x="157480" y="22860"/>
                  </a:lnTo>
                  <a:lnTo>
                    <a:pt x="166370" y="29210"/>
                  </a:lnTo>
                  <a:lnTo>
                    <a:pt x="173990" y="35560"/>
                  </a:lnTo>
                  <a:lnTo>
                    <a:pt x="180340" y="44450"/>
                  </a:lnTo>
                  <a:lnTo>
                    <a:pt x="185420" y="55880"/>
                  </a:lnTo>
                  <a:lnTo>
                    <a:pt x="190500" y="67310"/>
                  </a:lnTo>
                  <a:lnTo>
                    <a:pt x="199390" y="90170"/>
                  </a:lnTo>
                  <a:lnTo>
                    <a:pt x="210820" y="1231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Freeform 682"/>
            <p:cNvSpPr/>
            <p:nvPr/>
          </p:nvSpPr>
          <p:spPr>
            <a:xfrm>
              <a:off x="7183120" y="9494520"/>
              <a:ext cx="240031" cy="173991"/>
            </a:xfrm>
            <a:custGeom>
              <a:avLst/>
              <a:gdLst/>
              <a:ahLst/>
              <a:cxnLst/>
              <a:rect l="0" t="0" r="0" b="0"/>
              <a:pathLst>
                <a:path w="240031" h="173991">
                  <a:moveTo>
                    <a:pt x="134620" y="0"/>
                  </a:moveTo>
                  <a:lnTo>
                    <a:pt x="111760" y="0"/>
                  </a:lnTo>
                  <a:lnTo>
                    <a:pt x="100330" y="3810"/>
                  </a:lnTo>
                  <a:lnTo>
                    <a:pt x="88900" y="8890"/>
                  </a:lnTo>
                  <a:lnTo>
                    <a:pt x="76200" y="16510"/>
                  </a:lnTo>
                  <a:lnTo>
                    <a:pt x="64770" y="24130"/>
                  </a:lnTo>
                  <a:lnTo>
                    <a:pt x="54610" y="31750"/>
                  </a:lnTo>
                  <a:lnTo>
                    <a:pt x="46990" y="38100"/>
                  </a:lnTo>
                  <a:lnTo>
                    <a:pt x="38100" y="46990"/>
                  </a:lnTo>
                  <a:lnTo>
                    <a:pt x="30480" y="55880"/>
                  </a:lnTo>
                  <a:lnTo>
                    <a:pt x="22860" y="64770"/>
                  </a:lnTo>
                  <a:lnTo>
                    <a:pt x="16510" y="76200"/>
                  </a:lnTo>
                  <a:lnTo>
                    <a:pt x="11430" y="88900"/>
                  </a:lnTo>
                  <a:lnTo>
                    <a:pt x="6350" y="101600"/>
                  </a:lnTo>
                  <a:lnTo>
                    <a:pt x="3810" y="114300"/>
                  </a:lnTo>
                  <a:lnTo>
                    <a:pt x="1270" y="127000"/>
                  </a:lnTo>
                  <a:lnTo>
                    <a:pt x="0" y="140970"/>
                  </a:lnTo>
                  <a:lnTo>
                    <a:pt x="3810" y="152400"/>
                  </a:lnTo>
                  <a:lnTo>
                    <a:pt x="11430" y="162560"/>
                  </a:lnTo>
                  <a:lnTo>
                    <a:pt x="20320" y="171450"/>
                  </a:lnTo>
                  <a:lnTo>
                    <a:pt x="33020" y="173990"/>
                  </a:lnTo>
                  <a:lnTo>
                    <a:pt x="46990" y="172720"/>
                  </a:lnTo>
                  <a:lnTo>
                    <a:pt x="62230" y="167640"/>
                  </a:lnTo>
                  <a:lnTo>
                    <a:pt x="74930" y="160020"/>
                  </a:lnTo>
                  <a:lnTo>
                    <a:pt x="87630" y="149860"/>
                  </a:lnTo>
                  <a:lnTo>
                    <a:pt x="100330" y="138430"/>
                  </a:lnTo>
                  <a:lnTo>
                    <a:pt x="109220" y="127000"/>
                  </a:lnTo>
                  <a:lnTo>
                    <a:pt x="115570" y="116840"/>
                  </a:lnTo>
                  <a:lnTo>
                    <a:pt x="121920" y="105410"/>
                  </a:lnTo>
                  <a:lnTo>
                    <a:pt x="127000" y="95250"/>
                  </a:lnTo>
                  <a:lnTo>
                    <a:pt x="132080" y="85090"/>
                  </a:lnTo>
                  <a:lnTo>
                    <a:pt x="135890" y="73660"/>
                  </a:lnTo>
                  <a:lnTo>
                    <a:pt x="139700" y="62230"/>
                  </a:lnTo>
                  <a:lnTo>
                    <a:pt x="143510" y="49530"/>
                  </a:lnTo>
                  <a:lnTo>
                    <a:pt x="147320" y="36830"/>
                  </a:lnTo>
                  <a:lnTo>
                    <a:pt x="151130" y="33020"/>
                  </a:lnTo>
                  <a:lnTo>
                    <a:pt x="154940" y="34290"/>
                  </a:lnTo>
                  <a:lnTo>
                    <a:pt x="158750" y="40640"/>
                  </a:lnTo>
                  <a:lnTo>
                    <a:pt x="161290" y="50800"/>
                  </a:lnTo>
                  <a:lnTo>
                    <a:pt x="162560" y="63500"/>
                  </a:lnTo>
                  <a:lnTo>
                    <a:pt x="163830" y="77470"/>
                  </a:lnTo>
                  <a:lnTo>
                    <a:pt x="166370" y="91440"/>
                  </a:lnTo>
                  <a:lnTo>
                    <a:pt x="171450" y="105410"/>
                  </a:lnTo>
                  <a:lnTo>
                    <a:pt x="176530" y="119380"/>
                  </a:lnTo>
                  <a:lnTo>
                    <a:pt x="182880" y="130810"/>
                  </a:lnTo>
                  <a:lnTo>
                    <a:pt x="191770" y="140970"/>
                  </a:lnTo>
                  <a:lnTo>
                    <a:pt x="240030" y="157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Freeform 683"/>
            <p:cNvSpPr/>
            <p:nvPr/>
          </p:nvSpPr>
          <p:spPr>
            <a:xfrm>
              <a:off x="7475220" y="9452610"/>
              <a:ext cx="189231" cy="372111"/>
            </a:xfrm>
            <a:custGeom>
              <a:avLst/>
              <a:gdLst/>
              <a:ahLst/>
              <a:cxnLst/>
              <a:rect l="0" t="0" r="0" b="0"/>
              <a:pathLst>
                <a:path w="189231" h="372111">
                  <a:moveTo>
                    <a:pt x="147320" y="0"/>
                  </a:moveTo>
                  <a:lnTo>
                    <a:pt x="167640" y="60960"/>
                  </a:lnTo>
                  <a:lnTo>
                    <a:pt x="171450" y="76200"/>
                  </a:lnTo>
                  <a:lnTo>
                    <a:pt x="173990" y="91440"/>
                  </a:lnTo>
                  <a:lnTo>
                    <a:pt x="175260" y="106680"/>
                  </a:lnTo>
                  <a:lnTo>
                    <a:pt x="177800" y="121920"/>
                  </a:lnTo>
                  <a:lnTo>
                    <a:pt x="180340" y="135890"/>
                  </a:lnTo>
                  <a:lnTo>
                    <a:pt x="184150" y="149860"/>
                  </a:lnTo>
                  <a:lnTo>
                    <a:pt x="185420" y="165100"/>
                  </a:lnTo>
                  <a:lnTo>
                    <a:pt x="186690" y="179070"/>
                  </a:lnTo>
                  <a:lnTo>
                    <a:pt x="187960" y="193040"/>
                  </a:lnTo>
                  <a:lnTo>
                    <a:pt x="189230" y="220980"/>
                  </a:lnTo>
                  <a:lnTo>
                    <a:pt x="189230" y="234950"/>
                  </a:lnTo>
                  <a:lnTo>
                    <a:pt x="187960" y="248920"/>
                  </a:lnTo>
                  <a:lnTo>
                    <a:pt x="186690" y="262890"/>
                  </a:lnTo>
                  <a:lnTo>
                    <a:pt x="184150" y="276860"/>
                  </a:lnTo>
                  <a:lnTo>
                    <a:pt x="181610" y="289560"/>
                  </a:lnTo>
                  <a:lnTo>
                    <a:pt x="177800" y="302260"/>
                  </a:lnTo>
                  <a:lnTo>
                    <a:pt x="175260" y="313690"/>
                  </a:lnTo>
                  <a:lnTo>
                    <a:pt x="170180" y="323850"/>
                  </a:lnTo>
                  <a:lnTo>
                    <a:pt x="165100" y="332740"/>
                  </a:lnTo>
                  <a:lnTo>
                    <a:pt x="158750" y="341630"/>
                  </a:lnTo>
                  <a:lnTo>
                    <a:pt x="151130" y="347980"/>
                  </a:lnTo>
                  <a:lnTo>
                    <a:pt x="143510" y="353060"/>
                  </a:lnTo>
                  <a:lnTo>
                    <a:pt x="134620" y="358140"/>
                  </a:lnTo>
                  <a:lnTo>
                    <a:pt x="121920" y="363220"/>
                  </a:lnTo>
                  <a:lnTo>
                    <a:pt x="107950" y="367030"/>
                  </a:lnTo>
                  <a:lnTo>
                    <a:pt x="92710" y="370840"/>
                  </a:lnTo>
                  <a:lnTo>
                    <a:pt x="80010" y="372110"/>
                  </a:lnTo>
                  <a:lnTo>
                    <a:pt x="67310" y="372110"/>
                  </a:lnTo>
                  <a:lnTo>
                    <a:pt x="55880" y="370840"/>
                  </a:lnTo>
                  <a:lnTo>
                    <a:pt x="45720" y="368300"/>
                  </a:lnTo>
                  <a:lnTo>
                    <a:pt x="35560" y="363220"/>
                  </a:lnTo>
                  <a:lnTo>
                    <a:pt x="27940" y="358140"/>
                  </a:lnTo>
                  <a:lnTo>
                    <a:pt x="20320" y="350520"/>
                  </a:lnTo>
                  <a:lnTo>
                    <a:pt x="15240" y="342900"/>
                  </a:lnTo>
                  <a:lnTo>
                    <a:pt x="0" y="3162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Freeform 684"/>
            <p:cNvSpPr/>
            <p:nvPr/>
          </p:nvSpPr>
          <p:spPr>
            <a:xfrm>
              <a:off x="7644130" y="9368790"/>
              <a:ext cx="10161" cy="10161"/>
            </a:xfrm>
            <a:custGeom>
              <a:avLst/>
              <a:gdLst/>
              <a:ahLst/>
              <a:cxnLst/>
              <a:rect l="0" t="0" r="0" b="0"/>
              <a:pathLst>
                <a:path w="10161" h="10161">
                  <a:moveTo>
                    <a:pt x="0" y="0"/>
                  </a:moveTo>
                  <a:lnTo>
                    <a:pt x="10160" y="10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Freeform 685"/>
            <p:cNvSpPr/>
            <p:nvPr/>
          </p:nvSpPr>
          <p:spPr>
            <a:xfrm>
              <a:off x="7727950" y="9484360"/>
              <a:ext cx="168911" cy="140971"/>
            </a:xfrm>
            <a:custGeom>
              <a:avLst/>
              <a:gdLst/>
              <a:ahLst/>
              <a:cxnLst/>
              <a:rect l="0" t="0" r="0" b="0"/>
              <a:pathLst>
                <a:path w="168911" h="140971">
                  <a:moveTo>
                    <a:pt x="0" y="0"/>
                  </a:moveTo>
                  <a:lnTo>
                    <a:pt x="0" y="99060"/>
                  </a:lnTo>
                  <a:lnTo>
                    <a:pt x="1270" y="111760"/>
                  </a:lnTo>
                  <a:lnTo>
                    <a:pt x="2540" y="123190"/>
                  </a:lnTo>
                  <a:lnTo>
                    <a:pt x="5080" y="134620"/>
                  </a:lnTo>
                  <a:lnTo>
                    <a:pt x="10160" y="139700"/>
                  </a:lnTo>
                  <a:lnTo>
                    <a:pt x="17780" y="140970"/>
                  </a:lnTo>
                  <a:lnTo>
                    <a:pt x="25400" y="139700"/>
                  </a:lnTo>
                  <a:lnTo>
                    <a:pt x="33020" y="135890"/>
                  </a:lnTo>
                  <a:lnTo>
                    <a:pt x="40640" y="132080"/>
                  </a:lnTo>
                  <a:lnTo>
                    <a:pt x="48260" y="125730"/>
                  </a:lnTo>
                  <a:lnTo>
                    <a:pt x="57150" y="116840"/>
                  </a:lnTo>
                  <a:lnTo>
                    <a:pt x="66040" y="104140"/>
                  </a:lnTo>
                  <a:lnTo>
                    <a:pt x="74930" y="90170"/>
                  </a:lnTo>
                  <a:lnTo>
                    <a:pt x="82550" y="76200"/>
                  </a:lnTo>
                  <a:lnTo>
                    <a:pt x="88900" y="59690"/>
                  </a:lnTo>
                  <a:lnTo>
                    <a:pt x="95250" y="43180"/>
                  </a:lnTo>
                  <a:lnTo>
                    <a:pt x="97790" y="38100"/>
                  </a:lnTo>
                  <a:lnTo>
                    <a:pt x="100330" y="40640"/>
                  </a:lnTo>
                  <a:lnTo>
                    <a:pt x="101600" y="48260"/>
                  </a:lnTo>
                  <a:lnTo>
                    <a:pt x="110490" y="81280"/>
                  </a:lnTo>
                  <a:lnTo>
                    <a:pt x="114300" y="91440"/>
                  </a:lnTo>
                  <a:lnTo>
                    <a:pt x="119380" y="100330"/>
                  </a:lnTo>
                  <a:lnTo>
                    <a:pt x="168910" y="1257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Freeform 686"/>
            <p:cNvSpPr/>
            <p:nvPr/>
          </p:nvSpPr>
          <p:spPr>
            <a:xfrm>
              <a:off x="7912100" y="9444990"/>
              <a:ext cx="279401" cy="147321"/>
            </a:xfrm>
            <a:custGeom>
              <a:avLst/>
              <a:gdLst/>
              <a:ahLst/>
              <a:cxnLst/>
              <a:rect l="0" t="0" r="0" b="0"/>
              <a:pathLst>
                <a:path w="279401" h="147321">
                  <a:moveTo>
                    <a:pt x="26670" y="27940"/>
                  </a:moveTo>
                  <a:lnTo>
                    <a:pt x="20320" y="45720"/>
                  </a:lnTo>
                  <a:lnTo>
                    <a:pt x="19050" y="54610"/>
                  </a:lnTo>
                  <a:lnTo>
                    <a:pt x="17780" y="66040"/>
                  </a:lnTo>
                  <a:lnTo>
                    <a:pt x="17780" y="77470"/>
                  </a:lnTo>
                  <a:lnTo>
                    <a:pt x="15240" y="90170"/>
                  </a:lnTo>
                  <a:lnTo>
                    <a:pt x="13970" y="100330"/>
                  </a:lnTo>
                  <a:lnTo>
                    <a:pt x="10160" y="111760"/>
                  </a:lnTo>
                  <a:lnTo>
                    <a:pt x="7620" y="123190"/>
                  </a:lnTo>
                  <a:lnTo>
                    <a:pt x="0" y="147320"/>
                  </a:lnTo>
                  <a:lnTo>
                    <a:pt x="1270" y="146050"/>
                  </a:lnTo>
                  <a:lnTo>
                    <a:pt x="2540" y="142240"/>
                  </a:lnTo>
                  <a:lnTo>
                    <a:pt x="5080" y="133350"/>
                  </a:lnTo>
                  <a:lnTo>
                    <a:pt x="10160" y="107950"/>
                  </a:lnTo>
                  <a:lnTo>
                    <a:pt x="13970" y="93980"/>
                  </a:lnTo>
                  <a:lnTo>
                    <a:pt x="19050" y="77470"/>
                  </a:lnTo>
                  <a:lnTo>
                    <a:pt x="25400" y="60960"/>
                  </a:lnTo>
                  <a:lnTo>
                    <a:pt x="33020" y="48260"/>
                  </a:lnTo>
                  <a:lnTo>
                    <a:pt x="40640" y="36830"/>
                  </a:lnTo>
                  <a:lnTo>
                    <a:pt x="50800" y="26670"/>
                  </a:lnTo>
                  <a:lnTo>
                    <a:pt x="60960" y="19050"/>
                  </a:lnTo>
                  <a:lnTo>
                    <a:pt x="72390" y="12700"/>
                  </a:lnTo>
                  <a:lnTo>
                    <a:pt x="85090" y="7620"/>
                  </a:lnTo>
                  <a:lnTo>
                    <a:pt x="99060" y="3810"/>
                  </a:lnTo>
                  <a:lnTo>
                    <a:pt x="115570" y="1270"/>
                  </a:lnTo>
                  <a:lnTo>
                    <a:pt x="130810" y="0"/>
                  </a:lnTo>
                  <a:lnTo>
                    <a:pt x="144780" y="0"/>
                  </a:lnTo>
                  <a:lnTo>
                    <a:pt x="158750" y="1270"/>
                  </a:lnTo>
                  <a:lnTo>
                    <a:pt x="170180" y="3810"/>
                  </a:lnTo>
                  <a:lnTo>
                    <a:pt x="180340" y="8890"/>
                  </a:lnTo>
                  <a:lnTo>
                    <a:pt x="186690" y="15240"/>
                  </a:lnTo>
                  <a:lnTo>
                    <a:pt x="193040" y="22860"/>
                  </a:lnTo>
                  <a:lnTo>
                    <a:pt x="195580" y="31750"/>
                  </a:lnTo>
                  <a:lnTo>
                    <a:pt x="196850" y="41910"/>
                  </a:lnTo>
                  <a:lnTo>
                    <a:pt x="195580" y="50800"/>
                  </a:lnTo>
                  <a:lnTo>
                    <a:pt x="196850" y="63500"/>
                  </a:lnTo>
                  <a:lnTo>
                    <a:pt x="198120" y="77470"/>
                  </a:lnTo>
                  <a:lnTo>
                    <a:pt x="200660" y="92710"/>
                  </a:lnTo>
                  <a:lnTo>
                    <a:pt x="205740" y="105410"/>
                  </a:lnTo>
                  <a:lnTo>
                    <a:pt x="212090" y="115570"/>
                  </a:lnTo>
                  <a:lnTo>
                    <a:pt x="220980" y="125730"/>
                  </a:lnTo>
                  <a:lnTo>
                    <a:pt x="231140" y="130810"/>
                  </a:lnTo>
                  <a:lnTo>
                    <a:pt x="242570" y="133350"/>
                  </a:lnTo>
                  <a:lnTo>
                    <a:pt x="279400" y="1333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Freeform 687"/>
            <p:cNvSpPr/>
            <p:nvPr/>
          </p:nvSpPr>
          <p:spPr>
            <a:xfrm>
              <a:off x="8117840" y="9442450"/>
              <a:ext cx="135891" cy="336551"/>
            </a:xfrm>
            <a:custGeom>
              <a:avLst/>
              <a:gdLst/>
              <a:ahLst/>
              <a:cxnLst/>
              <a:rect l="0" t="0" r="0" b="0"/>
              <a:pathLst>
                <a:path w="135891" h="336551">
                  <a:moveTo>
                    <a:pt x="135890" y="0"/>
                  </a:moveTo>
                  <a:lnTo>
                    <a:pt x="130810" y="16510"/>
                  </a:lnTo>
                  <a:lnTo>
                    <a:pt x="127000" y="25400"/>
                  </a:lnTo>
                  <a:lnTo>
                    <a:pt x="121920" y="36830"/>
                  </a:lnTo>
                  <a:lnTo>
                    <a:pt x="116840" y="49530"/>
                  </a:lnTo>
                  <a:lnTo>
                    <a:pt x="111760" y="60960"/>
                  </a:lnTo>
                  <a:lnTo>
                    <a:pt x="106680" y="72390"/>
                  </a:lnTo>
                  <a:lnTo>
                    <a:pt x="102870" y="82550"/>
                  </a:lnTo>
                  <a:lnTo>
                    <a:pt x="97790" y="93980"/>
                  </a:lnTo>
                  <a:lnTo>
                    <a:pt x="91440" y="104140"/>
                  </a:lnTo>
                  <a:lnTo>
                    <a:pt x="85090" y="115570"/>
                  </a:lnTo>
                  <a:lnTo>
                    <a:pt x="80010" y="127000"/>
                  </a:lnTo>
                  <a:lnTo>
                    <a:pt x="76200" y="139700"/>
                  </a:lnTo>
                  <a:lnTo>
                    <a:pt x="71120" y="152400"/>
                  </a:lnTo>
                  <a:lnTo>
                    <a:pt x="66040" y="166370"/>
                  </a:lnTo>
                  <a:lnTo>
                    <a:pt x="60960" y="179070"/>
                  </a:lnTo>
                  <a:lnTo>
                    <a:pt x="54610" y="193040"/>
                  </a:lnTo>
                  <a:lnTo>
                    <a:pt x="48260" y="205740"/>
                  </a:lnTo>
                  <a:lnTo>
                    <a:pt x="44450" y="217170"/>
                  </a:lnTo>
                  <a:lnTo>
                    <a:pt x="39370" y="228600"/>
                  </a:lnTo>
                  <a:lnTo>
                    <a:pt x="34290" y="240030"/>
                  </a:lnTo>
                  <a:lnTo>
                    <a:pt x="29210" y="251460"/>
                  </a:lnTo>
                  <a:lnTo>
                    <a:pt x="22860" y="261620"/>
                  </a:lnTo>
                  <a:lnTo>
                    <a:pt x="17780" y="274320"/>
                  </a:lnTo>
                  <a:lnTo>
                    <a:pt x="12700" y="287020"/>
                  </a:lnTo>
                  <a:lnTo>
                    <a:pt x="0" y="3365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Freeform 688"/>
            <p:cNvSpPr/>
            <p:nvPr/>
          </p:nvSpPr>
          <p:spPr>
            <a:xfrm>
              <a:off x="8307070" y="9673590"/>
              <a:ext cx="21591" cy="83821"/>
            </a:xfrm>
            <a:custGeom>
              <a:avLst/>
              <a:gdLst/>
              <a:ahLst/>
              <a:cxnLst/>
              <a:rect l="0" t="0" r="0" b="0"/>
              <a:pathLst>
                <a:path w="21591" h="83821">
                  <a:moveTo>
                    <a:pt x="21590" y="0"/>
                  </a:moveTo>
                  <a:lnTo>
                    <a:pt x="15240" y="16510"/>
                  </a:lnTo>
                  <a:lnTo>
                    <a:pt x="12700" y="26670"/>
                  </a:lnTo>
                  <a:lnTo>
                    <a:pt x="8890" y="38100"/>
                  </a:lnTo>
                  <a:lnTo>
                    <a:pt x="0" y="838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5" name="Group 694"/>
          <p:cNvGrpSpPr/>
          <p:nvPr/>
        </p:nvGrpSpPr>
        <p:grpSpPr>
          <a:xfrm>
            <a:off x="6758940" y="9789160"/>
            <a:ext cx="642621" cy="318771"/>
            <a:chOff x="6758940" y="9789160"/>
            <a:chExt cx="642621" cy="318771"/>
          </a:xfrm>
        </p:grpSpPr>
        <p:sp>
          <p:nvSpPr>
            <p:cNvPr id="691" name="Freeform 690"/>
            <p:cNvSpPr/>
            <p:nvPr/>
          </p:nvSpPr>
          <p:spPr>
            <a:xfrm>
              <a:off x="6758940" y="9789160"/>
              <a:ext cx="158751" cy="271781"/>
            </a:xfrm>
            <a:custGeom>
              <a:avLst/>
              <a:gdLst/>
              <a:ahLst/>
              <a:cxnLst/>
              <a:rect l="0" t="0" r="0" b="0"/>
              <a:pathLst>
                <a:path w="158751" h="271781">
                  <a:moveTo>
                    <a:pt x="0" y="0"/>
                  </a:moveTo>
                  <a:lnTo>
                    <a:pt x="6350" y="34290"/>
                  </a:lnTo>
                  <a:lnTo>
                    <a:pt x="8890" y="46990"/>
                  </a:lnTo>
                  <a:lnTo>
                    <a:pt x="11430" y="59690"/>
                  </a:lnTo>
                  <a:lnTo>
                    <a:pt x="21590" y="96520"/>
                  </a:lnTo>
                  <a:lnTo>
                    <a:pt x="35560" y="151130"/>
                  </a:lnTo>
                  <a:lnTo>
                    <a:pt x="39370" y="163830"/>
                  </a:lnTo>
                  <a:lnTo>
                    <a:pt x="45720" y="187960"/>
                  </a:lnTo>
                  <a:lnTo>
                    <a:pt x="49530" y="201930"/>
                  </a:lnTo>
                  <a:lnTo>
                    <a:pt x="59690" y="246380"/>
                  </a:lnTo>
                  <a:lnTo>
                    <a:pt x="63500" y="259080"/>
                  </a:lnTo>
                  <a:lnTo>
                    <a:pt x="67310" y="270510"/>
                  </a:lnTo>
                  <a:lnTo>
                    <a:pt x="69850" y="271780"/>
                  </a:lnTo>
                  <a:lnTo>
                    <a:pt x="71120" y="265430"/>
                  </a:lnTo>
                  <a:lnTo>
                    <a:pt x="72390" y="254000"/>
                  </a:lnTo>
                  <a:lnTo>
                    <a:pt x="76200" y="219710"/>
                  </a:lnTo>
                  <a:lnTo>
                    <a:pt x="78740" y="199390"/>
                  </a:lnTo>
                  <a:lnTo>
                    <a:pt x="82550" y="181610"/>
                  </a:lnTo>
                  <a:lnTo>
                    <a:pt x="85090" y="163830"/>
                  </a:lnTo>
                  <a:lnTo>
                    <a:pt x="88900" y="148590"/>
                  </a:lnTo>
                  <a:lnTo>
                    <a:pt x="91440" y="133350"/>
                  </a:lnTo>
                  <a:lnTo>
                    <a:pt x="95250" y="120650"/>
                  </a:lnTo>
                  <a:lnTo>
                    <a:pt x="101600" y="96520"/>
                  </a:lnTo>
                  <a:lnTo>
                    <a:pt x="109220" y="74930"/>
                  </a:lnTo>
                  <a:lnTo>
                    <a:pt x="114300" y="63500"/>
                  </a:lnTo>
                  <a:lnTo>
                    <a:pt x="119380" y="53340"/>
                  </a:lnTo>
                  <a:lnTo>
                    <a:pt x="158750" y="21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Freeform 691"/>
            <p:cNvSpPr/>
            <p:nvPr/>
          </p:nvSpPr>
          <p:spPr>
            <a:xfrm>
              <a:off x="6938010" y="9862820"/>
              <a:ext cx="87631" cy="207011"/>
            </a:xfrm>
            <a:custGeom>
              <a:avLst/>
              <a:gdLst/>
              <a:ahLst/>
              <a:cxnLst/>
              <a:rect l="0" t="0" r="0" b="0"/>
              <a:pathLst>
                <a:path w="87631" h="207011">
                  <a:moveTo>
                    <a:pt x="11430" y="0"/>
                  </a:moveTo>
                  <a:lnTo>
                    <a:pt x="5080" y="27940"/>
                  </a:lnTo>
                  <a:lnTo>
                    <a:pt x="3810" y="41910"/>
                  </a:lnTo>
                  <a:lnTo>
                    <a:pt x="2540" y="57150"/>
                  </a:lnTo>
                  <a:lnTo>
                    <a:pt x="1270" y="73660"/>
                  </a:lnTo>
                  <a:lnTo>
                    <a:pt x="2540" y="90170"/>
                  </a:lnTo>
                  <a:lnTo>
                    <a:pt x="3810" y="106680"/>
                  </a:lnTo>
                  <a:lnTo>
                    <a:pt x="6350" y="124460"/>
                  </a:lnTo>
                  <a:lnTo>
                    <a:pt x="8890" y="139700"/>
                  </a:lnTo>
                  <a:lnTo>
                    <a:pt x="11430" y="154940"/>
                  </a:lnTo>
                  <a:lnTo>
                    <a:pt x="15240" y="170180"/>
                  </a:lnTo>
                  <a:lnTo>
                    <a:pt x="19050" y="182880"/>
                  </a:lnTo>
                  <a:lnTo>
                    <a:pt x="25400" y="193040"/>
                  </a:lnTo>
                  <a:lnTo>
                    <a:pt x="30480" y="203200"/>
                  </a:lnTo>
                  <a:lnTo>
                    <a:pt x="36830" y="207010"/>
                  </a:lnTo>
                  <a:lnTo>
                    <a:pt x="43180" y="207010"/>
                  </a:lnTo>
                  <a:lnTo>
                    <a:pt x="49530" y="204470"/>
                  </a:lnTo>
                  <a:lnTo>
                    <a:pt x="57150" y="200660"/>
                  </a:lnTo>
                  <a:lnTo>
                    <a:pt x="63500" y="195580"/>
                  </a:lnTo>
                  <a:lnTo>
                    <a:pt x="71120" y="190500"/>
                  </a:lnTo>
                  <a:lnTo>
                    <a:pt x="76200" y="179070"/>
                  </a:lnTo>
                  <a:lnTo>
                    <a:pt x="81280" y="165100"/>
                  </a:lnTo>
                  <a:lnTo>
                    <a:pt x="86360" y="148590"/>
                  </a:lnTo>
                  <a:lnTo>
                    <a:pt x="87630" y="130810"/>
                  </a:lnTo>
                  <a:lnTo>
                    <a:pt x="87630" y="111760"/>
                  </a:lnTo>
                  <a:lnTo>
                    <a:pt x="86360" y="92710"/>
                  </a:lnTo>
                  <a:lnTo>
                    <a:pt x="83820" y="74930"/>
                  </a:lnTo>
                  <a:lnTo>
                    <a:pt x="78740" y="58420"/>
                  </a:lnTo>
                  <a:lnTo>
                    <a:pt x="73660" y="41910"/>
                  </a:lnTo>
                  <a:lnTo>
                    <a:pt x="67310" y="30480"/>
                  </a:lnTo>
                  <a:lnTo>
                    <a:pt x="58420" y="21590"/>
                  </a:lnTo>
                  <a:lnTo>
                    <a:pt x="49530" y="13970"/>
                  </a:lnTo>
                  <a:lnTo>
                    <a:pt x="40640" y="12700"/>
                  </a:lnTo>
                  <a:lnTo>
                    <a:pt x="30480" y="12700"/>
                  </a:ln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Freeform 692"/>
            <p:cNvSpPr/>
            <p:nvPr/>
          </p:nvSpPr>
          <p:spPr>
            <a:xfrm>
              <a:off x="7085330" y="9810750"/>
              <a:ext cx="20321" cy="262891"/>
            </a:xfrm>
            <a:custGeom>
              <a:avLst/>
              <a:gdLst/>
              <a:ahLst/>
              <a:cxnLst/>
              <a:rect l="0" t="0" r="0" b="0"/>
              <a:pathLst>
                <a:path w="20321" h="262891">
                  <a:moveTo>
                    <a:pt x="0" y="0"/>
                  </a:moveTo>
                  <a:lnTo>
                    <a:pt x="11430" y="16510"/>
                  </a:lnTo>
                  <a:lnTo>
                    <a:pt x="15240" y="29210"/>
                  </a:lnTo>
                  <a:lnTo>
                    <a:pt x="16510" y="46990"/>
                  </a:lnTo>
                  <a:lnTo>
                    <a:pt x="19050" y="66040"/>
                  </a:lnTo>
                  <a:lnTo>
                    <a:pt x="19050" y="83820"/>
                  </a:lnTo>
                  <a:lnTo>
                    <a:pt x="20320" y="115570"/>
                  </a:lnTo>
                  <a:lnTo>
                    <a:pt x="19050" y="133350"/>
                  </a:lnTo>
                  <a:lnTo>
                    <a:pt x="17780" y="152400"/>
                  </a:lnTo>
                  <a:lnTo>
                    <a:pt x="15240" y="171450"/>
                  </a:lnTo>
                  <a:lnTo>
                    <a:pt x="13970" y="189230"/>
                  </a:lnTo>
                  <a:lnTo>
                    <a:pt x="12700" y="205740"/>
                  </a:lnTo>
                  <a:lnTo>
                    <a:pt x="11430" y="2628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Freeform 693"/>
            <p:cNvSpPr/>
            <p:nvPr/>
          </p:nvSpPr>
          <p:spPr>
            <a:xfrm>
              <a:off x="7065010" y="9895840"/>
              <a:ext cx="336551" cy="212091"/>
            </a:xfrm>
            <a:custGeom>
              <a:avLst/>
              <a:gdLst/>
              <a:ahLst/>
              <a:cxnLst/>
              <a:rect l="0" t="0" r="0" b="0"/>
              <a:pathLst>
                <a:path w="336551" h="212091">
                  <a:moveTo>
                    <a:pt x="0" y="52070"/>
                  </a:moveTo>
                  <a:lnTo>
                    <a:pt x="16510" y="73660"/>
                  </a:lnTo>
                  <a:lnTo>
                    <a:pt x="25400" y="81280"/>
                  </a:lnTo>
                  <a:lnTo>
                    <a:pt x="36830" y="87630"/>
                  </a:lnTo>
                  <a:lnTo>
                    <a:pt x="49530" y="92710"/>
                  </a:lnTo>
                  <a:lnTo>
                    <a:pt x="60960" y="97790"/>
                  </a:lnTo>
                  <a:lnTo>
                    <a:pt x="72390" y="102870"/>
                  </a:lnTo>
                  <a:lnTo>
                    <a:pt x="82550" y="106680"/>
                  </a:lnTo>
                  <a:lnTo>
                    <a:pt x="93980" y="107950"/>
                  </a:lnTo>
                  <a:lnTo>
                    <a:pt x="104140" y="107950"/>
                  </a:lnTo>
                  <a:lnTo>
                    <a:pt x="115570" y="106680"/>
                  </a:lnTo>
                  <a:lnTo>
                    <a:pt x="125730" y="104140"/>
                  </a:lnTo>
                  <a:lnTo>
                    <a:pt x="135890" y="101600"/>
                  </a:lnTo>
                  <a:lnTo>
                    <a:pt x="147320" y="99060"/>
                  </a:lnTo>
                  <a:lnTo>
                    <a:pt x="160020" y="95250"/>
                  </a:lnTo>
                  <a:lnTo>
                    <a:pt x="173990" y="90170"/>
                  </a:lnTo>
                  <a:lnTo>
                    <a:pt x="189230" y="83820"/>
                  </a:lnTo>
                  <a:lnTo>
                    <a:pt x="201930" y="77470"/>
                  </a:lnTo>
                  <a:lnTo>
                    <a:pt x="213360" y="71120"/>
                  </a:lnTo>
                  <a:lnTo>
                    <a:pt x="222250" y="64770"/>
                  </a:lnTo>
                  <a:lnTo>
                    <a:pt x="229870" y="57150"/>
                  </a:lnTo>
                  <a:lnTo>
                    <a:pt x="236220" y="48260"/>
                  </a:lnTo>
                  <a:lnTo>
                    <a:pt x="241300" y="38100"/>
                  </a:lnTo>
                  <a:lnTo>
                    <a:pt x="241300" y="29210"/>
                  </a:lnTo>
                  <a:lnTo>
                    <a:pt x="238760" y="19050"/>
                  </a:lnTo>
                  <a:lnTo>
                    <a:pt x="232410" y="8890"/>
                  </a:lnTo>
                  <a:lnTo>
                    <a:pt x="223520" y="2540"/>
                  </a:lnTo>
                  <a:lnTo>
                    <a:pt x="213360" y="0"/>
                  </a:lnTo>
                  <a:lnTo>
                    <a:pt x="201930" y="0"/>
                  </a:lnTo>
                  <a:lnTo>
                    <a:pt x="190500" y="2540"/>
                  </a:lnTo>
                  <a:lnTo>
                    <a:pt x="179070" y="5080"/>
                  </a:lnTo>
                  <a:lnTo>
                    <a:pt x="168910" y="10160"/>
                  </a:lnTo>
                  <a:lnTo>
                    <a:pt x="157480" y="15240"/>
                  </a:lnTo>
                  <a:lnTo>
                    <a:pt x="147320" y="21590"/>
                  </a:lnTo>
                  <a:lnTo>
                    <a:pt x="137160" y="27940"/>
                  </a:lnTo>
                  <a:lnTo>
                    <a:pt x="127000" y="35560"/>
                  </a:lnTo>
                  <a:lnTo>
                    <a:pt x="118110" y="44450"/>
                  </a:lnTo>
                  <a:lnTo>
                    <a:pt x="110490" y="53340"/>
                  </a:lnTo>
                  <a:lnTo>
                    <a:pt x="104140" y="64770"/>
                  </a:lnTo>
                  <a:lnTo>
                    <a:pt x="99060" y="76200"/>
                  </a:lnTo>
                  <a:lnTo>
                    <a:pt x="93980" y="88900"/>
                  </a:lnTo>
                  <a:lnTo>
                    <a:pt x="91440" y="104140"/>
                  </a:lnTo>
                  <a:lnTo>
                    <a:pt x="91440" y="119380"/>
                  </a:lnTo>
                  <a:lnTo>
                    <a:pt x="92710" y="134620"/>
                  </a:lnTo>
                  <a:lnTo>
                    <a:pt x="95250" y="148590"/>
                  </a:lnTo>
                  <a:lnTo>
                    <a:pt x="99060" y="158750"/>
                  </a:lnTo>
                  <a:lnTo>
                    <a:pt x="105410" y="168910"/>
                  </a:lnTo>
                  <a:lnTo>
                    <a:pt x="111760" y="177800"/>
                  </a:lnTo>
                  <a:lnTo>
                    <a:pt x="120650" y="185420"/>
                  </a:lnTo>
                  <a:lnTo>
                    <a:pt x="129540" y="194310"/>
                  </a:lnTo>
                  <a:lnTo>
                    <a:pt x="138430" y="200660"/>
                  </a:lnTo>
                  <a:lnTo>
                    <a:pt x="148590" y="205740"/>
                  </a:lnTo>
                  <a:lnTo>
                    <a:pt x="158750" y="210820"/>
                  </a:lnTo>
                  <a:lnTo>
                    <a:pt x="172720" y="212090"/>
                  </a:lnTo>
                  <a:lnTo>
                    <a:pt x="187960" y="212090"/>
                  </a:lnTo>
                  <a:lnTo>
                    <a:pt x="205740" y="212090"/>
                  </a:lnTo>
                  <a:lnTo>
                    <a:pt x="223520" y="208280"/>
                  </a:lnTo>
                  <a:lnTo>
                    <a:pt x="241300" y="204470"/>
                  </a:lnTo>
                  <a:lnTo>
                    <a:pt x="259080" y="199390"/>
                  </a:lnTo>
                  <a:lnTo>
                    <a:pt x="273050" y="193040"/>
                  </a:lnTo>
                  <a:lnTo>
                    <a:pt x="284480" y="186690"/>
                  </a:lnTo>
                  <a:lnTo>
                    <a:pt x="294640" y="180340"/>
                  </a:lnTo>
                  <a:lnTo>
                    <a:pt x="304800" y="173990"/>
                  </a:lnTo>
                  <a:lnTo>
                    <a:pt x="312420" y="166370"/>
                  </a:lnTo>
                  <a:lnTo>
                    <a:pt x="336550" y="1460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4142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00100"/>
            <a:ext cx="9093200" cy="169277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Closure: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Why did the population of New England  increase so rapidly?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318510" y="2517140"/>
            <a:ext cx="1963421" cy="1125221"/>
          </a:xfrm>
          <a:custGeom>
            <a:avLst/>
            <a:gdLst/>
            <a:ahLst/>
            <a:cxnLst/>
            <a:rect l="0" t="0" r="0" b="0"/>
            <a:pathLst>
              <a:path w="1963421" h="1125221">
                <a:moveTo>
                  <a:pt x="1661160" y="209550"/>
                </a:moveTo>
                <a:lnTo>
                  <a:pt x="1649730" y="193040"/>
                </a:lnTo>
                <a:lnTo>
                  <a:pt x="1640840" y="186690"/>
                </a:lnTo>
                <a:lnTo>
                  <a:pt x="1584960" y="165100"/>
                </a:lnTo>
                <a:lnTo>
                  <a:pt x="1527810" y="144780"/>
                </a:lnTo>
                <a:lnTo>
                  <a:pt x="1469390" y="125730"/>
                </a:lnTo>
                <a:lnTo>
                  <a:pt x="1441450" y="119380"/>
                </a:lnTo>
                <a:lnTo>
                  <a:pt x="1391920" y="115570"/>
                </a:lnTo>
                <a:lnTo>
                  <a:pt x="1333500" y="107950"/>
                </a:lnTo>
                <a:lnTo>
                  <a:pt x="1291590" y="106680"/>
                </a:lnTo>
                <a:lnTo>
                  <a:pt x="1250950" y="105410"/>
                </a:lnTo>
                <a:lnTo>
                  <a:pt x="1031240" y="104140"/>
                </a:lnTo>
                <a:lnTo>
                  <a:pt x="988060" y="107950"/>
                </a:lnTo>
                <a:lnTo>
                  <a:pt x="944880" y="111760"/>
                </a:lnTo>
                <a:lnTo>
                  <a:pt x="897890" y="113030"/>
                </a:lnTo>
                <a:lnTo>
                  <a:pt x="849630" y="116840"/>
                </a:lnTo>
                <a:lnTo>
                  <a:pt x="801370" y="123190"/>
                </a:lnTo>
                <a:lnTo>
                  <a:pt x="751840" y="129540"/>
                </a:lnTo>
                <a:lnTo>
                  <a:pt x="703580" y="139700"/>
                </a:lnTo>
                <a:lnTo>
                  <a:pt x="655320" y="149860"/>
                </a:lnTo>
                <a:lnTo>
                  <a:pt x="610870" y="158750"/>
                </a:lnTo>
                <a:lnTo>
                  <a:pt x="563880" y="170180"/>
                </a:lnTo>
                <a:lnTo>
                  <a:pt x="518160" y="184150"/>
                </a:lnTo>
                <a:lnTo>
                  <a:pt x="424180" y="226060"/>
                </a:lnTo>
                <a:lnTo>
                  <a:pt x="375920" y="247650"/>
                </a:lnTo>
                <a:lnTo>
                  <a:pt x="331470" y="274320"/>
                </a:lnTo>
                <a:lnTo>
                  <a:pt x="283210" y="308610"/>
                </a:lnTo>
                <a:lnTo>
                  <a:pt x="251460" y="336550"/>
                </a:lnTo>
                <a:lnTo>
                  <a:pt x="208280" y="369570"/>
                </a:lnTo>
                <a:lnTo>
                  <a:pt x="180340" y="400050"/>
                </a:lnTo>
                <a:lnTo>
                  <a:pt x="156210" y="430530"/>
                </a:lnTo>
                <a:lnTo>
                  <a:pt x="134620" y="459740"/>
                </a:lnTo>
                <a:lnTo>
                  <a:pt x="114300" y="485140"/>
                </a:lnTo>
                <a:lnTo>
                  <a:pt x="92710" y="515620"/>
                </a:lnTo>
                <a:lnTo>
                  <a:pt x="64770" y="557530"/>
                </a:lnTo>
                <a:lnTo>
                  <a:pt x="49530" y="589280"/>
                </a:lnTo>
                <a:lnTo>
                  <a:pt x="40640" y="613410"/>
                </a:lnTo>
                <a:lnTo>
                  <a:pt x="31750" y="637540"/>
                </a:lnTo>
                <a:lnTo>
                  <a:pt x="15240" y="671830"/>
                </a:lnTo>
                <a:lnTo>
                  <a:pt x="6350" y="693420"/>
                </a:lnTo>
                <a:lnTo>
                  <a:pt x="1270" y="727710"/>
                </a:lnTo>
                <a:lnTo>
                  <a:pt x="0" y="748030"/>
                </a:lnTo>
                <a:lnTo>
                  <a:pt x="2540" y="779780"/>
                </a:lnTo>
                <a:lnTo>
                  <a:pt x="7620" y="806450"/>
                </a:lnTo>
                <a:lnTo>
                  <a:pt x="19050" y="829310"/>
                </a:lnTo>
                <a:lnTo>
                  <a:pt x="36830" y="867410"/>
                </a:lnTo>
                <a:lnTo>
                  <a:pt x="54610" y="891540"/>
                </a:lnTo>
                <a:lnTo>
                  <a:pt x="74930" y="914400"/>
                </a:lnTo>
                <a:lnTo>
                  <a:pt x="119380" y="944880"/>
                </a:lnTo>
                <a:lnTo>
                  <a:pt x="196850" y="990600"/>
                </a:lnTo>
                <a:lnTo>
                  <a:pt x="242570" y="1014730"/>
                </a:lnTo>
                <a:lnTo>
                  <a:pt x="295910" y="1037590"/>
                </a:lnTo>
                <a:lnTo>
                  <a:pt x="356870" y="1059180"/>
                </a:lnTo>
                <a:lnTo>
                  <a:pt x="401320" y="1073150"/>
                </a:lnTo>
                <a:lnTo>
                  <a:pt x="449580" y="1085850"/>
                </a:lnTo>
                <a:lnTo>
                  <a:pt x="502920" y="1096010"/>
                </a:lnTo>
                <a:lnTo>
                  <a:pt x="557530" y="1103630"/>
                </a:lnTo>
                <a:lnTo>
                  <a:pt x="613410" y="1111250"/>
                </a:lnTo>
                <a:lnTo>
                  <a:pt x="674370" y="1118870"/>
                </a:lnTo>
                <a:lnTo>
                  <a:pt x="706120" y="1121410"/>
                </a:lnTo>
                <a:lnTo>
                  <a:pt x="739140" y="1122680"/>
                </a:lnTo>
                <a:lnTo>
                  <a:pt x="806450" y="1123950"/>
                </a:lnTo>
                <a:lnTo>
                  <a:pt x="876300" y="1125220"/>
                </a:lnTo>
                <a:lnTo>
                  <a:pt x="910590" y="1122680"/>
                </a:lnTo>
                <a:lnTo>
                  <a:pt x="946150" y="1118870"/>
                </a:lnTo>
                <a:lnTo>
                  <a:pt x="980440" y="1113790"/>
                </a:lnTo>
                <a:lnTo>
                  <a:pt x="1054100" y="1102360"/>
                </a:lnTo>
                <a:lnTo>
                  <a:pt x="1206500" y="1075690"/>
                </a:lnTo>
                <a:lnTo>
                  <a:pt x="1244600" y="1068070"/>
                </a:lnTo>
                <a:lnTo>
                  <a:pt x="1320800" y="1050290"/>
                </a:lnTo>
                <a:lnTo>
                  <a:pt x="1358900" y="1038860"/>
                </a:lnTo>
                <a:lnTo>
                  <a:pt x="1395730" y="1027430"/>
                </a:lnTo>
                <a:lnTo>
                  <a:pt x="1532890" y="979170"/>
                </a:lnTo>
                <a:lnTo>
                  <a:pt x="1563370" y="966470"/>
                </a:lnTo>
                <a:lnTo>
                  <a:pt x="1623060" y="935990"/>
                </a:lnTo>
                <a:lnTo>
                  <a:pt x="1709420" y="891540"/>
                </a:lnTo>
                <a:lnTo>
                  <a:pt x="1760220" y="859790"/>
                </a:lnTo>
                <a:lnTo>
                  <a:pt x="1804670" y="825500"/>
                </a:lnTo>
                <a:lnTo>
                  <a:pt x="1824990" y="806450"/>
                </a:lnTo>
                <a:lnTo>
                  <a:pt x="1844040" y="786130"/>
                </a:lnTo>
                <a:lnTo>
                  <a:pt x="1861820" y="765810"/>
                </a:lnTo>
                <a:lnTo>
                  <a:pt x="1878330" y="745490"/>
                </a:lnTo>
                <a:lnTo>
                  <a:pt x="1893570" y="725170"/>
                </a:lnTo>
                <a:lnTo>
                  <a:pt x="1907540" y="703580"/>
                </a:lnTo>
                <a:lnTo>
                  <a:pt x="1920240" y="683260"/>
                </a:lnTo>
                <a:lnTo>
                  <a:pt x="1931670" y="661670"/>
                </a:lnTo>
                <a:lnTo>
                  <a:pt x="1941830" y="641350"/>
                </a:lnTo>
                <a:lnTo>
                  <a:pt x="1948180" y="619760"/>
                </a:lnTo>
                <a:lnTo>
                  <a:pt x="1954530" y="599440"/>
                </a:lnTo>
                <a:lnTo>
                  <a:pt x="1958340" y="576580"/>
                </a:lnTo>
                <a:lnTo>
                  <a:pt x="1960880" y="553720"/>
                </a:lnTo>
                <a:lnTo>
                  <a:pt x="1963420" y="530860"/>
                </a:lnTo>
                <a:lnTo>
                  <a:pt x="1960880" y="508000"/>
                </a:lnTo>
                <a:lnTo>
                  <a:pt x="1955800" y="485140"/>
                </a:lnTo>
                <a:lnTo>
                  <a:pt x="1949450" y="463550"/>
                </a:lnTo>
                <a:lnTo>
                  <a:pt x="1940560" y="440690"/>
                </a:lnTo>
                <a:lnTo>
                  <a:pt x="1922780" y="393700"/>
                </a:lnTo>
                <a:lnTo>
                  <a:pt x="1910080" y="370840"/>
                </a:lnTo>
                <a:lnTo>
                  <a:pt x="1896110" y="349250"/>
                </a:lnTo>
                <a:lnTo>
                  <a:pt x="1880870" y="327660"/>
                </a:lnTo>
                <a:lnTo>
                  <a:pt x="1863090" y="306070"/>
                </a:lnTo>
                <a:lnTo>
                  <a:pt x="1842770" y="284480"/>
                </a:lnTo>
                <a:lnTo>
                  <a:pt x="1821180" y="262890"/>
                </a:lnTo>
                <a:lnTo>
                  <a:pt x="1798320" y="242570"/>
                </a:lnTo>
                <a:lnTo>
                  <a:pt x="1774190" y="223520"/>
                </a:lnTo>
                <a:lnTo>
                  <a:pt x="1751330" y="204470"/>
                </a:lnTo>
                <a:lnTo>
                  <a:pt x="1725930" y="186690"/>
                </a:lnTo>
                <a:lnTo>
                  <a:pt x="1699260" y="168910"/>
                </a:lnTo>
                <a:lnTo>
                  <a:pt x="1644650" y="134620"/>
                </a:lnTo>
                <a:lnTo>
                  <a:pt x="1584960" y="102870"/>
                </a:lnTo>
                <a:lnTo>
                  <a:pt x="1554480" y="90170"/>
                </a:lnTo>
                <a:lnTo>
                  <a:pt x="1522730" y="77470"/>
                </a:lnTo>
                <a:lnTo>
                  <a:pt x="1492250" y="64770"/>
                </a:lnTo>
                <a:lnTo>
                  <a:pt x="1459230" y="54610"/>
                </a:lnTo>
                <a:lnTo>
                  <a:pt x="1426210" y="45720"/>
                </a:lnTo>
                <a:lnTo>
                  <a:pt x="1391920" y="36830"/>
                </a:lnTo>
                <a:lnTo>
                  <a:pt x="1323340" y="21590"/>
                </a:lnTo>
                <a:lnTo>
                  <a:pt x="1289050" y="13970"/>
                </a:lnTo>
                <a:lnTo>
                  <a:pt x="1253490" y="8890"/>
                </a:lnTo>
                <a:lnTo>
                  <a:pt x="1219200" y="6350"/>
                </a:lnTo>
                <a:lnTo>
                  <a:pt x="1183640" y="3810"/>
                </a:lnTo>
                <a:lnTo>
                  <a:pt x="1117600" y="1270"/>
                </a:lnTo>
                <a:lnTo>
                  <a:pt x="1084580" y="0"/>
                </a:lnTo>
                <a:lnTo>
                  <a:pt x="1051560" y="1270"/>
                </a:lnTo>
                <a:lnTo>
                  <a:pt x="1019810" y="2540"/>
                </a:lnTo>
                <a:lnTo>
                  <a:pt x="988060" y="5080"/>
                </a:lnTo>
                <a:lnTo>
                  <a:pt x="928370" y="13970"/>
                </a:lnTo>
                <a:lnTo>
                  <a:pt x="869950" y="25400"/>
                </a:lnTo>
                <a:lnTo>
                  <a:pt x="812800" y="38100"/>
                </a:lnTo>
                <a:lnTo>
                  <a:pt x="759460" y="55880"/>
                </a:lnTo>
                <a:lnTo>
                  <a:pt x="711200" y="76200"/>
                </a:lnTo>
                <a:lnTo>
                  <a:pt x="669290" y="100330"/>
                </a:lnTo>
                <a:lnTo>
                  <a:pt x="635000" y="123190"/>
                </a:lnTo>
                <a:lnTo>
                  <a:pt x="588010" y="1574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327400" y="1811020"/>
            <a:ext cx="2734311" cy="969011"/>
          </a:xfrm>
          <a:custGeom>
            <a:avLst/>
            <a:gdLst/>
            <a:ahLst/>
            <a:cxnLst/>
            <a:rect l="0" t="0" r="0" b="0"/>
            <a:pathLst>
              <a:path w="2734311" h="969011">
                <a:moveTo>
                  <a:pt x="684530" y="105410"/>
                </a:moveTo>
                <a:lnTo>
                  <a:pt x="678180" y="127000"/>
                </a:lnTo>
                <a:lnTo>
                  <a:pt x="666750" y="153670"/>
                </a:lnTo>
                <a:lnTo>
                  <a:pt x="650240" y="181610"/>
                </a:lnTo>
                <a:lnTo>
                  <a:pt x="628650" y="210820"/>
                </a:lnTo>
                <a:lnTo>
                  <a:pt x="613410" y="226060"/>
                </a:lnTo>
                <a:lnTo>
                  <a:pt x="570230" y="255270"/>
                </a:lnTo>
                <a:lnTo>
                  <a:pt x="525780" y="280670"/>
                </a:lnTo>
                <a:lnTo>
                  <a:pt x="454660" y="308610"/>
                </a:lnTo>
                <a:lnTo>
                  <a:pt x="417830" y="323850"/>
                </a:lnTo>
                <a:lnTo>
                  <a:pt x="350520" y="351790"/>
                </a:lnTo>
                <a:lnTo>
                  <a:pt x="290830" y="375920"/>
                </a:lnTo>
                <a:lnTo>
                  <a:pt x="234950" y="392430"/>
                </a:lnTo>
                <a:lnTo>
                  <a:pt x="214630" y="402590"/>
                </a:lnTo>
                <a:lnTo>
                  <a:pt x="205740" y="408940"/>
                </a:lnTo>
                <a:lnTo>
                  <a:pt x="201930" y="419100"/>
                </a:lnTo>
                <a:lnTo>
                  <a:pt x="199390" y="445770"/>
                </a:lnTo>
                <a:lnTo>
                  <a:pt x="205740" y="469900"/>
                </a:lnTo>
                <a:lnTo>
                  <a:pt x="215900" y="492760"/>
                </a:lnTo>
                <a:lnTo>
                  <a:pt x="223520" y="515620"/>
                </a:lnTo>
                <a:lnTo>
                  <a:pt x="233680" y="539750"/>
                </a:lnTo>
                <a:lnTo>
                  <a:pt x="246380" y="566420"/>
                </a:lnTo>
                <a:lnTo>
                  <a:pt x="260350" y="593090"/>
                </a:lnTo>
                <a:lnTo>
                  <a:pt x="266700" y="608330"/>
                </a:lnTo>
                <a:lnTo>
                  <a:pt x="280670" y="641350"/>
                </a:lnTo>
                <a:lnTo>
                  <a:pt x="285750" y="656590"/>
                </a:lnTo>
                <a:lnTo>
                  <a:pt x="300990" y="702310"/>
                </a:lnTo>
                <a:lnTo>
                  <a:pt x="313690" y="735330"/>
                </a:lnTo>
                <a:lnTo>
                  <a:pt x="317500" y="750570"/>
                </a:lnTo>
                <a:lnTo>
                  <a:pt x="322580" y="781050"/>
                </a:lnTo>
                <a:lnTo>
                  <a:pt x="327660" y="810260"/>
                </a:lnTo>
                <a:lnTo>
                  <a:pt x="332740" y="838200"/>
                </a:lnTo>
                <a:lnTo>
                  <a:pt x="335280" y="866140"/>
                </a:lnTo>
                <a:lnTo>
                  <a:pt x="339090" y="891540"/>
                </a:lnTo>
                <a:lnTo>
                  <a:pt x="350520" y="942340"/>
                </a:lnTo>
                <a:lnTo>
                  <a:pt x="358140" y="952500"/>
                </a:lnTo>
                <a:lnTo>
                  <a:pt x="367030" y="960120"/>
                </a:lnTo>
                <a:lnTo>
                  <a:pt x="378460" y="966470"/>
                </a:lnTo>
                <a:lnTo>
                  <a:pt x="388620" y="969010"/>
                </a:lnTo>
                <a:lnTo>
                  <a:pt x="410210" y="969010"/>
                </a:lnTo>
                <a:lnTo>
                  <a:pt x="494030" y="953770"/>
                </a:lnTo>
                <a:lnTo>
                  <a:pt x="572770" y="932180"/>
                </a:lnTo>
                <a:lnTo>
                  <a:pt x="647700" y="913130"/>
                </a:lnTo>
                <a:lnTo>
                  <a:pt x="723900" y="899160"/>
                </a:lnTo>
                <a:lnTo>
                  <a:pt x="782320" y="891540"/>
                </a:lnTo>
                <a:lnTo>
                  <a:pt x="840740" y="887730"/>
                </a:lnTo>
                <a:lnTo>
                  <a:pt x="899160" y="885190"/>
                </a:lnTo>
                <a:lnTo>
                  <a:pt x="1059180" y="883920"/>
                </a:lnTo>
                <a:lnTo>
                  <a:pt x="1167130" y="883920"/>
                </a:lnTo>
                <a:lnTo>
                  <a:pt x="1243330" y="887730"/>
                </a:lnTo>
                <a:lnTo>
                  <a:pt x="1319530" y="892810"/>
                </a:lnTo>
                <a:lnTo>
                  <a:pt x="1397000" y="899160"/>
                </a:lnTo>
                <a:lnTo>
                  <a:pt x="1470660" y="902970"/>
                </a:lnTo>
                <a:lnTo>
                  <a:pt x="1543050" y="905510"/>
                </a:lnTo>
                <a:lnTo>
                  <a:pt x="1612900" y="910590"/>
                </a:lnTo>
                <a:lnTo>
                  <a:pt x="1719580" y="919480"/>
                </a:lnTo>
                <a:lnTo>
                  <a:pt x="1789430" y="923290"/>
                </a:lnTo>
                <a:lnTo>
                  <a:pt x="1858010" y="924560"/>
                </a:lnTo>
                <a:lnTo>
                  <a:pt x="2109470" y="925830"/>
                </a:lnTo>
                <a:lnTo>
                  <a:pt x="2167890" y="929640"/>
                </a:lnTo>
                <a:lnTo>
                  <a:pt x="2246630" y="934720"/>
                </a:lnTo>
                <a:lnTo>
                  <a:pt x="2313940" y="935990"/>
                </a:lnTo>
                <a:lnTo>
                  <a:pt x="2378710" y="939800"/>
                </a:lnTo>
                <a:lnTo>
                  <a:pt x="2452370" y="946150"/>
                </a:lnTo>
                <a:lnTo>
                  <a:pt x="2522220" y="949960"/>
                </a:lnTo>
                <a:lnTo>
                  <a:pt x="2560320" y="956310"/>
                </a:lnTo>
                <a:lnTo>
                  <a:pt x="2573020" y="956310"/>
                </a:lnTo>
                <a:lnTo>
                  <a:pt x="2600960" y="951230"/>
                </a:lnTo>
                <a:lnTo>
                  <a:pt x="2628900" y="939800"/>
                </a:lnTo>
                <a:lnTo>
                  <a:pt x="2668270" y="914400"/>
                </a:lnTo>
                <a:lnTo>
                  <a:pt x="2696210" y="890270"/>
                </a:lnTo>
                <a:lnTo>
                  <a:pt x="2711450" y="872490"/>
                </a:lnTo>
                <a:lnTo>
                  <a:pt x="2722880" y="852170"/>
                </a:lnTo>
                <a:lnTo>
                  <a:pt x="2727960" y="842010"/>
                </a:lnTo>
                <a:lnTo>
                  <a:pt x="2733040" y="811530"/>
                </a:lnTo>
                <a:lnTo>
                  <a:pt x="2734310" y="793750"/>
                </a:lnTo>
                <a:lnTo>
                  <a:pt x="2734310" y="777240"/>
                </a:lnTo>
                <a:lnTo>
                  <a:pt x="2733040" y="760730"/>
                </a:lnTo>
                <a:lnTo>
                  <a:pt x="2730500" y="746760"/>
                </a:lnTo>
                <a:lnTo>
                  <a:pt x="2725420" y="713740"/>
                </a:lnTo>
                <a:lnTo>
                  <a:pt x="2721610" y="697230"/>
                </a:lnTo>
                <a:lnTo>
                  <a:pt x="2715260" y="665480"/>
                </a:lnTo>
                <a:lnTo>
                  <a:pt x="2712720" y="650240"/>
                </a:lnTo>
                <a:lnTo>
                  <a:pt x="2707640" y="635000"/>
                </a:lnTo>
                <a:lnTo>
                  <a:pt x="2702560" y="618490"/>
                </a:lnTo>
                <a:lnTo>
                  <a:pt x="2683510" y="565150"/>
                </a:lnTo>
                <a:lnTo>
                  <a:pt x="2655570" y="483870"/>
                </a:lnTo>
                <a:lnTo>
                  <a:pt x="2650490" y="462280"/>
                </a:lnTo>
                <a:lnTo>
                  <a:pt x="2645410" y="441960"/>
                </a:lnTo>
                <a:lnTo>
                  <a:pt x="2640330" y="420370"/>
                </a:lnTo>
                <a:lnTo>
                  <a:pt x="2635250" y="400050"/>
                </a:lnTo>
                <a:lnTo>
                  <a:pt x="2628900" y="378460"/>
                </a:lnTo>
                <a:lnTo>
                  <a:pt x="2589530" y="243840"/>
                </a:lnTo>
                <a:lnTo>
                  <a:pt x="2581910" y="222250"/>
                </a:lnTo>
                <a:lnTo>
                  <a:pt x="2576830" y="201930"/>
                </a:lnTo>
                <a:lnTo>
                  <a:pt x="2571750" y="182880"/>
                </a:lnTo>
                <a:lnTo>
                  <a:pt x="2566670" y="163830"/>
                </a:lnTo>
                <a:lnTo>
                  <a:pt x="2561590" y="146050"/>
                </a:lnTo>
                <a:lnTo>
                  <a:pt x="2555240" y="127000"/>
                </a:lnTo>
                <a:lnTo>
                  <a:pt x="2550160" y="109220"/>
                </a:lnTo>
                <a:lnTo>
                  <a:pt x="2536190" y="80010"/>
                </a:lnTo>
                <a:lnTo>
                  <a:pt x="2523490" y="55880"/>
                </a:lnTo>
                <a:lnTo>
                  <a:pt x="2514600" y="33020"/>
                </a:lnTo>
                <a:lnTo>
                  <a:pt x="2506980" y="22860"/>
                </a:lnTo>
                <a:lnTo>
                  <a:pt x="2485390" y="6350"/>
                </a:lnTo>
                <a:lnTo>
                  <a:pt x="2471420" y="1270"/>
                </a:lnTo>
                <a:lnTo>
                  <a:pt x="2388870" y="0"/>
                </a:lnTo>
                <a:lnTo>
                  <a:pt x="2312670" y="11430"/>
                </a:lnTo>
                <a:lnTo>
                  <a:pt x="2245360" y="30480"/>
                </a:lnTo>
                <a:lnTo>
                  <a:pt x="2165350" y="48260"/>
                </a:lnTo>
                <a:lnTo>
                  <a:pt x="2095500" y="59690"/>
                </a:lnTo>
                <a:lnTo>
                  <a:pt x="2012950" y="69850"/>
                </a:lnTo>
                <a:lnTo>
                  <a:pt x="1847850" y="87630"/>
                </a:lnTo>
                <a:lnTo>
                  <a:pt x="1617980" y="109220"/>
                </a:lnTo>
                <a:lnTo>
                  <a:pt x="1576070" y="110490"/>
                </a:lnTo>
                <a:lnTo>
                  <a:pt x="1442720" y="115570"/>
                </a:lnTo>
                <a:lnTo>
                  <a:pt x="1299210" y="121920"/>
                </a:lnTo>
                <a:lnTo>
                  <a:pt x="1153160" y="125730"/>
                </a:lnTo>
                <a:lnTo>
                  <a:pt x="1005840" y="134620"/>
                </a:lnTo>
                <a:lnTo>
                  <a:pt x="609600" y="161290"/>
                </a:lnTo>
                <a:lnTo>
                  <a:pt x="562610" y="166370"/>
                </a:lnTo>
                <a:lnTo>
                  <a:pt x="236220" y="203200"/>
                </a:lnTo>
                <a:lnTo>
                  <a:pt x="176530" y="207010"/>
                </a:lnTo>
                <a:lnTo>
                  <a:pt x="100330" y="209550"/>
                </a:lnTo>
                <a:lnTo>
                  <a:pt x="41910" y="207010"/>
                </a:lnTo>
                <a:lnTo>
                  <a:pt x="0" y="1892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63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000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4646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Custom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- 24</vt:lpstr>
      <vt:lpstr>Comic Sans MS - 35</vt:lpstr>
      <vt:lpstr>Comic Sans MS - 36</vt:lpstr>
      <vt:lpstr>Comic Sans MS - 23</vt:lpstr>
      <vt:lpstr>Arial - 23</vt:lpstr>
      <vt:lpstr>Comic Sans MS - 24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2012-09-27T16:48:36Z</dcterms:created>
  <dcterms:modified xsi:type="dcterms:W3CDTF">2012-09-27T16:48:43Z</dcterms:modified>
</cp:coreProperties>
</file>