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160000" cy="13500100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193784"/>
            <a:ext cx="8636000" cy="28937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650056"/>
            <a:ext cx="7112000" cy="34500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8039-1705-4325-B094-02D5B747801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0EDB-0A78-4014-9CA9-F040ADD0B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8039-1705-4325-B094-02D5B747801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0EDB-0A78-4014-9CA9-F040ADD0B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22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40633"/>
            <a:ext cx="2286000" cy="115188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40633"/>
            <a:ext cx="6688667" cy="115188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8039-1705-4325-B094-02D5B747801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0EDB-0A78-4014-9CA9-F040ADD0B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7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8039-1705-4325-B094-02D5B747801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0EDB-0A78-4014-9CA9-F040ADD0B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7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8675067"/>
            <a:ext cx="8636000" cy="268127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721919"/>
            <a:ext cx="8636000" cy="295314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8039-1705-4325-B094-02D5B747801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0EDB-0A78-4014-9CA9-F040ADD0B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83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150026"/>
            <a:ext cx="4487333" cy="89094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150026"/>
            <a:ext cx="4487333" cy="89094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8039-1705-4325-B094-02D5B747801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0EDB-0A78-4014-9CA9-F040ADD0B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4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021899"/>
            <a:ext cx="4489098" cy="125938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281282"/>
            <a:ext cx="4489098" cy="77781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021899"/>
            <a:ext cx="4490861" cy="125938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281282"/>
            <a:ext cx="4490861" cy="77781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8039-1705-4325-B094-02D5B747801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0EDB-0A78-4014-9CA9-F040ADD0B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2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8039-1705-4325-B094-02D5B747801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0EDB-0A78-4014-9CA9-F040ADD0B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2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8039-1705-4325-B094-02D5B747801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0EDB-0A78-4014-9CA9-F040ADD0B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1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37504"/>
            <a:ext cx="3342570" cy="2287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37507"/>
            <a:ext cx="5679722" cy="115219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825024"/>
            <a:ext cx="3342570" cy="9234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8039-1705-4325-B094-02D5B747801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0EDB-0A78-4014-9CA9-F040ADD0B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23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9450070"/>
            <a:ext cx="6096000" cy="11156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206259"/>
            <a:ext cx="6096000" cy="81000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0565704"/>
            <a:ext cx="6096000" cy="15843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8039-1705-4325-B094-02D5B747801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0EDB-0A78-4014-9CA9-F040ADD0B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1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40630"/>
            <a:ext cx="9144000" cy="2250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150026"/>
            <a:ext cx="9144000" cy="89094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2512596"/>
            <a:ext cx="2370667" cy="7187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38039-1705-4325-B094-02D5B7478018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2512596"/>
            <a:ext cx="3217333" cy="7187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2512596"/>
            <a:ext cx="2370667" cy="7187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F0EDB-0A78-4014-9CA9-F040ADD0B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9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\\hvfile1.harpursville.ad.southcentralric.org\staff$\KRusnak\11th%20grade\2013-2014\3.1\Africans%20in%20America%20The%20Middle%20Passage.wmv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889000"/>
            <a:ext cx="91440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3.1 Objectives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Explain the historical circumstances  surrounding the immigration of the Scots,  the Scots-Irish, the Germans and the  African Americans to America.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2055150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419100"/>
            <a:ext cx="8255000" cy="466281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Bellringer (Quiz)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  What was the name of the  horrible trip of the slaves from  Africa to the New World?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  What group left their homeland  due to war, taxes and religious  persecution?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3.  What group became the largest  groups of European immigrants to the  American colonies after 1660?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1360613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000" y="457200"/>
            <a:ext cx="5232400" cy="34163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Intro: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Migration 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Voluntary   v   Forced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Push     v. Pull  Factors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716280" y="2263140"/>
            <a:ext cx="1863091" cy="63501"/>
          </a:xfrm>
          <a:custGeom>
            <a:avLst/>
            <a:gdLst/>
            <a:ahLst/>
            <a:cxnLst/>
            <a:rect l="0" t="0" r="0" b="0"/>
            <a:pathLst>
              <a:path w="1863091" h="63501">
                <a:moveTo>
                  <a:pt x="0" y="63500"/>
                </a:moveTo>
                <a:lnTo>
                  <a:pt x="41910" y="62230"/>
                </a:lnTo>
                <a:lnTo>
                  <a:pt x="57150" y="60960"/>
                </a:lnTo>
                <a:lnTo>
                  <a:pt x="72390" y="58420"/>
                </a:lnTo>
                <a:lnTo>
                  <a:pt x="88900" y="55880"/>
                </a:lnTo>
                <a:lnTo>
                  <a:pt x="123190" y="54610"/>
                </a:lnTo>
                <a:lnTo>
                  <a:pt x="138430" y="53340"/>
                </a:lnTo>
                <a:lnTo>
                  <a:pt x="151130" y="50800"/>
                </a:lnTo>
                <a:lnTo>
                  <a:pt x="163830" y="48260"/>
                </a:lnTo>
                <a:lnTo>
                  <a:pt x="179070" y="45720"/>
                </a:lnTo>
                <a:lnTo>
                  <a:pt x="196850" y="44450"/>
                </a:lnTo>
                <a:lnTo>
                  <a:pt x="215900" y="44450"/>
                </a:lnTo>
                <a:lnTo>
                  <a:pt x="231140" y="41910"/>
                </a:lnTo>
                <a:lnTo>
                  <a:pt x="245110" y="40640"/>
                </a:lnTo>
                <a:lnTo>
                  <a:pt x="257810" y="38100"/>
                </a:lnTo>
                <a:lnTo>
                  <a:pt x="290830" y="31750"/>
                </a:lnTo>
                <a:lnTo>
                  <a:pt x="309880" y="27940"/>
                </a:lnTo>
                <a:lnTo>
                  <a:pt x="328930" y="25400"/>
                </a:lnTo>
                <a:lnTo>
                  <a:pt x="349250" y="24130"/>
                </a:lnTo>
                <a:lnTo>
                  <a:pt x="388620" y="22860"/>
                </a:lnTo>
                <a:lnTo>
                  <a:pt x="444500" y="21590"/>
                </a:lnTo>
                <a:lnTo>
                  <a:pt x="495300" y="20320"/>
                </a:lnTo>
                <a:lnTo>
                  <a:pt x="509270" y="19050"/>
                </a:lnTo>
                <a:lnTo>
                  <a:pt x="521970" y="16510"/>
                </a:lnTo>
                <a:lnTo>
                  <a:pt x="538480" y="13970"/>
                </a:lnTo>
                <a:lnTo>
                  <a:pt x="579120" y="12700"/>
                </a:lnTo>
                <a:lnTo>
                  <a:pt x="647700" y="11430"/>
                </a:lnTo>
                <a:lnTo>
                  <a:pt x="881380" y="11430"/>
                </a:lnTo>
                <a:lnTo>
                  <a:pt x="896620" y="10160"/>
                </a:lnTo>
                <a:lnTo>
                  <a:pt x="909320" y="7620"/>
                </a:lnTo>
                <a:lnTo>
                  <a:pt x="922020" y="5080"/>
                </a:lnTo>
                <a:lnTo>
                  <a:pt x="937260" y="3810"/>
                </a:lnTo>
                <a:lnTo>
                  <a:pt x="972820" y="2540"/>
                </a:lnTo>
                <a:lnTo>
                  <a:pt x="1012190" y="1270"/>
                </a:lnTo>
                <a:lnTo>
                  <a:pt x="1149350" y="0"/>
                </a:lnTo>
                <a:lnTo>
                  <a:pt x="1169670" y="1270"/>
                </a:lnTo>
                <a:lnTo>
                  <a:pt x="1189990" y="3810"/>
                </a:lnTo>
                <a:lnTo>
                  <a:pt x="1210310" y="6350"/>
                </a:lnTo>
                <a:lnTo>
                  <a:pt x="1252220" y="11430"/>
                </a:lnTo>
                <a:lnTo>
                  <a:pt x="1273810" y="15240"/>
                </a:lnTo>
                <a:lnTo>
                  <a:pt x="1294130" y="17780"/>
                </a:lnTo>
                <a:lnTo>
                  <a:pt x="1315720" y="19050"/>
                </a:lnTo>
                <a:lnTo>
                  <a:pt x="1357630" y="20320"/>
                </a:lnTo>
                <a:lnTo>
                  <a:pt x="1399540" y="21590"/>
                </a:lnTo>
                <a:lnTo>
                  <a:pt x="1417320" y="22860"/>
                </a:lnTo>
                <a:lnTo>
                  <a:pt x="1432560" y="24130"/>
                </a:lnTo>
                <a:lnTo>
                  <a:pt x="1446530" y="26670"/>
                </a:lnTo>
                <a:lnTo>
                  <a:pt x="1461770" y="29210"/>
                </a:lnTo>
                <a:lnTo>
                  <a:pt x="1507490" y="30480"/>
                </a:lnTo>
                <a:lnTo>
                  <a:pt x="1521460" y="27940"/>
                </a:lnTo>
                <a:lnTo>
                  <a:pt x="1532890" y="26670"/>
                </a:lnTo>
                <a:lnTo>
                  <a:pt x="1548130" y="24130"/>
                </a:lnTo>
                <a:lnTo>
                  <a:pt x="1583690" y="22860"/>
                </a:lnTo>
                <a:lnTo>
                  <a:pt x="1638300" y="21590"/>
                </a:lnTo>
                <a:lnTo>
                  <a:pt x="1657350" y="20320"/>
                </a:lnTo>
                <a:lnTo>
                  <a:pt x="1676400" y="19050"/>
                </a:lnTo>
                <a:lnTo>
                  <a:pt x="1696720" y="16510"/>
                </a:lnTo>
                <a:lnTo>
                  <a:pt x="1715770" y="13970"/>
                </a:lnTo>
                <a:lnTo>
                  <a:pt x="1752600" y="12700"/>
                </a:lnTo>
                <a:lnTo>
                  <a:pt x="1785620" y="11430"/>
                </a:lnTo>
                <a:lnTo>
                  <a:pt x="1863090" y="114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421130" y="1104900"/>
            <a:ext cx="1620521" cy="843281"/>
            <a:chOff x="1421130" y="1104900"/>
            <a:chExt cx="1620521" cy="843281"/>
          </a:xfrm>
        </p:grpSpPr>
        <p:sp>
          <p:nvSpPr>
            <p:cNvPr id="4" name="Freeform 3"/>
            <p:cNvSpPr/>
            <p:nvPr/>
          </p:nvSpPr>
          <p:spPr>
            <a:xfrm>
              <a:off x="1421130" y="1642110"/>
              <a:ext cx="274321" cy="306071"/>
            </a:xfrm>
            <a:custGeom>
              <a:avLst/>
              <a:gdLst/>
              <a:ahLst/>
              <a:cxnLst/>
              <a:rect l="0" t="0" r="0" b="0"/>
              <a:pathLst>
                <a:path w="274321" h="306071">
                  <a:moveTo>
                    <a:pt x="0" y="306070"/>
                  </a:moveTo>
                  <a:lnTo>
                    <a:pt x="16510" y="299720"/>
                  </a:lnTo>
                  <a:lnTo>
                    <a:pt x="25400" y="292100"/>
                  </a:lnTo>
                  <a:lnTo>
                    <a:pt x="34290" y="281940"/>
                  </a:lnTo>
                  <a:lnTo>
                    <a:pt x="44450" y="269240"/>
                  </a:lnTo>
                  <a:lnTo>
                    <a:pt x="54610" y="256540"/>
                  </a:lnTo>
                  <a:lnTo>
                    <a:pt x="64770" y="245110"/>
                  </a:lnTo>
                  <a:lnTo>
                    <a:pt x="74930" y="233680"/>
                  </a:lnTo>
                  <a:lnTo>
                    <a:pt x="85090" y="220980"/>
                  </a:lnTo>
                  <a:lnTo>
                    <a:pt x="105410" y="195580"/>
                  </a:lnTo>
                  <a:lnTo>
                    <a:pt x="158750" y="127000"/>
                  </a:lnTo>
                  <a:lnTo>
                    <a:pt x="200660" y="69850"/>
                  </a:lnTo>
                  <a:lnTo>
                    <a:pt x="210820" y="58420"/>
                  </a:lnTo>
                  <a:lnTo>
                    <a:pt x="220980" y="48260"/>
                  </a:lnTo>
                  <a:lnTo>
                    <a:pt x="232410" y="39370"/>
                  </a:lnTo>
                  <a:lnTo>
                    <a:pt x="241300" y="31750"/>
                  </a:lnTo>
                  <a:lnTo>
                    <a:pt x="2743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748790" y="1484630"/>
              <a:ext cx="304801" cy="261621"/>
            </a:xfrm>
            <a:custGeom>
              <a:avLst/>
              <a:gdLst/>
              <a:ahLst/>
              <a:cxnLst/>
              <a:rect l="0" t="0" r="0" b="0"/>
              <a:pathLst>
                <a:path w="304801" h="261621">
                  <a:moveTo>
                    <a:pt x="8890" y="0"/>
                  </a:moveTo>
                  <a:lnTo>
                    <a:pt x="3810" y="22860"/>
                  </a:lnTo>
                  <a:lnTo>
                    <a:pt x="2540" y="36830"/>
                  </a:lnTo>
                  <a:lnTo>
                    <a:pt x="1270" y="54610"/>
                  </a:lnTo>
                  <a:lnTo>
                    <a:pt x="0" y="93980"/>
                  </a:lnTo>
                  <a:lnTo>
                    <a:pt x="0" y="125730"/>
                  </a:lnTo>
                  <a:lnTo>
                    <a:pt x="0" y="140970"/>
                  </a:lnTo>
                  <a:lnTo>
                    <a:pt x="2540" y="156210"/>
                  </a:lnTo>
                  <a:lnTo>
                    <a:pt x="5080" y="170180"/>
                  </a:lnTo>
                  <a:lnTo>
                    <a:pt x="6350" y="186690"/>
                  </a:lnTo>
                  <a:lnTo>
                    <a:pt x="7620" y="203200"/>
                  </a:lnTo>
                  <a:lnTo>
                    <a:pt x="7620" y="219710"/>
                  </a:lnTo>
                  <a:lnTo>
                    <a:pt x="10160" y="233680"/>
                  </a:lnTo>
                  <a:lnTo>
                    <a:pt x="11430" y="247650"/>
                  </a:lnTo>
                  <a:lnTo>
                    <a:pt x="15240" y="259080"/>
                  </a:lnTo>
                  <a:lnTo>
                    <a:pt x="16510" y="261620"/>
                  </a:lnTo>
                  <a:lnTo>
                    <a:pt x="17780" y="257810"/>
                  </a:lnTo>
                  <a:lnTo>
                    <a:pt x="17780" y="248920"/>
                  </a:lnTo>
                  <a:lnTo>
                    <a:pt x="17780" y="238760"/>
                  </a:lnTo>
                  <a:lnTo>
                    <a:pt x="16510" y="227330"/>
                  </a:lnTo>
                  <a:lnTo>
                    <a:pt x="13970" y="214630"/>
                  </a:lnTo>
                  <a:lnTo>
                    <a:pt x="12700" y="201930"/>
                  </a:lnTo>
                  <a:lnTo>
                    <a:pt x="11430" y="187960"/>
                  </a:lnTo>
                  <a:lnTo>
                    <a:pt x="10160" y="173990"/>
                  </a:lnTo>
                  <a:lnTo>
                    <a:pt x="10160" y="147320"/>
                  </a:lnTo>
                  <a:lnTo>
                    <a:pt x="10160" y="133350"/>
                  </a:lnTo>
                  <a:lnTo>
                    <a:pt x="11430" y="116840"/>
                  </a:lnTo>
                  <a:lnTo>
                    <a:pt x="12700" y="99060"/>
                  </a:lnTo>
                  <a:lnTo>
                    <a:pt x="15240" y="80010"/>
                  </a:lnTo>
                  <a:lnTo>
                    <a:pt x="20320" y="64770"/>
                  </a:lnTo>
                  <a:lnTo>
                    <a:pt x="26670" y="52070"/>
                  </a:lnTo>
                  <a:lnTo>
                    <a:pt x="35560" y="41910"/>
                  </a:lnTo>
                  <a:lnTo>
                    <a:pt x="44450" y="36830"/>
                  </a:lnTo>
                  <a:lnTo>
                    <a:pt x="53340" y="36830"/>
                  </a:lnTo>
                  <a:lnTo>
                    <a:pt x="63500" y="38100"/>
                  </a:lnTo>
                  <a:lnTo>
                    <a:pt x="72390" y="45720"/>
                  </a:lnTo>
                  <a:lnTo>
                    <a:pt x="81280" y="55880"/>
                  </a:lnTo>
                  <a:lnTo>
                    <a:pt x="96520" y="81280"/>
                  </a:lnTo>
                  <a:lnTo>
                    <a:pt x="110490" y="104140"/>
                  </a:lnTo>
                  <a:lnTo>
                    <a:pt x="116840" y="114300"/>
                  </a:lnTo>
                  <a:lnTo>
                    <a:pt x="121920" y="125730"/>
                  </a:lnTo>
                  <a:lnTo>
                    <a:pt x="127000" y="135890"/>
                  </a:lnTo>
                  <a:lnTo>
                    <a:pt x="130810" y="148590"/>
                  </a:lnTo>
                  <a:lnTo>
                    <a:pt x="134620" y="161290"/>
                  </a:lnTo>
                  <a:lnTo>
                    <a:pt x="138430" y="173990"/>
                  </a:lnTo>
                  <a:lnTo>
                    <a:pt x="142240" y="176530"/>
                  </a:lnTo>
                  <a:lnTo>
                    <a:pt x="146050" y="172720"/>
                  </a:lnTo>
                  <a:lnTo>
                    <a:pt x="149860" y="163830"/>
                  </a:lnTo>
                  <a:lnTo>
                    <a:pt x="152400" y="153670"/>
                  </a:lnTo>
                  <a:lnTo>
                    <a:pt x="153670" y="142240"/>
                  </a:lnTo>
                  <a:lnTo>
                    <a:pt x="154940" y="129540"/>
                  </a:lnTo>
                  <a:lnTo>
                    <a:pt x="156210" y="118110"/>
                  </a:lnTo>
                  <a:lnTo>
                    <a:pt x="158750" y="106680"/>
                  </a:lnTo>
                  <a:lnTo>
                    <a:pt x="161290" y="95250"/>
                  </a:lnTo>
                  <a:lnTo>
                    <a:pt x="166370" y="85090"/>
                  </a:lnTo>
                  <a:lnTo>
                    <a:pt x="171450" y="73660"/>
                  </a:lnTo>
                  <a:lnTo>
                    <a:pt x="176530" y="63500"/>
                  </a:lnTo>
                  <a:lnTo>
                    <a:pt x="181610" y="53340"/>
                  </a:lnTo>
                  <a:lnTo>
                    <a:pt x="186690" y="41910"/>
                  </a:lnTo>
                  <a:lnTo>
                    <a:pt x="190500" y="31750"/>
                  </a:lnTo>
                  <a:lnTo>
                    <a:pt x="198120" y="21590"/>
                  </a:lnTo>
                  <a:lnTo>
                    <a:pt x="208280" y="13970"/>
                  </a:lnTo>
                  <a:lnTo>
                    <a:pt x="218440" y="5080"/>
                  </a:lnTo>
                  <a:lnTo>
                    <a:pt x="229870" y="2540"/>
                  </a:lnTo>
                  <a:lnTo>
                    <a:pt x="240030" y="2540"/>
                  </a:lnTo>
                  <a:lnTo>
                    <a:pt x="251460" y="5080"/>
                  </a:lnTo>
                  <a:lnTo>
                    <a:pt x="259080" y="10160"/>
                  </a:lnTo>
                  <a:lnTo>
                    <a:pt x="266700" y="17780"/>
                  </a:lnTo>
                  <a:lnTo>
                    <a:pt x="271780" y="25400"/>
                  </a:lnTo>
                  <a:lnTo>
                    <a:pt x="276860" y="34290"/>
                  </a:lnTo>
                  <a:lnTo>
                    <a:pt x="281940" y="44450"/>
                  </a:lnTo>
                  <a:lnTo>
                    <a:pt x="285750" y="53340"/>
                  </a:lnTo>
                  <a:lnTo>
                    <a:pt x="289560" y="64770"/>
                  </a:lnTo>
                  <a:lnTo>
                    <a:pt x="293370" y="77470"/>
                  </a:lnTo>
                  <a:lnTo>
                    <a:pt x="297180" y="90170"/>
                  </a:lnTo>
                  <a:lnTo>
                    <a:pt x="299720" y="105410"/>
                  </a:lnTo>
                  <a:lnTo>
                    <a:pt x="300990" y="123190"/>
                  </a:lnTo>
                  <a:lnTo>
                    <a:pt x="30480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076450" y="1452880"/>
              <a:ext cx="105411" cy="218441"/>
            </a:xfrm>
            <a:custGeom>
              <a:avLst/>
              <a:gdLst/>
              <a:ahLst/>
              <a:cxnLst/>
              <a:rect l="0" t="0" r="0" b="0"/>
              <a:pathLst>
                <a:path w="105411" h="218441">
                  <a:moveTo>
                    <a:pt x="50800" y="0"/>
                  </a:moveTo>
                  <a:lnTo>
                    <a:pt x="39370" y="16510"/>
                  </a:lnTo>
                  <a:lnTo>
                    <a:pt x="34290" y="25400"/>
                  </a:lnTo>
                  <a:lnTo>
                    <a:pt x="30480" y="34290"/>
                  </a:lnTo>
                  <a:lnTo>
                    <a:pt x="26670" y="44450"/>
                  </a:lnTo>
                  <a:lnTo>
                    <a:pt x="22860" y="53340"/>
                  </a:lnTo>
                  <a:lnTo>
                    <a:pt x="15240" y="74930"/>
                  </a:lnTo>
                  <a:lnTo>
                    <a:pt x="11430" y="86360"/>
                  </a:lnTo>
                  <a:lnTo>
                    <a:pt x="5080" y="110490"/>
                  </a:lnTo>
                  <a:lnTo>
                    <a:pt x="2540" y="127000"/>
                  </a:lnTo>
                  <a:lnTo>
                    <a:pt x="1270" y="144780"/>
                  </a:lnTo>
                  <a:lnTo>
                    <a:pt x="0" y="162560"/>
                  </a:lnTo>
                  <a:lnTo>
                    <a:pt x="0" y="179070"/>
                  </a:lnTo>
                  <a:lnTo>
                    <a:pt x="1270" y="193040"/>
                  </a:lnTo>
                  <a:lnTo>
                    <a:pt x="3810" y="205740"/>
                  </a:lnTo>
                  <a:lnTo>
                    <a:pt x="10160" y="213360"/>
                  </a:lnTo>
                  <a:lnTo>
                    <a:pt x="19050" y="217170"/>
                  </a:lnTo>
                  <a:lnTo>
                    <a:pt x="29210" y="218440"/>
                  </a:lnTo>
                  <a:lnTo>
                    <a:pt x="39370" y="215900"/>
                  </a:lnTo>
                  <a:lnTo>
                    <a:pt x="50800" y="210820"/>
                  </a:lnTo>
                  <a:lnTo>
                    <a:pt x="60960" y="203200"/>
                  </a:lnTo>
                  <a:lnTo>
                    <a:pt x="69850" y="195580"/>
                  </a:lnTo>
                  <a:lnTo>
                    <a:pt x="78740" y="186690"/>
                  </a:lnTo>
                  <a:lnTo>
                    <a:pt x="86360" y="176530"/>
                  </a:lnTo>
                  <a:lnTo>
                    <a:pt x="93980" y="167640"/>
                  </a:lnTo>
                  <a:lnTo>
                    <a:pt x="99060" y="157480"/>
                  </a:lnTo>
                  <a:lnTo>
                    <a:pt x="104140" y="147320"/>
                  </a:lnTo>
                  <a:lnTo>
                    <a:pt x="105410" y="134620"/>
                  </a:lnTo>
                  <a:lnTo>
                    <a:pt x="105410" y="119380"/>
                  </a:lnTo>
                  <a:lnTo>
                    <a:pt x="105410" y="104140"/>
                  </a:lnTo>
                  <a:lnTo>
                    <a:pt x="101600" y="90170"/>
                  </a:lnTo>
                  <a:lnTo>
                    <a:pt x="97790" y="74930"/>
                  </a:lnTo>
                  <a:lnTo>
                    <a:pt x="92710" y="60960"/>
                  </a:lnTo>
                  <a:lnTo>
                    <a:pt x="83820" y="49530"/>
                  </a:lnTo>
                  <a:lnTo>
                    <a:pt x="73660" y="41910"/>
                  </a:lnTo>
                  <a:lnTo>
                    <a:pt x="62230" y="34290"/>
                  </a:lnTo>
                  <a:lnTo>
                    <a:pt x="50800" y="31750"/>
                  </a:lnTo>
                  <a:lnTo>
                    <a:pt x="36830" y="30480"/>
                  </a:lnTo>
                  <a:lnTo>
                    <a:pt x="762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147570" y="1357630"/>
              <a:ext cx="220981" cy="267971"/>
            </a:xfrm>
            <a:custGeom>
              <a:avLst/>
              <a:gdLst/>
              <a:ahLst/>
              <a:cxnLst/>
              <a:rect l="0" t="0" r="0" b="0"/>
              <a:pathLst>
                <a:path w="220981" h="267971">
                  <a:moveTo>
                    <a:pt x="0" y="127000"/>
                  </a:moveTo>
                  <a:lnTo>
                    <a:pt x="22860" y="138430"/>
                  </a:lnTo>
                  <a:lnTo>
                    <a:pt x="33020" y="144780"/>
                  </a:lnTo>
                  <a:lnTo>
                    <a:pt x="43180" y="152400"/>
                  </a:lnTo>
                  <a:lnTo>
                    <a:pt x="53340" y="161290"/>
                  </a:lnTo>
                  <a:lnTo>
                    <a:pt x="62230" y="170180"/>
                  </a:lnTo>
                  <a:lnTo>
                    <a:pt x="78740" y="185420"/>
                  </a:lnTo>
                  <a:lnTo>
                    <a:pt x="101600" y="207010"/>
                  </a:lnTo>
                  <a:lnTo>
                    <a:pt x="109220" y="215900"/>
                  </a:lnTo>
                  <a:lnTo>
                    <a:pt x="115570" y="224790"/>
                  </a:lnTo>
                  <a:lnTo>
                    <a:pt x="123190" y="233680"/>
                  </a:lnTo>
                  <a:lnTo>
                    <a:pt x="137160" y="254000"/>
                  </a:lnTo>
                  <a:lnTo>
                    <a:pt x="143510" y="264160"/>
                  </a:lnTo>
                  <a:lnTo>
                    <a:pt x="149860" y="267970"/>
                  </a:lnTo>
                  <a:lnTo>
                    <a:pt x="154940" y="266700"/>
                  </a:lnTo>
                  <a:lnTo>
                    <a:pt x="160020" y="261620"/>
                  </a:lnTo>
                  <a:lnTo>
                    <a:pt x="163830" y="251460"/>
                  </a:lnTo>
                  <a:lnTo>
                    <a:pt x="167640" y="234950"/>
                  </a:lnTo>
                  <a:lnTo>
                    <a:pt x="171450" y="217170"/>
                  </a:lnTo>
                  <a:lnTo>
                    <a:pt x="173990" y="199390"/>
                  </a:lnTo>
                  <a:lnTo>
                    <a:pt x="175260" y="184150"/>
                  </a:lnTo>
                  <a:lnTo>
                    <a:pt x="176530" y="167640"/>
                  </a:lnTo>
                  <a:lnTo>
                    <a:pt x="179070" y="153670"/>
                  </a:lnTo>
                  <a:lnTo>
                    <a:pt x="181610" y="138430"/>
                  </a:lnTo>
                  <a:lnTo>
                    <a:pt x="184150" y="124460"/>
                  </a:lnTo>
                  <a:lnTo>
                    <a:pt x="186690" y="110490"/>
                  </a:lnTo>
                  <a:lnTo>
                    <a:pt x="190500" y="99060"/>
                  </a:lnTo>
                  <a:lnTo>
                    <a:pt x="194310" y="87630"/>
                  </a:lnTo>
                  <a:lnTo>
                    <a:pt x="200660" y="64770"/>
                  </a:lnTo>
                  <a:lnTo>
                    <a:pt x="2209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442210" y="1389380"/>
              <a:ext cx="11431" cy="168911"/>
            </a:xfrm>
            <a:custGeom>
              <a:avLst/>
              <a:gdLst/>
              <a:ahLst/>
              <a:cxnLst/>
              <a:rect l="0" t="0" r="0" b="0"/>
              <a:pathLst>
                <a:path w="11431" h="168911">
                  <a:moveTo>
                    <a:pt x="0" y="0"/>
                  </a:moveTo>
                  <a:lnTo>
                    <a:pt x="6350" y="22860"/>
                  </a:lnTo>
                  <a:lnTo>
                    <a:pt x="7620" y="35560"/>
                  </a:lnTo>
                  <a:lnTo>
                    <a:pt x="8890" y="49530"/>
                  </a:lnTo>
                  <a:lnTo>
                    <a:pt x="8890" y="64770"/>
                  </a:lnTo>
                  <a:lnTo>
                    <a:pt x="10160" y="93980"/>
                  </a:lnTo>
                  <a:lnTo>
                    <a:pt x="1143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432050" y="1253490"/>
              <a:ext cx="10161" cy="10161"/>
            </a:xfrm>
            <a:custGeom>
              <a:avLst/>
              <a:gdLst/>
              <a:ahLst/>
              <a:cxnLst/>
              <a:rect l="0" t="0" r="0" b="0"/>
              <a:pathLst>
                <a:path w="10161" h="10161">
                  <a:moveTo>
                    <a:pt x="10160" y="1016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612390" y="1170940"/>
              <a:ext cx="177801" cy="281941"/>
            </a:xfrm>
            <a:custGeom>
              <a:avLst/>
              <a:gdLst/>
              <a:ahLst/>
              <a:cxnLst/>
              <a:rect l="0" t="0" r="0" b="0"/>
              <a:pathLst>
                <a:path w="177801" h="281941">
                  <a:moveTo>
                    <a:pt x="8890" y="50800"/>
                  </a:moveTo>
                  <a:lnTo>
                    <a:pt x="15240" y="67310"/>
                  </a:lnTo>
                  <a:lnTo>
                    <a:pt x="16510" y="78740"/>
                  </a:lnTo>
                  <a:lnTo>
                    <a:pt x="17780" y="93980"/>
                  </a:lnTo>
                  <a:lnTo>
                    <a:pt x="17780" y="110490"/>
                  </a:lnTo>
                  <a:lnTo>
                    <a:pt x="19050" y="148590"/>
                  </a:lnTo>
                  <a:lnTo>
                    <a:pt x="19050" y="224790"/>
                  </a:lnTo>
                  <a:lnTo>
                    <a:pt x="19050" y="240030"/>
                  </a:lnTo>
                  <a:lnTo>
                    <a:pt x="16510" y="254000"/>
                  </a:lnTo>
                  <a:lnTo>
                    <a:pt x="13970" y="266700"/>
                  </a:lnTo>
                  <a:lnTo>
                    <a:pt x="12700" y="270510"/>
                  </a:lnTo>
                  <a:lnTo>
                    <a:pt x="11430" y="269240"/>
                  </a:lnTo>
                  <a:lnTo>
                    <a:pt x="10160" y="262890"/>
                  </a:lnTo>
                  <a:lnTo>
                    <a:pt x="8890" y="254000"/>
                  </a:lnTo>
                  <a:lnTo>
                    <a:pt x="3810" y="231140"/>
                  </a:lnTo>
                  <a:lnTo>
                    <a:pt x="2540" y="218440"/>
                  </a:lnTo>
                  <a:lnTo>
                    <a:pt x="1270" y="203200"/>
                  </a:lnTo>
                  <a:lnTo>
                    <a:pt x="0" y="186690"/>
                  </a:lnTo>
                  <a:lnTo>
                    <a:pt x="1270" y="171450"/>
                  </a:lnTo>
                  <a:lnTo>
                    <a:pt x="2540" y="153670"/>
                  </a:lnTo>
                  <a:lnTo>
                    <a:pt x="5080" y="137160"/>
                  </a:lnTo>
                  <a:lnTo>
                    <a:pt x="7620" y="120650"/>
                  </a:lnTo>
                  <a:lnTo>
                    <a:pt x="10160" y="105410"/>
                  </a:lnTo>
                  <a:lnTo>
                    <a:pt x="13970" y="90170"/>
                  </a:lnTo>
                  <a:lnTo>
                    <a:pt x="16510" y="77470"/>
                  </a:lnTo>
                  <a:lnTo>
                    <a:pt x="20320" y="64770"/>
                  </a:lnTo>
                  <a:lnTo>
                    <a:pt x="22860" y="53340"/>
                  </a:lnTo>
                  <a:lnTo>
                    <a:pt x="27940" y="43180"/>
                  </a:lnTo>
                  <a:lnTo>
                    <a:pt x="33020" y="33020"/>
                  </a:lnTo>
                  <a:lnTo>
                    <a:pt x="39370" y="25400"/>
                  </a:lnTo>
                  <a:lnTo>
                    <a:pt x="46990" y="17780"/>
                  </a:lnTo>
                  <a:lnTo>
                    <a:pt x="55880" y="8890"/>
                  </a:lnTo>
                  <a:lnTo>
                    <a:pt x="64770" y="2540"/>
                  </a:lnTo>
                  <a:lnTo>
                    <a:pt x="72390" y="0"/>
                  </a:lnTo>
                  <a:lnTo>
                    <a:pt x="81280" y="2540"/>
                  </a:lnTo>
                  <a:lnTo>
                    <a:pt x="88900" y="8890"/>
                  </a:lnTo>
                  <a:lnTo>
                    <a:pt x="96520" y="16510"/>
                  </a:lnTo>
                  <a:lnTo>
                    <a:pt x="102870" y="26670"/>
                  </a:lnTo>
                  <a:lnTo>
                    <a:pt x="110490" y="38100"/>
                  </a:lnTo>
                  <a:lnTo>
                    <a:pt x="116840" y="50800"/>
                  </a:lnTo>
                  <a:lnTo>
                    <a:pt x="121920" y="63500"/>
                  </a:lnTo>
                  <a:lnTo>
                    <a:pt x="125730" y="76200"/>
                  </a:lnTo>
                  <a:lnTo>
                    <a:pt x="130810" y="91440"/>
                  </a:lnTo>
                  <a:lnTo>
                    <a:pt x="134620" y="106680"/>
                  </a:lnTo>
                  <a:lnTo>
                    <a:pt x="142240" y="139700"/>
                  </a:lnTo>
                  <a:lnTo>
                    <a:pt x="149860" y="173990"/>
                  </a:lnTo>
                  <a:lnTo>
                    <a:pt x="152400" y="190500"/>
                  </a:lnTo>
                  <a:lnTo>
                    <a:pt x="153670" y="205740"/>
                  </a:lnTo>
                  <a:lnTo>
                    <a:pt x="154940" y="220980"/>
                  </a:lnTo>
                  <a:lnTo>
                    <a:pt x="154940" y="234950"/>
                  </a:lnTo>
                  <a:lnTo>
                    <a:pt x="156210" y="250190"/>
                  </a:lnTo>
                  <a:lnTo>
                    <a:pt x="177800" y="281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810510" y="1104900"/>
              <a:ext cx="231141" cy="457201"/>
            </a:xfrm>
            <a:custGeom>
              <a:avLst/>
              <a:gdLst/>
              <a:ahLst/>
              <a:cxnLst/>
              <a:rect l="0" t="0" r="0" b="0"/>
              <a:pathLst>
                <a:path w="231141" h="457201">
                  <a:moveTo>
                    <a:pt x="168910" y="0"/>
                  </a:moveTo>
                  <a:lnTo>
                    <a:pt x="147320" y="6350"/>
                  </a:lnTo>
                  <a:lnTo>
                    <a:pt x="137160" y="10160"/>
                  </a:lnTo>
                  <a:lnTo>
                    <a:pt x="125730" y="15240"/>
                  </a:lnTo>
                  <a:lnTo>
                    <a:pt x="115570" y="20320"/>
                  </a:lnTo>
                  <a:lnTo>
                    <a:pt x="104140" y="29210"/>
                  </a:lnTo>
                  <a:lnTo>
                    <a:pt x="91440" y="39370"/>
                  </a:lnTo>
                  <a:lnTo>
                    <a:pt x="78740" y="50800"/>
                  </a:lnTo>
                  <a:lnTo>
                    <a:pt x="69850" y="63500"/>
                  </a:lnTo>
                  <a:lnTo>
                    <a:pt x="62230" y="76200"/>
                  </a:lnTo>
                  <a:lnTo>
                    <a:pt x="55880" y="90170"/>
                  </a:lnTo>
                  <a:lnTo>
                    <a:pt x="49530" y="102870"/>
                  </a:lnTo>
                  <a:lnTo>
                    <a:pt x="45720" y="116840"/>
                  </a:lnTo>
                  <a:lnTo>
                    <a:pt x="40640" y="130810"/>
                  </a:lnTo>
                  <a:lnTo>
                    <a:pt x="39370" y="147320"/>
                  </a:lnTo>
                  <a:lnTo>
                    <a:pt x="39370" y="165100"/>
                  </a:lnTo>
                  <a:lnTo>
                    <a:pt x="40640" y="184150"/>
                  </a:lnTo>
                  <a:lnTo>
                    <a:pt x="43180" y="199390"/>
                  </a:lnTo>
                  <a:lnTo>
                    <a:pt x="48260" y="210820"/>
                  </a:lnTo>
                  <a:lnTo>
                    <a:pt x="53340" y="222250"/>
                  </a:lnTo>
                  <a:lnTo>
                    <a:pt x="60960" y="226060"/>
                  </a:lnTo>
                  <a:lnTo>
                    <a:pt x="71120" y="227330"/>
                  </a:lnTo>
                  <a:lnTo>
                    <a:pt x="82550" y="224790"/>
                  </a:lnTo>
                  <a:lnTo>
                    <a:pt x="92710" y="222250"/>
                  </a:lnTo>
                  <a:lnTo>
                    <a:pt x="101600" y="217170"/>
                  </a:lnTo>
                  <a:lnTo>
                    <a:pt x="110490" y="212090"/>
                  </a:lnTo>
                  <a:lnTo>
                    <a:pt x="118110" y="204470"/>
                  </a:lnTo>
                  <a:lnTo>
                    <a:pt x="125730" y="195580"/>
                  </a:lnTo>
                  <a:lnTo>
                    <a:pt x="133350" y="186690"/>
                  </a:lnTo>
                  <a:lnTo>
                    <a:pt x="140970" y="177800"/>
                  </a:lnTo>
                  <a:lnTo>
                    <a:pt x="147320" y="167640"/>
                  </a:lnTo>
                  <a:lnTo>
                    <a:pt x="154940" y="157480"/>
                  </a:lnTo>
                  <a:lnTo>
                    <a:pt x="161290" y="146050"/>
                  </a:lnTo>
                  <a:lnTo>
                    <a:pt x="166370" y="133350"/>
                  </a:lnTo>
                  <a:lnTo>
                    <a:pt x="182880" y="86360"/>
                  </a:lnTo>
                  <a:lnTo>
                    <a:pt x="185420" y="73660"/>
                  </a:lnTo>
                  <a:lnTo>
                    <a:pt x="186690" y="60960"/>
                  </a:lnTo>
                  <a:lnTo>
                    <a:pt x="187960" y="48260"/>
                  </a:lnTo>
                  <a:lnTo>
                    <a:pt x="189230" y="34290"/>
                  </a:lnTo>
                  <a:lnTo>
                    <a:pt x="189230" y="7620"/>
                  </a:lnTo>
                  <a:lnTo>
                    <a:pt x="190500" y="5080"/>
                  </a:lnTo>
                  <a:lnTo>
                    <a:pt x="193040" y="10160"/>
                  </a:lnTo>
                  <a:lnTo>
                    <a:pt x="195580" y="21590"/>
                  </a:lnTo>
                  <a:lnTo>
                    <a:pt x="198120" y="36830"/>
                  </a:lnTo>
                  <a:lnTo>
                    <a:pt x="210820" y="114300"/>
                  </a:lnTo>
                  <a:lnTo>
                    <a:pt x="214630" y="132080"/>
                  </a:lnTo>
                  <a:lnTo>
                    <a:pt x="222250" y="165100"/>
                  </a:lnTo>
                  <a:lnTo>
                    <a:pt x="224790" y="180340"/>
                  </a:lnTo>
                  <a:lnTo>
                    <a:pt x="227330" y="196850"/>
                  </a:lnTo>
                  <a:lnTo>
                    <a:pt x="228600" y="213360"/>
                  </a:lnTo>
                  <a:lnTo>
                    <a:pt x="229870" y="229870"/>
                  </a:lnTo>
                  <a:lnTo>
                    <a:pt x="231140" y="264160"/>
                  </a:lnTo>
                  <a:lnTo>
                    <a:pt x="231140" y="281940"/>
                  </a:lnTo>
                  <a:lnTo>
                    <a:pt x="229870" y="298450"/>
                  </a:lnTo>
                  <a:lnTo>
                    <a:pt x="226060" y="313690"/>
                  </a:lnTo>
                  <a:lnTo>
                    <a:pt x="220980" y="328930"/>
                  </a:lnTo>
                  <a:lnTo>
                    <a:pt x="215900" y="341630"/>
                  </a:lnTo>
                  <a:lnTo>
                    <a:pt x="209550" y="354330"/>
                  </a:lnTo>
                  <a:lnTo>
                    <a:pt x="203200" y="367030"/>
                  </a:lnTo>
                  <a:lnTo>
                    <a:pt x="195580" y="378460"/>
                  </a:lnTo>
                  <a:lnTo>
                    <a:pt x="186690" y="388620"/>
                  </a:lnTo>
                  <a:lnTo>
                    <a:pt x="176530" y="400050"/>
                  </a:lnTo>
                  <a:lnTo>
                    <a:pt x="167640" y="408940"/>
                  </a:lnTo>
                  <a:lnTo>
                    <a:pt x="157480" y="417830"/>
                  </a:lnTo>
                  <a:lnTo>
                    <a:pt x="147320" y="426720"/>
                  </a:lnTo>
                  <a:lnTo>
                    <a:pt x="137160" y="433070"/>
                  </a:lnTo>
                  <a:lnTo>
                    <a:pt x="127000" y="438150"/>
                  </a:lnTo>
                  <a:lnTo>
                    <a:pt x="115570" y="443230"/>
                  </a:lnTo>
                  <a:lnTo>
                    <a:pt x="105410" y="448310"/>
                  </a:lnTo>
                  <a:lnTo>
                    <a:pt x="95250" y="452120"/>
                  </a:lnTo>
                  <a:lnTo>
                    <a:pt x="85090" y="455930"/>
                  </a:lnTo>
                  <a:lnTo>
                    <a:pt x="73660" y="457200"/>
                  </a:lnTo>
                  <a:lnTo>
                    <a:pt x="60960" y="457200"/>
                  </a:lnTo>
                  <a:lnTo>
                    <a:pt x="48260" y="455930"/>
                  </a:lnTo>
                  <a:lnTo>
                    <a:pt x="36830" y="452120"/>
                  </a:lnTo>
                  <a:lnTo>
                    <a:pt x="26670" y="448310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57480" y="1874520"/>
            <a:ext cx="421641" cy="685801"/>
            <a:chOff x="157480" y="1874520"/>
            <a:chExt cx="421641" cy="685801"/>
          </a:xfrm>
        </p:grpSpPr>
        <p:sp>
          <p:nvSpPr>
            <p:cNvPr id="13" name="Freeform 12"/>
            <p:cNvSpPr/>
            <p:nvPr/>
          </p:nvSpPr>
          <p:spPr>
            <a:xfrm>
              <a:off x="157480" y="1968500"/>
              <a:ext cx="21591" cy="252731"/>
            </a:xfrm>
            <a:custGeom>
              <a:avLst/>
              <a:gdLst/>
              <a:ahLst/>
              <a:cxnLst/>
              <a:rect l="0" t="0" r="0" b="0"/>
              <a:pathLst>
                <a:path w="21591" h="252731">
                  <a:moveTo>
                    <a:pt x="0" y="0"/>
                  </a:moveTo>
                  <a:lnTo>
                    <a:pt x="0" y="22860"/>
                  </a:lnTo>
                  <a:lnTo>
                    <a:pt x="1270" y="35560"/>
                  </a:lnTo>
                  <a:lnTo>
                    <a:pt x="3810" y="49530"/>
                  </a:lnTo>
                  <a:lnTo>
                    <a:pt x="6350" y="64770"/>
                  </a:lnTo>
                  <a:lnTo>
                    <a:pt x="7620" y="80010"/>
                  </a:lnTo>
                  <a:lnTo>
                    <a:pt x="8890" y="96520"/>
                  </a:lnTo>
                  <a:lnTo>
                    <a:pt x="8890" y="114300"/>
                  </a:lnTo>
                  <a:lnTo>
                    <a:pt x="11430" y="130810"/>
                  </a:lnTo>
                  <a:lnTo>
                    <a:pt x="13970" y="148590"/>
                  </a:lnTo>
                  <a:lnTo>
                    <a:pt x="16510" y="165100"/>
                  </a:lnTo>
                  <a:lnTo>
                    <a:pt x="17780" y="181610"/>
                  </a:lnTo>
                  <a:lnTo>
                    <a:pt x="19050" y="196850"/>
                  </a:lnTo>
                  <a:lnTo>
                    <a:pt x="2159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89230" y="1874520"/>
              <a:ext cx="11431" cy="1"/>
            </a:xfrm>
            <a:custGeom>
              <a:avLst/>
              <a:gdLst/>
              <a:ahLst/>
              <a:cxnLst/>
              <a:rect l="0" t="0" r="0" b="0"/>
              <a:pathLst>
                <a:path w="11431" h="1">
                  <a:moveTo>
                    <a:pt x="1143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88290" y="1992630"/>
              <a:ext cx="195581" cy="218441"/>
            </a:xfrm>
            <a:custGeom>
              <a:avLst/>
              <a:gdLst/>
              <a:ahLst/>
              <a:cxnLst/>
              <a:rect l="0" t="0" r="0" b="0"/>
              <a:pathLst>
                <a:path w="195581" h="218441">
                  <a:moveTo>
                    <a:pt x="16510" y="29210"/>
                  </a:moveTo>
                  <a:lnTo>
                    <a:pt x="11430" y="57150"/>
                  </a:lnTo>
                  <a:lnTo>
                    <a:pt x="10160" y="72390"/>
                  </a:lnTo>
                  <a:lnTo>
                    <a:pt x="8890" y="88900"/>
                  </a:lnTo>
                  <a:lnTo>
                    <a:pt x="7620" y="124460"/>
                  </a:lnTo>
                  <a:lnTo>
                    <a:pt x="6350" y="156210"/>
                  </a:lnTo>
                  <a:lnTo>
                    <a:pt x="5080" y="161290"/>
                  </a:lnTo>
                  <a:lnTo>
                    <a:pt x="3810" y="160020"/>
                  </a:lnTo>
                  <a:lnTo>
                    <a:pt x="1270" y="154940"/>
                  </a:lnTo>
                  <a:lnTo>
                    <a:pt x="0" y="144780"/>
                  </a:lnTo>
                  <a:lnTo>
                    <a:pt x="1270" y="130810"/>
                  </a:lnTo>
                  <a:lnTo>
                    <a:pt x="2540" y="114300"/>
                  </a:lnTo>
                  <a:lnTo>
                    <a:pt x="5080" y="97790"/>
                  </a:lnTo>
                  <a:lnTo>
                    <a:pt x="11430" y="63500"/>
                  </a:lnTo>
                  <a:lnTo>
                    <a:pt x="15240" y="46990"/>
                  </a:lnTo>
                  <a:lnTo>
                    <a:pt x="20320" y="31750"/>
                  </a:lnTo>
                  <a:lnTo>
                    <a:pt x="26670" y="16510"/>
                  </a:lnTo>
                  <a:lnTo>
                    <a:pt x="33020" y="8890"/>
                  </a:lnTo>
                  <a:lnTo>
                    <a:pt x="39370" y="6350"/>
                  </a:lnTo>
                  <a:lnTo>
                    <a:pt x="45720" y="6350"/>
                  </a:lnTo>
                  <a:lnTo>
                    <a:pt x="50800" y="10160"/>
                  </a:lnTo>
                  <a:lnTo>
                    <a:pt x="55880" y="16510"/>
                  </a:lnTo>
                  <a:lnTo>
                    <a:pt x="60960" y="24130"/>
                  </a:lnTo>
                  <a:lnTo>
                    <a:pt x="63500" y="34290"/>
                  </a:lnTo>
                  <a:lnTo>
                    <a:pt x="66040" y="45720"/>
                  </a:lnTo>
                  <a:lnTo>
                    <a:pt x="67310" y="57150"/>
                  </a:lnTo>
                  <a:lnTo>
                    <a:pt x="68580" y="68580"/>
                  </a:lnTo>
                  <a:lnTo>
                    <a:pt x="71120" y="80010"/>
                  </a:lnTo>
                  <a:lnTo>
                    <a:pt x="74930" y="91440"/>
                  </a:lnTo>
                  <a:lnTo>
                    <a:pt x="76200" y="102870"/>
                  </a:lnTo>
                  <a:lnTo>
                    <a:pt x="77470" y="115570"/>
                  </a:lnTo>
                  <a:lnTo>
                    <a:pt x="78740" y="129540"/>
                  </a:lnTo>
                  <a:lnTo>
                    <a:pt x="80010" y="143510"/>
                  </a:lnTo>
                  <a:lnTo>
                    <a:pt x="82550" y="158750"/>
                  </a:lnTo>
                  <a:lnTo>
                    <a:pt x="85090" y="175260"/>
                  </a:lnTo>
                  <a:lnTo>
                    <a:pt x="86360" y="182880"/>
                  </a:lnTo>
                  <a:lnTo>
                    <a:pt x="85090" y="184150"/>
                  </a:lnTo>
                  <a:lnTo>
                    <a:pt x="83820" y="181610"/>
                  </a:lnTo>
                  <a:lnTo>
                    <a:pt x="82550" y="172720"/>
                  </a:lnTo>
                  <a:lnTo>
                    <a:pt x="81280" y="160020"/>
                  </a:lnTo>
                  <a:lnTo>
                    <a:pt x="81280" y="129540"/>
                  </a:lnTo>
                  <a:lnTo>
                    <a:pt x="80010" y="100330"/>
                  </a:lnTo>
                  <a:lnTo>
                    <a:pt x="81280" y="86360"/>
                  </a:lnTo>
                  <a:lnTo>
                    <a:pt x="83820" y="74930"/>
                  </a:lnTo>
                  <a:lnTo>
                    <a:pt x="86360" y="62230"/>
                  </a:lnTo>
                  <a:lnTo>
                    <a:pt x="88900" y="52070"/>
                  </a:lnTo>
                  <a:lnTo>
                    <a:pt x="91440" y="40640"/>
                  </a:lnTo>
                  <a:lnTo>
                    <a:pt x="95250" y="29210"/>
                  </a:lnTo>
                  <a:lnTo>
                    <a:pt x="100330" y="20320"/>
                  </a:lnTo>
                  <a:lnTo>
                    <a:pt x="107950" y="11430"/>
                  </a:lnTo>
                  <a:lnTo>
                    <a:pt x="115570" y="2540"/>
                  </a:lnTo>
                  <a:lnTo>
                    <a:pt x="124460" y="0"/>
                  </a:lnTo>
                  <a:lnTo>
                    <a:pt x="132080" y="0"/>
                  </a:lnTo>
                  <a:lnTo>
                    <a:pt x="139700" y="2540"/>
                  </a:lnTo>
                  <a:lnTo>
                    <a:pt x="146050" y="10160"/>
                  </a:lnTo>
                  <a:lnTo>
                    <a:pt x="153670" y="21590"/>
                  </a:lnTo>
                  <a:lnTo>
                    <a:pt x="161290" y="34290"/>
                  </a:lnTo>
                  <a:lnTo>
                    <a:pt x="166370" y="48260"/>
                  </a:lnTo>
                  <a:lnTo>
                    <a:pt x="171450" y="60960"/>
                  </a:lnTo>
                  <a:lnTo>
                    <a:pt x="176530" y="74930"/>
                  </a:lnTo>
                  <a:lnTo>
                    <a:pt x="179070" y="91440"/>
                  </a:lnTo>
                  <a:lnTo>
                    <a:pt x="181610" y="109220"/>
                  </a:lnTo>
                  <a:lnTo>
                    <a:pt x="182880" y="128270"/>
                  </a:lnTo>
                  <a:lnTo>
                    <a:pt x="185420" y="143510"/>
                  </a:lnTo>
                  <a:lnTo>
                    <a:pt x="187960" y="158750"/>
                  </a:lnTo>
                  <a:lnTo>
                    <a:pt x="195580" y="218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54330" y="2334260"/>
              <a:ext cx="224791" cy="226061"/>
            </a:xfrm>
            <a:custGeom>
              <a:avLst/>
              <a:gdLst/>
              <a:ahLst/>
              <a:cxnLst/>
              <a:rect l="0" t="0" r="0" b="0"/>
              <a:pathLst>
                <a:path w="224791" h="226061">
                  <a:moveTo>
                    <a:pt x="13970" y="87630"/>
                  </a:moveTo>
                  <a:lnTo>
                    <a:pt x="41910" y="87630"/>
                  </a:lnTo>
                  <a:lnTo>
                    <a:pt x="55880" y="86360"/>
                  </a:lnTo>
                  <a:lnTo>
                    <a:pt x="71120" y="83820"/>
                  </a:lnTo>
                  <a:lnTo>
                    <a:pt x="87630" y="81280"/>
                  </a:lnTo>
                  <a:lnTo>
                    <a:pt x="101600" y="77470"/>
                  </a:lnTo>
                  <a:lnTo>
                    <a:pt x="114300" y="72390"/>
                  </a:lnTo>
                  <a:lnTo>
                    <a:pt x="127000" y="67310"/>
                  </a:lnTo>
                  <a:lnTo>
                    <a:pt x="137160" y="60960"/>
                  </a:lnTo>
                  <a:lnTo>
                    <a:pt x="146050" y="54610"/>
                  </a:lnTo>
                  <a:lnTo>
                    <a:pt x="154940" y="48260"/>
                  </a:lnTo>
                  <a:lnTo>
                    <a:pt x="160020" y="39370"/>
                  </a:lnTo>
                  <a:lnTo>
                    <a:pt x="161290" y="31750"/>
                  </a:lnTo>
                  <a:lnTo>
                    <a:pt x="161290" y="21590"/>
                  </a:lnTo>
                  <a:lnTo>
                    <a:pt x="156210" y="13970"/>
                  </a:lnTo>
                  <a:lnTo>
                    <a:pt x="148590" y="8890"/>
                  </a:lnTo>
                  <a:lnTo>
                    <a:pt x="139700" y="2540"/>
                  </a:lnTo>
                  <a:lnTo>
                    <a:pt x="128270" y="1270"/>
                  </a:lnTo>
                  <a:lnTo>
                    <a:pt x="115570" y="0"/>
                  </a:lnTo>
                  <a:lnTo>
                    <a:pt x="102870" y="1270"/>
                  </a:lnTo>
                  <a:lnTo>
                    <a:pt x="91440" y="2540"/>
                  </a:lnTo>
                  <a:lnTo>
                    <a:pt x="78740" y="5080"/>
                  </a:lnTo>
                  <a:lnTo>
                    <a:pt x="68580" y="7620"/>
                  </a:lnTo>
                  <a:lnTo>
                    <a:pt x="57150" y="13970"/>
                  </a:lnTo>
                  <a:lnTo>
                    <a:pt x="45720" y="20320"/>
                  </a:lnTo>
                  <a:lnTo>
                    <a:pt x="35560" y="29210"/>
                  </a:lnTo>
                  <a:lnTo>
                    <a:pt x="26670" y="38100"/>
                  </a:lnTo>
                  <a:lnTo>
                    <a:pt x="20320" y="46990"/>
                  </a:lnTo>
                  <a:lnTo>
                    <a:pt x="15240" y="57150"/>
                  </a:lnTo>
                  <a:lnTo>
                    <a:pt x="10160" y="68580"/>
                  </a:lnTo>
                  <a:lnTo>
                    <a:pt x="5080" y="80010"/>
                  </a:lnTo>
                  <a:lnTo>
                    <a:pt x="1270" y="92710"/>
                  </a:lnTo>
                  <a:lnTo>
                    <a:pt x="0" y="106680"/>
                  </a:lnTo>
                  <a:lnTo>
                    <a:pt x="0" y="119380"/>
                  </a:lnTo>
                  <a:lnTo>
                    <a:pt x="1270" y="133350"/>
                  </a:lnTo>
                  <a:lnTo>
                    <a:pt x="5080" y="147320"/>
                  </a:lnTo>
                  <a:lnTo>
                    <a:pt x="11430" y="161290"/>
                  </a:lnTo>
                  <a:lnTo>
                    <a:pt x="19050" y="175260"/>
                  </a:lnTo>
                  <a:lnTo>
                    <a:pt x="27940" y="186690"/>
                  </a:lnTo>
                  <a:lnTo>
                    <a:pt x="38100" y="196850"/>
                  </a:lnTo>
                  <a:lnTo>
                    <a:pt x="46990" y="205740"/>
                  </a:lnTo>
                  <a:lnTo>
                    <a:pt x="58420" y="213360"/>
                  </a:lnTo>
                  <a:lnTo>
                    <a:pt x="71120" y="219710"/>
                  </a:lnTo>
                  <a:lnTo>
                    <a:pt x="83820" y="224790"/>
                  </a:lnTo>
                  <a:lnTo>
                    <a:pt x="97790" y="226060"/>
                  </a:lnTo>
                  <a:lnTo>
                    <a:pt x="113030" y="223520"/>
                  </a:lnTo>
                  <a:lnTo>
                    <a:pt x="129540" y="220980"/>
                  </a:lnTo>
                  <a:lnTo>
                    <a:pt x="144780" y="214630"/>
                  </a:lnTo>
                  <a:lnTo>
                    <a:pt x="160020" y="207010"/>
                  </a:lnTo>
                  <a:lnTo>
                    <a:pt x="173990" y="199390"/>
                  </a:lnTo>
                  <a:lnTo>
                    <a:pt x="186690" y="190500"/>
                  </a:lnTo>
                  <a:lnTo>
                    <a:pt x="196850" y="182880"/>
                  </a:lnTo>
                  <a:lnTo>
                    <a:pt x="224790" y="13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68960" y="2559050"/>
            <a:ext cx="1586231" cy="549911"/>
            <a:chOff x="568960" y="2559050"/>
            <a:chExt cx="1586231" cy="549911"/>
          </a:xfrm>
        </p:grpSpPr>
        <p:sp>
          <p:nvSpPr>
            <p:cNvPr id="18" name="Freeform 17"/>
            <p:cNvSpPr/>
            <p:nvPr/>
          </p:nvSpPr>
          <p:spPr>
            <a:xfrm>
              <a:off x="568960" y="2600960"/>
              <a:ext cx="262891" cy="251461"/>
            </a:xfrm>
            <a:custGeom>
              <a:avLst/>
              <a:gdLst/>
              <a:ahLst/>
              <a:cxnLst/>
              <a:rect l="0" t="0" r="0" b="0"/>
              <a:pathLst>
                <a:path w="262891" h="251461">
                  <a:moveTo>
                    <a:pt x="0" y="0"/>
                  </a:moveTo>
                  <a:lnTo>
                    <a:pt x="0" y="170180"/>
                  </a:lnTo>
                  <a:lnTo>
                    <a:pt x="1270" y="184150"/>
                  </a:lnTo>
                  <a:lnTo>
                    <a:pt x="2540" y="199390"/>
                  </a:lnTo>
                  <a:lnTo>
                    <a:pt x="5080" y="213360"/>
                  </a:lnTo>
                  <a:lnTo>
                    <a:pt x="8890" y="224790"/>
                  </a:lnTo>
                  <a:lnTo>
                    <a:pt x="13970" y="234950"/>
                  </a:lnTo>
                  <a:lnTo>
                    <a:pt x="20320" y="243840"/>
                  </a:lnTo>
                  <a:lnTo>
                    <a:pt x="26670" y="248920"/>
                  </a:lnTo>
                  <a:lnTo>
                    <a:pt x="35560" y="251460"/>
                  </a:lnTo>
                  <a:lnTo>
                    <a:pt x="44450" y="251460"/>
                  </a:lnTo>
                  <a:lnTo>
                    <a:pt x="55880" y="250190"/>
                  </a:lnTo>
                  <a:lnTo>
                    <a:pt x="69850" y="246380"/>
                  </a:lnTo>
                  <a:lnTo>
                    <a:pt x="123190" y="228600"/>
                  </a:lnTo>
                  <a:lnTo>
                    <a:pt x="133350" y="223520"/>
                  </a:lnTo>
                  <a:lnTo>
                    <a:pt x="142240" y="218440"/>
                  </a:lnTo>
                  <a:lnTo>
                    <a:pt x="151130" y="212090"/>
                  </a:lnTo>
                  <a:lnTo>
                    <a:pt x="160020" y="207010"/>
                  </a:lnTo>
                  <a:lnTo>
                    <a:pt x="170180" y="201930"/>
                  </a:lnTo>
                  <a:lnTo>
                    <a:pt x="180340" y="198120"/>
                  </a:lnTo>
                  <a:lnTo>
                    <a:pt x="203200" y="186690"/>
                  </a:lnTo>
                  <a:lnTo>
                    <a:pt x="215900" y="180340"/>
                  </a:lnTo>
                  <a:lnTo>
                    <a:pt x="228600" y="175260"/>
                  </a:lnTo>
                  <a:lnTo>
                    <a:pt x="240030" y="170180"/>
                  </a:lnTo>
                  <a:lnTo>
                    <a:pt x="262890" y="157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48030" y="2674620"/>
              <a:ext cx="119381" cy="210821"/>
            </a:xfrm>
            <a:custGeom>
              <a:avLst/>
              <a:gdLst/>
              <a:ahLst/>
              <a:cxnLst/>
              <a:rect l="0" t="0" r="0" b="0"/>
              <a:pathLst>
                <a:path w="119381" h="210821">
                  <a:moveTo>
                    <a:pt x="0" y="0"/>
                  </a:moveTo>
                  <a:lnTo>
                    <a:pt x="10160" y="11430"/>
                  </a:lnTo>
                  <a:lnTo>
                    <a:pt x="19050" y="16510"/>
                  </a:lnTo>
                  <a:lnTo>
                    <a:pt x="29210" y="22860"/>
                  </a:lnTo>
                  <a:lnTo>
                    <a:pt x="39370" y="29210"/>
                  </a:lnTo>
                  <a:lnTo>
                    <a:pt x="50800" y="34290"/>
                  </a:lnTo>
                  <a:lnTo>
                    <a:pt x="62230" y="39370"/>
                  </a:lnTo>
                  <a:lnTo>
                    <a:pt x="72390" y="43180"/>
                  </a:lnTo>
                  <a:lnTo>
                    <a:pt x="83820" y="48260"/>
                  </a:lnTo>
                  <a:lnTo>
                    <a:pt x="93980" y="54610"/>
                  </a:lnTo>
                  <a:lnTo>
                    <a:pt x="104140" y="60960"/>
                  </a:lnTo>
                  <a:lnTo>
                    <a:pt x="111760" y="71120"/>
                  </a:lnTo>
                  <a:lnTo>
                    <a:pt x="116840" y="83820"/>
                  </a:lnTo>
                  <a:lnTo>
                    <a:pt x="119380" y="97790"/>
                  </a:lnTo>
                  <a:lnTo>
                    <a:pt x="119380" y="113030"/>
                  </a:lnTo>
                  <a:lnTo>
                    <a:pt x="116840" y="129540"/>
                  </a:lnTo>
                  <a:lnTo>
                    <a:pt x="113030" y="146050"/>
                  </a:lnTo>
                  <a:lnTo>
                    <a:pt x="107950" y="160020"/>
                  </a:lnTo>
                  <a:lnTo>
                    <a:pt x="101600" y="172720"/>
                  </a:lnTo>
                  <a:lnTo>
                    <a:pt x="7366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984250" y="2680970"/>
              <a:ext cx="184151" cy="254001"/>
            </a:xfrm>
            <a:custGeom>
              <a:avLst/>
              <a:gdLst/>
              <a:ahLst/>
              <a:cxnLst/>
              <a:rect l="0" t="0" r="0" b="0"/>
              <a:pathLst>
                <a:path w="184151" h="254001">
                  <a:moveTo>
                    <a:pt x="26670" y="109220"/>
                  </a:moveTo>
                  <a:lnTo>
                    <a:pt x="43180" y="114300"/>
                  </a:lnTo>
                  <a:lnTo>
                    <a:pt x="53340" y="115570"/>
                  </a:lnTo>
                  <a:lnTo>
                    <a:pt x="63500" y="114300"/>
                  </a:lnTo>
                  <a:lnTo>
                    <a:pt x="76200" y="113030"/>
                  </a:lnTo>
                  <a:lnTo>
                    <a:pt x="86360" y="109220"/>
                  </a:lnTo>
                  <a:lnTo>
                    <a:pt x="95250" y="104140"/>
                  </a:lnTo>
                  <a:lnTo>
                    <a:pt x="104140" y="99060"/>
                  </a:lnTo>
                  <a:lnTo>
                    <a:pt x="111760" y="91440"/>
                  </a:lnTo>
                  <a:lnTo>
                    <a:pt x="119380" y="83820"/>
                  </a:lnTo>
                  <a:lnTo>
                    <a:pt x="127000" y="74930"/>
                  </a:lnTo>
                  <a:lnTo>
                    <a:pt x="133350" y="64770"/>
                  </a:lnTo>
                  <a:lnTo>
                    <a:pt x="138430" y="54610"/>
                  </a:lnTo>
                  <a:lnTo>
                    <a:pt x="143510" y="44450"/>
                  </a:lnTo>
                  <a:lnTo>
                    <a:pt x="144780" y="34290"/>
                  </a:lnTo>
                  <a:lnTo>
                    <a:pt x="142240" y="24130"/>
                  </a:lnTo>
                  <a:lnTo>
                    <a:pt x="138430" y="13970"/>
                  </a:lnTo>
                  <a:lnTo>
                    <a:pt x="132080" y="7620"/>
                  </a:lnTo>
                  <a:lnTo>
                    <a:pt x="121920" y="2540"/>
                  </a:lnTo>
                  <a:lnTo>
                    <a:pt x="111760" y="0"/>
                  </a:lnTo>
                  <a:lnTo>
                    <a:pt x="99060" y="0"/>
                  </a:lnTo>
                  <a:lnTo>
                    <a:pt x="86360" y="2540"/>
                  </a:lnTo>
                  <a:lnTo>
                    <a:pt x="73660" y="6350"/>
                  </a:lnTo>
                  <a:lnTo>
                    <a:pt x="62230" y="12700"/>
                  </a:lnTo>
                  <a:lnTo>
                    <a:pt x="53340" y="20320"/>
                  </a:lnTo>
                  <a:lnTo>
                    <a:pt x="44450" y="29210"/>
                  </a:lnTo>
                  <a:lnTo>
                    <a:pt x="34290" y="40640"/>
                  </a:lnTo>
                  <a:lnTo>
                    <a:pt x="25400" y="53340"/>
                  </a:lnTo>
                  <a:lnTo>
                    <a:pt x="15240" y="68580"/>
                  </a:lnTo>
                  <a:lnTo>
                    <a:pt x="8890" y="86360"/>
                  </a:lnTo>
                  <a:lnTo>
                    <a:pt x="3810" y="106680"/>
                  </a:lnTo>
                  <a:lnTo>
                    <a:pt x="1270" y="128270"/>
                  </a:lnTo>
                  <a:lnTo>
                    <a:pt x="0" y="147320"/>
                  </a:lnTo>
                  <a:lnTo>
                    <a:pt x="1270" y="162560"/>
                  </a:lnTo>
                  <a:lnTo>
                    <a:pt x="2540" y="176530"/>
                  </a:lnTo>
                  <a:lnTo>
                    <a:pt x="5080" y="187960"/>
                  </a:lnTo>
                  <a:lnTo>
                    <a:pt x="10160" y="198120"/>
                  </a:lnTo>
                  <a:lnTo>
                    <a:pt x="15240" y="207010"/>
                  </a:lnTo>
                  <a:lnTo>
                    <a:pt x="21590" y="214630"/>
                  </a:lnTo>
                  <a:lnTo>
                    <a:pt x="27940" y="223520"/>
                  </a:lnTo>
                  <a:lnTo>
                    <a:pt x="34290" y="231140"/>
                  </a:lnTo>
                  <a:lnTo>
                    <a:pt x="41910" y="237490"/>
                  </a:lnTo>
                  <a:lnTo>
                    <a:pt x="50800" y="242570"/>
                  </a:lnTo>
                  <a:lnTo>
                    <a:pt x="60960" y="247650"/>
                  </a:lnTo>
                  <a:lnTo>
                    <a:pt x="71120" y="250190"/>
                  </a:lnTo>
                  <a:lnTo>
                    <a:pt x="83820" y="252730"/>
                  </a:lnTo>
                  <a:lnTo>
                    <a:pt x="96520" y="254000"/>
                  </a:lnTo>
                  <a:lnTo>
                    <a:pt x="107950" y="252730"/>
                  </a:lnTo>
                  <a:lnTo>
                    <a:pt x="119380" y="248920"/>
                  </a:lnTo>
                  <a:lnTo>
                    <a:pt x="130810" y="243840"/>
                  </a:lnTo>
                  <a:lnTo>
                    <a:pt x="140970" y="238760"/>
                  </a:lnTo>
                  <a:lnTo>
                    <a:pt x="152400" y="233680"/>
                  </a:lnTo>
                  <a:lnTo>
                    <a:pt x="184150" y="2146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242060" y="2663190"/>
              <a:ext cx="85091" cy="210821"/>
            </a:xfrm>
            <a:custGeom>
              <a:avLst/>
              <a:gdLst/>
              <a:ahLst/>
              <a:cxnLst/>
              <a:rect l="0" t="0" r="0" b="0"/>
              <a:pathLst>
                <a:path w="85091" h="210821">
                  <a:moveTo>
                    <a:pt x="0" y="0"/>
                  </a:moveTo>
                  <a:lnTo>
                    <a:pt x="0" y="22860"/>
                  </a:lnTo>
                  <a:lnTo>
                    <a:pt x="1270" y="33020"/>
                  </a:lnTo>
                  <a:lnTo>
                    <a:pt x="3810" y="43180"/>
                  </a:lnTo>
                  <a:lnTo>
                    <a:pt x="6350" y="53340"/>
                  </a:lnTo>
                  <a:lnTo>
                    <a:pt x="8890" y="63500"/>
                  </a:lnTo>
                  <a:lnTo>
                    <a:pt x="15240" y="85090"/>
                  </a:lnTo>
                  <a:lnTo>
                    <a:pt x="31750" y="137160"/>
                  </a:lnTo>
                  <a:lnTo>
                    <a:pt x="35560" y="147320"/>
                  </a:lnTo>
                  <a:lnTo>
                    <a:pt x="40640" y="158750"/>
                  </a:lnTo>
                  <a:lnTo>
                    <a:pt x="45720" y="168910"/>
                  </a:lnTo>
                  <a:lnTo>
                    <a:pt x="8509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189990" y="2684780"/>
              <a:ext cx="105411" cy="242571"/>
            </a:xfrm>
            <a:custGeom>
              <a:avLst/>
              <a:gdLst/>
              <a:ahLst/>
              <a:cxnLst/>
              <a:rect l="0" t="0" r="0" b="0"/>
              <a:pathLst>
                <a:path w="105411" h="242571">
                  <a:moveTo>
                    <a:pt x="105410" y="0"/>
                  </a:moveTo>
                  <a:lnTo>
                    <a:pt x="93980" y="16510"/>
                  </a:lnTo>
                  <a:lnTo>
                    <a:pt x="88900" y="25400"/>
                  </a:lnTo>
                  <a:lnTo>
                    <a:pt x="85090" y="34290"/>
                  </a:lnTo>
                  <a:lnTo>
                    <a:pt x="81280" y="44450"/>
                  </a:lnTo>
                  <a:lnTo>
                    <a:pt x="76200" y="54610"/>
                  </a:lnTo>
                  <a:lnTo>
                    <a:pt x="64770" y="80010"/>
                  </a:lnTo>
                  <a:lnTo>
                    <a:pt x="10160" y="189230"/>
                  </a:lnTo>
                  <a:lnTo>
                    <a:pt x="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369060" y="2736850"/>
              <a:ext cx="41911" cy="148591"/>
            </a:xfrm>
            <a:custGeom>
              <a:avLst/>
              <a:gdLst/>
              <a:ahLst/>
              <a:cxnLst/>
              <a:rect l="0" t="0" r="0" b="0"/>
              <a:pathLst>
                <a:path w="41911" h="148591">
                  <a:moveTo>
                    <a:pt x="0" y="0"/>
                  </a:moveTo>
                  <a:lnTo>
                    <a:pt x="11430" y="17780"/>
                  </a:lnTo>
                  <a:lnTo>
                    <a:pt x="15240" y="27940"/>
                  </a:lnTo>
                  <a:lnTo>
                    <a:pt x="19050" y="40640"/>
                  </a:lnTo>
                  <a:lnTo>
                    <a:pt x="22860" y="55880"/>
                  </a:lnTo>
                  <a:lnTo>
                    <a:pt x="25400" y="69850"/>
                  </a:lnTo>
                  <a:lnTo>
                    <a:pt x="27940" y="83820"/>
                  </a:lnTo>
                  <a:lnTo>
                    <a:pt x="41910" y="148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400810" y="255905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494790" y="2600960"/>
              <a:ext cx="53341" cy="284481"/>
            </a:xfrm>
            <a:custGeom>
              <a:avLst/>
              <a:gdLst/>
              <a:ahLst/>
              <a:cxnLst/>
              <a:rect l="0" t="0" r="0" b="0"/>
              <a:pathLst>
                <a:path w="53341" h="284481">
                  <a:moveTo>
                    <a:pt x="0" y="0"/>
                  </a:moveTo>
                  <a:lnTo>
                    <a:pt x="6350" y="21590"/>
                  </a:lnTo>
                  <a:lnTo>
                    <a:pt x="8890" y="31750"/>
                  </a:lnTo>
                  <a:lnTo>
                    <a:pt x="15240" y="52070"/>
                  </a:lnTo>
                  <a:lnTo>
                    <a:pt x="17780" y="66040"/>
                  </a:lnTo>
                  <a:lnTo>
                    <a:pt x="21590" y="82550"/>
                  </a:lnTo>
                  <a:lnTo>
                    <a:pt x="25400" y="100330"/>
                  </a:lnTo>
                  <a:lnTo>
                    <a:pt x="26670" y="116840"/>
                  </a:lnTo>
                  <a:lnTo>
                    <a:pt x="29210" y="133350"/>
                  </a:lnTo>
                  <a:lnTo>
                    <a:pt x="29210" y="148590"/>
                  </a:lnTo>
                  <a:lnTo>
                    <a:pt x="31750" y="161290"/>
                  </a:lnTo>
                  <a:lnTo>
                    <a:pt x="34290" y="173990"/>
                  </a:lnTo>
                  <a:lnTo>
                    <a:pt x="36830" y="186690"/>
                  </a:lnTo>
                  <a:lnTo>
                    <a:pt x="38100" y="200660"/>
                  </a:lnTo>
                  <a:lnTo>
                    <a:pt x="39370" y="214630"/>
                  </a:lnTo>
                  <a:lnTo>
                    <a:pt x="5334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452880" y="2688590"/>
              <a:ext cx="215901" cy="185421"/>
            </a:xfrm>
            <a:custGeom>
              <a:avLst/>
              <a:gdLst/>
              <a:ahLst/>
              <a:cxnLst/>
              <a:rect l="0" t="0" r="0" b="0"/>
              <a:pathLst>
                <a:path w="215901" h="185421">
                  <a:moveTo>
                    <a:pt x="0" y="59690"/>
                  </a:moveTo>
                  <a:lnTo>
                    <a:pt x="16510" y="64770"/>
                  </a:lnTo>
                  <a:lnTo>
                    <a:pt x="26670" y="66040"/>
                  </a:lnTo>
                  <a:lnTo>
                    <a:pt x="38100" y="64770"/>
                  </a:lnTo>
                  <a:lnTo>
                    <a:pt x="49530" y="62230"/>
                  </a:lnTo>
                  <a:lnTo>
                    <a:pt x="62230" y="59690"/>
                  </a:lnTo>
                  <a:lnTo>
                    <a:pt x="74930" y="54610"/>
                  </a:lnTo>
                  <a:lnTo>
                    <a:pt x="88900" y="49530"/>
                  </a:lnTo>
                  <a:lnTo>
                    <a:pt x="101600" y="43180"/>
                  </a:lnTo>
                  <a:lnTo>
                    <a:pt x="113030" y="36830"/>
                  </a:lnTo>
                  <a:lnTo>
                    <a:pt x="124460" y="30480"/>
                  </a:lnTo>
                  <a:lnTo>
                    <a:pt x="137160" y="22860"/>
                  </a:lnTo>
                  <a:lnTo>
                    <a:pt x="149860" y="13970"/>
                  </a:lnTo>
                  <a:lnTo>
                    <a:pt x="162560" y="3810"/>
                  </a:lnTo>
                  <a:lnTo>
                    <a:pt x="175260" y="0"/>
                  </a:lnTo>
                  <a:lnTo>
                    <a:pt x="186690" y="0"/>
                  </a:lnTo>
                  <a:lnTo>
                    <a:pt x="198120" y="2540"/>
                  </a:lnTo>
                  <a:lnTo>
                    <a:pt x="205740" y="10160"/>
                  </a:lnTo>
                  <a:lnTo>
                    <a:pt x="210820" y="20320"/>
                  </a:lnTo>
                  <a:lnTo>
                    <a:pt x="214630" y="33020"/>
                  </a:lnTo>
                  <a:lnTo>
                    <a:pt x="215900" y="49530"/>
                  </a:lnTo>
                  <a:lnTo>
                    <a:pt x="214630" y="66040"/>
                  </a:lnTo>
                  <a:lnTo>
                    <a:pt x="213360" y="85090"/>
                  </a:lnTo>
                  <a:lnTo>
                    <a:pt x="212090" y="102870"/>
                  </a:lnTo>
                  <a:lnTo>
                    <a:pt x="212090" y="118110"/>
                  </a:lnTo>
                  <a:lnTo>
                    <a:pt x="210820" y="1854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653540" y="2621280"/>
              <a:ext cx="241301" cy="284481"/>
            </a:xfrm>
            <a:custGeom>
              <a:avLst/>
              <a:gdLst/>
              <a:ahLst/>
              <a:cxnLst/>
              <a:rect l="0" t="0" r="0" b="0"/>
              <a:pathLst>
                <a:path w="241301" h="284481">
                  <a:moveTo>
                    <a:pt x="0" y="0"/>
                  </a:moveTo>
                  <a:lnTo>
                    <a:pt x="54610" y="55880"/>
                  </a:lnTo>
                  <a:lnTo>
                    <a:pt x="63500" y="66040"/>
                  </a:lnTo>
                  <a:lnTo>
                    <a:pt x="71120" y="78740"/>
                  </a:lnTo>
                  <a:lnTo>
                    <a:pt x="78740" y="91440"/>
                  </a:lnTo>
                  <a:lnTo>
                    <a:pt x="85090" y="104140"/>
                  </a:lnTo>
                  <a:lnTo>
                    <a:pt x="90170" y="116840"/>
                  </a:lnTo>
                  <a:lnTo>
                    <a:pt x="95250" y="130810"/>
                  </a:lnTo>
                  <a:lnTo>
                    <a:pt x="97790" y="146050"/>
                  </a:lnTo>
                  <a:lnTo>
                    <a:pt x="100330" y="161290"/>
                  </a:lnTo>
                  <a:lnTo>
                    <a:pt x="101600" y="177800"/>
                  </a:lnTo>
                  <a:lnTo>
                    <a:pt x="102870" y="194310"/>
                  </a:lnTo>
                  <a:lnTo>
                    <a:pt x="104140" y="223520"/>
                  </a:lnTo>
                  <a:lnTo>
                    <a:pt x="102870" y="229870"/>
                  </a:lnTo>
                  <a:lnTo>
                    <a:pt x="101600" y="231140"/>
                  </a:lnTo>
                  <a:lnTo>
                    <a:pt x="99060" y="227330"/>
                  </a:lnTo>
                  <a:lnTo>
                    <a:pt x="97790" y="219710"/>
                  </a:lnTo>
                  <a:lnTo>
                    <a:pt x="96520" y="208280"/>
                  </a:lnTo>
                  <a:lnTo>
                    <a:pt x="95250" y="195580"/>
                  </a:lnTo>
                  <a:lnTo>
                    <a:pt x="97790" y="180340"/>
                  </a:lnTo>
                  <a:lnTo>
                    <a:pt x="101600" y="165100"/>
                  </a:lnTo>
                  <a:lnTo>
                    <a:pt x="105410" y="148590"/>
                  </a:lnTo>
                  <a:lnTo>
                    <a:pt x="113030" y="134620"/>
                  </a:lnTo>
                  <a:lnTo>
                    <a:pt x="123190" y="120650"/>
                  </a:lnTo>
                  <a:lnTo>
                    <a:pt x="134620" y="109220"/>
                  </a:lnTo>
                  <a:lnTo>
                    <a:pt x="147320" y="101600"/>
                  </a:lnTo>
                  <a:lnTo>
                    <a:pt x="160020" y="99060"/>
                  </a:lnTo>
                  <a:lnTo>
                    <a:pt x="172720" y="97790"/>
                  </a:lnTo>
                  <a:lnTo>
                    <a:pt x="184150" y="99060"/>
                  </a:lnTo>
                  <a:lnTo>
                    <a:pt x="194310" y="102870"/>
                  </a:lnTo>
                  <a:lnTo>
                    <a:pt x="203200" y="106680"/>
                  </a:lnTo>
                  <a:lnTo>
                    <a:pt x="209550" y="113030"/>
                  </a:lnTo>
                  <a:lnTo>
                    <a:pt x="215900" y="121920"/>
                  </a:lnTo>
                  <a:lnTo>
                    <a:pt x="220980" y="129540"/>
                  </a:lnTo>
                  <a:lnTo>
                    <a:pt x="226060" y="142240"/>
                  </a:lnTo>
                  <a:lnTo>
                    <a:pt x="229870" y="154940"/>
                  </a:lnTo>
                  <a:lnTo>
                    <a:pt x="233680" y="170180"/>
                  </a:lnTo>
                  <a:lnTo>
                    <a:pt x="236220" y="186690"/>
                  </a:lnTo>
                  <a:lnTo>
                    <a:pt x="237490" y="203200"/>
                  </a:lnTo>
                  <a:lnTo>
                    <a:pt x="24130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918970" y="2689860"/>
              <a:ext cx="236221" cy="419101"/>
            </a:xfrm>
            <a:custGeom>
              <a:avLst/>
              <a:gdLst/>
              <a:ahLst/>
              <a:cxnLst/>
              <a:rect l="0" t="0" r="0" b="0"/>
              <a:pathLst>
                <a:path w="236221" h="419101">
                  <a:moveTo>
                    <a:pt x="154940" y="5080"/>
                  </a:moveTo>
                  <a:lnTo>
                    <a:pt x="138430" y="0"/>
                  </a:lnTo>
                  <a:lnTo>
                    <a:pt x="128270" y="0"/>
                  </a:lnTo>
                  <a:lnTo>
                    <a:pt x="118110" y="3810"/>
                  </a:lnTo>
                  <a:lnTo>
                    <a:pt x="105410" y="7620"/>
                  </a:lnTo>
                  <a:lnTo>
                    <a:pt x="93980" y="12700"/>
                  </a:lnTo>
                  <a:lnTo>
                    <a:pt x="82550" y="19050"/>
                  </a:lnTo>
                  <a:lnTo>
                    <a:pt x="72390" y="24130"/>
                  </a:lnTo>
                  <a:lnTo>
                    <a:pt x="62230" y="30480"/>
                  </a:lnTo>
                  <a:lnTo>
                    <a:pt x="53340" y="38100"/>
                  </a:lnTo>
                  <a:lnTo>
                    <a:pt x="45720" y="44450"/>
                  </a:lnTo>
                  <a:lnTo>
                    <a:pt x="36830" y="50800"/>
                  </a:lnTo>
                  <a:lnTo>
                    <a:pt x="30480" y="58420"/>
                  </a:lnTo>
                  <a:lnTo>
                    <a:pt x="22860" y="64770"/>
                  </a:lnTo>
                  <a:lnTo>
                    <a:pt x="16510" y="73660"/>
                  </a:lnTo>
                  <a:lnTo>
                    <a:pt x="11430" y="82550"/>
                  </a:lnTo>
                  <a:lnTo>
                    <a:pt x="6350" y="91440"/>
                  </a:lnTo>
                  <a:lnTo>
                    <a:pt x="3810" y="104140"/>
                  </a:lnTo>
                  <a:lnTo>
                    <a:pt x="1270" y="118110"/>
                  </a:lnTo>
                  <a:lnTo>
                    <a:pt x="0" y="133350"/>
                  </a:lnTo>
                  <a:lnTo>
                    <a:pt x="1270" y="146050"/>
                  </a:lnTo>
                  <a:lnTo>
                    <a:pt x="5080" y="158750"/>
                  </a:lnTo>
                  <a:lnTo>
                    <a:pt x="8890" y="171450"/>
                  </a:lnTo>
                  <a:lnTo>
                    <a:pt x="16510" y="179070"/>
                  </a:lnTo>
                  <a:lnTo>
                    <a:pt x="26670" y="184150"/>
                  </a:lnTo>
                  <a:lnTo>
                    <a:pt x="38100" y="187960"/>
                  </a:lnTo>
                  <a:lnTo>
                    <a:pt x="48260" y="187960"/>
                  </a:lnTo>
                  <a:lnTo>
                    <a:pt x="57150" y="185420"/>
                  </a:lnTo>
                  <a:lnTo>
                    <a:pt x="64770" y="181610"/>
                  </a:lnTo>
                  <a:lnTo>
                    <a:pt x="73660" y="176530"/>
                  </a:lnTo>
                  <a:lnTo>
                    <a:pt x="83820" y="171450"/>
                  </a:lnTo>
                  <a:lnTo>
                    <a:pt x="92710" y="165100"/>
                  </a:lnTo>
                  <a:lnTo>
                    <a:pt x="101600" y="157480"/>
                  </a:lnTo>
                  <a:lnTo>
                    <a:pt x="107950" y="148590"/>
                  </a:lnTo>
                  <a:lnTo>
                    <a:pt x="113030" y="139700"/>
                  </a:lnTo>
                  <a:lnTo>
                    <a:pt x="118110" y="130810"/>
                  </a:lnTo>
                  <a:lnTo>
                    <a:pt x="124460" y="123190"/>
                  </a:lnTo>
                  <a:lnTo>
                    <a:pt x="132080" y="115570"/>
                  </a:lnTo>
                  <a:lnTo>
                    <a:pt x="137160" y="106680"/>
                  </a:lnTo>
                  <a:lnTo>
                    <a:pt x="142240" y="97790"/>
                  </a:lnTo>
                  <a:lnTo>
                    <a:pt x="146050" y="87630"/>
                  </a:lnTo>
                  <a:lnTo>
                    <a:pt x="149860" y="76200"/>
                  </a:lnTo>
                  <a:lnTo>
                    <a:pt x="154940" y="62230"/>
                  </a:lnTo>
                  <a:lnTo>
                    <a:pt x="158750" y="46990"/>
                  </a:lnTo>
                  <a:lnTo>
                    <a:pt x="160020" y="33020"/>
                  </a:lnTo>
                  <a:lnTo>
                    <a:pt x="158750" y="20320"/>
                  </a:lnTo>
                  <a:lnTo>
                    <a:pt x="157480" y="7620"/>
                  </a:lnTo>
                  <a:lnTo>
                    <a:pt x="157480" y="5080"/>
                  </a:lnTo>
                  <a:lnTo>
                    <a:pt x="156210" y="7620"/>
                  </a:lnTo>
                  <a:lnTo>
                    <a:pt x="156210" y="13970"/>
                  </a:lnTo>
                  <a:lnTo>
                    <a:pt x="157480" y="25400"/>
                  </a:lnTo>
                  <a:lnTo>
                    <a:pt x="158750" y="39370"/>
                  </a:lnTo>
                  <a:lnTo>
                    <a:pt x="161290" y="55880"/>
                  </a:lnTo>
                  <a:lnTo>
                    <a:pt x="163830" y="72390"/>
                  </a:lnTo>
                  <a:lnTo>
                    <a:pt x="166370" y="87630"/>
                  </a:lnTo>
                  <a:lnTo>
                    <a:pt x="170180" y="101600"/>
                  </a:lnTo>
                  <a:lnTo>
                    <a:pt x="172720" y="115570"/>
                  </a:lnTo>
                  <a:lnTo>
                    <a:pt x="176530" y="128270"/>
                  </a:lnTo>
                  <a:lnTo>
                    <a:pt x="180340" y="139700"/>
                  </a:lnTo>
                  <a:lnTo>
                    <a:pt x="184150" y="152400"/>
                  </a:lnTo>
                  <a:lnTo>
                    <a:pt x="190500" y="165100"/>
                  </a:lnTo>
                  <a:lnTo>
                    <a:pt x="195580" y="179070"/>
                  </a:lnTo>
                  <a:lnTo>
                    <a:pt x="208280" y="205740"/>
                  </a:lnTo>
                  <a:lnTo>
                    <a:pt x="215900" y="219710"/>
                  </a:lnTo>
                  <a:lnTo>
                    <a:pt x="220980" y="233680"/>
                  </a:lnTo>
                  <a:lnTo>
                    <a:pt x="226060" y="247650"/>
                  </a:lnTo>
                  <a:lnTo>
                    <a:pt x="229870" y="261620"/>
                  </a:lnTo>
                  <a:lnTo>
                    <a:pt x="233680" y="278130"/>
                  </a:lnTo>
                  <a:lnTo>
                    <a:pt x="234950" y="295910"/>
                  </a:lnTo>
                  <a:lnTo>
                    <a:pt x="236220" y="314960"/>
                  </a:lnTo>
                  <a:lnTo>
                    <a:pt x="234950" y="332740"/>
                  </a:lnTo>
                  <a:lnTo>
                    <a:pt x="232410" y="347980"/>
                  </a:lnTo>
                  <a:lnTo>
                    <a:pt x="227330" y="364490"/>
                  </a:lnTo>
                  <a:lnTo>
                    <a:pt x="219710" y="377190"/>
                  </a:lnTo>
                  <a:lnTo>
                    <a:pt x="209550" y="387350"/>
                  </a:lnTo>
                  <a:lnTo>
                    <a:pt x="198120" y="397510"/>
                  </a:lnTo>
                  <a:lnTo>
                    <a:pt x="187960" y="405130"/>
                  </a:lnTo>
                  <a:lnTo>
                    <a:pt x="176530" y="410210"/>
                  </a:lnTo>
                  <a:lnTo>
                    <a:pt x="166370" y="416560"/>
                  </a:lnTo>
                  <a:lnTo>
                    <a:pt x="152400" y="417830"/>
                  </a:lnTo>
                  <a:lnTo>
                    <a:pt x="135890" y="419100"/>
                  </a:lnTo>
                  <a:lnTo>
                    <a:pt x="116840" y="417830"/>
                  </a:lnTo>
                  <a:lnTo>
                    <a:pt x="101600" y="416560"/>
                  </a:lnTo>
                  <a:lnTo>
                    <a:pt x="87630" y="414020"/>
                  </a:lnTo>
                  <a:lnTo>
                    <a:pt x="49530" y="4051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36550" y="589280"/>
            <a:ext cx="2067561" cy="1263651"/>
            <a:chOff x="336550" y="589280"/>
            <a:chExt cx="2067561" cy="1263651"/>
          </a:xfrm>
        </p:grpSpPr>
        <p:sp>
          <p:nvSpPr>
            <p:cNvPr id="30" name="Freeform 29"/>
            <p:cNvSpPr/>
            <p:nvPr/>
          </p:nvSpPr>
          <p:spPr>
            <a:xfrm>
              <a:off x="336550" y="1440180"/>
              <a:ext cx="185421" cy="412751"/>
            </a:xfrm>
            <a:custGeom>
              <a:avLst/>
              <a:gdLst/>
              <a:ahLst/>
              <a:cxnLst/>
              <a:rect l="0" t="0" r="0" b="0"/>
              <a:pathLst>
                <a:path w="185421" h="412751">
                  <a:moveTo>
                    <a:pt x="0" y="412750"/>
                  </a:moveTo>
                  <a:lnTo>
                    <a:pt x="0" y="389890"/>
                  </a:lnTo>
                  <a:lnTo>
                    <a:pt x="1270" y="379730"/>
                  </a:lnTo>
                  <a:lnTo>
                    <a:pt x="3810" y="367030"/>
                  </a:lnTo>
                  <a:lnTo>
                    <a:pt x="6350" y="354330"/>
                  </a:lnTo>
                  <a:lnTo>
                    <a:pt x="10160" y="339090"/>
                  </a:lnTo>
                  <a:lnTo>
                    <a:pt x="15240" y="321310"/>
                  </a:lnTo>
                  <a:lnTo>
                    <a:pt x="20320" y="302260"/>
                  </a:lnTo>
                  <a:lnTo>
                    <a:pt x="26670" y="285750"/>
                  </a:lnTo>
                  <a:lnTo>
                    <a:pt x="33020" y="269240"/>
                  </a:lnTo>
                  <a:lnTo>
                    <a:pt x="39370" y="254000"/>
                  </a:lnTo>
                  <a:lnTo>
                    <a:pt x="53340" y="224790"/>
                  </a:lnTo>
                  <a:lnTo>
                    <a:pt x="59690" y="209550"/>
                  </a:lnTo>
                  <a:lnTo>
                    <a:pt x="68580" y="195580"/>
                  </a:lnTo>
                  <a:lnTo>
                    <a:pt x="77470" y="181610"/>
                  </a:lnTo>
                  <a:lnTo>
                    <a:pt x="86360" y="167640"/>
                  </a:lnTo>
                  <a:lnTo>
                    <a:pt x="95250" y="153670"/>
                  </a:lnTo>
                  <a:lnTo>
                    <a:pt x="102870" y="139700"/>
                  </a:lnTo>
                  <a:lnTo>
                    <a:pt x="111760" y="125730"/>
                  </a:lnTo>
                  <a:lnTo>
                    <a:pt x="118110" y="111760"/>
                  </a:lnTo>
                  <a:lnTo>
                    <a:pt x="133350" y="88900"/>
                  </a:lnTo>
                  <a:lnTo>
                    <a:pt x="140970" y="78740"/>
                  </a:lnTo>
                  <a:lnTo>
                    <a:pt x="147320" y="69850"/>
                  </a:lnTo>
                  <a:lnTo>
                    <a:pt x="154940" y="60960"/>
                  </a:lnTo>
                  <a:lnTo>
                    <a:pt x="160020" y="52070"/>
                  </a:lnTo>
                  <a:lnTo>
                    <a:pt x="165100" y="41910"/>
                  </a:lnTo>
                  <a:lnTo>
                    <a:pt x="170180" y="33020"/>
                  </a:lnTo>
                  <a:lnTo>
                    <a:pt x="170180" y="25400"/>
                  </a:lnTo>
                  <a:lnTo>
                    <a:pt x="166370" y="19050"/>
                  </a:lnTo>
                  <a:lnTo>
                    <a:pt x="160020" y="12700"/>
                  </a:lnTo>
                  <a:lnTo>
                    <a:pt x="151130" y="11430"/>
                  </a:lnTo>
                  <a:lnTo>
                    <a:pt x="140970" y="12700"/>
                  </a:lnTo>
                  <a:lnTo>
                    <a:pt x="129540" y="16510"/>
                  </a:lnTo>
                  <a:lnTo>
                    <a:pt x="115570" y="22860"/>
                  </a:lnTo>
                  <a:lnTo>
                    <a:pt x="100330" y="29210"/>
                  </a:lnTo>
                  <a:lnTo>
                    <a:pt x="85090" y="38100"/>
                  </a:lnTo>
                  <a:lnTo>
                    <a:pt x="71120" y="45720"/>
                  </a:lnTo>
                  <a:lnTo>
                    <a:pt x="57150" y="53340"/>
                  </a:lnTo>
                  <a:lnTo>
                    <a:pt x="45720" y="60960"/>
                  </a:lnTo>
                  <a:lnTo>
                    <a:pt x="41910" y="62230"/>
                  </a:lnTo>
                  <a:lnTo>
                    <a:pt x="44450" y="59690"/>
                  </a:lnTo>
                  <a:lnTo>
                    <a:pt x="50800" y="54610"/>
                  </a:lnTo>
                  <a:lnTo>
                    <a:pt x="57150" y="49530"/>
                  </a:lnTo>
                  <a:lnTo>
                    <a:pt x="71120" y="36830"/>
                  </a:lnTo>
                  <a:lnTo>
                    <a:pt x="78740" y="29210"/>
                  </a:lnTo>
                  <a:lnTo>
                    <a:pt x="87630" y="22860"/>
                  </a:lnTo>
                  <a:lnTo>
                    <a:pt x="97790" y="16510"/>
                  </a:lnTo>
                  <a:lnTo>
                    <a:pt x="107950" y="10160"/>
                  </a:lnTo>
                  <a:lnTo>
                    <a:pt x="120650" y="5080"/>
                  </a:lnTo>
                  <a:lnTo>
                    <a:pt x="133350" y="1270"/>
                  </a:lnTo>
                  <a:lnTo>
                    <a:pt x="143510" y="0"/>
                  </a:lnTo>
                  <a:lnTo>
                    <a:pt x="153670" y="2540"/>
                  </a:lnTo>
                  <a:lnTo>
                    <a:pt x="162560" y="5080"/>
                  </a:lnTo>
                  <a:lnTo>
                    <a:pt x="168910" y="12700"/>
                  </a:lnTo>
                  <a:lnTo>
                    <a:pt x="175260" y="21590"/>
                  </a:lnTo>
                  <a:lnTo>
                    <a:pt x="180340" y="33020"/>
                  </a:lnTo>
                  <a:lnTo>
                    <a:pt x="182880" y="44450"/>
                  </a:lnTo>
                  <a:lnTo>
                    <a:pt x="185420" y="57150"/>
                  </a:lnTo>
                  <a:lnTo>
                    <a:pt x="179070" y="1181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57860" y="1200150"/>
              <a:ext cx="142241" cy="237491"/>
            </a:xfrm>
            <a:custGeom>
              <a:avLst/>
              <a:gdLst/>
              <a:ahLst/>
              <a:cxnLst/>
              <a:rect l="0" t="0" r="0" b="0"/>
              <a:pathLst>
                <a:path w="142241" h="237491">
                  <a:moveTo>
                    <a:pt x="90170" y="0"/>
                  </a:moveTo>
                  <a:lnTo>
                    <a:pt x="72390" y="5080"/>
                  </a:lnTo>
                  <a:lnTo>
                    <a:pt x="64770" y="10160"/>
                  </a:lnTo>
                  <a:lnTo>
                    <a:pt x="55880" y="15240"/>
                  </a:lnTo>
                  <a:lnTo>
                    <a:pt x="45720" y="20320"/>
                  </a:lnTo>
                  <a:lnTo>
                    <a:pt x="35560" y="29210"/>
                  </a:lnTo>
                  <a:lnTo>
                    <a:pt x="25400" y="39370"/>
                  </a:lnTo>
                  <a:lnTo>
                    <a:pt x="15240" y="50800"/>
                  </a:lnTo>
                  <a:lnTo>
                    <a:pt x="8890" y="64770"/>
                  </a:lnTo>
                  <a:lnTo>
                    <a:pt x="3810" y="78740"/>
                  </a:lnTo>
                  <a:lnTo>
                    <a:pt x="1270" y="95250"/>
                  </a:lnTo>
                  <a:lnTo>
                    <a:pt x="0" y="113030"/>
                  </a:lnTo>
                  <a:lnTo>
                    <a:pt x="1270" y="130810"/>
                  </a:lnTo>
                  <a:lnTo>
                    <a:pt x="2540" y="151130"/>
                  </a:lnTo>
                  <a:lnTo>
                    <a:pt x="6350" y="168910"/>
                  </a:lnTo>
                  <a:lnTo>
                    <a:pt x="13970" y="184150"/>
                  </a:lnTo>
                  <a:lnTo>
                    <a:pt x="21590" y="200660"/>
                  </a:lnTo>
                  <a:lnTo>
                    <a:pt x="31750" y="213360"/>
                  </a:lnTo>
                  <a:lnTo>
                    <a:pt x="41910" y="223520"/>
                  </a:lnTo>
                  <a:lnTo>
                    <a:pt x="54610" y="233680"/>
                  </a:lnTo>
                  <a:lnTo>
                    <a:pt x="67310" y="237490"/>
                  </a:lnTo>
                  <a:lnTo>
                    <a:pt x="81280" y="237490"/>
                  </a:lnTo>
                  <a:lnTo>
                    <a:pt x="14224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53440" y="1198880"/>
              <a:ext cx="107951" cy="182881"/>
            </a:xfrm>
            <a:custGeom>
              <a:avLst/>
              <a:gdLst/>
              <a:ahLst/>
              <a:cxnLst/>
              <a:rect l="0" t="0" r="0" b="0"/>
              <a:pathLst>
                <a:path w="107951" h="182881">
                  <a:moveTo>
                    <a:pt x="0" y="1270"/>
                  </a:moveTo>
                  <a:lnTo>
                    <a:pt x="0" y="29210"/>
                  </a:lnTo>
                  <a:lnTo>
                    <a:pt x="0" y="45720"/>
                  </a:lnTo>
                  <a:lnTo>
                    <a:pt x="2540" y="64770"/>
                  </a:lnTo>
                  <a:lnTo>
                    <a:pt x="5080" y="86360"/>
                  </a:lnTo>
                  <a:lnTo>
                    <a:pt x="7620" y="102870"/>
                  </a:lnTo>
                  <a:lnTo>
                    <a:pt x="11430" y="118110"/>
                  </a:lnTo>
                  <a:lnTo>
                    <a:pt x="13970" y="132080"/>
                  </a:lnTo>
                  <a:lnTo>
                    <a:pt x="19050" y="146050"/>
                  </a:lnTo>
                  <a:lnTo>
                    <a:pt x="24130" y="160020"/>
                  </a:lnTo>
                  <a:lnTo>
                    <a:pt x="29210" y="173990"/>
                  </a:lnTo>
                  <a:lnTo>
                    <a:pt x="38100" y="180340"/>
                  </a:lnTo>
                  <a:lnTo>
                    <a:pt x="48260" y="182880"/>
                  </a:lnTo>
                  <a:lnTo>
                    <a:pt x="60960" y="181610"/>
                  </a:lnTo>
                  <a:lnTo>
                    <a:pt x="69850" y="175260"/>
                  </a:lnTo>
                  <a:lnTo>
                    <a:pt x="80010" y="165100"/>
                  </a:lnTo>
                  <a:lnTo>
                    <a:pt x="87630" y="152400"/>
                  </a:lnTo>
                  <a:lnTo>
                    <a:pt x="95250" y="140970"/>
                  </a:lnTo>
                  <a:lnTo>
                    <a:pt x="100330" y="129540"/>
                  </a:lnTo>
                  <a:lnTo>
                    <a:pt x="105410" y="118110"/>
                  </a:lnTo>
                  <a:lnTo>
                    <a:pt x="107950" y="104140"/>
                  </a:lnTo>
                  <a:lnTo>
                    <a:pt x="107950" y="87630"/>
                  </a:lnTo>
                  <a:lnTo>
                    <a:pt x="106680" y="68580"/>
                  </a:lnTo>
                  <a:lnTo>
                    <a:pt x="104140" y="53340"/>
                  </a:lnTo>
                  <a:lnTo>
                    <a:pt x="99060" y="39370"/>
                  </a:lnTo>
                  <a:lnTo>
                    <a:pt x="93980" y="26670"/>
                  </a:lnTo>
                  <a:lnTo>
                    <a:pt x="87630" y="17780"/>
                  </a:lnTo>
                  <a:lnTo>
                    <a:pt x="78740" y="10160"/>
                  </a:lnTo>
                  <a:lnTo>
                    <a:pt x="69850" y="3810"/>
                  </a:lnTo>
                  <a:lnTo>
                    <a:pt x="60960" y="0"/>
                  </a:lnTo>
                  <a:lnTo>
                    <a:pt x="50800" y="0"/>
                  </a:lnTo>
                  <a:lnTo>
                    <a:pt x="10160" y="228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989330" y="1118870"/>
              <a:ext cx="242571" cy="179071"/>
            </a:xfrm>
            <a:custGeom>
              <a:avLst/>
              <a:gdLst/>
              <a:ahLst/>
              <a:cxnLst/>
              <a:rect l="0" t="0" r="0" b="0"/>
              <a:pathLst>
                <a:path w="242571" h="179071">
                  <a:moveTo>
                    <a:pt x="0" y="71120"/>
                  </a:moveTo>
                  <a:lnTo>
                    <a:pt x="11430" y="87630"/>
                  </a:lnTo>
                  <a:lnTo>
                    <a:pt x="17780" y="97790"/>
                  </a:lnTo>
                  <a:lnTo>
                    <a:pt x="22860" y="111760"/>
                  </a:lnTo>
                  <a:lnTo>
                    <a:pt x="29210" y="125730"/>
                  </a:lnTo>
                  <a:lnTo>
                    <a:pt x="34290" y="140970"/>
                  </a:lnTo>
                  <a:lnTo>
                    <a:pt x="36830" y="157480"/>
                  </a:lnTo>
                  <a:lnTo>
                    <a:pt x="38100" y="173990"/>
                  </a:lnTo>
                  <a:lnTo>
                    <a:pt x="39370" y="179070"/>
                  </a:lnTo>
                  <a:lnTo>
                    <a:pt x="40640" y="177800"/>
                  </a:lnTo>
                  <a:lnTo>
                    <a:pt x="41910" y="170180"/>
                  </a:lnTo>
                  <a:lnTo>
                    <a:pt x="40640" y="161290"/>
                  </a:lnTo>
                  <a:lnTo>
                    <a:pt x="39370" y="152400"/>
                  </a:lnTo>
                  <a:lnTo>
                    <a:pt x="36830" y="142240"/>
                  </a:lnTo>
                  <a:lnTo>
                    <a:pt x="35560" y="130810"/>
                  </a:lnTo>
                  <a:lnTo>
                    <a:pt x="34290" y="116840"/>
                  </a:lnTo>
                  <a:lnTo>
                    <a:pt x="33020" y="101600"/>
                  </a:lnTo>
                  <a:lnTo>
                    <a:pt x="35560" y="87630"/>
                  </a:lnTo>
                  <a:lnTo>
                    <a:pt x="39370" y="74930"/>
                  </a:lnTo>
                  <a:lnTo>
                    <a:pt x="43180" y="63500"/>
                  </a:lnTo>
                  <a:lnTo>
                    <a:pt x="50800" y="54610"/>
                  </a:lnTo>
                  <a:lnTo>
                    <a:pt x="58420" y="46990"/>
                  </a:lnTo>
                  <a:lnTo>
                    <a:pt x="67310" y="40640"/>
                  </a:lnTo>
                  <a:lnTo>
                    <a:pt x="76200" y="39370"/>
                  </a:lnTo>
                  <a:lnTo>
                    <a:pt x="86360" y="40640"/>
                  </a:lnTo>
                  <a:lnTo>
                    <a:pt x="96520" y="43180"/>
                  </a:lnTo>
                  <a:lnTo>
                    <a:pt x="105410" y="50800"/>
                  </a:lnTo>
                  <a:lnTo>
                    <a:pt x="113030" y="59690"/>
                  </a:lnTo>
                  <a:lnTo>
                    <a:pt x="121920" y="69850"/>
                  </a:lnTo>
                  <a:lnTo>
                    <a:pt x="129540" y="82550"/>
                  </a:lnTo>
                  <a:lnTo>
                    <a:pt x="135890" y="95250"/>
                  </a:lnTo>
                  <a:lnTo>
                    <a:pt x="143510" y="107950"/>
                  </a:lnTo>
                  <a:lnTo>
                    <a:pt x="147320" y="113030"/>
                  </a:lnTo>
                  <a:lnTo>
                    <a:pt x="148590" y="113030"/>
                  </a:lnTo>
                  <a:lnTo>
                    <a:pt x="148590" y="109220"/>
                  </a:lnTo>
                  <a:lnTo>
                    <a:pt x="148590" y="90170"/>
                  </a:lnTo>
                  <a:lnTo>
                    <a:pt x="147320" y="29210"/>
                  </a:lnTo>
                  <a:lnTo>
                    <a:pt x="151130" y="17780"/>
                  </a:lnTo>
                  <a:lnTo>
                    <a:pt x="157480" y="8890"/>
                  </a:lnTo>
                  <a:lnTo>
                    <a:pt x="165100" y="1270"/>
                  </a:lnTo>
                  <a:lnTo>
                    <a:pt x="171450" y="0"/>
                  </a:lnTo>
                  <a:lnTo>
                    <a:pt x="179070" y="2540"/>
                  </a:lnTo>
                  <a:lnTo>
                    <a:pt x="186690" y="7620"/>
                  </a:lnTo>
                  <a:lnTo>
                    <a:pt x="193040" y="16510"/>
                  </a:lnTo>
                  <a:lnTo>
                    <a:pt x="200660" y="25400"/>
                  </a:lnTo>
                  <a:lnTo>
                    <a:pt x="207010" y="36830"/>
                  </a:lnTo>
                  <a:lnTo>
                    <a:pt x="213360" y="48260"/>
                  </a:lnTo>
                  <a:lnTo>
                    <a:pt x="218440" y="59690"/>
                  </a:lnTo>
                  <a:lnTo>
                    <a:pt x="222250" y="69850"/>
                  </a:lnTo>
                  <a:lnTo>
                    <a:pt x="227330" y="82550"/>
                  </a:lnTo>
                  <a:lnTo>
                    <a:pt x="231140" y="95250"/>
                  </a:lnTo>
                  <a:lnTo>
                    <a:pt x="242570" y="144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273810" y="1062990"/>
              <a:ext cx="31751" cy="190501"/>
            </a:xfrm>
            <a:custGeom>
              <a:avLst/>
              <a:gdLst/>
              <a:ahLst/>
              <a:cxnLst/>
              <a:rect l="0" t="0" r="0" b="0"/>
              <a:pathLst>
                <a:path w="31751" h="190501">
                  <a:moveTo>
                    <a:pt x="0" y="0"/>
                  </a:moveTo>
                  <a:lnTo>
                    <a:pt x="15240" y="44450"/>
                  </a:lnTo>
                  <a:lnTo>
                    <a:pt x="16510" y="55880"/>
                  </a:lnTo>
                  <a:lnTo>
                    <a:pt x="17780" y="67310"/>
                  </a:lnTo>
                  <a:lnTo>
                    <a:pt x="19050" y="80010"/>
                  </a:lnTo>
                  <a:lnTo>
                    <a:pt x="21590" y="95250"/>
                  </a:lnTo>
                  <a:lnTo>
                    <a:pt x="22860" y="113030"/>
                  </a:lnTo>
                  <a:lnTo>
                    <a:pt x="3175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327150" y="98933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371600" y="1078230"/>
              <a:ext cx="123191" cy="132081"/>
            </a:xfrm>
            <a:custGeom>
              <a:avLst/>
              <a:gdLst/>
              <a:ahLst/>
              <a:cxnLst/>
              <a:rect l="0" t="0" r="0" b="0"/>
              <a:pathLst>
                <a:path w="123191" h="132081">
                  <a:moveTo>
                    <a:pt x="17780" y="132080"/>
                  </a:moveTo>
                  <a:lnTo>
                    <a:pt x="6350" y="121920"/>
                  </a:lnTo>
                  <a:lnTo>
                    <a:pt x="3810" y="111760"/>
                  </a:lnTo>
                  <a:lnTo>
                    <a:pt x="1270" y="100330"/>
                  </a:lnTo>
                  <a:lnTo>
                    <a:pt x="0" y="86360"/>
                  </a:lnTo>
                  <a:lnTo>
                    <a:pt x="0" y="71120"/>
                  </a:lnTo>
                  <a:lnTo>
                    <a:pt x="1270" y="55880"/>
                  </a:lnTo>
                  <a:lnTo>
                    <a:pt x="3810" y="39370"/>
                  </a:lnTo>
                  <a:lnTo>
                    <a:pt x="7620" y="25400"/>
                  </a:lnTo>
                  <a:lnTo>
                    <a:pt x="11430" y="13970"/>
                  </a:lnTo>
                  <a:lnTo>
                    <a:pt x="17780" y="5080"/>
                  </a:lnTo>
                  <a:lnTo>
                    <a:pt x="25400" y="0"/>
                  </a:lnTo>
                  <a:lnTo>
                    <a:pt x="33020" y="0"/>
                  </a:lnTo>
                  <a:lnTo>
                    <a:pt x="41910" y="2540"/>
                  </a:lnTo>
                  <a:lnTo>
                    <a:pt x="50800" y="6350"/>
                  </a:lnTo>
                  <a:lnTo>
                    <a:pt x="58420" y="10160"/>
                  </a:lnTo>
                  <a:lnTo>
                    <a:pt x="66040" y="16510"/>
                  </a:lnTo>
                  <a:lnTo>
                    <a:pt x="74930" y="24130"/>
                  </a:lnTo>
                  <a:lnTo>
                    <a:pt x="83820" y="34290"/>
                  </a:lnTo>
                  <a:lnTo>
                    <a:pt x="93980" y="45720"/>
                  </a:lnTo>
                  <a:lnTo>
                    <a:pt x="101600" y="58420"/>
                  </a:lnTo>
                  <a:lnTo>
                    <a:pt x="107950" y="71120"/>
                  </a:lnTo>
                  <a:lnTo>
                    <a:pt x="123190" y="1219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518920" y="960120"/>
              <a:ext cx="173991" cy="355601"/>
            </a:xfrm>
            <a:custGeom>
              <a:avLst/>
              <a:gdLst/>
              <a:ahLst/>
              <a:cxnLst/>
              <a:rect l="0" t="0" r="0" b="0"/>
              <a:pathLst>
                <a:path w="173991" h="355601">
                  <a:moveTo>
                    <a:pt x="81280" y="8890"/>
                  </a:moveTo>
                  <a:lnTo>
                    <a:pt x="31750" y="58420"/>
                  </a:lnTo>
                  <a:lnTo>
                    <a:pt x="26670" y="66040"/>
                  </a:lnTo>
                  <a:lnTo>
                    <a:pt x="21590" y="74930"/>
                  </a:lnTo>
                  <a:lnTo>
                    <a:pt x="16510" y="83820"/>
                  </a:lnTo>
                  <a:lnTo>
                    <a:pt x="12700" y="93980"/>
                  </a:lnTo>
                  <a:lnTo>
                    <a:pt x="8890" y="104140"/>
                  </a:lnTo>
                  <a:lnTo>
                    <a:pt x="5080" y="114300"/>
                  </a:lnTo>
                  <a:lnTo>
                    <a:pt x="2540" y="128270"/>
                  </a:lnTo>
                  <a:lnTo>
                    <a:pt x="0" y="144780"/>
                  </a:lnTo>
                  <a:lnTo>
                    <a:pt x="0" y="162560"/>
                  </a:lnTo>
                  <a:lnTo>
                    <a:pt x="2540" y="175260"/>
                  </a:lnTo>
                  <a:lnTo>
                    <a:pt x="7620" y="185420"/>
                  </a:lnTo>
                  <a:lnTo>
                    <a:pt x="15240" y="193040"/>
                  </a:lnTo>
                  <a:lnTo>
                    <a:pt x="21590" y="195580"/>
                  </a:lnTo>
                  <a:lnTo>
                    <a:pt x="29210" y="195580"/>
                  </a:lnTo>
                  <a:lnTo>
                    <a:pt x="35560" y="193040"/>
                  </a:lnTo>
                  <a:lnTo>
                    <a:pt x="43180" y="187960"/>
                  </a:lnTo>
                  <a:lnTo>
                    <a:pt x="49530" y="180340"/>
                  </a:lnTo>
                  <a:lnTo>
                    <a:pt x="57150" y="172720"/>
                  </a:lnTo>
                  <a:lnTo>
                    <a:pt x="63500" y="163830"/>
                  </a:lnTo>
                  <a:lnTo>
                    <a:pt x="71120" y="153670"/>
                  </a:lnTo>
                  <a:lnTo>
                    <a:pt x="77470" y="143510"/>
                  </a:lnTo>
                  <a:lnTo>
                    <a:pt x="83820" y="133350"/>
                  </a:lnTo>
                  <a:lnTo>
                    <a:pt x="88900" y="120650"/>
                  </a:lnTo>
                  <a:lnTo>
                    <a:pt x="93980" y="107950"/>
                  </a:lnTo>
                  <a:lnTo>
                    <a:pt x="96520" y="92710"/>
                  </a:lnTo>
                  <a:lnTo>
                    <a:pt x="97790" y="74930"/>
                  </a:lnTo>
                  <a:lnTo>
                    <a:pt x="100330" y="55880"/>
                  </a:lnTo>
                  <a:lnTo>
                    <a:pt x="99060" y="39370"/>
                  </a:lnTo>
                  <a:lnTo>
                    <a:pt x="97790" y="22860"/>
                  </a:lnTo>
                  <a:lnTo>
                    <a:pt x="96520" y="7620"/>
                  </a:lnTo>
                  <a:lnTo>
                    <a:pt x="95250" y="1270"/>
                  </a:lnTo>
                  <a:lnTo>
                    <a:pt x="96520" y="0"/>
                  </a:lnTo>
                  <a:lnTo>
                    <a:pt x="99060" y="2540"/>
                  </a:lnTo>
                  <a:lnTo>
                    <a:pt x="101600" y="7620"/>
                  </a:lnTo>
                  <a:lnTo>
                    <a:pt x="104140" y="15240"/>
                  </a:lnTo>
                  <a:lnTo>
                    <a:pt x="110490" y="33020"/>
                  </a:lnTo>
                  <a:lnTo>
                    <a:pt x="116840" y="52070"/>
                  </a:lnTo>
                  <a:lnTo>
                    <a:pt x="120650" y="63500"/>
                  </a:lnTo>
                  <a:lnTo>
                    <a:pt x="127000" y="87630"/>
                  </a:lnTo>
                  <a:lnTo>
                    <a:pt x="137160" y="128270"/>
                  </a:lnTo>
                  <a:lnTo>
                    <a:pt x="142240" y="140970"/>
                  </a:lnTo>
                  <a:lnTo>
                    <a:pt x="147320" y="153670"/>
                  </a:lnTo>
                  <a:lnTo>
                    <a:pt x="153670" y="165100"/>
                  </a:lnTo>
                  <a:lnTo>
                    <a:pt x="158750" y="176530"/>
                  </a:lnTo>
                  <a:lnTo>
                    <a:pt x="163830" y="189230"/>
                  </a:lnTo>
                  <a:lnTo>
                    <a:pt x="167640" y="203200"/>
                  </a:lnTo>
                  <a:lnTo>
                    <a:pt x="170180" y="217170"/>
                  </a:lnTo>
                  <a:lnTo>
                    <a:pt x="172720" y="229870"/>
                  </a:lnTo>
                  <a:lnTo>
                    <a:pt x="173990" y="243840"/>
                  </a:lnTo>
                  <a:lnTo>
                    <a:pt x="172720" y="256540"/>
                  </a:lnTo>
                  <a:lnTo>
                    <a:pt x="171450" y="269240"/>
                  </a:lnTo>
                  <a:lnTo>
                    <a:pt x="170180" y="280670"/>
                  </a:lnTo>
                  <a:lnTo>
                    <a:pt x="166370" y="292100"/>
                  </a:lnTo>
                  <a:lnTo>
                    <a:pt x="161290" y="306070"/>
                  </a:lnTo>
                  <a:lnTo>
                    <a:pt x="156210" y="318770"/>
                  </a:lnTo>
                  <a:lnTo>
                    <a:pt x="148590" y="330200"/>
                  </a:lnTo>
                  <a:lnTo>
                    <a:pt x="139700" y="340360"/>
                  </a:lnTo>
                  <a:lnTo>
                    <a:pt x="130810" y="349250"/>
                  </a:lnTo>
                  <a:lnTo>
                    <a:pt x="120650" y="353060"/>
                  </a:lnTo>
                  <a:lnTo>
                    <a:pt x="107950" y="355600"/>
                  </a:lnTo>
                  <a:lnTo>
                    <a:pt x="96520" y="355600"/>
                  </a:lnTo>
                  <a:lnTo>
                    <a:pt x="85090" y="353060"/>
                  </a:lnTo>
                  <a:lnTo>
                    <a:pt x="76200" y="349250"/>
                  </a:lnTo>
                  <a:lnTo>
                    <a:pt x="49530" y="3352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789430" y="863600"/>
              <a:ext cx="53341" cy="189231"/>
            </a:xfrm>
            <a:custGeom>
              <a:avLst/>
              <a:gdLst/>
              <a:ahLst/>
              <a:cxnLst/>
              <a:rect l="0" t="0" r="0" b="0"/>
              <a:pathLst>
                <a:path w="53341" h="189231">
                  <a:moveTo>
                    <a:pt x="0" y="0"/>
                  </a:moveTo>
                  <a:lnTo>
                    <a:pt x="6350" y="16510"/>
                  </a:lnTo>
                  <a:lnTo>
                    <a:pt x="8890" y="26670"/>
                  </a:lnTo>
                  <a:lnTo>
                    <a:pt x="15240" y="54610"/>
                  </a:lnTo>
                  <a:lnTo>
                    <a:pt x="17780" y="68580"/>
                  </a:lnTo>
                  <a:lnTo>
                    <a:pt x="21590" y="80010"/>
                  </a:lnTo>
                  <a:lnTo>
                    <a:pt x="25400" y="92710"/>
                  </a:lnTo>
                  <a:lnTo>
                    <a:pt x="31750" y="118110"/>
                  </a:lnTo>
                  <a:lnTo>
                    <a:pt x="35560" y="130810"/>
                  </a:lnTo>
                  <a:lnTo>
                    <a:pt x="39370" y="143510"/>
                  </a:lnTo>
                  <a:lnTo>
                    <a:pt x="5334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926590" y="788670"/>
              <a:ext cx="168911" cy="180341"/>
            </a:xfrm>
            <a:custGeom>
              <a:avLst/>
              <a:gdLst/>
              <a:ahLst/>
              <a:cxnLst/>
              <a:rect l="0" t="0" r="0" b="0"/>
              <a:pathLst>
                <a:path w="168911" h="180341">
                  <a:moveTo>
                    <a:pt x="0" y="43180"/>
                  </a:moveTo>
                  <a:lnTo>
                    <a:pt x="5080" y="59690"/>
                  </a:lnTo>
                  <a:lnTo>
                    <a:pt x="8890" y="72390"/>
                  </a:lnTo>
                  <a:lnTo>
                    <a:pt x="11430" y="86360"/>
                  </a:lnTo>
                  <a:lnTo>
                    <a:pt x="15240" y="104140"/>
                  </a:lnTo>
                  <a:lnTo>
                    <a:pt x="17780" y="118110"/>
                  </a:lnTo>
                  <a:lnTo>
                    <a:pt x="21590" y="132080"/>
                  </a:lnTo>
                  <a:lnTo>
                    <a:pt x="25400" y="144780"/>
                  </a:lnTo>
                  <a:lnTo>
                    <a:pt x="31750" y="167640"/>
                  </a:lnTo>
                  <a:lnTo>
                    <a:pt x="35560" y="179070"/>
                  </a:lnTo>
                  <a:lnTo>
                    <a:pt x="36830" y="180340"/>
                  </a:lnTo>
                  <a:lnTo>
                    <a:pt x="35560" y="175260"/>
                  </a:lnTo>
                  <a:lnTo>
                    <a:pt x="26670" y="114300"/>
                  </a:lnTo>
                  <a:lnTo>
                    <a:pt x="26670" y="97790"/>
                  </a:lnTo>
                  <a:lnTo>
                    <a:pt x="26670" y="82550"/>
                  </a:lnTo>
                  <a:lnTo>
                    <a:pt x="27940" y="69850"/>
                  </a:lnTo>
                  <a:lnTo>
                    <a:pt x="31750" y="55880"/>
                  </a:lnTo>
                  <a:lnTo>
                    <a:pt x="36830" y="41910"/>
                  </a:lnTo>
                  <a:lnTo>
                    <a:pt x="41910" y="29210"/>
                  </a:lnTo>
                  <a:lnTo>
                    <a:pt x="49530" y="17780"/>
                  </a:lnTo>
                  <a:lnTo>
                    <a:pt x="57150" y="10160"/>
                  </a:lnTo>
                  <a:lnTo>
                    <a:pt x="66040" y="3810"/>
                  </a:lnTo>
                  <a:lnTo>
                    <a:pt x="76200" y="0"/>
                  </a:lnTo>
                  <a:lnTo>
                    <a:pt x="85090" y="0"/>
                  </a:lnTo>
                  <a:lnTo>
                    <a:pt x="95250" y="0"/>
                  </a:lnTo>
                  <a:lnTo>
                    <a:pt x="105410" y="2540"/>
                  </a:lnTo>
                  <a:lnTo>
                    <a:pt x="113030" y="6350"/>
                  </a:lnTo>
                  <a:lnTo>
                    <a:pt x="120650" y="11430"/>
                  </a:lnTo>
                  <a:lnTo>
                    <a:pt x="128270" y="21590"/>
                  </a:lnTo>
                  <a:lnTo>
                    <a:pt x="135890" y="33020"/>
                  </a:lnTo>
                  <a:lnTo>
                    <a:pt x="143510" y="46990"/>
                  </a:lnTo>
                  <a:lnTo>
                    <a:pt x="149860" y="60960"/>
                  </a:lnTo>
                  <a:lnTo>
                    <a:pt x="154940" y="74930"/>
                  </a:lnTo>
                  <a:lnTo>
                    <a:pt x="168910" y="127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137410" y="589280"/>
              <a:ext cx="73661" cy="337821"/>
            </a:xfrm>
            <a:custGeom>
              <a:avLst/>
              <a:gdLst/>
              <a:ahLst/>
              <a:cxnLst/>
              <a:rect l="0" t="0" r="0" b="0"/>
              <a:pathLst>
                <a:path w="73661" h="337821">
                  <a:moveTo>
                    <a:pt x="0" y="0"/>
                  </a:moveTo>
                  <a:lnTo>
                    <a:pt x="5080" y="27940"/>
                  </a:lnTo>
                  <a:lnTo>
                    <a:pt x="11430" y="54610"/>
                  </a:lnTo>
                  <a:lnTo>
                    <a:pt x="27940" y="124460"/>
                  </a:lnTo>
                  <a:lnTo>
                    <a:pt x="52070" y="240030"/>
                  </a:lnTo>
                  <a:lnTo>
                    <a:pt x="55880" y="254000"/>
                  </a:lnTo>
                  <a:lnTo>
                    <a:pt x="59690" y="267970"/>
                  </a:lnTo>
                  <a:lnTo>
                    <a:pt x="63500" y="280670"/>
                  </a:lnTo>
                  <a:lnTo>
                    <a:pt x="73660" y="337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137410" y="642620"/>
              <a:ext cx="266701" cy="182881"/>
            </a:xfrm>
            <a:custGeom>
              <a:avLst/>
              <a:gdLst/>
              <a:ahLst/>
              <a:cxnLst/>
              <a:rect l="0" t="0" r="0" b="0"/>
              <a:pathLst>
                <a:path w="266701" h="182881">
                  <a:moveTo>
                    <a:pt x="0" y="115570"/>
                  </a:moveTo>
                  <a:lnTo>
                    <a:pt x="16510" y="109220"/>
                  </a:lnTo>
                  <a:lnTo>
                    <a:pt x="24130" y="105410"/>
                  </a:lnTo>
                  <a:lnTo>
                    <a:pt x="30480" y="100330"/>
                  </a:lnTo>
                  <a:lnTo>
                    <a:pt x="38100" y="95250"/>
                  </a:lnTo>
                  <a:lnTo>
                    <a:pt x="46990" y="88900"/>
                  </a:lnTo>
                  <a:lnTo>
                    <a:pt x="64770" y="76200"/>
                  </a:lnTo>
                  <a:lnTo>
                    <a:pt x="73660" y="69850"/>
                  </a:lnTo>
                  <a:lnTo>
                    <a:pt x="81280" y="62230"/>
                  </a:lnTo>
                  <a:lnTo>
                    <a:pt x="90170" y="55880"/>
                  </a:lnTo>
                  <a:lnTo>
                    <a:pt x="97790" y="49530"/>
                  </a:lnTo>
                  <a:lnTo>
                    <a:pt x="107950" y="44450"/>
                  </a:lnTo>
                  <a:lnTo>
                    <a:pt x="116840" y="40640"/>
                  </a:lnTo>
                  <a:lnTo>
                    <a:pt x="124460" y="40640"/>
                  </a:lnTo>
                  <a:lnTo>
                    <a:pt x="130810" y="44450"/>
                  </a:lnTo>
                  <a:lnTo>
                    <a:pt x="137160" y="50800"/>
                  </a:lnTo>
                  <a:lnTo>
                    <a:pt x="139700" y="60960"/>
                  </a:lnTo>
                  <a:lnTo>
                    <a:pt x="142240" y="72390"/>
                  </a:lnTo>
                  <a:lnTo>
                    <a:pt x="143510" y="87630"/>
                  </a:lnTo>
                  <a:lnTo>
                    <a:pt x="146050" y="102870"/>
                  </a:lnTo>
                  <a:lnTo>
                    <a:pt x="152400" y="134620"/>
                  </a:lnTo>
                  <a:lnTo>
                    <a:pt x="156210" y="148590"/>
                  </a:lnTo>
                  <a:lnTo>
                    <a:pt x="161290" y="160020"/>
                  </a:lnTo>
                  <a:lnTo>
                    <a:pt x="167640" y="168910"/>
                  </a:lnTo>
                  <a:lnTo>
                    <a:pt x="175260" y="176530"/>
                  </a:lnTo>
                  <a:lnTo>
                    <a:pt x="186690" y="180340"/>
                  </a:lnTo>
                  <a:lnTo>
                    <a:pt x="198120" y="182880"/>
                  </a:lnTo>
                  <a:lnTo>
                    <a:pt x="209550" y="181610"/>
                  </a:lnTo>
                  <a:lnTo>
                    <a:pt x="219710" y="177800"/>
                  </a:lnTo>
                  <a:lnTo>
                    <a:pt x="231140" y="170180"/>
                  </a:lnTo>
                  <a:lnTo>
                    <a:pt x="238760" y="160020"/>
                  </a:lnTo>
                  <a:lnTo>
                    <a:pt x="246380" y="147320"/>
                  </a:lnTo>
                  <a:lnTo>
                    <a:pt x="251460" y="133350"/>
                  </a:lnTo>
                  <a:lnTo>
                    <a:pt x="261620" y="107950"/>
                  </a:lnTo>
                  <a:lnTo>
                    <a:pt x="265430" y="96520"/>
                  </a:lnTo>
                  <a:lnTo>
                    <a:pt x="266700" y="85090"/>
                  </a:lnTo>
                  <a:lnTo>
                    <a:pt x="266700" y="74930"/>
                  </a:lnTo>
                  <a:lnTo>
                    <a:pt x="265430" y="63500"/>
                  </a:lnTo>
                  <a:lnTo>
                    <a:pt x="264160" y="52070"/>
                  </a:lnTo>
                  <a:lnTo>
                    <a:pt x="261620" y="41910"/>
                  </a:lnTo>
                  <a:lnTo>
                    <a:pt x="257810" y="31750"/>
                  </a:lnTo>
                  <a:lnTo>
                    <a:pt x="250190" y="21590"/>
                  </a:lnTo>
                  <a:lnTo>
                    <a:pt x="240030" y="13970"/>
                  </a:lnTo>
                  <a:lnTo>
                    <a:pt x="226060" y="5080"/>
                  </a:lnTo>
                  <a:lnTo>
                    <a:pt x="213360" y="1270"/>
                  </a:lnTo>
                  <a:lnTo>
                    <a:pt x="199390" y="0"/>
                  </a:lnTo>
                  <a:lnTo>
                    <a:pt x="185420" y="0"/>
                  </a:lnTo>
                  <a:lnTo>
                    <a:pt x="172720" y="1270"/>
                  </a:lnTo>
                  <a:lnTo>
                    <a:pt x="161290" y="6350"/>
                  </a:lnTo>
                  <a:lnTo>
                    <a:pt x="148590" y="10160"/>
                  </a:lnTo>
                  <a:lnTo>
                    <a:pt x="138430" y="16510"/>
                  </a:lnTo>
                  <a:lnTo>
                    <a:pt x="127000" y="22860"/>
                  </a:lnTo>
                  <a:lnTo>
                    <a:pt x="116840" y="29210"/>
                  </a:lnTo>
                  <a:lnTo>
                    <a:pt x="105410" y="36830"/>
                  </a:lnTo>
                  <a:lnTo>
                    <a:pt x="95250" y="45720"/>
                  </a:lnTo>
                  <a:lnTo>
                    <a:pt x="63500" y="73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936750" y="895350"/>
              <a:ext cx="431801" cy="231141"/>
            </a:xfrm>
            <a:custGeom>
              <a:avLst/>
              <a:gdLst/>
              <a:ahLst/>
              <a:cxnLst/>
              <a:rect l="0" t="0" r="0" b="0"/>
              <a:pathLst>
                <a:path w="431801" h="231141">
                  <a:moveTo>
                    <a:pt x="0" y="231140"/>
                  </a:moveTo>
                  <a:lnTo>
                    <a:pt x="34290" y="226060"/>
                  </a:lnTo>
                  <a:lnTo>
                    <a:pt x="46990" y="222250"/>
                  </a:lnTo>
                  <a:lnTo>
                    <a:pt x="59690" y="217170"/>
                  </a:lnTo>
                  <a:lnTo>
                    <a:pt x="110490" y="191770"/>
                  </a:lnTo>
                  <a:lnTo>
                    <a:pt x="125730" y="185420"/>
                  </a:lnTo>
                  <a:lnTo>
                    <a:pt x="157480" y="171450"/>
                  </a:lnTo>
                  <a:lnTo>
                    <a:pt x="172720" y="162560"/>
                  </a:lnTo>
                  <a:lnTo>
                    <a:pt x="187960" y="153670"/>
                  </a:lnTo>
                  <a:lnTo>
                    <a:pt x="203200" y="144780"/>
                  </a:lnTo>
                  <a:lnTo>
                    <a:pt x="217170" y="134620"/>
                  </a:lnTo>
                  <a:lnTo>
                    <a:pt x="246380" y="114300"/>
                  </a:lnTo>
                  <a:lnTo>
                    <a:pt x="260350" y="105410"/>
                  </a:lnTo>
                  <a:lnTo>
                    <a:pt x="274320" y="97790"/>
                  </a:lnTo>
                  <a:lnTo>
                    <a:pt x="288290" y="88900"/>
                  </a:lnTo>
                  <a:lnTo>
                    <a:pt x="316230" y="73660"/>
                  </a:lnTo>
                  <a:lnTo>
                    <a:pt x="330200" y="67310"/>
                  </a:lnTo>
                  <a:lnTo>
                    <a:pt x="342900" y="59690"/>
                  </a:lnTo>
                  <a:lnTo>
                    <a:pt x="355600" y="52070"/>
                  </a:lnTo>
                  <a:lnTo>
                    <a:pt x="367030" y="45720"/>
                  </a:lnTo>
                  <a:lnTo>
                    <a:pt x="379730" y="38100"/>
                  </a:lnTo>
                  <a:lnTo>
                    <a:pt x="392430" y="31750"/>
                  </a:lnTo>
                  <a:lnTo>
                    <a:pt x="431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968500" y="989330"/>
              <a:ext cx="379731" cy="200661"/>
            </a:xfrm>
            <a:custGeom>
              <a:avLst/>
              <a:gdLst/>
              <a:ahLst/>
              <a:cxnLst/>
              <a:rect l="0" t="0" r="0" b="0"/>
              <a:pathLst>
                <a:path w="379731" h="200661">
                  <a:moveTo>
                    <a:pt x="0" y="200660"/>
                  </a:moveTo>
                  <a:lnTo>
                    <a:pt x="34290" y="194310"/>
                  </a:lnTo>
                  <a:lnTo>
                    <a:pt x="48260" y="190500"/>
                  </a:lnTo>
                  <a:lnTo>
                    <a:pt x="62230" y="185420"/>
                  </a:lnTo>
                  <a:lnTo>
                    <a:pt x="125730" y="161290"/>
                  </a:lnTo>
                  <a:lnTo>
                    <a:pt x="140970" y="153670"/>
                  </a:lnTo>
                  <a:lnTo>
                    <a:pt x="156210" y="144780"/>
                  </a:lnTo>
                  <a:lnTo>
                    <a:pt x="170180" y="134620"/>
                  </a:lnTo>
                  <a:lnTo>
                    <a:pt x="185420" y="125730"/>
                  </a:lnTo>
                  <a:lnTo>
                    <a:pt x="199390" y="118110"/>
                  </a:lnTo>
                  <a:lnTo>
                    <a:pt x="228600" y="102870"/>
                  </a:lnTo>
                  <a:lnTo>
                    <a:pt x="256540" y="88900"/>
                  </a:lnTo>
                  <a:lnTo>
                    <a:pt x="269240" y="81280"/>
                  </a:lnTo>
                  <a:lnTo>
                    <a:pt x="281940" y="73660"/>
                  </a:lnTo>
                  <a:lnTo>
                    <a:pt x="293370" y="67310"/>
                  </a:lnTo>
                  <a:lnTo>
                    <a:pt x="303530" y="59690"/>
                  </a:lnTo>
                  <a:lnTo>
                    <a:pt x="312420" y="53340"/>
                  </a:lnTo>
                  <a:lnTo>
                    <a:pt x="320040" y="45720"/>
                  </a:lnTo>
                  <a:lnTo>
                    <a:pt x="330200" y="39370"/>
                  </a:lnTo>
                  <a:lnTo>
                    <a:pt x="339090" y="31750"/>
                  </a:lnTo>
                  <a:lnTo>
                    <a:pt x="3797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42010" y="3611880"/>
            <a:ext cx="4264661" cy="240031"/>
            <a:chOff x="842010" y="3611880"/>
            <a:chExt cx="4264661" cy="240031"/>
          </a:xfrm>
        </p:grpSpPr>
        <p:sp>
          <p:nvSpPr>
            <p:cNvPr id="45" name="Freeform 44"/>
            <p:cNvSpPr/>
            <p:nvPr/>
          </p:nvSpPr>
          <p:spPr>
            <a:xfrm>
              <a:off x="842010" y="3611880"/>
              <a:ext cx="1494791" cy="73661"/>
            </a:xfrm>
            <a:custGeom>
              <a:avLst/>
              <a:gdLst/>
              <a:ahLst/>
              <a:cxnLst/>
              <a:rect l="0" t="0" r="0" b="0"/>
              <a:pathLst>
                <a:path w="1494791" h="73661">
                  <a:moveTo>
                    <a:pt x="0" y="41910"/>
                  </a:moveTo>
                  <a:lnTo>
                    <a:pt x="11430" y="52070"/>
                  </a:lnTo>
                  <a:lnTo>
                    <a:pt x="19050" y="55880"/>
                  </a:lnTo>
                  <a:lnTo>
                    <a:pt x="29210" y="58420"/>
                  </a:lnTo>
                  <a:lnTo>
                    <a:pt x="40640" y="59690"/>
                  </a:lnTo>
                  <a:lnTo>
                    <a:pt x="52070" y="62230"/>
                  </a:lnTo>
                  <a:lnTo>
                    <a:pt x="62230" y="64770"/>
                  </a:lnTo>
                  <a:lnTo>
                    <a:pt x="73660" y="67310"/>
                  </a:lnTo>
                  <a:lnTo>
                    <a:pt x="85090" y="69850"/>
                  </a:lnTo>
                  <a:lnTo>
                    <a:pt x="110490" y="71120"/>
                  </a:lnTo>
                  <a:lnTo>
                    <a:pt x="144780" y="72390"/>
                  </a:lnTo>
                  <a:lnTo>
                    <a:pt x="355600" y="73660"/>
                  </a:lnTo>
                  <a:lnTo>
                    <a:pt x="372110" y="72390"/>
                  </a:lnTo>
                  <a:lnTo>
                    <a:pt x="387350" y="69850"/>
                  </a:lnTo>
                  <a:lnTo>
                    <a:pt x="402590" y="67310"/>
                  </a:lnTo>
                  <a:lnTo>
                    <a:pt x="417830" y="66040"/>
                  </a:lnTo>
                  <a:lnTo>
                    <a:pt x="450850" y="63500"/>
                  </a:lnTo>
                  <a:lnTo>
                    <a:pt x="496570" y="63500"/>
                  </a:lnTo>
                  <a:lnTo>
                    <a:pt x="546100" y="62230"/>
                  </a:lnTo>
                  <a:lnTo>
                    <a:pt x="561340" y="60960"/>
                  </a:lnTo>
                  <a:lnTo>
                    <a:pt x="576580" y="59690"/>
                  </a:lnTo>
                  <a:lnTo>
                    <a:pt x="591820" y="57150"/>
                  </a:lnTo>
                  <a:lnTo>
                    <a:pt x="609600" y="55880"/>
                  </a:lnTo>
                  <a:lnTo>
                    <a:pt x="651510" y="53340"/>
                  </a:lnTo>
                  <a:lnTo>
                    <a:pt x="704850" y="52070"/>
                  </a:lnTo>
                  <a:lnTo>
                    <a:pt x="767080" y="52070"/>
                  </a:lnTo>
                  <a:lnTo>
                    <a:pt x="784860" y="50800"/>
                  </a:lnTo>
                  <a:lnTo>
                    <a:pt x="800100" y="49530"/>
                  </a:lnTo>
                  <a:lnTo>
                    <a:pt x="814070" y="46990"/>
                  </a:lnTo>
                  <a:lnTo>
                    <a:pt x="830580" y="44450"/>
                  </a:lnTo>
                  <a:lnTo>
                    <a:pt x="867410" y="43180"/>
                  </a:lnTo>
                  <a:lnTo>
                    <a:pt x="904240" y="41910"/>
                  </a:lnTo>
                  <a:lnTo>
                    <a:pt x="1028700" y="41910"/>
                  </a:lnTo>
                  <a:lnTo>
                    <a:pt x="1046480" y="40640"/>
                  </a:lnTo>
                  <a:lnTo>
                    <a:pt x="1062990" y="38100"/>
                  </a:lnTo>
                  <a:lnTo>
                    <a:pt x="1080770" y="35560"/>
                  </a:lnTo>
                  <a:lnTo>
                    <a:pt x="1096010" y="33020"/>
                  </a:lnTo>
                  <a:lnTo>
                    <a:pt x="1109980" y="30480"/>
                  </a:lnTo>
                  <a:lnTo>
                    <a:pt x="1122680" y="26670"/>
                  </a:lnTo>
                  <a:lnTo>
                    <a:pt x="1135380" y="24130"/>
                  </a:lnTo>
                  <a:lnTo>
                    <a:pt x="1149350" y="22860"/>
                  </a:lnTo>
                  <a:lnTo>
                    <a:pt x="1163320" y="22860"/>
                  </a:lnTo>
                  <a:lnTo>
                    <a:pt x="1177290" y="20320"/>
                  </a:lnTo>
                  <a:lnTo>
                    <a:pt x="1193800" y="17780"/>
                  </a:lnTo>
                  <a:lnTo>
                    <a:pt x="1226820" y="12700"/>
                  </a:lnTo>
                  <a:lnTo>
                    <a:pt x="1261110" y="6350"/>
                  </a:lnTo>
                  <a:lnTo>
                    <a:pt x="1277620" y="3810"/>
                  </a:lnTo>
                  <a:lnTo>
                    <a:pt x="1295400" y="2540"/>
                  </a:lnTo>
                  <a:lnTo>
                    <a:pt x="1329690" y="1270"/>
                  </a:lnTo>
                  <a:lnTo>
                    <a:pt x="1374140" y="0"/>
                  </a:lnTo>
                  <a:lnTo>
                    <a:pt x="14947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769360" y="3759200"/>
              <a:ext cx="1337311" cy="92711"/>
            </a:xfrm>
            <a:custGeom>
              <a:avLst/>
              <a:gdLst/>
              <a:ahLst/>
              <a:cxnLst/>
              <a:rect l="0" t="0" r="0" b="0"/>
              <a:pathLst>
                <a:path w="1337311" h="92711">
                  <a:moveTo>
                    <a:pt x="0" y="10160"/>
                  </a:moveTo>
                  <a:lnTo>
                    <a:pt x="31750" y="8890"/>
                  </a:lnTo>
                  <a:lnTo>
                    <a:pt x="41910" y="6350"/>
                  </a:lnTo>
                  <a:lnTo>
                    <a:pt x="53340" y="3810"/>
                  </a:lnTo>
                  <a:lnTo>
                    <a:pt x="80010" y="1270"/>
                  </a:lnTo>
                  <a:lnTo>
                    <a:pt x="110490" y="0"/>
                  </a:lnTo>
                  <a:lnTo>
                    <a:pt x="139700" y="0"/>
                  </a:lnTo>
                  <a:lnTo>
                    <a:pt x="171450" y="2540"/>
                  </a:lnTo>
                  <a:lnTo>
                    <a:pt x="187960" y="5080"/>
                  </a:lnTo>
                  <a:lnTo>
                    <a:pt x="228600" y="7620"/>
                  </a:lnTo>
                  <a:lnTo>
                    <a:pt x="287020" y="8890"/>
                  </a:lnTo>
                  <a:lnTo>
                    <a:pt x="575310" y="10160"/>
                  </a:lnTo>
                  <a:lnTo>
                    <a:pt x="591820" y="11430"/>
                  </a:lnTo>
                  <a:lnTo>
                    <a:pt x="607060" y="12700"/>
                  </a:lnTo>
                  <a:lnTo>
                    <a:pt x="622300" y="15240"/>
                  </a:lnTo>
                  <a:lnTo>
                    <a:pt x="655320" y="17780"/>
                  </a:lnTo>
                  <a:lnTo>
                    <a:pt x="687070" y="20320"/>
                  </a:lnTo>
                  <a:lnTo>
                    <a:pt x="702310" y="22860"/>
                  </a:lnTo>
                  <a:lnTo>
                    <a:pt x="717550" y="25400"/>
                  </a:lnTo>
                  <a:lnTo>
                    <a:pt x="732790" y="27940"/>
                  </a:lnTo>
                  <a:lnTo>
                    <a:pt x="767080" y="29210"/>
                  </a:lnTo>
                  <a:lnTo>
                    <a:pt x="783590" y="31750"/>
                  </a:lnTo>
                  <a:lnTo>
                    <a:pt x="800100" y="33020"/>
                  </a:lnTo>
                  <a:lnTo>
                    <a:pt x="817880" y="35560"/>
                  </a:lnTo>
                  <a:lnTo>
                    <a:pt x="853440" y="41910"/>
                  </a:lnTo>
                  <a:lnTo>
                    <a:pt x="869950" y="45720"/>
                  </a:lnTo>
                  <a:lnTo>
                    <a:pt x="886460" y="48260"/>
                  </a:lnTo>
                  <a:lnTo>
                    <a:pt x="916940" y="50800"/>
                  </a:lnTo>
                  <a:lnTo>
                    <a:pt x="933450" y="52070"/>
                  </a:lnTo>
                  <a:lnTo>
                    <a:pt x="949960" y="54610"/>
                  </a:lnTo>
                  <a:lnTo>
                    <a:pt x="966470" y="57150"/>
                  </a:lnTo>
                  <a:lnTo>
                    <a:pt x="981710" y="58420"/>
                  </a:lnTo>
                  <a:lnTo>
                    <a:pt x="1012190" y="60960"/>
                  </a:lnTo>
                  <a:lnTo>
                    <a:pt x="1028700" y="62230"/>
                  </a:lnTo>
                  <a:lnTo>
                    <a:pt x="1043940" y="64770"/>
                  </a:lnTo>
                  <a:lnTo>
                    <a:pt x="1061720" y="67310"/>
                  </a:lnTo>
                  <a:lnTo>
                    <a:pt x="1076960" y="69850"/>
                  </a:lnTo>
                  <a:lnTo>
                    <a:pt x="1107440" y="71120"/>
                  </a:lnTo>
                  <a:lnTo>
                    <a:pt x="1120140" y="73660"/>
                  </a:lnTo>
                  <a:lnTo>
                    <a:pt x="1132840" y="76200"/>
                  </a:lnTo>
                  <a:lnTo>
                    <a:pt x="1144270" y="78740"/>
                  </a:lnTo>
                  <a:lnTo>
                    <a:pt x="1156970" y="80010"/>
                  </a:lnTo>
                  <a:lnTo>
                    <a:pt x="1183640" y="82550"/>
                  </a:lnTo>
                  <a:lnTo>
                    <a:pt x="1200150" y="83820"/>
                  </a:lnTo>
                  <a:lnTo>
                    <a:pt x="1235710" y="88900"/>
                  </a:lnTo>
                  <a:lnTo>
                    <a:pt x="1254760" y="90170"/>
                  </a:lnTo>
                  <a:lnTo>
                    <a:pt x="1290320" y="92710"/>
                  </a:lnTo>
                  <a:lnTo>
                    <a:pt x="1319530" y="90170"/>
                  </a:lnTo>
                  <a:lnTo>
                    <a:pt x="1337310" y="83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210310" y="3611880"/>
            <a:ext cx="369571" cy="547371"/>
            <a:chOff x="1210310" y="3611880"/>
            <a:chExt cx="369571" cy="547371"/>
          </a:xfrm>
        </p:grpSpPr>
        <p:sp>
          <p:nvSpPr>
            <p:cNvPr id="48" name="Freeform 47"/>
            <p:cNvSpPr/>
            <p:nvPr/>
          </p:nvSpPr>
          <p:spPr>
            <a:xfrm>
              <a:off x="1283970" y="3611880"/>
              <a:ext cx="73661" cy="547371"/>
            </a:xfrm>
            <a:custGeom>
              <a:avLst/>
              <a:gdLst/>
              <a:ahLst/>
              <a:cxnLst/>
              <a:rect l="0" t="0" r="0" b="0"/>
              <a:pathLst>
                <a:path w="73661" h="547371">
                  <a:moveTo>
                    <a:pt x="73660" y="0"/>
                  </a:moveTo>
                  <a:lnTo>
                    <a:pt x="49530" y="73660"/>
                  </a:lnTo>
                  <a:lnTo>
                    <a:pt x="46990" y="85090"/>
                  </a:lnTo>
                  <a:lnTo>
                    <a:pt x="45720" y="97790"/>
                  </a:lnTo>
                  <a:lnTo>
                    <a:pt x="44450" y="110490"/>
                  </a:lnTo>
                  <a:lnTo>
                    <a:pt x="40640" y="146050"/>
                  </a:lnTo>
                  <a:lnTo>
                    <a:pt x="38100" y="167640"/>
                  </a:lnTo>
                  <a:lnTo>
                    <a:pt x="35560" y="186690"/>
                  </a:lnTo>
                  <a:lnTo>
                    <a:pt x="34290" y="203200"/>
                  </a:lnTo>
                  <a:lnTo>
                    <a:pt x="34290" y="219710"/>
                  </a:lnTo>
                  <a:lnTo>
                    <a:pt x="33020" y="252730"/>
                  </a:lnTo>
                  <a:lnTo>
                    <a:pt x="33020" y="270510"/>
                  </a:lnTo>
                  <a:lnTo>
                    <a:pt x="31750" y="288290"/>
                  </a:lnTo>
                  <a:lnTo>
                    <a:pt x="29210" y="304800"/>
                  </a:lnTo>
                  <a:lnTo>
                    <a:pt x="26670" y="322580"/>
                  </a:lnTo>
                  <a:lnTo>
                    <a:pt x="25400" y="340360"/>
                  </a:lnTo>
                  <a:lnTo>
                    <a:pt x="24130" y="356870"/>
                  </a:lnTo>
                  <a:lnTo>
                    <a:pt x="22860" y="391160"/>
                  </a:lnTo>
                  <a:lnTo>
                    <a:pt x="21590" y="421640"/>
                  </a:lnTo>
                  <a:lnTo>
                    <a:pt x="20320" y="435610"/>
                  </a:lnTo>
                  <a:lnTo>
                    <a:pt x="19050" y="448310"/>
                  </a:lnTo>
                  <a:lnTo>
                    <a:pt x="16510" y="459740"/>
                  </a:lnTo>
                  <a:lnTo>
                    <a:pt x="13970" y="473710"/>
                  </a:lnTo>
                  <a:lnTo>
                    <a:pt x="12700" y="488950"/>
                  </a:lnTo>
                  <a:lnTo>
                    <a:pt x="0" y="547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210310" y="3948430"/>
              <a:ext cx="369571" cy="208281"/>
            </a:xfrm>
            <a:custGeom>
              <a:avLst/>
              <a:gdLst/>
              <a:ahLst/>
              <a:cxnLst/>
              <a:rect l="0" t="0" r="0" b="0"/>
              <a:pathLst>
                <a:path w="369571" h="208281">
                  <a:moveTo>
                    <a:pt x="0" y="0"/>
                  </a:moveTo>
                  <a:lnTo>
                    <a:pt x="11430" y="21590"/>
                  </a:lnTo>
                  <a:lnTo>
                    <a:pt x="16510" y="35560"/>
                  </a:lnTo>
                  <a:lnTo>
                    <a:pt x="20320" y="52070"/>
                  </a:lnTo>
                  <a:lnTo>
                    <a:pt x="24130" y="69850"/>
                  </a:lnTo>
                  <a:lnTo>
                    <a:pt x="29210" y="85090"/>
                  </a:lnTo>
                  <a:lnTo>
                    <a:pt x="34290" y="99060"/>
                  </a:lnTo>
                  <a:lnTo>
                    <a:pt x="40640" y="111760"/>
                  </a:lnTo>
                  <a:lnTo>
                    <a:pt x="45720" y="123190"/>
                  </a:lnTo>
                  <a:lnTo>
                    <a:pt x="50800" y="134620"/>
                  </a:lnTo>
                  <a:lnTo>
                    <a:pt x="54610" y="146050"/>
                  </a:lnTo>
                  <a:lnTo>
                    <a:pt x="59690" y="156210"/>
                  </a:lnTo>
                  <a:lnTo>
                    <a:pt x="66040" y="167640"/>
                  </a:lnTo>
                  <a:lnTo>
                    <a:pt x="72390" y="177800"/>
                  </a:lnTo>
                  <a:lnTo>
                    <a:pt x="80010" y="187960"/>
                  </a:lnTo>
                  <a:lnTo>
                    <a:pt x="88900" y="196850"/>
                  </a:lnTo>
                  <a:lnTo>
                    <a:pt x="97790" y="204470"/>
                  </a:lnTo>
                  <a:lnTo>
                    <a:pt x="109220" y="208280"/>
                  </a:lnTo>
                  <a:lnTo>
                    <a:pt x="120650" y="207010"/>
                  </a:lnTo>
                  <a:lnTo>
                    <a:pt x="133350" y="204470"/>
                  </a:lnTo>
                  <a:lnTo>
                    <a:pt x="144780" y="200660"/>
                  </a:lnTo>
                  <a:lnTo>
                    <a:pt x="156210" y="195580"/>
                  </a:lnTo>
                  <a:lnTo>
                    <a:pt x="167640" y="190500"/>
                  </a:lnTo>
                  <a:lnTo>
                    <a:pt x="179070" y="182880"/>
                  </a:lnTo>
                  <a:lnTo>
                    <a:pt x="189230" y="173990"/>
                  </a:lnTo>
                  <a:lnTo>
                    <a:pt x="200660" y="165100"/>
                  </a:lnTo>
                  <a:lnTo>
                    <a:pt x="210820" y="156210"/>
                  </a:lnTo>
                  <a:lnTo>
                    <a:pt x="232410" y="135890"/>
                  </a:lnTo>
                  <a:lnTo>
                    <a:pt x="306070" y="63500"/>
                  </a:lnTo>
                  <a:lnTo>
                    <a:pt x="369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23240" y="4255770"/>
            <a:ext cx="3045461" cy="850901"/>
            <a:chOff x="523240" y="4255770"/>
            <a:chExt cx="3045461" cy="850901"/>
          </a:xfrm>
        </p:grpSpPr>
        <p:sp>
          <p:nvSpPr>
            <p:cNvPr id="51" name="Freeform 50"/>
            <p:cNvSpPr/>
            <p:nvPr/>
          </p:nvSpPr>
          <p:spPr>
            <a:xfrm>
              <a:off x="758190" y="4255770"/>
              <a:ext cx="368301" cy="468631"/>
            </a:xfrm>
            <a:custGeom>
              <a:avLst/>
              <a:gdLst/>
              <a:ahLst/>
              <a:cxnLst/>
              <a:rect l="0" t="0" r="0" b="0"/>
              <a:pathLst>
                <a:path w="368301" h="468631">
                  <a:moveTo>
                    <a:pt x="368300" y="60960"/>
                  </a:moveTo>
                  <a:lnTo>
                    <a:pt x="356870" y="44450"/>
                  </a:lnTo>
                  <a:lnTo>
                    <a:pt x="350520" y="36830"/>
                  </a:lnTo>
                  <a:lnTo>
                    <a:pt x="342900" y="29210"/>
                  </a:lnTo>
                  <a:lnTo>
                    <a:pt x="334010" y="22860"/>
                  </a:lnTo>
                  <a:lnTo>
                    <a:pt x="322580" y="16510"/>
                  </a:lnTo>
                  <a:lnTo>
                    <a:pt x="311150" y="11430"/>
                  </a:lnTo>
                  <a:lnTo>
                    <a:pt x="298450" y="6350"/>
                  </a:lnTo>
                  <a:lnTo>
                    <a:pt x="285750" y="3810"/>
                  </a:lnTo>
                  <a:lnTo>
                    <a:pt x="271780" y="1270"/>
                  </a:lnTo>
                  <a:lnTo>
                    <a:pt x="259080" y="0"/>
                  </a:lnTo>
                  <a:lnTo>
                    <a:pt x="246380" y="2540"/>
                  </a:lnTo>
                  <a:lnTo>
                    <a:pt x="233680" y="8890"/>
                  </a:lnTo>
                  <a:lnTo>
                    <a:pt x="222250" y="15240"/>
                  </a:lnTo>
                  <a:lnTo>
                    <a:pt x="213360" y="22860"/>
                  </a:lnTo>
                  <a:lnTo>
                    <a:pt x="203200" y="29210"/>
                  </a:lnTo>
                  <a:lnTo>
                    <a:pt x="195580" y="36830"/>
                  </a:lnTo>
                  <a:lnTo>
                    <a:pt x="186690" y="43180"/>
                  </a:lnTo>
                  <a:lnTo>
                    <a:pt x="176530" y="50800"/>
                  </a:lnTo>
                  <a:lnTo>
                    <a:pt x="167640" y="57150"/>
                  </a:lnTo>
                  <a:lnTo>
                    <a:pt x="157480" y="66040"/>
                  </a:lnTo>
                  <a:lnTo>
                    <a:pt x="149860" y="74930"/>
                  </a:lnTo>
                  <a:lnTo>
                    <a:pt x="142240" y="83820"/>
                  </a:lnTo>
                  <a:lnTo>
                    <a:pt x="134620" y="93980"/>
                  </a:lnTo>
                  <a:lnTo>
                    <a:pt x="127000" y="104140"/>
                  </a:lnTo>
                  <a:lnTo>
                    <a:pt x="119380" y="114300"/>
                  </a:lnTo>
                  <a:lnTo>
                    <a:pt x="114300" y="124460"/>
                  </a:lnTo>
                  <a:lnTo>
                    <a:pt x="107950" y="134620"/>
                  </a:lnTo>
                  <a:lnTo>
                    <a:pt x="104140" y="144780"/>
                  </a:lnTo>
                  <a:lnTo>
                    <a:pt x="102870" y="157480"/>
                  </a:lnTo>
                  <a:lnTo>
                    <a:pt x="105410" y="168910"/>
                  </a:lnTo>
                  <a:lnTo>
                    <a:pt x="107950" y="182880"/>
                  </a:lnTo>
                  <a:lnTo>
                    <a:pt x="116840" y="191770"/>
                  </a:lnTo>
                  <a:lnTo>
                    <a:pt x="128270" y="199390"/>
                  </a:lnTo>
                  <a:lnTo>
                    <a:pt x="140970" y="205740"/>
                  </a:lnTo>
                  <a:lnTo>
                    <a:pt x="153670" y="209550"/>
                  </a:lnTo>
                  <a:lnTo>
                    <a:pt x="166370" y="209550"/>
                  </a:lnTo>
                  <a:lnTo>
                    <a:pt x="176530" y="209550"/>
                  </a:lnTo>
                  <a:lnTo>
                    <a:pt x="187960" y="208280"/>
                  </a:lnTo>
                  <a:lnTo>
                    <a:pt x="199390" y="205740"/>
                  </a:lnTo>
                  <a:lnTo>
                    <a:pt x="209550" y="203200"/>
                  </a:lnTo>
                  <a:lnTo>
                    <a:pt x="220980" y="200660"/>
                  </a:lnTo>
                  <a:lnTo>
                    <a:pt x="241300" y="194310"/>
                  </a:lnTo>
                  <a:lnTo>
                    <a:pt x="252730" y="189230"/>
                  </a:lnTo>
                  <a:lnTo>
                    <a:pt x="262890" y="184150"/>
                  </a:lnTo>
                  <a:lnTo>
                    <a:pt x="273050" y="177800"/>
                  </a:lnTo>
                  <a:lnTo>
                    <a:pt x="274320" y="175260"/>
                  </a:lnTo>
                  <a:lnTo>
                    <a:pt x="269240" y="173990"/>
                  </a:lnTo>
                  <a:lnTo>
                    <a:pt x="260350" y="175260"/>
                  </a:lnTo>
                  <a:lnTo>
                    <a:pt x="250190" y="179070"/>
                  </a:lnTo>
                  <a:lnTo>
                    <a:pt x="237490" y="185420"/>
                  </a:lnTo>
                  <a:lnTo>
                    <a:pt x="128270" y="251460"/>
                  </a:lnTo>
                  <a:lnTo>
                    <a:pt x="113030" y="264160"/>
                  </a:lnTo>
                  <a:lnTo>
                    <a:pt x="97790" y="278130"/>
                  </a:lnTo>
                  <a:lnTo>
                    <a:pt x="82550" y="293370"/>
                  </a:lnTo>
                  <a:lnTo>
                    <a:pt x="67310" y="307340"/>
                  </a:lnTo>
                  <a:lnTo>
                    <a:pt x="53340" y="320040"/>
                  </a:lnTo>
                  <a:lnTo>
                    <a:pt x="39370" y="331470"/>
                  </a:lnTo>
                  <a:lnTo>
                    <a:pt x="26670" y="344170"/>
                  </a:lnTo>
                  <a:lnTo>
                    <a:pt x="16510" y="358140"/>
                  </a:lnTo>
                  <a:lnTo>
                    <a:pt x="7620" y="370840"/>
                  </a:lnTo>
                  <a:lnTo>
                    <a:pt x="2540" y="384810"/>
                  </a:lnTo>
                  <a:lnTo>
                    <a:pt x="0" y="398780"/>
                  </a:lnTo>
                  <a:lnTo>
                    <a:pt x="0" y="412750"/>
                  </a:lnTo>
                  <a:lnTo>
                    <a:pt x="3810" y="424180"/>
                  </a:lnTo>
                  <a:lnTo>
                    <a:pt x="8890" y="434340"/>
                  </a:lnTo>
                  <a:lnTo>
                    <a:pt x="16510" y="443230"/>
                  </a:lnTo>
                  <a:lnTo>
                    <a:pt x="25400" y="449580"/>
                  </a:lnTo>
                  <a:lnTo>
                    <a:pt x="34290" y="455930"/>
                  </a:lnTo>
                  <a:lnTo>
                    <a:pt x="44450" y="461010"/>
                  </a:lnTo>
                  <a:lnTo>
                    <a:pt x="54610" y="464820"/>
                  </a:lnTo>
                  <a:lnTo>
                    <a:pt x="67310" y="467360"/>
                  </a:lnTo>
                  <a:lnTo>
                    <a:pt x="80010" y="468630"/>
                  </a:lnTo>
                  <a:lnTo>
                    <a:pt x="92710" y="468630"/>
                  </a:lnTo>
                  <a:lnTo>
                    <a:pt x="106680" y="467360"/>
                  </a:lnTo>
                  <a:lnTo>
                    <a:pt x="119380" y="464820"/>
                  </a:lnTo>
                  <a:lnTo>
                    <a:pt x="133350" y="461010"/>
                  </a:lnTo>
                  <a:lnTo>
                    <a:pt x="147320" y="455930"/>
                  </a:lnTo>
                  <a:lnTo>
                    <a:pt x="189230" y="4394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096010" y="4422140"/>
              <a:ext cx="146051" cy="259081"/>
            </a:xfrm>
            <a:custGeom>
              <a:avLst/>
              <a:gdLst/>
              <a:ahLst/>
              <a:cxnLst/>
              <a:rect l="0" t="0" r="0" b="0"/>
              <a:pathLst>
                <a:path w="146051" h="259081">
                  <a:moveTo>
                    <a:pt x="8890" y="63500"/>
                  </a:moveTo>
                  <a:lnTo>
                    <a:pt x="3810" y="85090"/>
                  </a:lnTo>
                  <a:lnTo>
                    <a:pt x="2540" y="99060"/>
                  </a:lnTo>
                  <a:lnTo>
                    <a:pt x="1270" y="115570"/>
                  </a:lnTo>
                  <a:lnTo>
                    <a:pt x="0" y="133350"/>
                  </a:lnTo>
                  <a:lnTo>
                    <a:pt x="1270" y="148590"/>
                  </a:lnTo>
                  <a:lnTo>
                    <a:pt x="2540" y="161290"/>
                  </a:lnTo>
                  <a:lnTo>
                    <a:pt x="10160" y="204470"/>
                  </a:lnTo>
                  <a:lnTo>
                    <a:pt x="13970" y="219710"/>
                  </a:lnTo>
                  <a:lnTo>
                    <a:pt x="19050" y="233680"/>
                  </a:lnTo>
                  <a:lnTo>
                    <a:pt x="26670" y="243840"/>
                  </a:lnTo>
                  <a:lnTo>
                    <a:pt x="34290" y="254000"/>
                  </a:lnTo>
                  <a:lnTo>
                    <a:pt x="44450" y="257810"/>
                  </a:lnTo>
                  <a:lnTo>
                    <a:pt x="53340" y="259080"/>
                  </a:lnTo>
                  <a:lnTo>
                    <a:pt x="63500" y="256540"/>
                  </a:lnTo>
                  <a:lnTo>
                    <a:pt x="72390" y="252730"/>
                  </a:lnTo>
                  <a:lnTo>
                    <a:pt x="80010" y="247650"/>
                  </a:lnTo>
                  <a:lnTo>
                    <a:pt x="88900" y="242570"/>
                  </a:lnTo>
                  <a:lnTo>
                    <a:pt x="96520" y="234950"/>
                  </a:lnTo>
                  <a:lnTo>
                    <a:pt x="102870" y="227330"/>
                  </a:lnTo>
                  <a:lnTo>
                    <a:pt x="110490" y="218440"/>
                  </a:lnTo>
                  <a:lnTo>
                    <a:pt x="118110" y="208280"/>
                  </a:lnTo>
                  <a:lnTo>
                    <a:pt x="132080" y="187960"/>
                  </a:lnTo>
                  <a:lnTo>
                    <a:pt x="137160" y="176530"/>
                  </a:lnTo>
                  <a:lnTo>
                    <a:pt x="139700" y="165100"/>
                  </a:lnTo>
                  <a:lnTo>
                    <a:pt x="142240" y="152400"/>
                  </a:lnTo>
                  <a:lnTo>
                    <a:pt x="143510" y="138430"/>
                  </a:lnTo>
                  <a:lnTo>
                    <a:pt x="144780" y="125730"/>
                  </a:lnTo>
                  <a:lnTo>
                    <a:pt x="144780" y="111760"/>
                  </a:lnTo>
                  <a:lnTo>
                    <a:pt x="146050" y="83820"/>
                  </a:lnTo>
                  <a:lnTo>
                    <a:pt x="146050" y="69850"/>
                  </a:lnTo>
                  <a:lnTo>
                    <a:pt x="144780" y="54610"/>
                  </a:lnTo>
                  <a:lnTo>
                    <a:pt x="143510" y="38100"/>
                  </a:lnTo>
                  <a:lnTo>
                    <a:pt x="1358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300480" y="4405630"/>
              <a:ext cx="226061" cy="289561"/>
            </a:xfrm>
            <a:custGeom>
              <a:avLst/>
              <a:gdLst/>
              <a:ahLst/>
              <a:cxnLst/>
              <a:rect l="0" t="0" r="0" b="0"/>
              <a:pathLst>
                <a:path w="226061" h="289561">
                  <a:moveTo>
                    <a:pt x="15240" y="289560"/>
                  </a:moveTo>
                  <a:lnTo>
                    <a:pt x="10160" y="267970"/>
                  </a:lnTo>
                  <a:lnTo>
                    <a:pt x="7620" y="257810"/>
                  </a:lnTo>
                  <a:lnTo>
                    <a:pt x="1270" y="237490"/>
                  </a:lnTo>
                  <a:lnTo>
                    <a:pt x="0" y="226060"/>
                  </a:lnTo>
                  <a:lnTo>
                    <a:pt x="0" y="213360"/>
                  </a:lnTo>
                  <a:lnTo>
                    <a:pt x="2540" y="200660"/>
                  </a:lnTo>
                  <a:lnTo>
                    <a:pt x="2540" y="186690"/>
                  </a:lnTo>
                  <a:lnTo>
                    <a:pt x="3810" y="172720"/>
                  </a:lnTo>
                  <a:lnTo>
                    <a:pt x="3810" y="160020"/>
                  </a:lnTo>
                  <a:lnTo>
                    <a:pt x="6350" y="144780"/>
                  </a:lnTo>
                  <a:lnTo>
                    <a:pt x="11430" y="128270"/>
                  </a:lnTo>
                  <a:lnTo>
                    <a:pt x="16510" y="111760"/>
                  </a:lnTo>
                  <a:lnTo>
                    <a:pt x="22860" y="97790"/>
                  </a:lnTo>
                  <a:lnTo>
                    <a:pt x="30480" y="85090"/>
                  </a:lnTo>
                  <a:lnTo>
                    <a:pt x="39370" y="72390"/>
                  </a:lnTo>
                  <a:lnTo>
                    <a:pt x="49530" y="60960"/>
                  </a:lnTo>
                  <a:lnTo>
                    <a:pt x="59690" y="49530"/>
                  </a:lnTo>
                  <a:lnTo>
                    <a:pt x="68580" y="38100"/>
                  </a:lnTo>
                  <a:lnTo>
                    <a:pt x="80010" y="29210"/>
                  </a:lnTo>
                  <a:lnTo>
                    <a:pt x="90170" y="20320"/>
                  </a:lnTo>
                  <a:lnTo>
                    <a:pt x="100330" y="11430"/>
                  </a:lnTo>
                  <a:lnTo>
                    <a:pt x="111760" y="6350"/>
                  </a:lnTo>
                  <a:lnTo>
                    <a:pt x="124460" y="2540"/>
                  </a:lnTo>
                  <a:lnTo>
                    <a:pt x="137160" y="0"/>
                  </a:lnTo>
                  <a:lnTo>
                    <a:pt x="148590" y="0"/>
                  </a:lnTo>
                  <a:lnTo>
                    <a:pt x="161290" y="0"/>
                  </a:lnTo>
                  <a:lnTo>
                    <a:pt x="171450" y="2540"/>
                  </a:lnTo>
                  <a:lnTo>
                    <a:pt x="179070" y="7620"/>
                  </a:lnTo>
                  <a:lnTo>
                    <a:pt x="184150" y="16510"/>
                  </a:lnTo>
                  <a:lnTo>
                    <a:pt x="187960" y="26670"/>
                  </a:lnTo>
                  <a:lnTo>
                    <a:pt x="187960" y="39370"/>
                  </a:lnTo>
                  <a:lnTo>
                    <a:pt x="185420" y="50800"/>
                  </a:lnTo>
                  <a:lnTo>
                    <a:pt x="181610" y="63500"/>
                  </a:lnTo>
                  <a:lnTo>
                    <a:pt x="176530" y="74930"/>
                  </a:lnTo>
                  <a:lnTo>
                    <a:pt x="170180" y="85090"/>
                  </a:lnTo>
                  <a:lnTo>
                    <a:pt x="165100" y="93980"/>
                  </a:lnTo>
                  <a:lnTo>
                    <a:pt x="157480" y="100330"/>
                  </a:lnTo>
                  <a:lnTo>
                    <a:pt x="148590" y="106680"/>
                  </a:lnTo>
                  <a:lnTo>
                    <a:pt x="139700" y="111760"/>
                  </a:lnTo>
                  <a:lnTo>
                    <a:pt x="127000" y="116840"/>
                  </a:lnTo>
                  <a:lnTo>
                    <a:pt x="113030" y="123190"/>
                  </a:lnTo>
                  <a:lnTo>
                    <a:pt x="97790" y="129540"/>
                  </a:lnTo>
                  <a:lnTo>
                    <a:pt x="82550" y="134620"/>
                  </a:lnTo>
                  <a:lnTo>
                    <a:pt x="66040" y="137160"/>
                  </a:lnTo>
                  <a:lnTo>
                    <a:pt x="49530" y="138430"/>
                  </a:lnTo>
                  <a:lnTo>
                    <a:pt x="40640" y="143510"/>
                  </a:lnTo>
                  <a:lnTo>
                    <a:pt x="36830" y="149860"/>
                  </a:lnTo>
                  <a:lnTo>
                    <a:pt x="36830" y="158750"/>
                  </a:lnTo>
                  <a:lnTo>
                    <a:pt x="40640" y="165100"/>
                  </a:lnTo>
                  <a:lnTo>
                    <a:pt x="45720" y="170180"/>
                  </a:lnTo>
                  <a:lnTo>
                    <a:pt x="80010" y="193040"/>
                  </a:lnTo>
                  <a:lnTo>
                    <a:pt x="90170" y="198120"/>
                  </a:lnTo>
                  <a:lnTo>
                    <a:pt x="100330" y="203200"/>
                  </a:lnTo>
                  <a:lnTo>
                    <a:pt x="110490" y="208280"/>
                  </a:lnTo>
                  <a:lnTo>
                    <a:pt x="120650" y="213360"/>
                  </a:lnTo>
                  <a:lnTo>
                    <a:pt x="132080" y="218440"/>
                  </a:lnTo>
                  <a:lnTo>
                    <a:pt x="142240" y="224790"/>
                  </a:lnTo>
                  <a:lnTo>
                    <a:pt x="153670" y="229870"/>
                  </a:lnTo>
                  <a:lnTo>
                    <a:pt x="166370" y="234950"/>
                  </a:lnTo>
                  <a:lnTo>
                    <a:pt x="226060" y="2476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558290" y="4422140"/>
              <a:ext cx="128271" cy="231141"/>
            </a:xfrm>
            <a:custGeom>
              <a:avLst/>
              <a:gdLst/>
              <a:ahLst/>
              <a:cxnLst/>
              <a:rect l="0" t="0" r="0" b="0"/>
              <a:pathLst>
                <a:path w="128271" h="231141">
                  <a:moveTo>
                    <a:pt x="31750" y="0"/>
                  </a:moveTo>
                  <a:lnTo>
                    <a:pt x="20320" y="21590"/>
                  </a:lnTo>
                  <a:lnTo>
                    <a:pt x="15240" y="35560"/>
                  </a:lnTo>
                  <a:lnTo>
                    <a:pt x="11430" y="52070"/>
                  </a:lnTo>
                  <a:lnTo>
                    <a:pt x="7620" y="69850"/>
                  </a:lnTo>
                  <a:lnTo>
                    <a:pt x="5080" y="90170"/>
                  </a:lnTo>
                  <a:lnTo>
                    <a:pt x="3810" y="111760"/>
                  </a:lnTo>
                  <a:lnTo>
                    <a:pt x="2540" y="133350"/>
                  </a:lnTo>
                  <a:lnTo>
                    <a:pt x="2540" y="154940"/>
                  </a:lnTo>
                  <a:lnTo>
                    <a:pt x="3810" y="173990"/>
                  </a:lnTo>
                  <a:lnTo>
                    <a:pt x="6350" y="193040"/>
                  </a:lnTo>
                  <a:lnTo>
                    <a:pt x="11430" y="207010"/>
                  </a:lnTo>
                  <a:lnTo>
                    <a:pt x="17780" y="217170"/>
                  </a:lnTo>
                  <a:lnTo>
                    <a:pt x="25400" y="226060"/>
                  </a:lnTo>
                  <a:lnTo>
                    <a:pt x="36830" y="229870"/>
                  </a:lnTo>
                  <a:lnTo>
                    <a:pt x="50800" y="231140"/>
                  </a:lnTo>
                  <a:lnTo>
                    <a:pt x="64770" y="231140"/>
                  </a:lnTo>
                  <a:lnTo>
                    <a:pt x="78740" y="227330"/>
                  </a:lnTo>
                  <a:lnTo>
                    <a:pt x="91440" y="218440"/>
                  </a:lnTo>
                  <a:lnTo>
                    <a:pt x="102870" y="209550"/>
                  </a:lnTo>
                  <a:lnTo>
                    <a:pt x="111760" y="199390"/>
                  </a:lnTo>
                  <a:lnTo>
                    <a:pt x="119380" y="189230"/>
                  </a:lnTo>
                  <a:lnTo>
                    <a:pt x="124460" y="179070"/>
                  </a:lnTo>
                  <a:lnTo>
                    <a:pt x="128270" y="166370"/>
                  </a:lnTo>
                  <a:lnTo>
                    <a:pt x="128270" y="154940"/>
                  </a:lnTo>
                  <a:lnTo>
                    <a:pt x="128270" y="140970"/>
                  </a:lnTo>
                  <a:lnTo>
                    <a:pt x="125730" y="129540"/>
                  </a:lnTo>
                  <a:lnTo>
                    <a:pt x="123190" y="118110"/>
                  </a:lnTo>
                  <a:lnTo>
                    <a:pt x="120650" y="106680"/>
                  </a:lnTo>
                  <a:lnTo>
                    <a:pt x="118110" y="95250"/>
                  </a:lnTo>
                  <a:lnTo>
                    <a:pt x="111760" y="73660"/>
                  </a:lnTo>
                  <a:lnTo>
                    <a:pt x="106680" y="64770"/>
                  </a:lnTo>
                  <a:lnTo>
                    <a:pt x="101600" y="55880"/>
                  </a:lnTo>
                  <a:lnTo>
                    <a:pt x="96520" y="48260"/>
                  </a:lnTo>
                  <a:lnTo>
                    <a:pt x="88900" y="40640"/>
                  </a:lnTo>
                  <a:lnTo>
                    <a:pt x="80010" y="35560"/>
                  </a:lnTo>
                  <a:lnTo>
                    <a:pt x="71120" y="30480"/>
                  </a:lnTo>
                  <a:lnTo>
                    <a:pt x="59690" y="26670"/>
                  </a:lnTo>
                  <a:lnTo>
                    <a:pt x="48260" y="21590"/>
                  </a:ln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737360" y="4411980"/>
              <a:ext cx="158751" cy="363221"/>
            </a:xfrm>
            <a:custGeom>
              <a:avLst/>
              <a:gdLst/>
              <a:ahLst/>
              <a:cxnLst/>
              <a:rect l="0" t="0" r="0" b="0"/>
              <a:pathLst>
                <a:path w="158751" h="363221">
                  <a:moveTo>
                    <a:pt x="0" y="62230"/>
                  </a:moveTo>
                  <a:lnTo>
                    <a:pt x="5080" y="80010"/>
                  </a:lnTo>
                  <a:lnTo>
                    <a:pt x="13970" y="102870"/>
                  </a:lnTo>
                  <a:lnTo>
                    <a:pt x="20320" y="118110"/>
                  </a:lnTo>
                  <a:lnTo>
                    <a:pt x="25400" y="132080"/>
                  </a:lnTo>
                  <a:lnTo>
                    <a:pt x="29210" y="146050"/>
                  </a:lnTo>
                  <a:lnTo>
                    <a:pt x="34290" y="160020"/>
                  </a:lnTo>
                  <a:lnTo>
                    <a:pt x="36830" y="176530"/>
                  </a:lnTo>
                  <a:lnTo>
                    <a:pt x="38100" y="191770"/>
                  </a:lnTo>
                  <a:lnTo>
                    <a:pt x="39370" y="208280"/>
                  </a:lnTo>
                  <a:lnTo>
                    <a:pt x="40640" y="224790"/>
                  </a:lnTo>
                  <a:lnTo>
                    <a:pt x="40640" y="254000"/>
                  </a:lnTo>
                  <a:lnTo>
                    <a:pt x="41910" y="331470"/>
                  </a:lnTo>
                  <a:lnTo>
                    <a:pt x="41910" y="350520"/>
                  </a:lnTo>
                  <a:lnTo>
                    <a:pt x="40640" y="360680"/>
                  </a:lnTo>
                  <a:lnTo>
                    <a:pt x="39370" y="363220"/>
                  </a:lnTo>
                  <a:lnTo>
                    <a:pt x="36830" y="360680"/>
                  </a:lnTo>
                  <a:lnTo>
                    <a:pt x="34290" y="355600"/>
                  </a:lnTo>
                  <a:lnTo>
                    <a:pt x="33020" y="346710"/>
                  </a:lnTo>
                  <a:lnTo>
                    <a:pt x="33020" y="336550"/>
                  </a:lnTo>
                  <a:lnTo>
                    <a:pt x="31750" y="323850"/>
                  </a:lnTo>
                  <a:lnTo>
                    <a:pt x="29210" y="308610"/>
                  </a:lnTo>
                  <a:lnTo>
                    <a:pt x="26670" y="293370"/>
                  </a:lnTo>
                  <a:lnTo>
                    <a:pt x="24130" y="276860"/>
                  </a:lnTo>
                  <a:lnTo>
                    <a:pt x="22860" y="257810"/>
                  </a:lnTo>
                  <a:lnTo>
                    <a:pt x="22860" y="238760"/>
                  </a:lnTo>
                  <a:lnTo>
                    <a:pt x="22860" y="218440"/>
                  </a:lnTo>
                  <a:lnTo>
                    <a:pt x="24130" y="198120"/>
                  </a:lnTo>
                  <a:lnTo>
                    <a:pt x="26670" y="177800"/>
                  </a:lnTo>
                  <a:lnTo>
                    <a:pt x="29210" y="157480"/>
                  </a:lnTo>
                  <a:lnTo>
                    <a:pt x="35560" y="120650"/>
                  </a:lnTo>
                  <a:lnTo>
                    <a:pt x="40640" y="104140"/>
                  </a:lnTo>
                  <a:lnTo>
                    <a:pt x="45720" y="87630"/>
                  </a:lnTo>
                  <a:lnTo>
                    <a:pt x="50800" y="72390"/>
                  </a:lnTo>
                  <a:lnTo>
                    <a:pt x="57150" y="58420"/>
                  </a:lnTo>
                  <a:lnTo>
                    <a:pt x="63500" y="45720"/>
                  </a:lnTo>
                  <a:lnTo>
                    <a:pt x="71120" y="34290"/>
                  </a:lnTo>
                  <a:lnTo>
                    <a:pt x="77470" y="24130"/>
                  </a:lnTo>
                  <a:lnTo>
                    <a:pt x="83820" y="13970"/>
                  </a:lnTo>
                  <a:lnTo>
                    <a:pt x="91440" y="6350"/>
                  </a:lnTo>
                  <a:lnTo>
                    <a:pt x="101600" y="1270"/>
                  </a:lnTo>
                  <a:lnTo>
                    <a:pt x="114300" y="0"/>
                  </a:lnTo>
                  <a:lnTo>
                    <a:pt x="129540" y="0"/>
                  </a:lnTo>
                  <a:lnTo>
                    <a:pt x="139700" y="5080"/>
                  </a:lnTo>
                  <a:lnTo>
                    <a:pt x="148590" y="15240"/>
                  </a:lnTo>
                  <a:lnTo>
                    <a:pt x="154940" y="27940"/>
                  </a:lnTo>
                  <a:lnTo>
                    <a:pt x="158750" y="44450"/>
                  </a:lnTo>
                  <a:lnTo>
                    <a:pt x="158750" y="63500"/>
                  </a:lnTo>
                  <a:lnTo>
                    <a:pt x="158750" y="83820"/>
                  </a:lnTo>
                  <a:lnTo>
                    <a:pt x="156210" y="101600"/>
                  </a:lnTo>
                  <a:lnTo>
                    <a:pt x="152400" y="116840"/>
                  </a:lnTo>
                  <a:lnTo>
                    <a:pt x="147320" y="129540"/>
                  </a:lnTo>
                  <a:lnTo>
                    <a:pt x="140970" y="140970"/>
                  </a:lnTo>
                  <a:lnTo>
                    <a:pt x="134620" y="151130"/>
                  </a:lnTo>
                  <a:lnTo>
                    <a:pt x="128270" y="160020"/>
                  </a:lnTo>
                  <a:lnTo>
                    <a:pt x="120650" y="168910"/>
                  </a:lnTo>
                  <a:lnTo>
                    <a:pt x="111760" y="176530"/>
                  </a:lnTo>
                  <a:lnTo>
                    <a:pt x="102870" y="184150"/>
                  </a:lnTo>
                  <a:lnTo>
                    <a:pt x="91440" y="191770"/>
                  </a:lnTo>
                  <a:lnTo>
                    <a:pt x="80010" y="199390"/>
                  </a:lnTo>
                  <a:lnTo>
                    <a:pt x="20320" y="209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916430" y="4411980"/>
              <a:ext cx="231141" cy="269241"/>
            </a:xfrm>
            <a:custGeom>
              <a:avLst/>
              <a:gdLst/>
              <a:ahLst/>
              <a:cxnLst/>
              <a:rect l="0" t="0" r="0" b="0"/>
              <a:pathLst>
                <a:path w="231141" h="269241">
                  <a:moveTo>
                    <a:pt x="0" y="0"/>
                  </a:moveTo>
                  <a:lnTo>
                    <a:pt x="16510" y="16510"/>
                  </a:lnTo>
                  <a:lnTo>
                    <a:pt x="22860" y="26670"/>
                  </a:lnTo>
                  <a:lnTo>
                    <a:pt x="27940" y="40640"/>
                  </a:lnTo>
                  <a:lnTo>
                    <a:pt x="33020" y="54610"/>
                  </a:lnTo>
                  <a:lnTo>
                    <a:pt x="35560" y="68580"/>
                  </a:lnTo>
                  <a:lnTo>
                    <a:pt x="38100" y="83820"/>
                  </a:lnTo>
                  <a:lnTo>
                    <a:pt x="39370" y="97790"/>
                  </a:lnTo>
                  <a:lnTo>
                    <a:pt x="39370" y="110490"/>
                  </a:lnTo>
                  <a:lnTo>
                    <a:pt x="38100" y="121920"/>
                  </a:lnTo>
                  <a:lnTo>
                    <a:pt x="35560" y="134620"/>
                  </a:lnTo>
                  <a:lnTo>
                    <a:pt x="34290" y="147320"/>
                  </a:lnTo>
                  <a:lnTo>
                    <a:pt x="33020" y="162560"/>
                  </a:lnTo>
                  <a:lnTo>
                    <a:pt x="33020" y="179070"/>
                  </a:lnTo>
                  <a:lnTo>
                    <a:pt x="34290" y="194310"/>
                  </a:lnTo>
                  <a:lnTo>
                    <a:pt x="38100" y="212090"/>
                  </a:lnTo>
                  <a:lnTo>
                    <a:pt x="43180" y="228600"/>
                  </a:lnTo>
                  <a:lnTo>
                    <a:pt x="52070" y="241300"/>
                  </a:lnTo>
                  <a:lnTo>
                    <a:pt x="63500" y="250190"/>
                  </a:lnTo>
                  <a:lnTo>
                    <a:pt x="77470" y="257810"/>
                  </a:lnTo>
                  <a:lnTo>
                    <a:pt x="93980" y="262890"/>
                  </a:lnTo>
                  <a:lnTo>
                    <a:pt x="111760" y="266700"/>
                  </a:lnTo>
                  <a:lnTo>
                    <a:pt x="130810" y="269240"/>
                  </a:lnTo>
                  <a:lnTo>
                    <a:pt x="148590" y="267970"/>
                  </a:lnTo>
                  <a:lnTo>
                    <a:pt x="167640" y="265430"/>
                  </a:lnTo>
                  <a:lnTo>
                    <a:pt x="23114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936750" y="4505960"/>
              <a:ext cx="179071" cy="53341"/>
            </a:xfrm>
            <a:custGeom>
              <a:avLst/>
              <a:gdLst/>
              <a:ahLst/>
              <a:cxnLst/>
              <a:rect l="0" t="0" r="0" b="0"/>
              <a:pathLst>
                <a:path w="179071" h="53341">
                  <a:moveTo>
                    <a:pt x="0" y="53340"/>
                  </a:moveTo>
                  <a:lnTo>
                    <a:pt x="22860" y="46990"/>
                  </a:lnTo>
                  <a:lnTo>
                    <a:pt x="36830" y="44450"/>
                  </a:lnTo>
                  <a:lnTo>
                    <a:pt x="69850" y="38100"/>
                  </a:lnTo>
                  <a:lnTo>
                    <a:pt x="85090" y="34290"/>
                  </a:lnTo>
                  <a:lnTo>
                    <a:pt x="99060" y="31750"/>
                  </a:lnTo>
                  <a:lnTo>
                    <a:pt x="111760" y="27940"/>
                  </a:lnTo>
                  <a:lnTo>
                    <a:pt x="125730" y="24130"/>
                  </a:lnTo>
                  <a:lnTo>
                    <a:pt x="138430" y="17780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948180" y="4340860"/>
              <a:ext cx="462281" cy="323851"/>
            </a:xfrm>
            <a:custGeom>
              <a:avLst/>
              <a:gdLst/>
              <a:ahLst/>
              <a:cxnLst/>
              <a:rect l="0" t="0" r="0" b="0"/>
              <a:pathLst>
                <a:path w="462281" h="323851">
                  <a:moveTo>
                    <a:pt x="0" y="91440"/>
                  </a:moveTo>
                  <a:lnTo>
                    <a:pt x="16510" y="86360"/>
                  </a:lnTo>
                  <a:lnTo>
                    <a:pt x="40640" y="77470"/>
                  </a:lnTo>
                  <a:lnTo>
                    <a:pt x="54610" y="71120"/>
                  </a:lnTo>
                  <a:lnTo>
                    <a:pt x="68580" y="64770"/>
                  </a:lnTo>
                  <a:lnTo>
                    <a:pt x="97790" y="52070"/>
                  </a:lnTo>
                  <a:lnTo>
                    <a:pt x="111760" y="46990"/>
                  </a:lnTo>
                  <a:lnTo>
                    <a:pt x="125730" y="41910"/>
                  </a:lnTo>
                  <a:lnTo>
                    <a:pt x="139700" y="36830"/>
                  </a:lnTo>
                  <a:lnTo>
                    <a:pt x="167640" y="29210"/>
                  </a:lnTo>
                  <a:lnTo>
                    <a:pt x="181610" y="25400"/>
                  </a:lnTo>
                  <a:lnTo>
                    <a:pt x="194310" y="20320"/>
                  </a:lnTo>
                  <a:lnTo>
                    <a:pt x="207010" y="15240"/>
                  </a:lnTo>
                  <a:lnTo>
                    <a:pt x="218440" y="8890"/>
                  </a:lnTo>
                  <a:lnTo>
                    <a:pt x="231140" y="5080"/>
                  </a:lnTo>
                  <a:lnTo>
                    <a:pt x="243840" y="2540"/>
                  </a:lnTo>
                  <a:lnTo>
                    <a:pt x="257810" y="0"/>
                  </a:lnTo>
                  <a:lnTo>
                    <a:pt x="269240" y="2540"/>
                  </a:lnTo>
                  <a:lnTo>
                    <a:pt x="281940" y="7620"/>
                  </a:lnTo>
                  <a:lnTo>
                    <a:pt x="293370" y="15240"/>
                  </a:lnTo>
                  <a:lnTo>
                    <a:pt x="299720" y="25400"/>
                  </a:lnTo>
                  <a:lnTo>
                    <a:pt x="302260" y="38100"/>
                  </a:lnTo>
                  <a:lnTo>
                    <a:pt x="303530" y="52070"/>
                  </a:lnTo>
                  <a:lnTo>
                    <a:pt x="302260" y="66040"/>
                  </a:lnTo>
                  <a:lnTo>
                    <a:pt x="300990" y="77470"/>
                  </a:lnTo>
                  <a:lnTo>
                    <a:pt x="295910" y="104140"/>
                  </a:lnTo>
                  <a:lnTo>
                    <a:pt x="289560" y="139700"/>
                  </a:lnTo>
                  <a:lnTo>
                    <a:pt x="287020" y="154940"/>
                  </a:lnTo>
                  <a:lnTo>
                    <a:pt x="283210" y="168910"/>
                  </a:lnTo>
                  <a:lnTo>
                    <a:pt x="280670" y="181610"/>
                  </a:lnTo>
                  <a:lnTo>
                    <a:pt x="275590" y="195580"/>
                  </a:lnTo>
                  <a:lnTo>
                    <a:pt x="270510" y="208280"/>
                  </a:lnTo>
                  <a:lnTo>
                    <a:pt x="264160" y="222250"/>
                  </a:lnTo>
                  <a:lnTo>
                    <a:pt x="259080" y="234950"/>
                  </a:lnTo>
                  <a:lnTo>
                    <a:pt x="248920" y="262890"/>
                  </a:lnTo>
                  <a:lnTo>
                    <a:pt x="248920" y="261620"/>
                  </a:lnTo>
                  <a:lnTo>
                    <a:pt x="250190" y="257810"/>
                  </a:lnTo>
                  <a:lnTo>
                    <a:pt x="266700" y="205740"/>
                  </a:lnTo>
                  <a:lnTo>
                    <a:pt x="270510" y="195580"/>
                  </a:lnTo>
                  <a:lnTo>
                    <a:pt x="276860" y="170180"/>
                  </a:lnTo>
                  <a:lnTo>
                    <a:pt x="287020" y="129540"/>
                  </a:lnTo>
                  <a:lnTo>
                    <a:pt x="292100" y="116840"/>
                  </a:lnTo>
                  <a:lnTo>
                    <a:pt x="297180" y="105410"/>
                  </a:lnTo>
                  <a:lnTo>
                    <a:pt x="303530" y="93980"/>
                  </a:lnTo>
                  <a:lnTo>
                    <a:pt x="309880" y="82550"/>
                  </a:lnTo>
                  <a:lnTo>
                    <a:pt x="316230" y="71120"/>
                  </a:lnTo>
                  <a:lnTo>
                    <a:pt x="322580" y="60960"/>
                  </a:lnTo>
                  <a:lnTo>
                    <a:pt x="332740" y="50800"/>
                  </a:lnTo>
                  <a:lnTo>
                    <a:pt x="342900" y="41910"/>
                  </a:lnTo>
                  <a:lnTo>
                    <a:pt x="354330" y="34290"/>
                  </a:lnTo>
                  <a:lnTo>
                    <a:pt x="368300" y="31750"/>
                  </a:lnTo>
                  <a:lnTo>
                    <a:pt x="383540" y="31750"/>
                  </a:lnTo>
                  <a:lnTo>
                    <a:pt x="400050" y="34290"/>
                  </a:lnTo>
                  <a:lnTo>
                    <a:pt x="411480" y="39370"/>
                  </a:lnTo>
                  <a:lnTo>
                    <a:pt x="420370" y="45720"/>
                  </a:lnTo>
                  <a:lnTo>
                    <a:pt x="427990" y="54610"/>
                  </a:lnTo>
                  <a:lnTo>
                    <a:pt x="433070" y="64770"/>
                  </a:lnTo>
                  <a:lnTo>
                    <a:pt x="438150" y="76200"/>
                  </a:lnTo>
                  <a:lnTo>
                    <a:pt x="443230" y="87630"/>
                  </a:lnTo>
                  <a:lnTo>
                    <a:pt x="447040" y="101600"/>
                  </a:lnTo>
                  <a:lnTo>
                    <a:pt x="450850" y="114300"/>
                  </a:lnTo>
                  <a:lnTo>
                    <a:pt x="454660" y="128270"/>
                  </a:lnTo>
                  <a:lnTo>
                    <a:pt x="457200" y="142240"/>
                  </a:lnTo>
                  <a:lnTo>
                    <a:pt x="459740" y="158750"/>
                  </a:lnTo>
                  <a:lnTo>
                    <a:pt x="461010" y="175260"/>
                  </a:lnTo>
                  <a:lnTo>
                    <a:pt x="461010" y="190500"/>
                  </a:lnTo>
                  <a:lnTo>
                    <a:pt x="462280" y="219710"/>
                  </a:lnTo>
                  <a:lnTo>
                    <a:pt x="461010" y="237490"/>
                  </a:lnTo>
                  <a:lnTo>
                    <a:pt x="452120" y="3238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242820" y="4495800"/>
              <a:ext cx="179071" cy="25401"/>
            </a:xfrm>
            <a:custGeom>
              <a:avLst/>
              <a:gdLst/>
              <a:ahLst/>
              <a:cxnLst/>
              <a:rect l="0" t="0" r="0" b="0"/>
              <a:pathLst>
                <a:path w="179071" h="25401">
                  <a:moveTo>
                    <a:pt x="0" y="0"/>
                  </a:moveTo>
                  <a:lnTo>
                    <a:pt x="11430" y="11430"/>
                  </a:lnTo>
                  <a:lnTo>
                    <a:pt x="19050" y="15240"/>
                  </a:lnTo>
                  <a:lnTo>
                    <a:pt x="29210" y="19050"/>
                  </a:lnTo>
                  <a:lnTo>
                    <a:pt x="40640" y="24130"/>
                  </a:lnTo>
                  <a:lnTo>
                    <a:pt x="54610" y="25400"/>
                  </a:lnTo>
                  <a:lnTo>
                    <a:pt x="71120" y="25400"/>
                  </a:lnTo>
                  <a:lnTo>
                    <a:pt x="90170" y="24130"/>
                  </a:lnTo>
                  <a:lnTo>
                    <a:pt x="105410" y="21590"/>
                  </a:lnTo>
                  <a:lnTo>
                    <a:pt x="119380" y="19050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468880" y="4422140"/>
              <a:ext cx="158751" cy="252731"/>
            </a:xfrm>
            <a:custGeom>
              <a:avLst/>
              <a:gdLst/>
              <a:ahLst/>
              <a:cxnLst/>
              <a:rect l="0" t="0" r="0" b="0"/>
              <a:pathLst>
                <a:path w="158751" h="252731">
                  <a:moveTo>
                    <a:pt x="46990" y="10160"/>
                  </a:moveTo>
                  <a:lnTo>
                    <a:pt x="41910" y="26670"/>
                  </a:lnTo>
                  <a:lnTo>
                    <a:pt x="39370" y="39370"/>
                  </a:lnTo>
                  <a:lnTo>
                    <a:pt x="35560" y="54610"/>
                  </a:lnTo>
                  <a:lnTo>
                    <a:pt x="33020" y="71120"/>
                  </a:lnTo>
                  <a:lnTo>
                    <a:pt x="29210" y="86360"/>
                  </a:lnTo>
                  <a:lnTo>
                    <a:pt x="26670" y="99060"/>
                  </a:lnTo>
                  <a:lnTo>
                    <a:pt x="22860" y="111760"/>
                  </a:lnTo>
                  <a:lnTo>
                    <a:pt x="19050" y="127000"/>
                  </a:lnTo>
                  <a:lnTo>
                    <a:pt x="12700" y="162560"/>
                  </a:lnTo>
                  <a:lnTo>
                    <a:pt x="8890" y="179070"/>
                  </a:lnTo>
                  <a:lnTo>
                    <a:pt x="5080" y="193040"/>
                  </a:lnTo>
                  <a:lnTo>
                    <a:pt x="1270" y="205740"/>
                  </a:lnTo>
                  <a:lnTo>
                    <a:pt x="0" y="209550"/>
                  </a:lnTo>
                  <a:lnTo>
                    <a:pt x="1270" y="207010"/>
                  </a:lnTo>
                  <a:lnTo>
                    <a:pt x="2540" y="201930"/>
                  </a:lnTo>
                  <a:lnTo>
                    <a:pt x="20320" y="116840"/>
                  </a:lnTo>
                  <a:lnTo>
                    <a:pt x="24130" y="101600"/>
                  </a:lnTo>
                  <a:lnTo>
                    <a:pt x="29210" y="86360"/>
                  </a:lnTo>
                  <a:lnTo>
                    <a:pt x="35560" y="71120"/>
                  </a:lnTo>
                  <a:lnTo>
                    <a:pt x="45720" y="45720"/>
                  </a:lnTo>
                  <a:lnTo>
                    <a:pt x="49530" y="34290"/>
                  </a:lnTo>
                  <a:lnTo>
                    <a:pt x="54610" y="24130"/>
                  </a:lnTo>
                  <a:lnTo>
                    <a:pt x="60960" y="13970"/>
                  </a:lnTo>
                  <a:lnTo>
                    <a:pt x="66040" y="6350"/>
                  </a:lnTo>
                  <a:lnTo>
                    <a:pt x="73660" y="1270"/>
                  </a:lnTo>
                  <a:lnTo>
                    <a:pt x="82550" y="0"/>
                  </a:lnTo>
                  <a:lnTo>
                    <a:pt x="92710" y="0"/>
                  </a:lnTo>
                  <a:lnTo>
                    <a:pt x="100330" y="3810"/>
                  </a:lnTo>
                  <a:lnTo>
                    <a:pt x="109220" y="8890"/>
                  </a:lnTo>
                  <a:lnTo>
                    <a:pt x="116840" y="16510"/>
                  </a:lnTo>
                  <a:lnTo>
                    <a:pt x="123190" y="25400"/>
                  </a:lnTo>
                  <a:lnTo>
                    <a:pt x="128270" y="34290"/>
                  </a:lnTo>
                  <a:lnTo>
                    <a:pt x="132080" y="43180"/>
                  </a:lnTo>
                  <a:lnTo>
                    <a:pt x="137160" y="53340"/>
                  </a:lnTo>
                  <a:lnTo>
                    <a:pt x="140970" y="63500"/>
                  </a:lnTo>
                  <a:lnTo>
                    <a:pt x="144780" y="73660"/>
                  </a:lnTo>
                  <a:lnTo>
                    <a:pt x="147320" y="85090"/>
                  </a:lnTo>
                  <a:lnTo>
                    <a:pt x="149860" y="97790"/>
                  </a:lnTo>
                  <a:lnTo>
                    <a:pt x="149860" y="110490"/>
                  </a:lnTo>
                  <a:lnTo>
                    <a:pt x="152400" y="127000"/>
                  </a:lnTo>
                  <a:lnTo>
                    <a:pt x="157480" y="162560"/>
                  </a:lnTo>
                  <a:lnTo>
                    <a:pt x="158750" y="179070"/>
                  </a:lnTo>
                  <a:lnTo>
                    <a:pt x="157480" y="195580"/>
                  </a:lnTo>
                  <a:lnTo>
                    <a:pt x="15240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702560" y="4366260"/>
              <a:ext cx="160021" cy="285751"/>
            </a:xfrm>
            <a:custGeom>
              <a:avLst/>
              <a:gdLst/>
              <a:ahLst/>
              <a:cxnLst/>
              <a:rect l="0" t="0" r="0" b="0"/>
              <a:pathLst>
                <a:path w="160021" h="285751">
                  <a:moveTo>
                    <a:pt x="129540" y="13970"/>
                  </a:moveTo>
                  <a:lnTo>
                    <a:pt x="118110" y="2540"/>
                  </a:lnTo>
                  <a:lnTo>
                    <a:pt x="110490" y="0"/>
                  </a:lnTo>
                  <a:lnTo>
                    <a:pt x="100330" y="0"/>
                  </a:lnTo>
                  <a:lnTo>
                    <a:pt x="88900" y="1270"/>
                  </a:lnTo>
                  <a:lnTo>
                    <a:pt x="77470" y="3810"/>
                  </a:lnTo>
                  <a:lnTo>
                    <a:pt x="63500" y="8890"/>
                  </a:lnTo>
                  <a:lnTo>
                    <a:pt x="50800" y="13970"/>
                  </a:lnTo>
                  <a:lnTo>
                    <a:pt x="39370" y="19050"/>
                  </a:lnTo>
                  <a:lnTo>
                    <a:pt x="30480" y="25400"/>
                  </a:lnTo>
                  <a:lnTo>
                    <a:pt x="21590" y="31750"/>
                  </a:lnTo>
                  <a:lnTo>
                    <a:pt x="13970" y="40640"/>
                  </a:lnTo>
                  <a:lnTo>
                    <a:pt x="7620" y="48260"/>
                  </a:lnTo>
                  <a:lnTo>
                    <a:pt x="2540" y="58420"/>
                  </a:lnTo>
                  <a:lnTo>
                    <a:pt x="1270" y="67310"/>
                  </a:lnTo>
                  <a:lnTo>
                    <a:pt x="0" y="77470"/>
                  </a:lnTo>
                  <a:lnTo>
                    <a:pt x="1270" y="87630"/>
                  </a:lnTo>
                  <a:lnTo>
                    <a:pt x="3810" y="96520"/>
                  </a:lnTo>
                  <a:lnTo>
                    <a:pt x="8890" y="105410"/>
                  </a:lnTo>
                  <a:lnTo>
                    <a:pt x="13970" y="113030"/>
                  </a:lnTo>
                  <a:lnTo>
                    <a:pt x="20320" y="120650"/>
                  </a:lnTo>
                  <a:lnTo>
                    <a:pt x="25400" y="128270"/>
                  </a:lnTo>
                  <a:lnTo>
                    <a:pt x="33020" y="135890"/>
                  </a:lnTo>
                  <a:lnTo>
                    <a:pt x="40640" y="143510"/>
                  </a:lnTo>
                  <a:lnTo>
                    <a:pt x="49530" y="149860"/>
                  </a:lnTo>
                  <a:lnTo>
                    <a:pt x="58420" y="157480"/>
                  </a:lnTo>
                  <a:lnTo>
                    <a:pt x="77470" y="171450"/>
                  </a:lnTo>
                  <a:lnTo>
                    <a:pt x="87630" y="179070"/>
                  </a:lnTo>
                  <a:lnTo>
                    <a:pt x="97790" y="185420"/>
                  </a:lnTo>
                  <a:lnTo>
                    <a:pt x="105410" y="193040"/>
                  </a:lnTo>
                  <a:lnTo>
                    <a:pt x="114300" y="199390"/>
                  </a:lnTo>
                  <a:lnTo>
                    <a:pt x="128270" y="213360"/>
                  </a:lnTo>
                  <a:lnTo>
                    <a:pt x="135890" y="220980"/>
                  </a:lnTo>
                  <a:lnTo>
                    <a:pt x="143510" y="228600"/>
                  </a:lnTo>
                  <a:lnTo>
                    <a:pt x="149860" y="237490"/>
                  </a:lnTo>
                  <a:lnTo>
                    <a:pt x="157480" y="247650"/>
                  </a:lnTo>
                  <a:lnTo>
                    <a:pt x="160020" y="256540"/>
                  </a:lnTo>
                  <a:lnTo>
                    <a:pt x="158750" y="264160"/>
                  </a:lnTo>
                  <a:lnTo>
                    <a:pt x="156210" y="271780"/>
                  </a:lnTo>
                  <a:lnTo>
                    <a:pt x="149860" y="276860"/>
                  </a:lnTo>
                  <a:lnTo>
                    <a:pt x="140970" y="280670"/>
                  </a:lnTo>
                  <a:lnTo>
                    <a:pt x="129540" y="283210"/>
                  </a:lnTo>
                  <a:lnTo>
                    <a:pt x="115570" y="284480"/>
                  </a:lnTo>
                  <a:lnTo>
                    <a:pt x="99060" y="285750"/>
                  </a:lnTo>
                  <a:lnTo>
                    <a:pt x="81280" y="285750"/>
                  </a:lnTo>
                  <a:lnTo>
                    <a:pt x="64770" y="283210"/>
                  </a:lnTo>
                  <a:lnTo>
                    <a:pt x="48260" y="276860"/>
                  </a:lnTo>
                  <a:lnTo>
                    <a:pt x="3810" y="255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23240" y="4744720"/>
              <a:ext cx="466091" cy="266701"/>
            </a:xfrm>
            <a:custGeom>
              <a:avLst/>
              <a:gdLst/>
              <a:ahLst/>
              <a:cxnLst/>
              <a:rect l="0" t="0" r="0" b="0"/>
              <a:pathLst>
                <a:path w="466091" h="266701">
                  <a:moveTo>
                    <a:pt x="34290" y="119380"/>
                  </a:moveTo>
                  <a:lnTo>
                    <a:pt x="24130" y="102870"/>
                  </a:lnTo>
                  <a:lnTo>
                    <a:pt x="20320" y="102870"/>
                  </a:lnTo>
                  <a:lnTo>
                    <a:pt x="17780" y="106680"/>
                  </a:lnTo>
                  <a:lnTo>
                    <a:pt x="16510" y="114300"/>
                  </a:lnTo>
                  <a:lnTo>
                    <a:pt x="15240" y="127000"/>
                  </a:lnTo>
                  <a:lnTo>
                    <a:pt x="15240" y="142240"/>
                  </a:lnTo>
                  <a:lnTo>
                    <a:pt x="13970" y="176530"/>
                  </a:lnTo>
                  <a:lnTo>
                    <a:pt x="13970" y="210820"/>
                  </a:lnTo>
                  <a:lnTo>
                    <a:pt x="11430" y="217170"/>
                  </a:lnTo>
                  <a:lnTo>
                    <a:pt x="7620" y="214630"/>
                  </a:lnTo>
                  <a:lnTo>
                    <a:pt x="2540" y="207010"/>
                  </a:lnTo>
                  <a:lnTo>
                    <a:pt x="0" y="196850"/>
                  </a:lnTo>
                  <a:lnTo>
                    <a:pt x="0" y="184150"/>
                  </a:lnTo>
                  <a:lnTo>
                    <a:pt x="1270" y="168910"/>
                  </a:lnTo>
                  <a:lnTo>
                    <a:pt x="2540" y="156210"/>
                  </a:lnTo>
                  <a:lnTo>
                    <a:pt x="5080" y="143510"/>
                  </a:lnTo>
                  <a:lnTo>
                    <a:pt x="7620" y="132080"/>
                  </a:lnTo>
                  <a:lnTo>
                    <a:pt x="11430" y="120650"/>
                  </a:lnTo>
                  <a:lnTo>
                    <a:pt x="17780" y="99060"/>
                  </a:lnTo>
                  <a:lnTo>
                    <a:pt x="21590" y="88900"/>
                  </a:lnTo>
                  <a:lnTo>
                    <a:pt x="27940" y="81280"/>
                  </a:lnTo>
                  <a:lnTo>
                    <a:pt x="33020" y="72390"/>
                  </a:lnTo>
                  <a:lnTo>
                    <a:pt x="45720" y="54610"/>
                  </a:lnTo>
                  <a:lnTo>
                    <a:pt x="53340" y="44450"/>
                  </a:lnTo>
                  <a:lnTo>
                    <a:pt x="59690" y="35560"/>
                  </a:lnTo>
                  <a:lnTo>
                    <a:pt x="66040" y="26670"/>
                  </a:lnTo>
                  <a:lnTo>
                    <a:pt x="73660" y="19050"/>
                  </a:lnTo>
                  <a:lnTo>
                    <a:pt x="82550" y="12700"/>
                  </a:lnTo>
                  <a:lnTo>
                    <a:pt x="93980" y="7620"/>
                  </a:lnTo>
                  <a:lnTo>
                    <a:pt x="105410" y="2540"/>
                  </a:lnTo>
                  <a:lnTo>
                    <a:pt x="116840" y="1270"/>
                  </a:lnTo>
                  <a:lnTo>
                    <a:pt x="128270" y="0"/>
                  </a:lnTo>
                  <a:lnTo>
                    <a:pt x="139700" y="1270"/>
                  </a:lnTo>
                  <a:lnTo>
                    <a:pt x="144780" y="6350"/>
                  </a:lnTo>
                  <a:lnTo>
                    <a:pt x="148590" y="15240"/>
                  </a:lnTo>
                  <a:lnTo>
                    <a:pt x="148590" y="25400"/>
                  </a:lnTo>
                  <a:lnTo>
                    <a:pt x="147320" y="36830"/>
                  </a:lnTo>
                  <a:lnTo>
                    <a:pt x="143510" y="49530"/>
                  </a:lnTo>
                  <a:lnTo>
                    <a:pt x="138430" y="62230"/>
                  </a:lnTo>
                  <a:lnTo>
                    <a:pt x="133350" y="72390"/>
                  </a:lnTo>
                  <a:lnTo>
                    <a:pt x="127000" y="82550"/>
                  </a:lnTo>
                  <a:lnTo>
                    <a:pt x="120650" y="91440"/>
                  </a:lnTo>
                  <a:lnTo>
                    <a:pt x="113030" y="100330"/>
                  </a:lnTo>
                  <a:lnTo>
                    <a:pt x="104140" y="110490"/>
                  </a:lnTo>
                  <a:lnTo>
                    <a:pt x="95250" y="120650"/>
                  </a:lnTo>
                  <a:lnTo>
                    <a:pt x="86360" y="129540"/>
                  </a:lnTo>
                  <a:lnTo>
                    <a:pt x="76200" y="138430"/>
                  </a:lnTo>
                  <a:lnTo>
                    <a:pt x="66040" y="146050"/>
                  </a:lnTo>
                  <a:lnTo>
                    <a:pt x="64770" y="148590"/>
                  </a:lnTo>
                  <a:lnTo>
                    <a:pt x="69850" y="148590"/>
                  </a:lnTo>
                  <a:lnTo>
                    <a:pt x="78740" y="146050"/>
                  </a:lnTo>
                  <a:lnTo>
                    <a:pt x="99060" y="139700"/>
                  </a:lnTo>
                  <a:lnTo>
                    <a:pt x="109220" y="135890"/>
                  </a:lnTo>
                  <a:lnTo>
                    <a:pt x="120650" y="134620"/>
                  </a:lnTo>
                  <a:lnTo>
                    <a:pt x="133350" y="133350"/>
                  </a:lnTo>
                  <a:lnTo>
                    <a:pt x="146050" y="132080"/>
                  </a:lnTo>
                  <a:lnTo>
                    <a:pt x="160020" y="133350"/>
                  </a:lnTo>
                  <a:lnTo>
                    <a:pt x="175260" y="137160"/>
                  </a:lnTo>
                  <a:lnTo>
                    <a:pt x="191770" y="142240"/>
                  </a:lnTo>
                  <a:lnTo>
                    <a:pt x="204470" y="148590"/>
                  </a:lnTo>
                  <a:lnTo>
                    <a:pt x="213360" y="156210"/>
                  </a:lnTo>
                  <a:lnTo>
                    <a:pt x="219710" y="165100"/>
                  </a:lnTo>
                  <a:lnTo>
                    <a:pt x="223520" y="175260"/>
                  </a:lnTo>
                  <a:lnTo>
                    <a:pt x="224790" y="186690"/>
                  </a:lnTo>
                  <a:lnTo>
                    <a:pt x="224790" y="199390"/>
                  </a:lnTo>
                  <a:lnTo>
                    <a:pt x="222250" y="210820"/>
                  </a:lnTo>
                  <a:lnTo>
                    <a:pt x="218440" y="219710"/>
                  </a:lnTo>
                  <a:lnTo>
                    <a:pt x="213360" y="228600"/>
                  </a:lnTo>
                  <a:lnTo>
                    <a:pt x="207010" y="234950"/>
                  </a:lnTo>
                  <a:lnTo>
                    <a:pt x="198120" y="241300"/>
                  </a:lnTo>
                  <a:lnTo>
                    <a:pt x="189230" y="246380"/>
                  </a:lnTo>
                  <a:lnTo>
                    <a:pt x="177800" y="251460"/>
                  </a:lnTo>
                  <a:lnTo>
                    <a:pt x="163830" y="257810"/>
                  </a:lnTo>
                  <a:lnTo>
                    <a:pt x="148590" y="264160"/>
                  </a:lnTo>
                  <a:lnTo>
                    <a:pt x="137160" y="266700"/>
                  </a:lnTo>
                  <a:lnTo>
                    <a:pt x="125730" y="265430"/>
                  </a:lnTo>
                  <a:lnTo>
                    <a:pt x="116840" y="262890"/>
                  </a:lnTo>
                  <a:lnTo>
                    <a:pt x="113030" y="255270"/>
                  </a:lnTo>
                  <a:lnTo>
                    <a:pt x="113030" y="246380"/>
                  </a:lnTo>
                  <a:lnTo>
                    <a:pt x="114300" y="236220"/>
                  </a:lnTo>
                  <a:lnTo>
                    <a:pt x="119380" y="226060"/>
                  </a:lnTo>
                  <a:lnTo>
                    <a:pt x="127000" y="217170"/>
                  </a:lnTo>
                  <a:lnTo>
                    <a:pt x="157480" y="186690"/>
                  </a:lnTo>
                  <a:lnTo>
                    <a:pt x="165100" y="179070"/>
                  </a:lnTo>
                  <a:lnTo>
                    <a:pt x="173990" y="172720"/>
                  </a:lnTo>
                  <a:lnTo>
                    <a:pt x="184150" y="165100"/>
                  </a:lnTo>
                  <a:lnTo>
                    <a:pt x="194310" y="158750"/>
                  </a:lnTo>
                  <a:lnTo>
                    <a:pt x="204470" y="153670"/>
                  </a:lnTo>
                  <a:lnTo>
                    <a:pt x="214630" y="149860"/>
                  </a:lnTo>
                  <a:lnTo>
                    <a:pt x="224790" y="146050"/>
                  </a:lnTo>
                  <a:lnTo>
                    <a:pt x="234950" y="140970"/>
                  </a:lnTo>
                  <a:lnTo>
                    <a:pt x="245110" y="137160"/>
                  </a:lnTo>
                  <a:lnTo>
                    <a:pt x="256540" y="135890"/>
                  </a:lnTo>
                  <a:lnTo>
                    <a:pt x="266700" y="135890"/>
                  </a:lnTo>
                  <a:lnTo>
                    <a:pt x="276860" y="138430"/>
                  </a:lnTo>
                  <a:lnTo>
                    <a:pt x="285750" y="143510"/>
                  </a:lnTo>
                  <a:lnTo>
                    <a:pt x="294640" y="152400"/>
                  </a:lnTo>
                  <a:lnTo>
                    <a:pt x="303530" y="162560"/>
                  </a:lnTo>
                  <a:lnTo>
                    <a:pt x="308610" y="175260"/>
                  </a:lnTo>
                  <a:lnTo>
                    <a:pt x="312420" y="189230"/>
                  </a:lnTo>
                  <a:lnTo>
                    <a:pt x="313690" y="204470"/>
                  </a:lnTo>
                  <a:lnTo>
                    <a:pt x="317500" y="210820"/>
                  </a:lnTo>
                  <a:lnTo>
                    <a:pt x="320040" y="212090"/>
                  </a:lnTo>
                  <a:lnTo>
                    <a:pt x="323850" y="209550"/>
                  </a:lnTo>
                  <a:lnTo>
                    <a:pt x="327660" y="203200"/>
                  </a:lnTo>
                  <a:lnTo>
                    <a:pt x="332740" y="194310"/>
                  </a:lnTo>
                  <a:lnTo>
                    <a:pt x="339090" y="182880"/>
                  </a:lnTo>
                  <a:lnTo>
                    <a:pt x="346710" y="172720"/>
                  </a:lnTo>
                  <a:lnTo>
                    <a:pt x="354330" y="161290"/>
                  </a:lnTo>
                  <a:lnTo>
                    <a:pt x="364490" y="151130"/>
                  </a:lnTo>
                  <a:lnTo>
                    <a:pt x="374650" y="142240"/>
                  </a:lnTo>
                  <a:lnTo>
                    <a:pt x="386080" y="133350"/>
                  </a:lnTo>
                  <a:lnTo>
                    <a:pt x="398780" y="124460"/>
                  </a:lnTo>
                  <a:lnTo>
                    <a:pt x="412750" y="119380"/>
                  </a:lnTo>
                  <a:lnTo>
                    <a:pt x="425450" y="115570"/>
                  </a:lnTo>
                  <a:lnTo>
                    <a:pt x="466090" y="1193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021080" y="4716780"/>
              <a:ext cx="105411" cy="389891"/>
            </a:xfrm>
            <a:custGeom>
              <a:avLst/>
              <a:gdLst/>
              <a:ahLst/>
              <a:cxnLst/>
              <a:rect l="0" t="0" r="0" b="0"/>
              <a:pathLst>
                <a:path w="105411" h="389891">
                  <a:moveTo>
                    <a:pt x="105410" y="0"/>
                  </a:moveTo>
                  <a:lnTo>
                    <a:pt x="100330" y="27940"/>
                  </a:lnTo>
                  <a:lnTo>
                    <a:pt x="96520" y="39370"/>
                  </a:lnTo>
                  <a:lnTo>
                    <a:pt x="93980" y="50800"/>
                  </a:lnTo>
                  <a:lnTo>
                    <a:pt x="87630" y="72390"/>
                  </a:lnTo>
                  <a:lnTo>
                    <a:pt x="81280" y="93980"/>
                  </a:lnTo>
                  <a:lnTo>
                    <a:pt x="77470" y="106680"/>
                  </a:lnTo>
                  <a:lnTo>
                    <a:pt x="69850" y="132080"/>
                  </a:lnTo>
                  <a:lnTo>
                    <a:pt x="59690" y="172720"/>
                  </a:lnTo>
                  <a:lnTo>
                    <a:pt x="54610" y="186690"/>
                  </a:lnTo>
                  <a:lnTo>
                    <a:pt x="49530" y="200660"/>
                  </a:lnTo>
                  <a:lnTo>
                    <a:pt x="43180" y="214630"/>
                  </a:lnTo>
                  <a:lnTo>
                    <a:pt x="38100" y="228600"/>
                  </a:lnTo>
                  <a:lnTo>
                    <a:pt x="34290" y="242570"/>
                  </a:lnTo>
                  <a:lnTo>
                    <a:pt x="21590" y="280670"/>
                  </a:lnTo>
                  <a:lnTo>
                    <a:pt x="7620" y="326390"/>
                  </a:lnTo>
                  <a:lnTo>
                    <a:pt x="3810" y="337820"/>
                  </a:lnTo>
                  <a:lnTo>
                    <a:pt x="0" y="350520"/>
                  </a:lnTo>
                  <a:lnTo>
                    <a:pt x="0" y="389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200150" y="4784090"/>
              <a:ext cx="162561" cy="236221"/>
            </a:xfrm>
            <a:custGeom>
              <a:avLst/>
              <a:gdLst/>
              <a:ahLst/>
              <a:cxnLst/>
              <a:rect l="0" t="0" r="0" b="0"/>
              <a:pathLst>
                <a:path w="162561" h="236221">
                  <a:moveTo>
                    <a:pt x="127000" y="27940"/>
                  </a:moveTo>
                  <a:lnTo>
                    <a:pt x="115570" y="10160"/>
                  </a:lnTo>
                  <a:lnTo>
                    <a:pt x="106680" y="6350"/>
                  </a:lnTo>
                  <a:lnTo>
                    <a:pt x="97790" y="2540"/>
                  </a:lnTo>
                  <a:lnTo>
                    <a:pt x="86360" y="0"/>
                  </a:lnTo>
                  <a:lnTo>
                    <a:pt x="74930" y="2540"/>
                  </a:lnTo>
                  <a:lnTo>
                    <a:pt x="63500" y="7620"/>
                  </a:lnTo>
                  <a:lnTo>
                    <a:pt x="53340" y="13970"/>
                  </a:lnTo>
                  <a:lnTo>
                    <a:pt x="43180" y="21590"/>
                  </a:lnTo>
                  <a:lnTo>
                    <a:pt x="35560" y="30480"/>
                  </a:lnTo>
                  <a:lnTo>
                    <a:pt x="26670" y="40640"/>
                  </a:lnTo>
                  <a:lnTo>
                    <a:pt x="22860" y="50800"/>
                  </a:lnTo>
                  <a:lnTo>
                    <a:pt x="21590" y="63500"/>
                  </a:lnTo>
                  <a:lnTo>
                    <a:pt x="21590" y="76200"/>
                  </a:lnTo>
                  <a:lnTo>
                    <a:pt x="24130" y="86360"/>
                  </a:lnTo>
                  <a:lnTo>
                    <a:pt x="30480" y="96520"/>
                  </a:lnTo>
                  <a:lnTo>
                    <a:pt x="38100" y="105410"/>
                  </a:lnTo>
                  <a:lnTo>
                    <a:pt x="48260" y="113030"/>
                  </a:lnTo>
                  <a:lnTo>
                    <a:pt x="62230" y="120650"/>
                  </a:lnTo>
                  <a:lnTo>
                    <a:pt x="119380" y="149860"/>
                  </a:lnTo>
                  <a:lnTo>
                    <a:pt x="132080" y="157480"/>
                  </a:lnTo>
                  <a:lnTo>
                    <a:pt x="144780" y="163830"/>
                  </a:lnTo>
                  <a:lnTo>
                    <a:pt x="156210" y="171450"/>
                  </a:lnTo>
                  <a:lnTo>
                    <a:pt x="161290" y="179070"/>
                  </a:lnTo>
                  <a:lnTo>
                    <a:pt x="162560" y="187960"/>
                  </a:lnTo>
                  <a:lnTo>
                    <a:pt x="161290" y="198120"/>
                  </a:lnTo>
                  <a:lnTo>
                    <a:pt x="156210" y="205740"/>
                  </a:lnTo>
                  <a:lnTo>
                    <a:pt x="149860" y="212090"/>
                  </a:lnTo>
                  <a:lnTo>
                    <a:pt x="142240" y="217170"/>
                  </a:lnTo>
                  <a:lnTo>
                    <a:pt x="133350" y="220980"/>
                  </a:lnTo>
                  <a:lnTo>
                    <a:pt x="124460" y="226060"/>
                  </a:lnTo>
                  <a:lnTo>
                    <a:pt x="114300" y="229870"/>
                  </a:lnTo>
                  <a:lnTo>
                    <a:pt x="100330" y="232410"/>
                  </a:lnTo>
                  <a:lnTo>
                    <a:pt x="85090" y="234950"/>
                  </a:lnTo>
                  <a:lnTo>
                    <a:pt x="67310" y="236220"/>
                  </a:lnTo>
                  <a:lnTo>
                    <a:pt x="52070" y="234950"/>
                  </a:lnTo>
                  <a:lnTo>
                    <a:pt x="38100" y="233680"/>
                  </a:lnTo>
                  <a:lnTo>
                    <a:pt x="0" y="2273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397000" y="4853940"/>
              <a:ext cx="119381" cy="179071"/>
            </a:xfrm>
            <a:custGeom>
              <a:avLst/>
              <a:gdLst/>
              <a:ahLst/>
              <a:cxnLst/>
              <a:rect l="0" t="0" r="0" b="0"/>
              <a:pathLst>
                <a:path w="119381" h="179071">
                  <a:moveTo>
                    <a:pt x="87630" y="0"/>
                  </a:moveTo>
                  <a:lnTo>
                    <a:pt x="43180" y="29210"/>
                  </a:lnTo>
                  <a:lnTo>
                    <a:pt x="34290" y="35560"/>
                  </a:lnTo>
                  <a:lnTo>
                    <a:pt x="26670" y="41910"/>
                  </a:lnTo>
                  <a:lnTo>
                    <a:pt x="19050" y="49530"/>
                  </a:lnTo>
                  <a:lnTo>
                    <a:pt x="12700" y="58420"/>
                  </a:lnTo>
                  <a:lnTo>
                    <a:pt x="7620" y="69850"/>
                  </a:lnTo>
                  <a:lnTo>
                    <a:pt x="2540" y="81280"/>
                  </a:lnTo>
                  <a:lnTo>
                    <a:pt x="0" y="93980"/>
                  </a:lnTo>
                  <a:lnTo>
                    <a:pt x="0" y="106680"/>
                  </a:lnTo>
                  <a:lnTo>
                    <a:pt x="1270" y="120650"/>
                  </a:lnTo>
                  <a:lnTo>
                    <a:pt x="3810" y="132080"/>
                  </a:lnTo>
                  <a:lnTo>
                    <a:pt x="8890" y="140970"/>
                  </a:lnTo>
                  <a:lnTo>
                    <a:pt x="13970" y="149860"/>
                  </a:lnTo>
                  <a:lnTo>
                    <a:pt x="21590" y="158750"/>
                  </a:lnTo>
                  <a:lnTo>
                    <a:pt x="31750" y="166370"/>
                  </a:lnTo>
                  <a:lnTo>
                    <a:pt x="43180" y="173990"/>
                  </a:lnTo>
                  <a:lnTo>
                    <a:pt x="57150" y="177800"/>
                  </a:lnTo>
                  <a:lnTo>
                    <a:pt x="72390" y="179070"/>
                  </a:lnTo>
                  <a:lnTo>
                    <a:pt x="11938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565910" y="4885690"/>
              <a:ext cx="120651" cy="152401"/>
            </a:xfrm>
            <a:custGeom>
              <a:avLst/>
              <a:gdLst/>
              <a:ahLst/>
              <a:cxnLst/>
              <a:rect l="0" t="0" r="0" b="0"/>
              <a:pathLst>
                <a:path w="120651" h="152401">
                  <a:moveTo>
                    <a:pt x="55880" y="10160"/>
                  </a:moveTo>
                  <a:lnTo>
                    <a:pt x="38100" y="15240"/>
                  </a:lnTo>
                  <a:lnTo>
                    <a:pt x="31750" y="20320"/>
                  </a:lnTo>
                  <a:lnTo>
                    <a:pt x="24130" y="27940"/>
                  </a:lnTo>
                  <a:lnTo>
                    <a:pt x="16510" y="35560"/>
                  </a:lnTo>
                  <a:lnTo>
                    <a:pt x="11430" y="45720"/>
                  </a:lnTo>
                  <a:lnTo>
                    <a:pt x="6350" y="57150"/>
                  </a:lnTo>
                  <a:lnTo>
                    <a:pt x="1270" y="69850"/>
                  </a:lnTo>
                  <a:lnTo>
                    <a:pt x="0" y="82550"/>
                  </a:lnTo>
                  <a:lnTo>
                    <a:pt x="0" y="95250"/>
                  </a:lnTo>
                  <a:lnTo>
                    <a:pt x="0" y="109220"/>
                  </a:lnTo>
                  <a:lnTo>
                    <a:pt x="5080" y="120650"/>
                  </a:lnTo>
                  <a:lnTo>
                    <a:pt x="11430" y="130810"/>
                  </a:lnTo>
                  <a:lnTo>
                    <a:pt x="19050" y="139700"/>
                  </a:lnTo>
                  <a:lnTo>
                    <a:pt x="29210" y="146050"/>
                  </a:lnTo>
                  <a:lnTo>
                    <a:pt x="40640" y="149860"/>
                  </a:lnTo>
                  <a:lnTo>
                    <a:pt x="52070" y="152400"/>
                  </a:lnTo>
                  <a:lnTo>
                    <a:pt x="64770" y="149860"/>
                  </a:lnTo>
                  <a:lnTo>
                    <a:pt x="78740" y="146050"/>
                  </a:lnTo>
                  <a:lnTo>
                    <a:pt x="91440" y="139700"/>
                  </a:lnTo>
                  <a:lnTo>
                    <a:pt x="101600" y="129540"/>
                  </a:lnTo>
                  <a:lnTo>
                    <a:pt x="109220" y="119380"/>
                  </a:lnTo>
                  <a:lnTo>
                    <a:pt x="116840" y="107950"/>
                  </a:lnTo>
                  <a:lnTo>
                    <a:pt x="119380" y="95250"/>
                  </a:lnTo>
                  <a:lnTo>
                    <a:pt x="120650" y="81280"/>
                  </a:lnTo>
                  <a:lnTo>
                    <a:pt x="119380" y="68580"/>
                  </a:lnTo>
                  <a:lnTo>
                    <a:pt x="115570" y="55880"/>
                  </a:lnTo>
                  <a:lnTo>
                    <a:pt x="109220" y="44450"/>
                  </a:lnTo>
                  <a:lnTo>
                    <a:pt x="101600" y="33020"/>
                  </a:lnTo>
                  <a:lnTo>
                    <a:pt x="93980" y="24130"/>
                  </a:lnTo>
                  <a:lnTo>
                    <a:pt x="83820" y="16510"/>
                  </a:lnTo>
                  <a:lnTo>
                    <a:pt x="444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747520" y="4812030"/>
              <a:ext cx="10161" cy="189231"/>
            </a:xfrm>
            <a:custGeom>
              <a:avLst/>
              <a:gdLst/>
              <a:ahLst/>
              <a:cxnLst/>
              <a:rect l="0" t="0" r="0" b="0"/>
              <a:pathLst>
                <a:path w="10161" h="189231">
                  <a:moveTo>
                    <a:pt x="0" y="0"/>
                  </a:moveTo>
                  <a:lnTo>
                    <a:pt x="6350" y="21590"/>
                  </a:lnTo>
                  <a:lnTo>
                    <a:pt x="7620" y="34290"/>
                  </a:lnTo>
                  <a:lnTo>
                    <a:pt x="8890" y="48260"/>
                  </a:lnTo>
                  <a:lnTo>
                    <a:pt x="8890" y="63500"/>
                  </a:lnTo>
                  <a:lnTo>
                    <a:pt x="10160" y="96520"/>
                  </a:lnTo>
                  <a:lnTo>
                    <a:pt x="1016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695450" y="4842510"/>
              <a:ext cx="157481" cy="53341"/>
            </a:xfrm>
            <a:custGeom>
              <a:avLst/>
              <a:gdLst/>
              <a:ahLst/>
              <a:cxnLst/>
              <a:rect l="0" t="0" r="0" b="0"/>
              <a:pathLst>
                <a:path w="157481" h="53341">
                  <a:moveTo>
                    <a:pt x="0" y="53340"/>
                  </a:moveTo>
                  <a:lnTo>
                    <a:pt x="27940" y="48260"/>
                  </a:lnTo>
                  <a:lnTo>
                    <a:pt x="39370" y="44450"/>
                  </a:lnTo>
                  <a:lnTo>
                    <a:pt x="50800" y="41910"/>
                  </a:lnTo>
                  <a:lnTo>
                    <a:pt x="72390" y="35560"/>
                  </a:lnTo>
                  <a:lnTo>
                    <a:pt x="93980" y="27940"/>
                  </a:lnTo>
                  <a:lnTo>
                    <a:pt x="105410" y="24130"/>
                  </a:lnTo>
                  <a:lnTo>
                    <a:pt x="118110" y="19050"/>
                  </a:lnTo>
                  <a:lnTo>
                    <a:pt x="1574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884680" y="4716780"/>
              <a:ext cx="95251" cy="368301"/>
            </a:xfrm>
            <a:custGeom>
              <a:avLst/>
              <a:gdLst/>
              <a:ahLst/>
              <a:cxnLst/>
              <a:rect l="0" t="0" r="0" b="0"/>
              <a:pathLst>
                <a:path w="95251" h="368301">
                  <a:moveTo>
                    <a:pt x="95250" y="0"/>
                  </a:moveTo>
                  <a:lnTo>
                    <a:pt x="88900" y="16510"/>
                  </a:lnTo>
                  <a:lnTo>
                    <a:pt x="86360" y="30480"/>
                  </a:lnTo>
                  <a:lnTo>
                    <a:pt x="83820" y="46990"/>
                  </a:lnTo>
                  <a:lnTo>
                    <a:pt x="76200" y="85090"/>
                  </a:lnTo>
                  <a:lnTo>
                    <a:pt x="69850" y="121920"/>
                  </a:lnTo>
                  <a:lnTo>
                    <a:pt x="64770" y="138430"/>
                  </a:lnTo>
                  <a:lnTo>
                    <a:pt x="59690" y="153670"/>
                  </a:lnTo>
                  <a:lnTo>
                    <a:pt x="53340" y="168910"/>
                  </a:lnTo>
                  <a:lnTo>
                    <a:pt x="48260" y="185420"/>
                  </a:lnTo>
                  <a:lnTo>
                    <a:pt x="44450" y="201930"/>
                  </a:lnTo>
                  <a:lnTo>
                    <a:pt x="39370" y="218440"/>
                  </a:lnTo>
                  <a:lnTo>
                    <a:pt x="35560" y="233680"/>
                  </a:lnTo>
                  <a:lnTo>
                    <a:pt x="27940" y="259080"/>
                  </a:lnTo>
                  <a:lnTo>
                    <a:pt x="17780" y="293370"/>
                  </a:lnTo>
                  <a:lnTo>
                    <a:pt x="10160" y="314960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169160" y="4800600"/>
              <a:ext cx="10161" cy="168911"/>
            </a:xfrm>
            <a:custGeom>
              <a:avLst/>
              <a:gdLst/>
              <a:ahLst/>
              <a:cxnLst/>
              <a:rect l="0" t="0" r="0" b="0"/>
              <a:pathLst>
                <a:path w="10161" h="168911">
                  <a:moveTo>
                    <a:pt x="10160" y="0"/>
                  </a:moveTo>
                  <a:lnTo>
                    <a:pt x="5080" y="22860"/>
                  </a:lnTo>
                  <a:lnTo>
                    <a:pt x="2540" y="35560"/>
                  </a:lnTo>
                  <a:lnTo>
                    <a:pt x="2540" y="49530"/>
                  </a:lnTo>
                  <a:lnTo>
                    <a:pt x="1270" y="64770"/>
                  </a:lnTo>
                  <a:lnTo>
                    <a:pt x="0" y="93980"/>
                  </a:lnTo>
                  <a:lnTo>
                    <a:pt x="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063750" y="4800600"/>
              <a:ext cx="231141" cy="53341"/>
            </a:xfrm>
            <a:custGeom>
              <a:avLst/>
              <a:gdLst/>
              <a:ahLst/>
              <a:cxnLst/>
              <a:rect l="0" t="0" r="0" b="0"/>
              <a:pathLst>
                <a:path w="231141" h="53341">
                  <a:moveTo>
                    <a:pt x="0" y="53340"/>
                  </a:moveTo>
                  <a:lnTo>
                    <a:pt x="21590" y="41910"/>
                  </a:lnTo>
                  <a:lnTo>
                    <a:pt x="31750" y="36830"/>
                  </a:lnTo>
                  <a:lnTo>
                    <a:pt x="41910" y="33020"/>
                  </a:lnTo>
                  <a:lnTo>
                    <a:pt x="63500" y="25400"/>
                  </a:lnTo>
                  <a:lnTo>
                    <a:pt x="83820" y="17780"/>
                  </a:lnTo>
                  <a:lnTo>
                    <a:pt x="97790" y="13970"/>
                  </a:lnTo>
                  <a:lnTo>
                    <a:pt x="114300" y="11430"/>
                  </a:lnTo>
                  <a:lnTo>
                    <a:pt x="132080" y="7620"/>
                  </a:lnTo>
                  <a:lnTo>
                    <a:pt x="148590" y="5080"/>
                  </a:lnTo>
                  <a:lnTo>
                    <a:pt x="165100" y="3810"/>
                  </a:lnTo>
                  <a:lnTo>
                    <a:pt x="2311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042160" y="5001260"/>
              <a:ext cx="168911" cy="10161"/>
            </a:xfrm>
            <a:custGeom>
              <a:avLst/>
              <a:gdLst/>
              <a:ahLst/>
              <a:cxnLst/>
              <a:rect l="0" t="0" r="0" b="0"/>
              <a:pathLst>
                <a:path w="168911" h="10161">
                  <a:moveTo>
                    <a:pt x="0" y="0"/>
                  </a:moveTo>
                  <a:lnTo>
                    <a:pt x="16510" y="5080"/>
                  </a:lnTo>
                  <a:lnTo>
                    <a:pt x="29210" y="7620"/>
                  </a:lnTo>
                  <a:lnTo>
                    <a:pt x="44450" y="7620"/>
                  </a:lnTo>
                  <a:lnTo>
                    <a:pt x="77470" y="8890"/>
                  </a:lnTo>
                  <a:lnTo>
                    <a:pt x="107950" y="10160"/>
                  </a:lnTo>
                  <a:lnTo>
                    <a:pt x="120650" y="8890"/>
                  </a:lnTo>
                  <a:lnTo>
                    <a:pt x="133350" y="7620"/>
                  </a:lnTo>
                  <a:lnTo>
                    <a:pt x="1689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332990" y="4822190"/>
              <a:ext cx="130811" cy="161291"/>
            </a:xfrm>
            <a:custGeom>
              <a:avLst/>
              <a:gdLst/>
              <a:ahLst/>
              <a:cxnLst/>
              <a:rect l="0" t="0" r="0" b="0"/>
              <a:pathLst>
                <a:path w="130811" h="161291">
                  <a:moveTo>
                    <a:pt x="25400" y="105410"/>
                  </a:moveTo>
                  <a:lnTo>
                    <a:pt x="25400" y="127000"/>
                  </a:lnTo>
                  <a:lnTo>
                    <a:pt x="24130" y="137160"/>
                  </a:lnTo>
                  <a:lnTo>
                    <a:pt x="22860" y="147320"/>
                  </a:lnTo>
                  <a:lnTo>
                    <a:pt x="20320" y="158750"/>
                  </a:lnTo>
                  <a:lnTo>
                    <a:pt x="16510" y="161290"/>
                  </a:lnTo>
                  <a:lnTo>
                    <a:pt x="13970" y="160020"/>
                  </a:lnTo>
                  <a:lnTo>
                    <a:pt x="10160" y="156210"/>
                  </a:lnTo>
                  <a:lnTo>
                    <a:pt x="7620" y="148590"/>
                  </a:lnTo>
                  <a:lnTo>
                    <a:pt x="3810" y="138430"/>
                  </a:lnTo>
                  <a:lnTo>
                    <a:pt x="1270" y="127000"/>
                  </a:lnTo>
                  <a:lnTo>
                    <a:pt x="0" y="115570"/>
                  </a:lnTo>
                  <a:lnTo>
                    <a:pt x="0" y="102870"/>
                  </a:lnTo>
                  <a:lnTo>
                    <a:pt x="1270" y="88900"/>
                  </a:lnTo>
                  <a:lnTo>
                    <a:pt x="5080" y="78740"/>
                  </a:lnTo>
                  <a:lnTo>
                    <a:pt x="8890" y="68580"/>
                  </a:lnTo>
                  <a:lnTo>
                    <a:pt x="15240" y="59690"/>
                  </a:lnTo>
                  <a:lnTo>
                    <a:pt x="21590" y="50800"/>
                  </a:lnTo>
                  <a:lnTo>
                    <a:pt x="30480" y="43180"/>
                  </a:lnTo>
                  <a:lnTo>
                    <a:pt x="39370" y="35560"/>
                  </a:lnTo>
                  <a:lnTo>
                    <a:pt x="48260" y="29210"/>
                  </a:lnTo>
                  <a:lnTo>
                    <a:pt x="58420" y="24130"/>
                  </a:lnTo>
                  <a:lnTo>
                    <a:pt x="68580" y="20320"/>
                  </a:lnTo>
                  <a:lnTo>
                    <a:pt x="80010" y="15240"/>
                  </a:lnTo>
                  <a:lnTo>
                    <a:pt x="92710" y="11430"/>
                  </a:lnTo>
                  <a:lnTo>
                    <a:pt x="1308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515870" y="4695190"/>
              <a:ext cx="73661" cy="347981"/>
            </a:xfrm>
            <a:custGeom>
              <a:avLst/>
              <a:gdLst/>
              <a:ahLst/>
              <a:cxnLst/>
              <a:rect l="0" t="0" r="0" b="0"/>
              <a:pathLst>
                <a:path w="73661" h="347981">
                  <a:moveTo>
                    <a:pt x="73660" y="0"/>
                  </a:moveTo>
                  <a:lnTo>
                    <a:pt x="59690" y="44450"/>
                  </a:lnTo>
                  <a:lnTo>
                    <a:pt x="55880" y="55880"/>
                  </a:lnTo>
                  <a:lnTo>
                    <a:pt x="49530" y="80010"/>
                  </a:lnTo>
                  <a:lnTo>
                    <a:pt x="39370" y="120650"/>
                  </a:lnTo>
                  <a:lnTo>
                    <a:pt x="31750" y="151130"/>
                  </a:lnTo>
                  <a:lnTo>
                    <a:pt x="25400" y="182880"/>
                  </a:lnTo>
                  <a:lnTo>
                    <a:pt x="7620" y="256540"/>
                  </a:lnTo>
                  <a:lnTo>
                    <a:pt x="5080" y="271780"/>
                  </a:lnTo>
                  <a:lnTo>
                    <a:pt x="3810" y="288290"/>
                  </a:lnTo>
                  <a:lnTo>
                    <a:pt x="0" y="347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519680" y="4721860"/>
              <a:ext cx="167641" cy="273051"/>
            </a:xfrm>
            <a:custGeom>
              <a:avLst/>
              <a:gdLst/>
              <a:ahLst/>
              <a:cxnLst/>
              <a:rect l="0" t="0" r="0" b="0"/>
              <a:pathLst>
                <a:path w="167641" h="273051">
                  <a:moveTo>
                    <a:pt x="81280" y="5080"/>
                  </a:moveTo>
                  <a:lnTo>
                    <a:pt x="63500" y="0"/>
                  </a:lnTo>
                  <a:lnTo>
                    <a:pt x="54610" y="0"/>
                  </a:lnTo>
                  <a:lnTo>
                    <a:pt x="43180" y="3810"/>
                  </a:lnTo>
                  <a:lnTo>
                    <a:pt x="31750" y="7620"/>
                  </a:lnTo>
                  <a:lnTo>
                    <a:pt x="21590" y="13970"/>
                  </a:lnTo>
                  <a:lnTo>
                    <a:pt x="15240" y="21590"/>
                  </a:lnTo>
                  <a:lnTo>
                    <a:pt x="8890" y="30480"/>
                  </a:lnTo>
                  <a:lnTo>
                    <a:pt x="5080" y="40640"/>
                  </a:lnTo>
                  <a:lnTo>
                    <a:pt x="2540" y="52070"/>
                  </a:lnTo>
                  <a:lnTo>
                    <a:pt x="0" y="64770"/>
                  </a:lnTo>
                  <a:lnTo>
                    <a:pt x="1270" y="74930"/>
                  </a:lnTo>
                  <a:lnTo>
                    <a:pt x="5080" y="85090"/>
                  </a:lnTo>
                  <a:lnTo>
                    <a:pt x="8890" y="93980"/>
                  </a:lnTo>
                  <a:lnTo>
                    <a:pt x="13970" y="101600"/>
                  </a:lnTo>
                  <a:lnTo>
                    <a:pt x="20320" y="109220"/>
                  </a:lnTo>
                  <a:lnTo>
                    <a:pt x="26670" y="116840"/>
                  </a:lnTo>
                  <a:lnTo>
                    <a:pt x="34290" y="123190"/>
                  </a:lnTo>
                  <a:lnTo>
                    <a:pt x="43180" y="128270"/>
                  </a:lnTo>
                  <a:lnTo>
                    <a:pt x="52070" y="133350"/>
                  </a:lnTo>
                  <a:lnTo>
                    <a:pt x="62230" y="137160"/>
                  </a:lnTo>
                  <a:lnTo>
                    <a:pt x="74930" y="140970"/>
                  </a:lnTo>
                  <a:lnTo>
                    <a:pt x="87630" y="144780"/>
                  </a:lnTo>
                  <a:lnTo>
                    <a:pt x="99060" y="149860"/>
                  </a:lnTo>
                  <a:lnTo>
                    <a:pt x="110490" y="156210"/>
                  </a:lnTo>
                  <a:lnTo>
                    <a:pt x="133350" y="167640"/>
                  </a:lnTo>
                  <a:lnTo>
                    <a:pt x="160020" y="181610"/>
                  </a:lnTo>
                  <a:lnTo>
                    <a:pt x="166370" y="190500"/>
                  </a:lnTo>
                  <a:lnTo>
                    <a:pt x="167640" y="201930"/>
                  </a:lnTo>
                  <a:lnTo>
                    <a:pt x="167640" y="213360"/>
                  </a:lnTo>
                  <a:lnTo>
                    <a:pt x="162560" y="223520"/>
                  </a:lnTo>
                  <a:lnTo>
                    <a:pt x="156210" y="232410"/>
                  </a:lnTo>
                  <a:lnTo>
                    <a:pt x="148590" y="241300"/>
                  </a:lnTo>
                  <a:lnTo>
                    <a:pt x="139700" y="247650"/>
                  </a:lnTo>
                  <a:lnTo>
                    <a:pt x="130810" y="254000"/>
                  </a:lnTo>
                  <a:lnTo>
                    <a:pt x="121920" y="259080"/>
                  </a:lnTo>
                  <a:lnTo>
                    <a:pt x="110490" y="262890"/>
                  </a:lnTo>
                  <a:lnTo>
                    <a:pt x="97790" y="267970"/>
                  </a:lnTo>
                  <a:lnTo>
                    <a:pt x="85090" y="271780"/>
                  </a:lnTo>
                  <a:lnTo>
                    <a:pt x="71120" y="273050"/>
                  </a:lnTo>
                  <a:lnTo>
                    <a:pt x="55880" y="273050"/>
                  </a:lnTo>
                  <a:lnTo>
                    <a:pt x="7620" y="2692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754630" y="4790440"/>
              <a:ext cx="99061" cy="157481"/>
            </a:xfrm>
            <a:custGeom>
              <a:avLst/>
              <a:gdLst/>
              <a:ahLst/>
              <a:cxnLst/>
              <a:rect l="0" t="0" r="0" b="0"/>
              <a:pathLst>
                <a:path w="99061" h="157481">
                  <a:moveTo>
                    <a:pt x="99060" y="0"/>
                  </a:moveTo>
                  <a:lnTo>
                    <a:pt x="76200" y="5080"/>
                  </a:lnTo>
                  <a:lnTo>
                    <a:pt x="66040" y="10160"/>
                  </a:lnTo>
                  <a:lnTo>
                    <a:pt x="55880" y="13970"/>
                  </a:lnTo>
                  <a:lnTo>
                    <a:pt x="45720" y="20320"/>
                  </a:lnTo>
                  <a:lnTo>
                    <a:pt x="35560" y="27940"/>
                  </a:lnTo>
                  <a:lnTo>
                    <a:pt x="24130" y="35560"/>
                  </a:lnTo>
                  <a:lnTo>
                    <a:pt x="13970" y="44450"/>
                  </a:lnTo>
                  <a:lnTo>
                    <a:pt x="7620" y="55880"/>
                  </a:lnTo>
                  <a:lnTo>
                    <a:pt x="2540" y="67310"/>
                  </a:lnTo>
                  <a:lnTo>
                    <a:pt x="0" y="80010"/>
                  </a:lnTo>
                  <a:lnTo>
                    <a:pt x="0" y="91440"/>
                  </a:lnTo>
                  <a:lnTo>
                    <a:pt x="2540" y="102870"/>
                  </a:lnTo>
                  <a:lnTo>
                    <a:pt x="6350" y="114300"/>
                  </a:lnTo>
                  <a:lnTo>
                    <a:pt x="15240" y="124460"/>
                  </a:lnTo>
                  <a:lnTo>
                    <a:pt x="26670" y="133350"/>
                  </a:lnTo>
                  <a:lnTo>
                    <a:pt x="67310" y="157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900680" y="4822190"/>
              <a:ext cx="142241" cy="137161"/>
            </a:xfrm>
            <a:custGeom>
              <a:avLst/>
              <a:gdLst/>
              <a:ahLst/>
              <a:cxnLst/>
              <a:rect l="0" t="0" r="0" b="0"/>
              <a:pathLst>
                <a:path w="142241" h="137161">
                  <a:moveTo>
                    <a:pt x="88900" y="0"/>
                  </a:moveTo>
                  <a:lnTo>
                    <a:pt x="67310" y="0"/>
                  </a:lnTo>
                  <a:lnTo>
                    <a:pt x="57150" y="2540"/>
                  </a:lnTo>
                  <a:lnTo>
                    <a:pt x="46990" y="6350"/>
                  </a:lnTo>
                  <a:lnTo>
                    <a:pt x="36830" y="11430"/>
                  </a:lnTo>
                  <a:lnTo>
                    <a:pt x="26670" y="17780"/>
                  </a:lnTo>
                  <a:lnTo>
                    <a:pt x="19050" y="25400"/>
                  </a:lnTo>
                  <a:lnTo>
                    <a:pt x="10160" y="34290"/>
                  </a:lnTo>
                  <a:lnTo>
                    <a:pt x="5080" y="45720"/>
                  </a:lnTo>
                  <a:lnTo>
                    <a:pt x="1270" y="57150"/>
                  </a:lnTo>
                  <a:lnTo>
                    <a:pt x="0" y="69850"/>
                  </a:lnTo>
                  <a:lnTo>
                    <a:pt x="0" y="81280"/>
                  </a:lnTo>
                  <a:lnTo>
                    <a:pt x="2540" y="92710"/>
                  </a:lnTo>
                  <a:lnTo>
                    <a:pt x="7620" y="104140"/>
                  </a:lnTo>
                  <a:lnTo>
                    <a:pt x="15240" y="111760"/>
                  </a:lnTo>
                  <a:lnTo>
                    <a:pt x="24130" y="116840"/>
                  </a:lnTo>
                  <a:lnTo>
                    <a:pt x="35560" y="119380"/>
                  </a:lnTo>
                  <a:lnTo>
                    <a:pt x="48260" y="118110"/>
                  </a:lnTo>
                  <a:lnTo>
                    <a:pt x="60960" y="114300"/>
                  </a:lnTo>
                  <a:lnTo>
                    <a:pt x="73660" y="107950"/>
                  </a:lnTo>
                  <a:lnTo>
                    <a:pt x="85090" y="100330"/>
                  </a:lnTo>
                  <a:lnTo>
                    <a:pt x="93980" y="93980"/>
                  </a:lnTo>
                  <a:lnTo>
                    <a:pt x="102870" y="87630"/>
                  </a:lnTo>
                  <a:lnTo>
                    <a:pt x="111760" y="77470"/>
                  </a:lnTo>
                  <a:lnTo>
                    <a:pt x="119380" y="67310"/>
                  </a:lnTo>
                  <a:lnTo>
                    <a:pt x="127000" y="55880"/>
                  </a:lnTo>
                  <a:lnTo>
                    <a:pt x="129540" y="49530"/>
                  </a:lnTo>
                  <a:lnTo>
                    <a:pt x="129540" y="48260"/>
                  </a:lnTo>
                  <a:lnTo>
                    <a:pt x="127000" y="49530"/>
                  </a:lnTo>
                  <a:lnTo>
                    <a:pt x="124460" y="55880"/>
                  </a:lnTo>
                  <a:lnTo>
                    <a:pt x="123190" y="63500"/>
                  </a:lnTo>
                  <a:lnTo>
                    <a:pt x="123190" y="73660"/>
                  </a:lnTo>
                  <a:lnTo>
                    <a:pt x="123190" y="83820"/>
                  </a:lnTo>
                  <a:lnTo>
                    <a:pt x="124460" y="95250"/>
                  </a:lnTo>
                  <a:lnTo>
                    <a:pt x="142240" y="137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253740" y="4695190"/>
              <a:ext cx="31751" cy="284481"/>
            </a:xfrm>
            <a:custGeom>
              <a:avLst/>
              <a:gdLst/>
              <a:ahLst/>
              <a:cxnLst/>
              <a:rect l="0" t="0" r="0" b="0"/>
              <a:pathLst>
                <a:path w="31751" h="284481">
                  <a:moveTo>
                    <a:pt x="31750" y="0"/>
                  </a:moveTo>
                  <a:lnTo>
                    <a:pt x="20320" y="22860"/>
                  </a:lnTo>
                  <a:lnTo>
                    <a:pt x="15240" y="33020"/>
                  </a:lnTo>
                  <a:lnTo>
                    <a:pt x="11430" y="43180"/>
                  </a:lnTo>
                  <a:lnTo>
                    <a:pt x="7620" y="53340"/>
                  </a:lnTo>
                  <a:lnTo>
                    <a:pt x="5080" y="64770"/>
                  </a:lnTo>
                  <a:lnTo>
                    <a:pt x="2540" y="77470"/>
                  </a:lnTo>
                  <a:lnTo>
                    <a:pt x="1270" y="90170"/>
                  </a:lnTo>
                  <a:lnTo>
                    <a:pt x="1270" y="104140"/>
                  </a:lnTo>
                  <a:lnTo>
                    <a:pt x="0" y="130810"/>
                  </a:lnTo>
                  <a:lnTo>
                    <a:pt x="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379470" y="4692650"/>
              <a:ext cx="97791" cy="149861"/>
            </a:xfrm>
            <a:custGeom>
              <a:avLst/>
              <a:gdLst/>
              <a:ahLst/>
              <a:cxnLst/>
              <a:rect l="0" t="0" r="0" b="0"/>
              <a:pathLst>
                <a:path w="97791" h="149861">
                  <a:moveTo>
                    <a:pt x="21590" y="55880"/>
                  </a:moveTo>
                  <a:lnTo>
                    <a:pt x="21590" y="77470"/>
                  </a:lnTo>
                  <a:lnTo>
                    <a:pt x="20320" y="87630"/>
                  </a:lnTo>
                  <a:lnTo>
                    <a:pt x="17780" y="97790"/>
                  </a:lnTo>
                  <a:lnTo>
                    <a:pt x="15240" y="109220"/>
                  </a:lnTo>
                  <a:lnTo>
                    <a:pt x="12700" y="111760"/>
                  </a:lnTo>
                  <a:lnTo>
                    <a:pt x="10160" y="110490"/>
                  </a:lnTo>
                  <a:lnTo>
                    <a:pt x="6350" y="106680"/>
                  </a:lnTo>
                  <a:lnTo>
                    <a:pt x="5080" y="100330"/>
                  </a:lnTo>
                  <a:lnTo>
                    <a:pt x="6350" y="92710"/>
                  </a:lnTo>
                  <a:lnTo>
                    <a:pt x="7620" y="83820"/>
                  </a:lnTo>
                  <a:lnTo>
                    <a:pt x="10160" y="74930"/>
                  </a:lnTo>
                  <a:lnTo>
                    <a:pt x="12700" y="64770"/>
                  </a:lnTo>
                  <a:lnTo>
                    <a:pt x="15240" y="54610"/>
                  </a:lnTo>
                  <a:lnTo>
                    <a:pt x="19050" y="45720"/>
                  </a:lnTo>
                  <a:lnTo>
                    <a:pt x="25400" y="36830"/>
                  </a:lnTo>
                  <a:lnTo>
                    <a:pt x="30480" y="29210"/>
                  </a:lnTo>
                  <a:lnTo>
                    <a:pt x="39370" y="22860"/>
                  </a:lnTo>
                  <a:lnTo>
                    <a:pt x="49530" y="17780"/>
                  </a:lnTo>
                  <a:lnTo>
                    <a:pt x="60960" y="12700"/>
                  </a:lnTo>
                  <a:lnTo>
                    <a:pt x="72390" y="8890"/>
                  </a:lnTo>
                  <a:lnTo>
                    <a:pt x="93980" y="0"/>
                  </a:lnTo>
                  <a:lnTo>
                    <a:pt x="97790" y="1270"/>
                  </a:lnTo>
                  <a:lnTo>
                    <a:pt x="96520" y="5080"/>
                  </a:lnTo>
                  <a:lnTo>
                    <a:pt x="92710" y="11430"/>
                  </a:lnTo>
                  <a:lnTo>
                    <a:pt x="83820" y="17780"/>
                  </a:lnTo>
                  <a:lnTo>
                    <a:pt x="72390" y="25400"/>
                  </a:lnTo>
                  <a:lnTo>
                    <a:pt x="58420" y="31750"/>
                  </a:lnTo>
                  <a:lnTo>
                    <a:pt x="46990" y="38100"/>
                  </a:lnTo>
                  <a:lnTo>
                    <a:pt x="38100" y="45720"/>
                  </a:lnTo>
                  <a:lnTo>
                    <a:pt x="29210" y="52070"/>
                  </a:lnTo>
                  <a:lnTo>
                    <a:pt x="20320" y="59690"/>
                  </a:lnTo>
                  <a:lnTo>
                    <a:pt x="12700" y="66040"/>
                  </a:lnTo>
                  <a:lnTo>
                    <a:pt x="5080" y="73660"/>
                  </a:lnTo>
                  <a:lnTo>
                    <a:pt x="1270" y="81280"/>
                  </a:lnTo>
                  <a:lnTo>
                    <a:pt x="0" y="90170"/>
                  </a:lnTo>
                  <a:lnTo>
                    <a:pt x="0" y="100330"/>
                  </a:lnTo>
                  <a:lnTo>
                    <a:pt x="5080" y="107950"/>
                  </a:lnTo>
                  <a:lnTo>
                    <a:pt x="12700" y="116840"/>
                  </a:lnTo>
                  <a:lnTo>
                    <a:pt x="22860" y="124460"/>
                  </a:lnTo>
                  <a:lnTo>
                    <a:pt x="34290" y="129540"/>
                  </a:lnTo>
                  <a:lnTo>
                    <a:pt x="45720" y="133350"/>
                  </a:lnTo>
                  <a:lnTo>
                    <a:pt x="83820" y="1498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548380" y="4874260"/>
              <a:ext cx="1" cy="11431"/>
            </a:xfrm>
            <a:custGeom>
              <a:avLst/>
              <a:gdLst/>
              <a:ahLst/>
              <a:cxnLst/>
              <a:rect l="0" t="0" r="0" b="0"/>
              <a:pathLst>
                <a:path w="1" h="11431">
                  <a:moveTo>
                    <a:pt x="0" y="0"/>
                  </a:moveTo>
                  <a:lnTo>
                    <a:pt x="0" y="11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558540" y="4927600"/>
              <a:ext cx="10161" cy="1"/>
            </a:xfrm>
            <a:custGeom>
              <a:avLst/>
              <a:gdLst/>
              <a:ahLst/>
              <a:cxnLst/>
              <a:rect l="0" t="0" r="0" b="0"/>
              <a:pathLst>
                <a:path w="10161" h="1">
                  <a:moveTo>
                    <a:pt x="1016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411980" y="3695700"/>
            <a:ext cx="378461" cy="547371"/>
            <a:chOff x="4411980" y="3695700"/>
            <a:chExt cx="378461" cy="547371"/>
          </a:xfrm>
        </p:grpSpPr>
        <p:sp>
          <p:nvSpPr>
            <p:cNvPr id="83" name="Freeform 82"/>
            <p:cNvSpPr/>
            <p:nvPr/>
          </p:nvSpPr>
          <p:spPr>
            <a:xfrm>
              <a:off x="4411980" y="3695700"/>
              <a:ext cx="294641" cy="494031"/>
            </a:xfrm>
            <a:custGeom>
              <a:avLst/>
              <a:gdLst/>
              <a:ahLst/>
              <a:cxnLst/>
              <a:rect l="0" t="0" r="0" b="0"/>
              <a:pathLst>
                <a:path w="294641" h="494031">
                  <a:moveTo>
                    <a:pt x="0" y="0"/>
                  </a:moveTo>
                  <a:lnTo>
                    <a:pt x="10160" y="16510"/>
                  </a:lnTo>
                  <a:lnTo>
                    <a:pt x="16510" y="26670"/>
                  </a:lnTo>
                  <a:lnTo>
                    <a:pt x="22860" y="36830"/>
                  </a:lnTo>
                  <a:lnTo>
                    <a:pt x="29210" y="49530"/>
                  </a:lnTo>
                  <a:lnTo>
                    <a:pt x="36830" y="62230"/>
                  </a:lnTo>
                  <a:lnTo>
                    <a:pt x="45720" y="74930"/>
                  </a:lnTo>
                  <a:lnTo>
                    <a:pt x="54610" y="88900"/>
                  </a:lnTo>
                  <a:lnTo>
                    <a:pt x="63500" y="102870"/>
                  </a:lnTo>
                  <a:lnTo>
                    <a:pt x="71120" y="115570"/>
                  </a:lnTo>
                  <a:lnTo>
                    <a:pt x="87630" y="144780"/>
                  </a:lnTo>
                  <a:lnTo>
                    <a:pt x="137160" y="228600"/>
                  </a:lnTo>
                  <a:lnTo>
                    <a:pt x="148590" y="246380"/>
                  </a:lnTo>
                  <a:lnTo>
                    <a:pt x="161290" y="262890"/>
                  </a:lnTo>
                  <a:lnTo>
                    <a:pt x="173990" y="280670"/>
                  </a:lnTo>
                  <a:lnTo>
                    <a:pt x="185420" y="298450"/>
                  </a:lnTo>
                  <a:lnTo>
                    <a:pt x="196850" y="316230"/>
                  </a:lnTo>
                  <a:lnTo>
                    <a:pt x="236220" y="374650"/>
                  </a:lnTo>
                  <a:lnTo>
                    <a:pt x="243840" y="387350"/>
                  </a:lnTo>
                  <a:lnTo>
                    <a:pt x="251460" y="401320"/>
                  </a:lnTo>
                  <a:lnTo>
                    <a:pt x="265430" y="427990"/>
                  </a:lnTo>
                  <a:lnTo>
                    <a:pt x="273050" y="441960"/>
                  </a:lnTo>
                  <a:lnTo>
                    <a:pt x="294640" y="4940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447540" y="3990340"/>
              <a:ext cx="342901" cy="252731"/>
            </a:xfrm>
            <a:custGeom>
              <a:avLst/>
              <a:gdLst/>
              <a:ahLst/>
              <a:cxnLst/>
              <a:rect l="0" t="0" r="0" b="0"/>
              <a:pathLst>
                <a:path w="342901" h="252731">
                  <a:moveTo>
                    <a:pt x="6350" y="0"/>
                  </a:moveTo>
                  <a:lnTo>
                    <a:pt x="0" y="16510"/>
                  </a:lnTo>
                  <a:lnTo>
                    <a:pt x="0" y="27940"/>
                  </a:lnTo>
                  <a:lnTo>
                    <a:pt x="1270" y="40640"/>
                  </a:lnTo>
                  <a:lnTo>
                    <a:pt x="2540" y="54610"/>
                  </a:lnTo>
                  <a:lnTo>
                    <a:pt x="7620" y="68580"/>
                  </a:lnTo>
                  <a:lnTo>
                    <a:pt x="13970" y="80010"/>
                  </a:lnTo>
                  <a:lnTo>
                    <a:pt x="44450" y="125730"/>
                  </a:lnTo>
                  <a:lnTo>
                    <a:pt x="52070" y="135890"/>
                  </a:lnTo>
                  <a:lnTo>
                    <a:pt x="60960" y="147320"/>
                  </a:lnTo>
                  <a:lnTo>
                    <a:pt x="71120" y="157480"/>
                  </a:lnTo>
                  <a:lnTo>
                    <a:pt x="91440" y="179070"/>
                  </a:lnTo>
                  <a:lnTo>
                    <a:pt x="101600" y="189230"/>
                  </a:lnTo>
                  <a:lnTo>
                    <a:pt x="111760" y="199390"/>
                  </a:lnTo>
                  <a:lnTo>
                    <a:pt x="121920" y="207010"/>
                  </a:lnTo>
                  <a:lnTo>
                    <a:pt x="132080" y="215900"/>
                  </a:lnTo>
                  <a:lnTo>
                    <a:pt x="143510" y="222250"/>
                  </a:lnTo>
                  <a:lnTo>
                    <a:pt x="153670" y="227330"/>
                  </a:lnTo>
                  <a:lnTo>
                    <a:pt x="163830" y="232410"/>
                  </a:lnTo>
                  <a:lnTo>
                    <a:pt x="173990" y="237490"/>
                  </a:lnTo>
                  <a:lnTo>
                    <a:pt x="185420" y="243840"/>
                  </a:lnTo>
                  <a:lnTo>
                    <a:pt x="195580" y="250190"/>
                  </a:lnTo>
                  <a:lnTo>
                    <a:pt x="204470" y="252730"/>
                  </a:lnTo>
                  <a:lnTo>
                    <a:pt x="213360" y="251460"/>
                  </a:lnTo>
                  <a:lnTo>
                    <a:pt x="220980" y="247650"/>
                  </a:lnTo>
                  <a:lnTo>
                    <a:pt x="228600" y="241300"/>
                  </a:lnTo>
                  <a:lnTo>
                    <a:pt x="233680" y="232410"/>
                  </a:lnTo>
                  <a:lnTo>
                    <a:pt x="238760" y="220980"/>
                  </a:lnTo>
                  <a:lnTo>
                    <a:pt x="242570" y="210820"/>
                  </a:lnTo>
                  <a:lnTo>
                    <a:pt x="246380" y="200660"/>
                  </a:lnTo>
                  <a:lnTo>
                    <a:pt x="251460" y="189230"/>
                  </a:lnTo>
                  <a:lnTo>
                    <a:pt x="255270" y="179070"/>
                  </a:lnTo>
                  <a:lnTo>
                    <a:pt x="261620" y="168910"/>
                  </a:lnTo>
                  <a:lnTo>
                    <a:pt x="267970" y="157480"/>
                  </a:lnTo>
                  <a:lnTo>
                    <a:pt x="273050" y="146050"/>
                  </a:lnTo>
                  <a:lnTo>
                    <a:pt x="276860" y="133350"/>
                  </a:lnTo>
                  <a:lnTo>
                    <a:pt x="281940" y="120650"/>
                  </a:lnTo>
                  <a:lnTo>
                    <a:pt x="287020" y="107950"/>
                  </a:lnTo>
                  <a:lnTo>
                    <a:pt x="292100" y="96520"/>
                  </a:lnTo>
                  <a:lnTo>
                    <a:pt x="298450" y="85090"/>
                  </a:lnTo>
                  <a:lnTo>
                    <a:pt x="304800" y="76200"/>
                  </a:lnTo>
                  <a:lnTo>
                    <a:pt x="312420" y="67310"/>
                  </a:lnTo>
                  <a:lnTo>
                    <a:pt x="34290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4864100" y="4131310"/>
            <a:ext cx="1525271" cy="459741"/>
            <a:chOff x="4864100" y="4131310"/>
            <a:chExt cx="1525271" cy="459741"/>
          </a:xfrm>
        </p:grpSpPr>
        <p:sp>
          <p:nvSpPr>
            <p:cNvPr id="86" name="Freeform 85"/>
            <p:cNvSpPr/>
            <p:nvPr/>
          </p:nvSpPr>
          <p:spPr>
            <a:xfrm>
              <a:off x="4864100" y="4168140"/>
              <a:ext cx="270511" cy="379731"/>
            </a:xfrm>
            <a:custGeom>
              <a:avLst/>
              <a:gdLst/>
              <a:ahLst/>
              <a:cxnLst/>
              <a:rect l="0" t="0" r="0" b="0"/>
              <a:pathLst>
                <a:path w="270511" h="379731">
                  <a:moveTo>
                    <a:pt x="0" y="327660"/>
                  </a:moveTo>
                  <a:lnTo>
                    <a:pt x="0" y="350520"/>
                  </a:lnTo>
                  <a:lnTo>
                    <a:pt x="3810" y="355600"/>
                  </a:lnTo>
                  <a:lnTo>
                    <a:pt x="8890" y="358140"/>
                  </a:lnTo>
                  <a:lnTo>
                    <a:pt x="16510" y="358140"/>
                  </a:lnTo>
                  <a:lnTo>
                    <a:pt x="24130" y="355600"/>
                  </a:lnTo>
                  <a:lnTo>
                    <a:pt x="31750" y="349250"/>
                  </a:lnTo>
                  <a:lnTo>
                    <a:pt x="38100" y="341630"/>
                  </a:lnTo>
                  <a:lnTo>
                    <a:pt x="46990" y="332740"/>
                  </a:lnTo>
                  <a:lnTo>
                    <a:pt x="55880" y="321310"/>
                  </a:lnTo>
                  <a:lnTo>
                    <a:pt x="74930" y="297180"/>
                  </a:lnTo>
                  <a:lnTo>
                    <a:pt x="95250" y="270510"/>
                  </a:lnTo>
                  <a:lnTo>
                    <a:pt x="105410" y="255270"/>
                  </a:lnTo>
                  <a:lnTo>
                    <a:pt x="115570" y="240030"/>
                  </a:lnTo>
                  <a:lnTo>
                    <a:pt x="127000" y="223520"/>
                  </a:lnTo>
                  <a:lnTo>
                    <a:pt x="138430" y="207010"/>
                  </a:lnTo>
                  <a:lnTo>
                    <a:pt x="151130" y="189230"/>
                  </a:lnTo>
                  <a:lnTo>
                    <a:pt x="163830" y="172720"/>
                  </a:lnTo>
                  <a:lnTo>
                    <a:pt x="173990" y="154940"/>
                  </a:lnTo>
                  <a:lnTo>
                    <a:pt x="184150" y="137160"/>
                  </a:lnTo>
                  <a:lnTo>
                    <a:pt x="193040" y="120650"/>
                  </a:lnTo>
                  <a:lnTo>
                    <a:pt x="201930" y="104140"/>
                  </a:lnTo>
                  <a:lnTo>
                    <a:pt x="212090" y="88900"/>
                  </a:lnTo>
                  <a:lnTo>
                    <a:pt x="247650" y="35560"/>
                  </a:lnTo>
                  <a:lnTo>
                    <a:pt x="254000" y="24130"/>
                  </a:lnTo>
                  <a:lnTo>
                    <a:pt x="259080" y="12700"/>
                  </a:lnTo>
                  <a:lnTo>
                    <a:pt x="264160" y="2540"/>
                  </a:lnTo>
                  <a:lnTo>
                    <a:pt x="267970" y="0"/>
                  </a:lnTo>
                  <a:lnTo>
                    <a:pt x="269240" y="5080"/>
                  </a:lnTo>
                  <a:lnTo>
                    <a:pt x="270510" y="13970"/>
                  </a:lnTo>
                  <a:lnTo>
                    <a:pt x="270510" y="26670"/>
                  </a:lnTo>
                  <a:lnTo>
                    <a:pt x="269240" y="40640"/>
                  </a:lnTo>
                  <a:lnTo>
                    <a:pt x="267970" y="55880"/>
                  </a:lnTo>
                  <a:lnTo>
                    <a:pt x="265430" y="71120"/>
                  </a:lnTo>
                  <a:lnTo>
                    <a:pt x="265430" y="87630"/>
                  </a:lnTo>
                  <a:lnTo>
                    <a:pt x="264160" y="104140"/>
                  </a:lnTo>
                  <a:lnTo>
                    <a:pt x="262890" y="123190"/>
                  </a:lnTo>
                  <a:lnTo>
                    <a:pt x="260350" y="142240"/>
                  </a:lnTo>
                  <a:lnTo>
                    <a:pt x="257810" y="161290"/>
                  </a:lnTo>
                  <a:lnTo>
                    <a:pt x="256540" y="180340"/>
                  </a:lnTo>
                  <a:lnTo>
                    <a:pt x="255270" y="199390"/>
                  </a:lnTo>
                  <a:lnTo>
                    <a:pt x="254000" y="233680"/>
                  </a:lnTo>
                  <a:lnTo>
                    <a:pt x="252730" y="265430"/>
                  </a:lnTo>
                  <a:lnTo>
                    <a:pt x="251460" y="280670"/>
                  </a:lnTo>
                  <a:lnTo>
                    <a:pt x="250190" y="294640"/>
                  </a:lnTo>
                  <a:lnTo>
                    <a:pt x="247650" y="309880"/>
                  </a:lnTo>
                  <a:lnTo>
                    <a:pt x="245110" y="323850"/>
                  </a:lnTo>
                  <a:lnTo>
                    <a:pt x="245110" y="337820"/>
                  </a:lnTo>
                  <a:lnTo>
                    <a:pt x="242570" y="379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959350" y="4400550"/>
              <a:ext cx="167641" cy="27941"/>
            </a:xfrm>
            <a:custGeom>
              <a:avLst/>
              <a:gdLst/>
              <a:ahLst/>
              <a:cxnLst/>
              <a:rect l="0" t="0" r="0" b="0"/>
              <a:pathLst>
                <a:path w="167641" h="27941">
                  <a:moveTo>
                    <a:pt x="0" y="0"/>
                  </a:moveTo>
                  <a:lnTo>
                    <a:pt x="16510" y="16510"/>
                  </a:lnTo>
                  <a:lnTo>
                    <a:pt x="27940" y="21590"/>
                  </a:lnTo>
                  <a:lnTo>
                    <a:pt x="43180" y="25400"/>
                  </a:lnTo>
                  <a:lnTo>
                    <a:pt x="59690" y="27940"/>
                  </a:lnTo>
                  <a:lnTo>
                    <a:pt x="80010" y="26670"/>
                  </a:lnTo>
                  <a:lnTo>
                    <a:pt x="101600" y="24130"/>
                  </a:lnTo>
                  <a:lnTo>
                    <a:pt x="167640" y="11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264150" y="4131310"/>
              <a:ext cx="210821" cy="416561"/>
            </a:xfrm>
            <a:custGeom>
              <a:avLst/>
              <a:gdLst/>
              <a:ahLst/>
              <a:cxnLst/>
              <a:rect l="0" t="0" r="0" b="0"/>
              <a:pathLst>
                <a:path w="210821" h="416561">
                  <a:moveTo>
                    <a:pt x="210820" y="38100"/>
                  </a:moveTo>
                  <a:lnTo>
                    <a:pt x="166370" y="8890"/>
                  </a:lnTo>
                  <a:lnTo>
                    <a:pt x="153670" y="3810"/>
                  </a:lnTo>
                  <a:lnTo>
                    <a:pt x="137160" y="1270"/>
                  </a:lnTo>
                  <a:lnTo>
                    <a:pt x="119380" y="0"/>
                  </a:lnTo>
                  <a:lnTo>
                    <a:pt x="102870" y="1270"/>
                  </a:lnTo>
                  <a:lnTo>
                    <a:pt x="87630" y="3810"/>
                  </a:lnTo>
                  <a:lnTo>
                    <a:pt x="72390" y="7620"/>
                  </a:lnTo>
                  <a:lnTo>
                    <a:pt x="59690" y="13970"/>
                  </a:lnTo>
                  <a:lnTo>
                    <a:pt x="49530" y="19050"/>
                  </a:lnTo>
                  <a:lnTo>
                    <a:pt x="39370" y="25400"/>
                  </a:lnTo>
                  <a:lnTo>
                    <a:pt x="31750" y="33020"/>
                  </a:lnTo>
                  <a:lnTo>
                    <a:pt x="22860" y="41910"/>
                  </a:lnTo>
                  <a:lnTo>
                    <a:pt x="15240" y="50800"/>
                  </a:lnTo>
                  <a:lnTo>
                    <a:pt x="10160" y="62230"/>
                  </a:lnTo>
                  <a:lnTo>
                    <a:pt x="6350" y="73660"/>
                  </a:lnTo>
                  <a:lnTo>
                    <a:pt x="5080" y="86360"/>
                  </a:lnTo>
                  <a:lnTo>
                    <a:pt x="2540" y="101600"/>
                  </a:lnTo>
                  <a:lnTo>
                    <a:pt x="2540" y="119380"/>
                  </a:lnTo>
                  <a:lnTo>
                    <a:pt x="1270" y="156210"/>
                  </a:lnTo>
                  <a:lnTo>
                    <a:pt x="0" y="191770"/>
                  </a:lnTo>
                  <a:lnTo>
                    <a:pt x="1270" y="208280"/>
                  </a:lnTo>
                  <a:lnTo>
                    <a:pt x="3810" y="223520"/>
                  </a:lnTo>
                  <a:lnTo>
                    <a:pt x="6350" y="238760"/>
                  </a:lnTo>
                  <a:lnTo>
                    <a:pt x="11430" y="271780"/>
                  </a:lnTo>
                  <a:lnTo>
                    <a:pt x="15240" y="288290"/>
                  </a:lnTo>
                  <a:lnTo>
                    <a:pt x="16510" y="304800"/>
                  </a:lnTo>
                  <a:lnTo>
                    <a:pt x="17780" y="320040"/>
                  </a:lnTo>
                  <a:lnTo>
                    <a:pt x="19050" y="334010"/>
                  </a:lnTo>
                  <a:lnTo>
                    <a:pt x="20320" y="363220"/>
                  </a:lnTo>
                  <a:lnTo>
                    <a:pt x="21590" y="4165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190490" y="4334510"/>
              <a:ext cx="431801" cy="167641"/>
            </a:xfrm>
            <a:custGeom>
              <a:avLst/>
              <a:gdLst/>
              <a:ahLst/>
              <a:cxnLst/>
              <a:rect l="0" t="0" r="0" b="0"/>
              <a:pathLst>
                <a:path w="431801" h="167641">
                  <a:moveTo>
                    <a:pt x="0" y="55880"/>
                  </a:moveTo>
                  <a:lnTo>
                    <a:pt x="22860" y="60960"/>
                  </a:lnTo>
                  <a:lnTo>
                    <a:pt x="36830" y="63500"/>
                  </a:lnTo>
                  <a:lnTo>
                    <a:pt x="54610" y="64770"/>
                  </a:lnTo>
                  <a:lnTo>
                    <a:pt x="74930" y="64770"/>
                  </a:lnTo>
                  <a:lnTo>
                    <a:pt x="93980" y="64770"/>
                  </a:lnTo>
                  <a:lnTo>
                    <a:pt x="110490" y="62230"/>
                  </a:lnTo>
                  <a:lnTo>
                    <a:pt x="143510" y="57150"/>
                  </a:lnTo>
                  <a:lnTo>
                    <a:pt x="181610" y="52070"/>
                  </a:lnTo>
                  <a:lnTo>
                    <a:pt x="199390" y="49530"/>
                  </a:lnTo>
                  <a:lnTo>
                    <a:pt x="215900" y="48260"/>
                  </a:lnTo>
                  <a:lnTo>
                    <a:pt x="232410" y="46990"/>
                  </a:lnTo>
                  <a:lnTo>
                    <a:pt x="243840" y="52070"/>
                  </a:lnTo>
                  <a:lnTo>
                    <a:pt x="252730" y="62230"/>
                  </a:lnTo>
                  <a:lnTo>
                    <a:pt x="259080" y="73660"/>
                  </a:lnTo>
                  <a:lnTo>
                    <a:pt x="262890" y="87630"/>
                  </a:lnTo>
                  <a:lnTo>
                    <a:pt x="264160" y="102870"/>
                  </a:lnTo>
                  <a:lnTo>
                    <a:pt x="264160" y="119380"/>
                  </a:lnTo>
                  <a:lnTo>
                    <a:pt x="262890" y="134620"/>
                  </a:lnTo>
                  <a:lnTo>
                    <a:pt x="260350" y="148590"/>
                  </a:lnTo>
                  <a:lnTo>
                    <a:pt x="257810" y="163830"/>
                  </a:lnTo>
                  <a:lnTo>
                    <a:pt x="256540" y="167640"/>
                  </a:lnTo>
                  <a:lnTo>
                    <a:pt x="255270" y="163830"/>
                  </a:lnTo>
                  <a:lnTo>
                    <a:pt x="254000" y="156210"/>
                  </a:lnTo>
                  <a:lnTo>
                    <a:pt x="255270" y="147320"/>
                  </a:lnTo>
                  <a:lnTo>
                    <a:pt x="256540" y="138430"/>
                  </a:lnTo>
                  <a:lnTo>
                    <a:pt x="259080" y="128270"/>
                  </a:lnTo>
                  <a:lnTo>
                    <a:pt x="261620" y="118110"/>
                  </a:lnTo>
                  <a:lnTo>
                    <a:pt x="267970" y="97790"/>
                  </a:lnTo>
                  <a:lnTo>
                    <a:pt x="271780" y="87630"/>
                  </a:lnTo>
                  <a:lnTo>
                    <a:pt x="276860" y="76200"/>
                  </a:lnTo>
                  <a:lnTo>
                    <a:pt x="283210" y="66040"/>
                  </a:lnTo>
                  <a:lnTo>
                    <a:pt x="289560" y="57150"/>
                  </a:lnTo>
                  <a:lnTo>
                    <a:pt x="295910" y="48260"/>
                  </a:lnTo>
                  <a:lnTo>
                    <a:pt x="302260" y="40640"/>
                  </a:lnTo>
                  <a:lnTo>
                    <a:pt x="311150" y="33020"/>
                  </a:lnTo>
                  <a:lnTo>
                    <a:pt x="318770" y="25400"/>
                  </a:lnTo>
                  <a:lnTo>
                    <a:pt x="328930" y="17780"/>
                  </a:lnTo>
                  <a:lnTo>
                    <a:pt x="339090" y="11430"/>
                  </a:lnTo>
                  <a:lnTo>
                    <a:pt x="351790" y="6350"/>
                  </a:lnTo>
                  <a:lnTo>
                    <a:pt x="364490" y="2540"/>
                  </a:lnTo>
                  <a:lnTo>
                    <a:pt x="377190" y="0"/>
                  </a:lnTo>
                  <a:lnTo>
                    <a:pt x="391160" y="0"/>
                  </a:lnTo>
                  <a:lnTo>
                    <a:pt x="431800" y="38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664200" y="4358640"/>
              <a:ext cx="21591" cy="157481"/>
            </a:xfrm>
            <a:custGeom>
              <a:avLst/>
              <a:gdLst/>
              <a:ahLst/>
              <a:cxnLst/>
              <a:rect l="0" t="0" r="0" b="0"/>
              <a:pathLst>
                <a:path w="21591" h="157481">
                  <a:moveTo>
                    <a:pt x="21590" y="0"/>
                  </a:moveTo>
                  <a:lnTo>
                    <a:pt x="15240" y="27940"/>
                  </a:lnTo>
                  <a:lnTo>
                    <a:pt x="13970" y="41910"/>
                  </a:lnTo>
                  <a:lnTo>
                    <a:pt x="12700" y="57150"/>
                  </a:lnTo>
                  <a:lnTo>
                    <a:pt x="12700" y="73660"/>
                  </a:lnTo>
                  <a:lnTo>
                    <a:pt x="10160" y="87630"/>
                  </a:lnTo>
                  <a:lnTo>
                    <a:pt x="7620" y="100330"/>
                  </a:lnTo>
                  <a:lnTo>
                    <a:pt x="0" y="157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695950" y="4274820"/>
              <a:ext cx="31751" cy="10161"/>
            </a:xfrm>
            <a:custGeom>
              <a:avLst/>
              <a:gdLst/>
              <a:ahLst/>
              <a:cxnLst/>
              <a:rect l="0" t="0" r="0" b="0"/>
              <a:pathLst>
                <a:path w="31751" h="10161">
                  <a:moveTo>
                    <a:pt x="0" y="10160"/>
                  </a:moveTo>
                  <a:lnTo>
                    <a:pt x="6350" y="3810"/>
                  </a:lnTo>
                  <a:lnTo>
                    <a:pt x="317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767070" y="4334510"/>
              <a:ext cx="160021" cy="193041"/>
            </a:xfrm>
            <a:custGeom>
              <a:avLst/>
              <a:gdLst/>
              <a:ahLst/>
              <a:cxnLst/>
              <a:rect l="0" t="0" r="0" b="0"/>
              <a:pathLst>
                <a:path w="160021" h="193041">
                  <a:moveTo>
                    <a:pt x="160020" y="24130"/>
                  </a:moveTo>
                  <a:lnTo>
                    <a:pt x="149860" y="12700"/>
                  </a:lnTo>
                  <a:lnTo>
                    <a:pt x="142240" y="8890"/>
                  </a:lnTo>
                  <a:lnTo>
                    <a:pt x="134620" y="5080"/>
                  </a:lnTo>
                  <a:lnTo>
                    <a:pt x="125730" y="0"/>
                  </a:lnTo>
                  <a:lnTo>
                    <a:pt x="113030" y="0"/>
                  </a:lnTo>
                  <a:lnTo>
                    <a:pt x="96520" y="2540"/>
                  </a:lnTo>
                  <a:lnTo>
                    <a:pt x="80010" y="6350"/>
                  </a:lnTo>
                  <a:lnTo>
                    <a:pt x="66040" y="11430"/>
                  </a:lnTo>
                  <a:lnTo>
                    <a:pt x="53340" y="16510"/>
                  </a:lnTo>
                  <a:lnTo>
                    <a:pt x="44450" y="22860"/>
                  </a:lnTo>
                  <a:lnTo>
                    <a:pt x="34290" y="30480"/>
                  </a:lnTo>
                  <a:lnTo>
                    <a:pt x="26670" y="39370"/>
                  </a:lnTo>
                  <a:lnTo>
                    <a:pt x="19050" y="48260"/>
                  </a:lnTo>
                  <a:lnTo>
                    <a:pt x="11430" y="57150"/>
                  </a:lnTo>
                  <a:lnTo>
                    <a:pt x="6350" y="67310"/>
                  </a:lnTo>
                  <a:lnTo>
                    <a:pt x="1270" y="77470"/>
                  </a:lnTo>
                  <a:lnTo>
                    <a:pt x="0" y="91440"/>
                  </a:lnTo>
                  <a:lnTo>
                    <a:pt x="0" y="107950"/>
                  </a:lnTo>
                  <a:lnTo>
                    <a:pt x="0" y="125730"/>
                  </a:lnTo>
                  <a:lnTo>
                    <a:pt x="5080" y="140970"/>
                  </a:lnTo>
                  <a:lnTo>
                    <a:pt x="11430" y="154940"/>
                  </a:lnTo>
                  <a:lnTo>
                    <a:pt x="19050" y="167640"/>
                  </a:lnTo>
                  <a:lnTo>
                    <a:pt x="27940" y="175260"/>
                  </a:lnTo>
                  <a:lnTo>
                    <a:pt x="39370" y="181610"/>
                  </a:lnTo>
                  <a:lnTo>
                    <a:pt x="76200" y="1930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962650" y="4338320"/>
              <a:ext cx="196851" cy="231141"/>
            </a:xfrm>
            <a:custGeom>
              <a:avLst/>
              <a:gdLst/>
              <a:ahLst/>
              <a:cxnLst/>
              <a:rect l="0" t="0" r="0" b="0"/>
              <a:pathLst>
                <a:path w="196851" h="231141">
                  <a:moveTo>
                    <a:pt x="196850" y="0"/>
                  </a:moveTo>
                  <a:lnTo>
                    <a:pt x="173990" y="0"/>
                  </a:lnTo>
                  <a:lnTo>
                    <a:pt x="162560" y="0"/>
                  </a:lnTo>
                  <a:lnTo>
                    <a:pt x="151130" y="2540"/>
                  </a:lnTo>
                  <a:lnTo>
                    <a:pt x="138430" y="5080"/>
                  </a:lnTo>
                  <a:lnTo>
                    <a:pt x="123190" y="10160"/>
                  </a:lnTo>
                  <a:lnTo>
                    <a:pt x="107950" y="16510"/>
                  </a:lnTo>
                  <a:lnTo>
                    <a:pt x="91440" y="25400"/>
                  </a:lnTo>
                  <a:lnTo>
                    <a:pt x="77470" y="34290"/>
                  </a:lnTo>
                  <a:lnTo>
                    <a:pt x="64770" y="43180"/>
                  </a:lnTo>
                  <a:lnTo>
                    <a:pt x="52070" y="53340"/>
                  </a:lnTo>
                  <a:lnTo>
                    <a:pt x="41910" y="64770"/>
                  </a:lnTo>
                  <a:lnTo>
                    <a:pt x="33020" y="77470"/>
                  </a:lnTo>
                  <a:lnTo>
                    <a:pt x="24130" y="90170"/>
                  </a:lnTo>
                  <a:lnTo>
                    <a:pt x="17780" y="101600"/>
                  </a:lnTo>
                  <a:lnTo>
                    <a:pt x="11430" y="113030"/>
                  </a:lnTo>
                  <a:lnTo>
                    <a:pt x="6350" y="124460"/>
                  </a:lnTo>
                  <a:lnTo>
                    <a:pt x="2540" y="137160"/>
                  </a:lnTo>
                  <a:lnTo>
                    <a:pt x="1270" y="152400"/>
                  </a:lnTo>
                  <a:lnTo>
                    <a:pt x="0" y="167640"/>
                  </a:lnTo>
                  <a:lnTo>
                    <a:pt x="2540" y="180340"/>
                  </a:lnTo>
                  <a:lnTo>
                    <a:pt x="7620" y="191770"/>
                  </a:lnTo>
                  <a:lnTo>
                    <a:pt x="13970" y="201930"/>
                  </a:lnTo>
                  <a:lnTo>
                    <a:pt x="22860" y="207010"/>
                  </a:lnTo>
                  <a:lnTo>
                    <a:pt x="34290" y="208280"/>
                  </a:lnTo>
                  <a:lnTo>
                    <a:pt x="45720" y="209550"/>
                  </a:lnTo>
                  <a:lnTo>
                    <a:pt x="57150" y="207010"/>
                  </a:lnTo>
                  <a:lnTo>
                    <a:pt x="68580" y="203200"/>
                  </a:lnTo>
                  <a:lnTo>
                    <a:pt x="80010" y="198120"/>
                  </a:lnTo>
                  <a:lnTo>
                    <a:pt x="88900" y="193040"/>
                  </a:lnTo>
                  <a:lnTo>
                    <a:pt x="97790" y="186690"/>
                  </a:lnTo>
                  <a:lnTo>
                    <a:pt x="106680" y="180340"/>
                  </a:lnTo>
                  <a:lnTo>
                    <a:pt x="114300" y="172720"/>
                  </a:lnTo>
                  <a:lnTo>
                    <a:pt x="121920" y="163830"/>
                  </a:lnTo>
                  <a:lnTo>
                    <a:pt x="129540" y="154940"/>
                  </a:lnTo>
                  <a:lnTo>
                    <a:pt x="135890" y="144780"/>
                  </a:lnTo>
                  <a:lnTo>
                    <a:pt x="151130" y="124460"/>
                  </a:lnTo>
                  <a:lnTo>
                    <a:pt x="156210" y="113030"/>
                  </a:lnTo>
                  <a:lnTo>
                    <a:pt x="161290" y="101600"/>
                  </a:lnTo>
                  <a:lnTo>
                    <a:pt x="166370" y="88900"/>
                  </a:lnTo>
                  <a:lnTo>
                    <a:pt x="170180" y="74930"/>
                  </a:lnTo>
                  <a:lnTo>
                    <a:pt x="177800" y="48260"/>
                  </a:lnTo>
                  <a:lnTo>
                    <a:pt x="179070" y="41910"/>
                  </a:lnTo>
                  <a:lnTo>
                    <a:pt x="176530" y="41910"/>
                  </a:lnTo>
                  <a:lnTo>
                    <a:pt x="172720" y="45720"/>
                  </a:lnTo>
                  <a:lnTo>
                    <a:pt x="168910" y="50800"/>
                  </a:lnTo>
                  <a:lnTo>
                    <a:pt x="165100" y="58420"/>
                  </a:lnTo>
                  <a:lnTo>
                    <a:pt x="161290" y="67310"/>
                  </a:lnTo>
                  <a:lnTo>
                    <a:pt x="157480" y="80010"/>
                  </a:lnTo>
                  <a:lnTo>
                    <a:pt x="154940" y="95250"/>
                  </a:lnTo>
                  <a:lnTo>
                    <a:pt x="151130" y="111760"/>
                  </a:lnTo>
                  <a:lnTo>
                    <a:pt x="149860" y="127000"/>
                  </a:lnTo>
                  <a:lnTo>
                    <a:pt x="149860" y="140970"/>
                  </a:lnTo>
                  <a:lnTo>
                    <a:pt x="151130" y="153670"/>
                  </a:lnTo>
                  <a:lnTo>
                    <a:pt x="153670" y="166370"/>
                  </a:lnTo>
                  <a:lnTo>
                    <a:pt x="156210" y="180340"/>
                  </a:lnTo>
                  <a:lnTo>
                    <a:pt x="185420" y="23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239510" y="4348480"/>
              <a:ext cx="149861" cy="242571"/>
            </a:xfrm>
            <a:custGeom>
              <a:avLst/>
              <a:gdLst/>
              <a:ahLst/>
              <a:cxnLst/>
              <a:rect l="0" t="0" r="0" b="0"/>
              <a:pathLst>
                <a:path w="149861" h="242571">
                  <a:moveTo>
                    <a:pt x="45720" y="0"/>
                  </a:moveTo>
                  <a:lnTo>
                    <a:pt x="34290" y="16510"/>
                  </a:lnTo>
                  <a:lnTo>
                    <a:pt x="30480" y="27940"/>
                  </a:lnTo>
                  <a:lnTo>
                    <a:pt x="26670" y="43180"/>
                  </a:lnTo>
                  <a:lnTo>
                    <a:pt x="3810" y="138430"/>
                  </a:lnTo>
                  <a:lnTo>
                    <a:pt x="0" y="156210"/>
                  </a:lnTo>
                  <a:lnTo>
                    <a:pt x="0" y="162560"/>
                  </a:lnTo>
                  <a:lnTo>
                    <a:pt x="2540" y="161290"/>
                  </a:lnTo>
                  <a:lnTo>
                    <a:pt x="6350" y="157480"/>
                  </a:lnTo>
                  <a:lnTo>
                    <a:pt x="10160" y="149860"/>
                  </a:lnTo>
                  <a:lnTo>
                    <a:pt x="13970" y="142240"/>
                  </a:lnTo>
                  <a:lnTo>
                    <a:pt x="17780" y="133350"/>
                  </a:lnTo>
                  <a:lnTo>
                    <a:pt x="21590" y="124460"/>
                  </a:lnTo>
                  <a:lnTo>
                    <a:pt x="27940" y="104140"/>
                  </a:lnTo>
                  <a:lnTo>
                    <a:pt x="33020" y="93980"/>
                  </a:lnTo>
                  <a:lnTo>
                    <a:pt x="38100" y="83820"/>
                  </a:lnTo>
                  <a:lnTo>
                    <a:pt x="44450" y="73660"/>
                  </a:lnTo>
                  <a:lnTo>
                    <a:pt x="52070" y="63500"/>
                  </a:lnTo>
                  <a:lnTo>
                    <a:pt x="60960" y="55880"/>
                  </a:lnTo>
                  <a:lnTo>
                    <a:pt x="69850" y="46990"/>
                  </a:lnTo>
                  <a:lnTo>
                    <a:pt x="80010" y="40640"/>
                  </a:lnTo>
                  <a:lnTo>
                    <a:pt x="92710" y="35560"/>
                  </a:lnTo>
                  <a:lnTo>
                    <a:pt x="105410" y="30480"/>
                  </a:lnTo>
                  <a:lnTo>
                    <a:pt x="115570" y="29210"/>
                  </a:lnTo>
                  <a:lnTo>
                    <a:pt x="125730" y="31750"/>
                  </a:lnTo>
                  <a:lnTo>
                    <a:pt x="133350" y="34290"/>
                  </a:lnTo>
                  <a:lnTo>
                    <a:pt x="139700" y="43180"/>
                  </a:lnTo>
                  <a:lnTo>
                    <a:pt x="143510" y="54610"/>
                  </a:lnTo>
                  <a:lnTo>
                    <a:pt x="146050" y="67310"/>
                  </a:lnTo>
                  <a:lnTo>
                    <a:pt x="147320" y="81280"/>
                  </a:lnTo>
                  <a:lnTo>
                    <a:pt x="148590" y="95250"/>
                  </a:lnTo>
                  <a:lnTo>
                    <a:pt x="149860" y="109220"/>
                  </a:lnTo>
                  <a:lnTo>
                    <a:pt x="148590" y="125730"/>
                  </a:lnTo>
                  <a:lnTo>
                    <a:pt x="147320" y="143510"/>
                  </a:lnTo>
                  <a:lnTo>
                    <a:pt x="144780" y="162560"/>
                  </a:lnTo>
                  <a:lnTo>
                    <a:pt x="143510" y="179070"/>
                  </a:lnTo>
                  <a:lnTo>
                    <a:pt x="142240" y="195580"/>
                  </a:lnTo>
                  <a:lnTo>
                    <a:pt x="13081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Freeform 95"/>
          <p:cNvSpPr/>
          <p:nvPr/>
        </p:nvSpPr>
        <p:spPr>
          <a:xfrm>
            <a:off x="3195320" y="2653030"/>
            <a:ext cx="2580641" cy="1242061"/>
          </a:xfrm>
          <a:custGeom>
            <a:avLst/>
            <a:gdLst/>
            <a:ahLst/>
            <a:cxnLst/>
            <a:rect l="0" t="0" r="0" b="0"/>
            <a:pathLst>
              <a:path w="2580641" h="1242061">
                <a:moveTo>
                  <a:pt x="1795780" y="168910"/>
                </a:moveTo>
                <a:lnTo>
                  <a:pt x="1720850" y="143510"/>
                </a:lnTo>
                <a:lnTo>
                  <a:pt x="1644650" y="123190"/>
                </a:lnTo>
                <a:lnTo>
                  <a:pt x="1567180" y="110490"/>
                </a:lnTo>
                <a:lnTo>
                  <a:pt x="1512570" y="102870"/>
                </a:lnTo>
                <a:lnTo>
                  <a:pt x="1423670" y="91440"/>
                </a:lnTo>
                <a:lnTo>
                  <a:pt x="1358900" y="87630"/>
                </a:lnTo>
                <a:lnTo>
                  <a:pt x="1291590" y="85090"/>
                </a:lnTo>
                <a:lnTo>
                  <a:pt x="1221740" y="80010"/>
                </a:lnTo>
                <a:lnTo>
                  <a:pt x="1155700" y="76200"/>
                </a:lnTo>
                <a:lnTo>
                  <a:pt x="1088390" y="76200"/>
                </a:lnTo>
                <a:lnTo>
                  <a:pt x="979170" y="81280"/>
                </a:lnTo>
                <a:lnTo>
                  <a:pt x="908050" y="82550"/>
                </a:lnTo>
                <a:lnTo>
                  <a:pt x="836930" y="90170"/>
                </a:lnTo>
                <a:lnTo>
                  <a:pt x="767080" y="100330"/>
                </a:lnTo>
                <a:lnTo>
                  <a:pt x="697230" y="107950"/>
                </a:lnTo>
                <a:lnTo>
                  <a:pt x="626110" y="118110"/>
                </a:lnTo>
                <a:lnTo>
                  <a:pt x="557530" y="132080"/>
                </a:lnTo>
                <a:lnTo>
                  <a:pt x="491490" y="149860"/>
                </a:lnTo>
                <a:lnTo>
                  <a:pt x="427990" y="170180"/>
                </a:lnTo>
                <a:lnTo>
                  <a:pt x="364490" y="190500"/>
                </a:lnTo>
                <a:lnTo>
                  <a:pt x="306070" y="210820"/>
                </a:lnTo>
                <a:lnTo>
                  <a:pt x="226060" y="247650"/>
                </a:lnTo>
                <a:lnTo>
                  <a:pt x="175260" y="278130"/>
                </a:lnTo>
                <a:lnTo>
                  <a:pt x="128270" y="311150"/>
                </a:lnTo>
                <a:lnTo>
                  <a:pt x="92710" y="345440"/>
                </a:lnTo>
                <a:lnTo>
                  <a:pt x="60960" y="379730"/>
                </a:lnTo>
                <a:lnTo>
                  <a:pt x="33020" y="415290"/>
                </a:lnTo>
                <a:lnTo>
                  <a:pt x="22860" y="435610"/>
                </a:lnTo>
                <a:lnTo>
                  <a:pt x="13970" y="454660"/>
                </a:lnTo>
                <a:lnTo>
                  <a:pt x="7620" y="474980"/>
                </a:lnTo>
                <a:lnTo>
                  <a:pt x="2540" y="496570"/>
                </a:lnTo>
                <a:lnTo>
                  <a:pt x="0" y="516890"/>
                </a:lnTo>
                <a:lnTo>
                  <a:pt x="1270" y="538480"/>
                </a:lnTo>
                <a:lnTo>
                  <a:pt x="3810" y="561340"/>
                </a:lnTo>
                <a:lnTo>
                  <a:pt x="7620" y="585470"/>
                </a:lnTo>
                <a:lnTo>
                  <a:pt x="13970" y="608330"/>
                </a:lnTo>
                <a:lnTo>
                  <a:pt x="21590" y="632460"/>
                </a:lnTo>
                <a:lnTo>
                  <a:pt x="30480" y="656590"/>
                </a:lnTo>
                <a:lnTo>
                  <a:pt x="40640" y="680720"/>
                </a:lnTo>
                <a:lnTo>
                  <a:pt x="52070" y="702310"/>
                </a:lnTo>
                <a:lnTo>
                  <a:pt x="64770" y="725170"/>
                </a:lnTo>
                <a:lnTo>
                  <a:pt x="78740" y="746760"/>
                </a:lnTo>
                <a:lnTo>
                  <a:pt x="93980" y="768350"/>
                </a:lnTo>
                <a:lnTo>
                  <a:pt x="110490" y="788670"/>
                </a:lnTo>
                <a:lnTo>
                  <a:pt x="129540" y="810260"/>
                </a:lnTo>
                <a:lnTo>
                  <a:pt x="149860" y="831850"/>
                </a:lnTo>
                <a:lnTo>
                  <a:pt x="171450" y="852170"/>
                </a:lnTo>
                <a:lnTo>
                  <a:pt x="194310" y="872490"/>
                </a:lnTo>
                <a:lnTo>
                  <a:pt x="242570" y="910590"/>
                </a:lnTo>
                <a:lnTo>
                  <a:pt x="295910" y="946150"/>
                </a:lnTo>
                <a:lnTo>
                  <a:pt x="355600" y="981710"/>
                </a:lnTo>
                <a:lnTo>
                  <a:pt x="417830" y="1012190"/>
                </a:lnTo>
                <a:lnTo>
                  <a:pt x="482600" y="1041400"/>
                </a:lnTo>
                <a:lnTo>
                  <a:pt x="552450" y="1069340"/>
                </a:lnTo>
                <a:lnTo>
                  <a:pt x="626110" y="1093470"/>
                </a:lnTo>
                <a:lnTo>
                  <a:pt x="739140" y="1126490"/>
                </a:lnTo>
                <a:lnTo>
                  <a:pt x="822960" y="1148080"/>
                </a:lnTo>
                <a:lnTo>
                  <a:pt x="994410" y="1189990"/>
                </a:lnTo>
                <a:lnTo>
                  <a:pt x="1036320" y="1198880"/>
                </a:lnTo>
                <a:lnTo>
                  <a:pt x="1121410" y="1215390"/>
                </a:lnTo>
                <a:lnTo>
                  <a:pt x="1164590" y="1223010"/>
                </a:lnTo>
                <a:lnTo>
                  <a:pt x="1209040" y="1228090"/>
                </a:lnTo>
                <a:lnTo>
                  <a:pt x="1253490" y="1233170"/>
                </a:lnTo>
                <a:lnTo>
                  <a:pt x="1297940" y="1235710"/>
                </a:lnTo>
                <a:lnTo>
                  <a:pt x="1343660" y="1238250"/>
                </a:lnTo>
                <a:lnTo>
                  <a:pt x="1433830" y="1240790"/>
                </a:lnTo>
                <a:lnTo>
                  <a:pt x="1525270" y="1242060"/>
                </a:lnTo>
                <a:lnTo>
                  <a:pt x="1569720" y="1240790"/>
                </a:lnTo>
                <a:lnTo>
                  <a:pt x="1656080" y="1236980"/>
                </a:lnTo>
                <a:lnTo>
                  <a:pt x="1789430" y="1228090"/>
                </a:lnTo>
                <a:lnTo>
                  <a:pt x="1833880" y="1223010"/>
                </a:lnTo>
                <a:lnTo>
                  <a:pt x="1877060" y="1217930"/>
                </a:lnTo>
                <a:lnTo>
                  <a:pt x="1920240" y="1211580"/>
                </a:lnTo>
                <a:lnTo>
                  <a:pt x="1962150" y="1205230"/>
                </a:lnTo>
                <a:lnTo>
                  <a:pt x="2005330" y="1196340"/>
                </a:lnTo>
                <a:lnTo>
                  <a:pt x="2047240" y="1187450"/>
                </a:lnTo>
                <a:lnTo>
                  <a:pt x="2125980" y="1164590"/>
                </a:lnTo>
                <a:lnTo>
                  <a:pt x="2199640" y="1139190"/>
                </a:lnTo>
                <a:lnTo>
                  <a:pt x="2270760" y="1111250"/>
                </a:lnTo>
                <a:lnTo>
                  <a:pt x="2335530" y="1080770"/>
                </a:lnTo>
                <a:lnTo>
                  <a:pt x="2393950" y="1046480"/>
                </a:lnTo>
                <a:lnTo>
                  <a:pt x="2442210" y="1008380"/>
                </a:lnTo>
                <a:lnTo>
                  <a:pt x="2463800" y="988060"/>
                </a:lnTo>
                <a:lnTo>
                  <a:pt x="2484120" y="967740"/>
                </a:lnTo>
                <a:lnTo>
                  <a:pt x="2504440" y="947420"/>
                </a:lnTo>
                <a:lnTo>
                  <a:pt x="2520950" y="925830"/>
                </a:lnTo>
                <a:lnTo>
                  <a:pt x="2534920" y="905510"/>
                </a:lnTo>
                <a:lnTo>
                  <a:pt x="2547620" y="883920"/>
                </a:lnTo>
                <a:lnTo>
                  <a:pt x="2557780" y="862330"/>
                </a:lnTo>
                <a:lnTo>
                  <a:pt x="2565400" y="839470"/>
                </a:lnTo>
                <a:lnTo>
                  <a:pt x="2571750" y="815340"/>
                </a:lnTo>
                <a:lnTo>
                  <a:pt x="2576830" y="792480"/>
                </a:lnTo>
                <a:lnTo>
                  <a:pt x="2579370" y="768350"/>
                </a:lnTo>
                <a:lnTo>
                  <a:pt x="2580640" y="742950"/>
                </a:lnTo>
                <a:lnTo>
                  <a:pt x="2580640" y="718820"/>
                </a:lnTo>
                <a:lnTo>
                  <a:pt x="2580640" y="694690"/>
                </a:lnTo>
                <a:lnTo>
                  <a:pt x="2578100" y="670560"/>
                </a:lnTo>
                <a:lnTo>
                  <a:pt x="2573020" y="645160"/>
                </a:lnTo>
                <a:lnTo>
                  <a:pt x="2566670" y="618490"/>
                </a:lnTo>
                <a:lnTo>
                  <a:pt x="2559050" y="590550"/>
                </a:lnTo>
                <a:lnTo>
                  <a:pt x="2550160" y="563880"/>
                </a:lnTo>
                <a:lnTo>
                  <a:pt x="2531110" y="508000"/>
                </a:lnTo>
                <a:lnTo>
                  <a:pt x="2517140" y="481330"/>
                </a:lnTo>
                <a:lnTo>
                  <a:pt x="2500630" y="455930"/>
                </a:lnTo>
                <a:lnTo>
                  <a:pt x="2482850" y="430530"/>
                </a:lnTo>
                <a:lnTo>
                  <a:pt x="2465070" y="405130"/>
                </a:lnTo>
                <a:lnTo>
                  <a:pt x="2444750" y="379730"/>
                </a:lnTo>
                <a:lnTo>
                  <a:pt x="2424430" y="355600"/>
                </a:lnTo>
                <a:lnTo>
                  <a:pt x="2404110" y="331470"/>
                </a:lnTo>
                <a:lnTo>
                  <a:pt x="2383790" y="308610"/>
                </a:lnTo>
                <a:lnTo>
                  <a:pt x="2363470" y="287020"/>
                </a:lnTo>
                <a:lnTo>
                  <a:pt x="2339340" y="265430"/>
                </a:lnTo>
                <a:lnTo>
                  <a:pt x="2289810" y="227330"/>
                </a:lnTo>
                <a:lnTo>
                  <a:pt x="2232660" y="190500"/>
                </a:lnTo>
                <a:lnTo>
                  <a:pt x="2171700" y="156210"/>
                </a:lnTo>
                <a:lnTo>
                  <a:pt x="2109470" y="125730"/>
                </a:lnTo>
                <a:lnTo>
                  <a:pt x="2044700" y="99060"/>
                </a:lnTo>
                <a:lnTo>
                  <a:pt x="1974850" y="76200"/>
                </a:lnTo>
                <a:lnTo>
                  <a:pt x="1901190" y="53340"/>
                </a:lnTo>
                <a:lnTo>
                  <a:pt x="1824990" y="35560"/>
                </a:lnTo>
                <a:lnTo>
                  <a:pt x="1748790" y="20320"/>
                </a:lnTo>
                <a:lnTo>
                  <a:pt x="1672590" y="10160"/>
                </a:lnTo>
                <a:lnTo>
                  <a:pt x="1595120" y="5080"/>
                </a:lnTo>
                <a:lnTo>
                  <a:pt x="1518920" y="2540"/>
                </a:lnTo>
                <a:lnTo>
                  <a:pt x="1344930" y="0"/>
                </a:lnTo>
                <a:lnTo>
                  <a:pt x="1280160" y="3810"/>
                </a:lnTo>
                <a:lnTo>
                  <a:pt x="1219200" y="8890"/>
                </a:lnTo>
                <a:lnTo>
                  <a:pt x="1139190" y="19050"/>
                </a:lnTo>
                <a:lnTo>
                  <a:pt x="1070610" y="36830"/>
                </a:lnTo>
                <a:lnTo>
                  <a:pt x="1007110" y="57150"/>
                </a:lnTo>
                <a:lnTo>
                  <a:pt x="932180" y="83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662940" y="5590540"/>
            <a:ext cx="905511" cy="53341"/>
          </a:xfrm>
          <a:custGeom>
            <a:avLst/>
            <a:gdLst/>
            <a:ahLst/>
            <a:cxnLst/>
            <a:rect l="0" t="0" r="0" b="0"/>
            <a:pathLst>
              <a:path w="905511" h="53341">
                <a:moveTo>
                  <a:pt x="0" y="0"/>
                </a:moveTo>
                <a:lnTo>
                  <a:pt x="16510" y="5080"/>
                </a:lnTo>
                <a:lnTo>
                  <a:pt x="26670" y="8890"/>
                </a:lnTo>
                <a:lnTo>
                  <a:pt x="60960" y="17780"/>
                </a:lnTo>
                <a:lnTo>
                  <a:pt x="83820" y="25400"/>
                </a:lnTo>
                <a:lnTo>
                  <a:pt x="95250" y="26670"/>
                </a:lnTo>
                <a:lnTo>
                  <a:pt x="107950" y="29210"/>
                </a:lnTo>
                <a:lnTo>
                  <a:pt x="121920" y="29210"/>
                </a:lnTo>
                <a:lnTo>
                  <a:pt x="135890" y="30480"/>
                </a:lnTo>
                <a:lnTo>
                  <a:pt x="167640" y="30480"/>
                </a:lnTo>
                <a:lnTo>
                  <a:pt x="184150" y="33020"/>
                </a:lnTo>
                <a:lnTo>
                  <a:pt x="201930" y="34290"/>
                </a:lnTo>
                <a:lnTo>
                  <a:pt x="218440" y="36830"/>
                </a:lnTo>
                <a:lnTo>
                  <a:pt x="236220" y="39370"/>
                </a:lnTo>
                <a:lnTo>
                  <a:pt x="254000" y="39370"/>
                </a:lnTo>
                <a:lnTo>
                  <a:pt x="270510" y="40640"/>
                </a:lnTo>
                <a:lnTo>
                  <a:pt x="308610" y="41910"/>
                </a:lnTo>
                <a:lnTo>
                  <a:pt x="396240" y="41910"/>
                </a:lnTo>
                <a:lnTo>
                  <a:pt x="419100" y="43180"/>
                </a:lnTo>
                <a:lnTo>
                  <a:pt x="440690" y="45720"/>
                </a:lnTo>
                <a:lnTo>
                  <a:pt x="462280" y="48260"/>
                </a:lnTo>
                <a:lnTo>
                  <a:pt x="483870" y="49530"/>
                </a:lnTo>
                <a:lnTo>
                  <a:pt x="505460" y="50800"/>
                </a:lnTo>
                <a:lnTo>
                  <a:pt x="547370" y="52070"/>
                </a:lnTo>
                <a:lnTo>
                  <a:pt x="692150" y="52070"/>
                </a:lnTo>
                <a:lnTo>
                  <a:pt x="822960" y="53340"/>
                </a:lnTo>
                <a:lnTo>
                  <a:pt x="840740" y="52070"/>
                </a:lnTo>
                <a:lnTo>
                  <a:pt x="854710" y="49530"/>
                </a:lnTo>
                <a:lnTo>
                  <a:pt x="905510" y="419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2621280" y="5516880"/>
            <a:ext cx="716281" cy="41911"/>
          </a:xfrm>
          <a:custGeom>
            <a:avLst/>
            <a:gdLst/>
            <a:ahLst/>
            <a:cxnLst/>
            <a:rect l="0" t="0" r="0" b="0"/>
            <a:pathLst>
              <a:path w="716281" h="41911">
                <a:moveTo>
                  <a:pt x="0" y="41910"/>
                </a:moveTo>
                <a:lnTo>
                  <a:pt x="22860" y="36830"/>
                </a:lnTo>
                <a:lnTo>
                  <a:pt x="34290" y="35560"/>
                </a:lnTo>
                <a:lnTo>
                  <a:pt x="45720" y="34290"/>
                </a:lnTo>
                <a:lnTo>
                  <a:pt x="58420" y="33020"/>
                </a:lnTo>
                <a:lnTo>
                  <a:pt x="85090" y="31750"/>
                </a:lnTo>
                <a:lnTo>
                  <a:pt x="171450" y="31750"/>
                </a:lnTo>
                <a:lnTo>
                  <a:pt x="245110" y="31750"/>
                </a:lnTo>
                <a:lnTo>
                  <a:pt x="265430" y="30480"/>
                </a:lnTo>
                <a:lnTo>
                  <a:pt x="285750" y="27940"/>
                </a:lnTo>
                <a:lnTo>
                  <a:pt x="306070" y="26670"/>
                </a:lnTo>
                <a:lnTo>
                  <a:pt x="327660" y="24130"/>
                </a:lnTo>
                <a:lnTo>
                  <a:pt x="347980" y="22860"/>
                </a:lnTo>
                <a:lnTo>
                  <a:pt x="389890" y="21590"/>
                </a:lnTo>
                <a:lnTo>
                  <a:pt x="431800" y="21590"/>
                </a:lnTo>
                <a:lnTo>
                  <a:pt x="453390" y="20320"/>
                </a:lnTo>
                <a:lnTo>
                  <a:pt x="473710" y="17780"/>
                </a:lnTo>
                <a:lnTo>
                  <a:pt x="495300" y="15240"/>
                </a:lnTo>
                <a:lnTo>
                  <a:pt x="515620" y="13970"/>
                </a:lnTo>
                <a:lnTo>
                  <a:pt x="534670" y="12700"/>
                </a:lnTo>
                <a:lnTo>
                  <a:pt x="571500" y="11430"/>
                </a:lnTo>
                <a:lnTo>
                  <a:pt x="607060" y="11430"/>
                </a:lnTo>
                <a:lnTo>
                  <a:pt x="622300" y="10160"/>
                </a:lnTo>
                <a:lnTo>
                  <a:pt x="636270" y="7620"/>
                </a:lnTo>
                <a:lnTo>
                  <a:pt x="648970" y="5080"/>
                </a:lnTo>
                <a:lnTo>
                  <a:pt x="662940" y="3810"/>
                </a:lnTo>
                <a:lnTo>
                  <a:pt x="7162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809510" y="5806142"/>
            <a:ext cx="1127735" cy="425912"/>
            <a:chOff x="809510" y="5806142"/>
            <a:chExt cx="1127735" cy="425912"/>
          </a:xfrm>
        </p:grpSpPr>
        <p:sp>
          <p:nvSpPr>
            <p:cNvPr id="99" name="Freeform 98"/>
            <p:cNvSpPr/>
            <p:nvPr/>
          </p:nvSpPr>
          <p:spPr>
            <a:xfrm>
              <a:off x="809510" y="5806142"/>
              <a:ext cx="169641" cy="286268"/>
            </a:xfrm>
            <a:custGeom>
              <a:avLst/>
              <a:gdLst/>
              <a:ahLst/>
              <a:cxnLst/>
              <a:rect l="0" t="0" r="0" b="0"/>
              <a:pathLst>
                <a:path w="169641" h="286268">
                  <a:moveTo>
                    <a:pt x="95941" y="5589"/>
                  </a:moveTo>
                  <a:lnTo>
                    <a:pt x="79173" y="0"/>
                  </a:lnTo>
                  <a:lnTo>
                    <a:pt x="75404" y="3032"/>
                  </a:lnTo>
                  <a:lnTo>
                    <a:pt x="74061" y="9734"/>
                  </a:lnTo>
                  <a:lnTo>
                    <a:pt x="80310" y="59700"/>
                  </a:lnTo>
                  <a:lnTo>
                    <a:pt x="89490" y="114428"/>
                  </a:lnTo>
                  <a:lnTo>
                    <a:pt x="94029" y="163920"/>
                  </a:lnTo>
                  <a:lnTo>
                    <a:pt x="93224" y="221394"/>
                  </a:lnTo>
                  <a:lnTo>
                    <a:pt x="84595" y="245392"/>
                  </a:lnTo>
                  <a:lnTo>
                    <a:pt x="79018" y="250855"/>
                  </a:lnTo>
                  <a:lnTo>
                    <a:pt x="72961" y="252158"/>
                  </a:lnTo>
                  <a:lnTo>
                    <a:pt x="66583" y="250687"/>
                  </a:lnTo>
                  <a:lnTo>
                    <a:pt x="53257" y="239693"/>
                  </a:lnTo>
                  <a:lnTo>
                    <a:pt x="4660" y="179163"/>
                  </a:lnTo>
                  <a:lnTo>
                    <a:pt x="1162" y="177457"/>
                  </a:lnTo>
                  <a:lnTo>
                    <a:pt x="0" y="179829"/>
                  </a:lnTo>
                  <a:lnTo>
                    <a:pt x="12533" y="239572"/>
                  </a:lnTo>
                  <a:lnTo>
                    <a:pt x="20266" y="264000"/>
                  </a:lnTo>
                  <a:lnTo>
                    <a:pt x="31502" y="282655"/>
                  </a:lnTo>
                  <a:lnTo>
                    <a:pt x="37774" y="286226"/>
                  </a:lnTo>
                  <a:lnTo>
                    <a:pt x="44295" y="286267"/>
                  </a:lnTo>
                  <a:lnTo>
                    <a:pt x="50982" y="283954"/>
                  </a:lnTo>
                  <a:lnTo>
                    <a:pt x="64650" y="268907"/>
                  </a:lnTo>
                  <a:lnTo>
                    <a:pt x="92490" y="209940"/>
                  </a:lnTo>
                  <a:lnTo>
                    <a:pt x="120519" y="153579"/>
                  </a:lnTo>
                  <a:lnTo>
                    <a:pt x="148586" y="94786"/>
                  </a:lnTo>
                  <a:lnTo>
                    <a:pt x="169640" y="582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1042321" y="5959130"/>
              <a:ext cx="52644" cy="263213"/>
            </a:xfrm>
            <a:custGeom>
              <a:avLst/>
              <a:gdLst/>
              <a:ahLst/>
              <a:cxnLst/>
              <a:rect l="0" t="0" r="0" b="0"/>
              <a:pathLst>
                <a:path w="52644" h="263213">
                  <a:moveTo>
                    <a:pt x="52643" y="0"/>
                  </a:moveTo>
                  <a:lnTo>
                    <a:pt x="52643" y="48930"/>
                  </a:lnTo>
                  <a:lnTo>
                    <a:pt x="47054" y="102472"/>
                  </a:lnTo>
                  <a:lnTo>
                    <a:pt x="37989" y="152804"/>
                  </a:lnTo>
                  <a:lnTo>
                    <a:pt x="24445" y="207478"/>
                  </a:lnTo>
                  <a:lnTo>
                    <a:pt x="10505" y="245834"/>
                  </a:lnTo>
                  <a:lnTo>
                    <a:pt x="0" y="2632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147606" y="6024957"/>
              <a:ext cx="139507" cy="207097"/>
            </a:xfrm>
            <a:custGeom>
              <a:avLst/>
              <a:gdLst/>
              <a:ahLst/>
              <a:cxnLst/>
              <a:rect l="0" t="0" r="0" b="0"/>
              <a:pathLst>
                <a:path w="139507" h="207097">
                  <a:moveTo>
                    <a:pt x="0" y="49986"/>
                  </a:moveTo>
                  <a:lnTo>
                    <a:pt x="55088" y="99484"/>
                  </a:lnTo>
                  <a:lnTo>
                    <a:pt x="77906" y="103961"/>
                  </a:lnTo>
                  <a:lnTo>
                    <a:pt x="101305" y="100881"/>
                  </a:lnTo>
                  <a:lnTo>
                    <a:pt x="119504" y="91714"/>
                  </a:lnTo>
                  <a:lnTo>
                    <a:pt x="132272" y="73601"/>
                  </a:lnTo>
                  <a:lnTo>
                    <a:pt x="139506" y="51123"/>
                  </a:lnTo>
                  <a:lnTo>
                    <a:pt x="138822" y="29435"/>
                  </a:lnTo>
                  <a:lnTo>
                    <a:pt x="131499" y="11216"/>
                  </a:lnTo>
                  <a:lnTo>
                    <a:pt x="126270" y="3082"/>
                  </a:lnTo>
                  <a:lnTo>
                    <a:pt x="118106" y="0"/>
                  </a:lnTo>
                  <a:lnTo>
                    <a:pt x="96555" y="2813"/>
                  </a:lnTo>
                  <a:lnTo>
                    <a:pt x="77619" y="18102"/>
                  </a:lnTo>
                  <a:lnTo>
                    <a:pt x="56923" y="49898"/>
                  </a:lnTo>
                  <a:lnTo>
                    <a:pt x="34489" y="104957"/>
                  </a:lnTo>
                  <a:lnTo>
                    <a:pt x="19838" y="149852"/>
                  </a:lnTo>
                  <a:lnTo>
                    <a:pt x="19735" y="178989"/>
                  </a:lnTo>
                  <a:lnTo>
                    <a:pt x="23685" y="189800"/>
                  </a:lnTo>
                  <a:lnTo>
                    <a:pt x="37433" y="204933"/>
                  </a:lnTo>
                  <a:lnTo>
                    <a:pt x="44843" y="207096"/>
                  </a:lnTo>
                  <a:lnTo>
                    <a:pt x="52122" y="206199"/>
                  </a:lnTo>
                  <a:lnTo>
                    <a:pt x="103044" y="178373"/>
                  </a:lnTo>
                  <a:lnTo>
                    <a:pt x="126342" y="165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319198" y="6022301"/>
              <a:ext cx="154793" cy="178985"/>
            </a:xfrm>
            <a:custGeom>
              <a:avLst/>
              <a:gdLst/>
              <a:ahLst/>
              <a:cxnLst/>
              <a:rect l="0" t="0" r="0" b="0"/>
              <a:pathLst>
                <a:path w="154793" h="178985">
                  <a:moveTo>
                    <a:pt x="91621" y="0"/>
                  </a:moveTo>
                  <a:lnTo>
                    <a:pt x="67574" y="17980"/>
                  </a:lnTo>
                  <a:lnTo>
                    <a:pt x="26438" y="69741"/>
                  </a:lnTo>
                  <a:lnTo>
                    <a:pt x="7447" y="109701"/>
                  </a:lnTo>
                  <a:lnTo>
                    <a:pt x="0" y="151177"/>
                  </a:lnTo>
                  <a:lnTo>
                    <a:pt x="3634" y="159276"/>
                  </a:lnTo>
                  <a:lnTo>
                    <a:pt x="10736" y="163506"/>
                  </a:lnTo>
                  <a:lnTo>
                    <a:pt x="20150" y="165156"/>
                  </a:lnTo>
                  <a:lnTo>
                    <a:pt x="28766" y="162746"/>
                  </a:lnTo>
                  <a:lnTo>
                    <a:pt x="44578" y="150711"/>
                  </a:lnTo>
                  <a:lnTo>
                    <a:pt x="61044" y="124204"/>
                  </a:lnTo>
                  <a:lnTo>
                    <a:pt x="80763" y="70299"/>
                  </a:lnTo>
                  <a:lnTo>
                    <a:pt x="95065" y="22465"/>
                  </a:lnTo>
                  <a:lnTo>
                    <a:pt x="97427" y="21995"/>
                  </a:lnTo>
                  <a:lnTo>
                    <a:pt x="107116" y="84308"/>
                  </a:lnTo>
                  <a:lnTo>
                    <a:pt x="119985" y="142042"/>
                  </a:lnTo>
                  <a:lnTo>
                    <a:pt x="126844" y="166075"/>
                  </a:lnTo>
                  <a:lnTo>
                    <a:pt x="131480" y="172718"/>
                  </a:lnTo>
                  <a:lnTo>
                    <a:pt x="136911" y="175976"/>
                  </a:lnTo>
                  <a:lnTo>
                    <a:pt x="154792" y="1789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516104" y="5938073"/>
              <a:ext cx="157928" cy="227635"/>
            </a:xfrm>
            <a:custGeom>
              <a:avLst/>
              <a:gdLst/>
              <a:ahLst/>
              <a:cxnLst/>
              <a:rect l="0" t="0" r="0" b="0"/>
              <a:pathLst>
                <a:path w="157928" h="227635">
                  <a:moveTo>
                    <a:pt x="0" y="105285"/>
                  </a:moveTo>
                  <a:lnTo>
                    <a:pt x="14471" y="138906"/>
                  </a:lnTo>
                  <a:lnTo>
                    <a:pt x="25779" y="198692"/>
                  </a:lnTo>
                  <a:lnTo>
                    <a:pt x="41043" y="225638"/>
                  </a:lnTo>
                  <a:lnTo>
                    <a:pt x="47249" y="227634"/>
                  </a:lnTo>
                  <a:lnTo>
                    <a:pt x="53726" y="225456"/>
                  </a:lnTo>
                  <a:lnTo>
                    <a:pt x="60384" y="220494"/>
                  </a:lnTo>
                  <a:lnTo>
                    <a:pt x="70901" y="199383"/>
                  </a:lnTo>
                  <a:lnTo>
                    <a:pt x="87184" y="138170"/>
                  </a:lnTo>
                  <a:lnTo>
                    <a:pt x="102836" y="85394"/>
                  </a:lnTo>
                  <a:lnTo>
                    <a:pt x="127245" y="37361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747731" y="5945870"/>
              <a:ext cx="189514" cy="176954"/>
            </a:xfrm>
            <a:custGeom>
              <a:avLst/>
              <a:gdLst/>
              <a:ahLst/>
              <a:cxnLst/>
              <a:rect l="0" t="0" r="0" b="0"/>
              <a:pathLst>
                <a:path w="189514" h="176954">
                  <a:moveTo>
                    <a:pt x="0" y="118545"/>
                  </a:moveTo>
                  <a:lnTo>
                    <a:pt x="32452" y="124610"/>
                  </a:lnTo>
                  <a:lnTo>
                    <a:pt x="53027" y="122020"/>
                  </a:lnTo>
                  <a:lnTo>
                    <a:pt x="84342" y="108396"/>
                  </a:lnTo>
                  <a:lnTo>
                    <a:pt x="110258" y="83952"/>
                  </a:lnTo>
                  <a:lnTo>
                    <a:pt x="127165" y="48894"/>
                  </a:lnTo>
                  <a:lnTo>
                    <a:pt x="129437" y="22468"/>
                  </a:lnTo>
                  <a:lnTo>
                    <a:pt x="128405" y="8870"/>
                  </a:lnTo>
                  <a:lnTo>
                    <a:pt x="124208" y="2144"/>
                  </a:lnTo>
                  <a:lnTo>
                    <a:pt x="117900" y="0"/>
                  </a:lnTo>
                  <a:lnTo>
                    <a:pt x="110185" y="910"/>
                  </a:lnTo>
                  <a:lnTo>
                    <a:pt x="95375" y="8161"/>
                  </a:lnTo>
                  <a:lnTo>
                    <a:pt x="88149" y="13370"/>
                  </a:lnTo>
                  <a:lnTo>
                    <a:pt x="66802" y="48647"/>
                  </a:lnTo>
                  <a:lnTo>
                    <a:pt x="51249" y="90555"/>
                  </a:lnTo>
                  <a:lnTo>
                    <a:pt x="50409" y="132609"/>
                  </a:lnTo>
                  <a:lnTo>
                    <a:pt x="61008" y="154431"/>
                  </a:lnTo>
                  <a:lnTo>
                    <a:pt x="68748" y="163526"/>
                  </a:lnTo>
                  <a:lnTo>
                    <a:pt x="89826" y="173632"/>
                  </a:lnTo>
                  <a:lnTo>
                    <a:pt x="114792" y="176953"/>
                  </a:lnTo>
                  <a:lnTo>
                    <a:pt x="162708" y="172673"/>
                  </a:lnTo>
                  <a:lnTo>
                    <a:pt x="189513" y="17118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2884808" y="5611689"/>
            <a:ext cx="2902901" cy="736996"/>
            <a:chOff x="2884808" y="5611689"/>
            <a:chExt cx="2902901" cy="736996"/>
          </a:xfrm>
        </p:grpSpPr>
        <p:sp>
          <p:nvSpPr>
            <p:cNvPr id="106" name="Freeform 105"/>
            <p:cNvSpPr/>
            <p:nvPr/>
          </p:nvSpPr>
          <p:spPr>
            <a:xfrm>
              <a:off x="2905865" y="5611689"/>
              <a:ext cx="51994" cy="327664"/>
            </a:xfrm>
            <a:custGeom>
              <a:avLst/>
              <a:gdLst/>
              <a:ahLst/>
              <a:cxnLst/>
              <a:rect l="0" t="0" r="0" b="0"/>
              <a:pathLst>
                <a:path w="51994" h="327664">
                  <a:moveTo>
                    <a:pt x="42114" y="0"/>
                  </a:moveTo>
                  <a:lnTo>
                    <a:pt x="49350" y="28726"/>
                  </a:lnTo>
                  <a:lnTo>
                    <a:pt x="51993" y="92112"/>
                  </a:lnTo>
                  <a:lnTo>
                    <a:pt x="49331" y="145446"/>
                  </a:lnTo>
                  <a:lnTo>
                    <a:pt x="44152" y="188645"/>
                  </a:lnTo>
                  <a:lnTo>
                    <a:pt x="34659" y="250088"/>
                  </a:lnTo>
                  <a:lnTo>
                    <a:pt x="20971" y="310837"/>
                  </a:lnTo>
                  <a:lnTo>
                    <a:pt x="17490" y="323038"/>
                  </a:lnTo>
                  <a:lnTo>
                    <a:pt x="14000" y="327663"/>
                  </a:lnTo>
                  <a:lnTo>
                    <a:pt x="10503" y="327237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884808" y="5801202"/>
              <a:ext cx="189514" cy="167122"/>
            </a:xfrm>
            <a:custGeom>
              <a:avLst/>
              <a:gdLst/>
              <a:ahLst/>
              <a:cxnLst/>
              <a:rect l="0" t="0" r="0" b="0"/>
              <a:pathLst>
                <a:path w="189514" h="167122">
                  <a:moveTo>
                    <a:pt x="0" y="0"/>
                  </a:moveTo>
                  <a:lnTo>
                    <a:pt x="0" y="58617"/>
                  </a:lnTo>
                  <a:lnTo>
                    <a:pt x="11453" y="115214"/>
                  </a:lnTo>
                  <a:lnTo>
                    <a:pt x="30339" y="157809"/>
                  </a:lnTo>
                  <a:lnTo>
                    <a:pt x="38943" y="163698"/>
                  </a:lnTo>
                  <a:lnTo>
                    <a:pt x="60982" y="167121"/>
                  </a:lnTo>
                  <a:lnTo>
                    <a:pt x="71070" y="162887"/>
                  </a:lnTo>
                  <a:lnTo>
                    <a:pt x="88519" y="145704"/>
                  </a:lnTo>
                  <a:lnTo>
                    <a:pt x="129102" y="86200"/>
                  </a:lnTo>
                  <a:lnTo>
                    <a:pt x="169773" y="42591"/>
                  </a:lnTo>
                  <a:lnTo>
                    <a:pt x="189513" y="315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3092170" y="5959130"/>
              <a:ext cx="161137" cy="370090"/>
            </a:xfrm>
            <a:custGeom>
              <a:avLst/>
              <a:gdLst/>
              <a:ahLst/>
              <a:cxnLst/>
              <a:rect l="0" t="0" r="0" b="0"/>
              <a:pathLst>
                <a:path w="161137" h="370090">
                  <a:moveTo>
                    <a:pt x="161136" y="0"/>
                  </a:moveTo>
                  <a:lnTo>
                    <a:pt x="112205" y="3119"/>
                  </a:lnTo>
                  <a:lnTo>
                    <a:pt x="84407" y="9575"/>
                  </a:lnTo>
                  <a:lnTo>
                    <a:pt x="64253" y="20243"/>
                  </a:lnTo>
                  <a:lnTo>
                    <a:pt x="39753" y="44992"/>
                  </a:lnTo>
                  <a:lnTo>
                    <a:pt x="11684" y="93202"/>
                  </a:lnTo>
                  <a:lnTo>
                    <a:pt x="0" y="132770"/>
                  </a:lnTo>
                  <a:lnTo>
                    <a:pt x="1003" y="156105"/>
                  </a:lnTo>
                  <a:lnTo>
                    <a:pt x="5247" y="164901"/>
                  </a:lnTo>
                  <a:lnTo>
                    <a:pt x="19322" y="177795"/>
                  </a:lnTo>
                  <a:lnTo>
                    <a:pt x="27989" y="180531"/>
                  </a:lnTo>
                  <a:lnTo>
                    <a:pt x="46977" y="180451"/>
                  </a:lnTo>
                  <a:lnTo>
                    <a:pt x="63995" y="170278"/>
                  </a:lnTo>
                  <a:lnTo>
                    <a:pt x="78188" y="154058"/>
                  </a:lnTo>
                  <a:lnTo>
                    <a:pt x="100719" y="104775"/>
                  </a:lnTo>
                  <a:lnTo>
                    <a:pt x="105650" y="100266"/>
                  </a:lnTo>
                  <a:lnTo>
                    <a:pt x="111277" y="99599"/>
                  </a:lnTo>
                  <a:lnTo>
                    <a:pt x="117368" y="101494"/>
                  </a:lnTo>
                  <a:lnTo>
                    <a:pt x="122599" y="107437"/>
                  </a:lnTo>
                  <a:lnTo>
                    <a:pt x="143135" y="163569"/>
                  </a:lnTo>
                  <a:lnTo>
                    <a:pt x="155197" y="218010"/>
                  </a:lnTo>
                  <a:lnTo>
                    <a:pt x="148741" y="273824"/>
                  </a:lnTo>
                  <a:lnTo>
                    <a:pt x="136406" y="312760"/>
                  </a:lnTo>
                  <a:lnTo>
                    <a:pt x="123239" y="334366"/>
                  </a:lnTo>
                  <a:lnTo>
                    <a:pt x="105688" y="351768"/>
                  </a:lnTo>
                  <a:lnTo>
                    <a:pt x="70488" y="369129"/>
                  </a:lnTo>
                  <a:lnTo>
                    <a:pt x="59760" y="370089"/>
                  </a:lnTo>
                  <a:lnTo>
                    <a:pt x="41601" y="364915"/>
                  </a:lnTo>
                  <a:lnTo>
                    <a:pt x="3208" y="3474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337534" y="6039615"/>
              <a:ext cx="130450" cy="151469"/>
            </a:xfrm>
            <a:custGeom>
              <a:avLst/>
              <a:gdLst/>
              <a:ahLst/>
              <a:cxnLst/>
              <a:rect l="0" t="0" r="0" b="0"/>
              <a:pathLst>
                <a:path w="130450" h="151469">
                  <a:moveTo>
                    <a:pt x="0" y="77442"/>
                  </a:moveTo>
                  <a:lnTo>
                    <a:pt x="34328" y="138316"/>
                  </a:lnTo>
                  <a:lnTo>
                    <a:pt x="40433" y="146100"/>
                  </a:lnTo>
                  <a:lnTo>
                    <a:pt x="49182" y="150120"/>
                  </a:lnTo>
                  <a:lnTo>
                    <a:pt x="71382" y="151468"/>
                  </a:lnTo>
                  <a:lnTo>
                    <a:pt x="81513" y="146680"/>
                  </a:lnTo>
                  <a:lnTo>
                    <a:pt x="99009" y="128881"/>
                  </a:lnTo>
                  <a:lnTo>
                    <a:pt x="125053" y="77284"/>
                  </a:lnTo>
                  <a:lnTo>
                    <a:pt x="130449" y="56315"/>
                  </a:lnTo>
                  <a:lnTo>
                    <a:pt x="128947" y="35297"/>
                  </a:lnTo>
                  <a:lnTo>
                    <a:pt x="123399" y="27119"/>
                  </a:lnTo>
                  <a:lnTo>
                    <a:pt x="104757" y="14912"/>
                  </a:lnTo>
                  <a:lnTo>
                    <a:pt x="73543" y="1463"/>
                  </a:lnTo>
                  <a:lnTo>
                    <a:pt x="52573" y="0"/>
                  </a:lnTo>
                  <a:lnTo>
                    <a:pt x="10515" y="8593"/>
                  </a:lnTo>
                  <a:lnTo>
                    <a:pt x="5840" y="10485"/>
                  </a:lnTo>
                  <a:lnTo>
                    <a:pt x="5063" y="11747"/>
                  </a:lnTo>
                  <a:lnTo>
                    <a:pt x="10528" y="142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579689" y="5801202"/>
              <a:ext cx="221100" cy="547483"/>
            </a:xfrm>
            <a:custGeom>
              <a:avLst/>
              <a:gdLst/>
              <a:ahLst/>
              <a:cxnLst/>
              <a:rect l="0" t="0" r="0" b="0"/>
              <a:pathLst>
                <a:path w="221100" h="547483">
                  <a:moveTo>
                    <a:pt x="221099" y="0"/>
                  </a:moveTo>
                  <a:lnTo>
                    <a:pt x="209920" y="11179"/>
                  </a:lnTo>
                  <a:lnTo>
                    <a:pt x="178437" y="73901"/>
                  </a:lnTo>
                  <a:lnTo>
                    <a:pt x="156390" y="129892"/>
                  </a:lnTo>
                  <a:lnTo>
                    <a:pt x="132364" y="187182"/>
                  </a:lnTo>
                  <a:lnTo>
                    <a:pt x="112009" y="236526"/>
                  </a:lnTo>
                  <a:lnTo>
                    <a:pt x="91159" y="289361"/>
                  </a:lnTo>
                  <a:lnTo>
                    <a:pt x="70164" y="347779"/>
                  </a:lnTo>
                  <a:lnTo>
                    <a:pt x="50296" y="401483"/>
                  </a:lnTo>
                  <a:lnTo>
                    <a:pt x="29389" y="462144"/>
                  </a:lnTo>
                  <a:lnTo>
                    <a:pt x="8665" y="519187"/>
                  </a:lnTo>
                  <a:lnTo>
                    <a:pt x="0" y="5474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835105" y="5917016"/>
              <a:ext cx="123611" cy="218617"/>
            </a:xfrm>
            <a:custGeom>
              <a:avLst/>
              <a:gdLst/>
              <a:ahLst/>
              <a:cxnLst/>
              <a:rect l="0" t="0" r="0" b="0"/>
              <a:pathLst>
                <a:path w="123611" h="218617">
                  <a:moveTo>
                    <a:pt x="102553" y="0"/>
                  </a:moveTo>
                  <a:lnTo>
                    <a:pt x="108142" y="16767"/>
                  </a:lnTo>
                  <a:lnTo>
                    <a:pt x="106279" y="20537"/>
                  </a:lnTo>
                  <a:lnTo>
                    <a:pt x="101528" y="21880"/>
                  </a:lnTo>
                  <a:lnTo>
                    <a:pt x="78073" y="18181"/>
                  </a:lnTo>
                  <a:lnTo>
                    <a:pt x="68685" y="15630"/>
                  </a:lnTo>
                  <a:lnTo>
                    <a:pt x="60087" y="17439"/>
                  </a:lnTo>
                  <a:lnTo>
                    <a:pt x="44295" y="28808"/>
                  </a:lnTo>
                  <a:lnTo>
                    <a:pt x="22251" y="66117"/>
                  </a:lnTo>
                  <a:lnTo>
                    <a:pt x="6490" y="114216"/>
                  </a:lnTo>
                  <a:lnTo>
                    <a:pt x="0" y="165513"/>
                  </a:lnTo>
                  <a:lnTo>
                    <a:pt x="4721" y="194054"/>
                  </a:lnTo>
                  <a:lnTo>
                    <a:pt x="9256" y="206578"/>
                  </a:lnTo>
                  <a:lnTo>
                    <a:pt x="16958" y="213758"/>
                  </a:lnTo>
                  <a:lnTo>
                    <a:pt x="26772" y="217375"/>
                  </a:lnTo>
                  <a:lnTo>
                    <a:pt x="37995" y="218616"/>
                  </a:lnTo>
                  <a:lnTo>
                    <a:pt x="62942" y="210636"/>
                  </a:lnTo>
                  <a:lnTo>
                    <a:pt x="123610" y="1684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4068940" y="5917047"/>
              <a:ext cx="94081" cy="178535"/>
            </a:xfrm>
            <a:custGeom>
              <a:avLst/>
              <a:gdLst/>
              <a:ahLst/>
              <a:cxnLst/>
              <a:rect l="0" t="0" r="0" b="0"/>
              <a:pathLst>
                <a:path w="94081" h="178535">
                  <a:moveTo>
                    <a:pt x="5589" y="63140"/>
                  </a:moveTo>
                  <a:lnTo>
                    <a:pt x="0" y="79907"/>
                  </a:lnTo>
                  <a:lnTo>
                    <a:pt x="4044" y="138585"/>
                  </a:lnTo>
                  <a:lnTo>
                    <a:pt x="4559" y="152041"/>
                  </a:lnTo>
                  <a:lnTo>
                    <a:pt x="8412" y="162182"/>
                  </a:lnTo>
                  <a:lnTo>
                    <a:pt x="22051" y="176569"/>
                  </a:lnTo>
                  <a:lnTo>
                    <a:pt x="29432" y="178534"/>
                  </a:lnTo>
                  <a:lnTo>
                    <a:pt x="36692" y="177503"/>
                  </a:lnTo>
                  <a:lnTo>
                    <a:pt x="43872" y="174477"/>
                  </a:lnTo>
                  <a:lnTo>
                    <a:pt x="65155" y="153450"/>
                  </a:lnTo>
                  <a:lnTo>
                    <a:pt x="84902" y="99263"/>
                  </a:lnTo>
                  <a:lnTo>
                    <a:pt x="94080" y="57595"/>
                  </a:lnTo>
                  <a:lnTo>
                    <a:pt x="92491" y="33770"/>
                  </a:lnTo>
                  <a:lnTo>
                    <a:pt x="84766" y="14601"/>
                  </a:lnTo>
                  <a:lnTo>
                    <a:pt x="79431" y="6214"/>
                  </a:lnTo>
                  <a:lnTo>
                    <a:pt x="72364" y="1793"/>
                  </a:lnTo>
                  <a:lnTo>
                    <a:pt x="55154" y="0"/>
                  </a:lnTo>
                  <a:lnTo>
                    <a:pt x="25734" y="11157"/>
                  </a:lnTo>
                  <a:lnTo>
                    <a:pt x="14543" y="19758"/>
                  </a:lnTo>
                  <a:lnTo>
                    <a:pt x="5589" y="315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253513" y="5877643"/>
              <a:ext cx="251646" cy="176244"/>
            </a:xfrm>
            <a:custGeom>
              <a:avLst/>
              <a:gdLst/>
              <a:ahLst/>
              <a:cxnLst/>
              <a:rect l="0" t="0" r="0" b="0"/>
              <a:pathLst>
                <a:path w="251646" h="176244">
                  <a:moveTo>
                    <a:pt x="0" y="81487"/>
                  </a:moveTo>
                  <a:lnTo>
                    <a:pt x="7236" y="130750"/>
                  </a:lnTo>
                  <a:lnTo>
                    <a:pt x="10723" y="170302"/>
                  </a:lnTo>
                  <a:lnTo>
                    <a:pt x="12998" y="169943"/>
                  </a:lnTo>
                  <a:lnTo>
                    <a:pt x="35637" y="110206"/>
                  </a:lnTo>
                  <a:lnTo>
                    <a:pt x="50593" y="73229"/>
                  </a:lnTo>
                  <a:lnTo>
                    <a:pt x="66940" y="50910"/>
                  </a:lnTo>
                  <a:lnTo>
                    <a:pt x="77382" y="44725"/>
                  </a:lnTo>
                  <a:lnTo>
                    <a:pt x="101463" y="40972"/>
                  </a:lnTo>
                  <a:lnTo>
                    <a:pt x="110926" y="43948"/>
                  </a:lnTo>
                  <a:lnTo>
                    <a:pt x="118404" y="49442"/>
                  </a:lnTo>
                  <a:lnTo>
                    <a:pt x="124560" y="56614"/>
                  </a:lnTo>
                  <a:lnTo>
                    <a:pt x="138812" y="94654"/>
                  </a:lnTo>
                  <a:lnTo>
                    <a:pt x="145703" y="142146"/>
                  </a:lnTo>
                  <a:lnTo>
                    <a:pt x="146268" y="140644"/>
                  </a:lnTo>
                  <a:lnTo>
                    <a:pt x="152765" y="110200"/>
                  </a:lnTo>
                  <a:lnTo>
                    <a:pt x="172128" y="49649"/>
                  </a:lnTo>
                  <a:lnTo>
                    <a:pt x="188132" y="12652"/>
                  </a:lnTo>
                  <a:lnTo>
                    <a:pt x="196781" y="5181"/>
                  </a:lnTo>
                  <a:lnTo>
                    <a:pt x="207227" y="1370"/>
                  </a:lnTo>
                  <a:lnTo>
                    <a:pt x="218870" y="0"/>
                  </a:lnTo>
                  <a:lnTo>
                    <a:pt x="227801" y="3766"/>
                  </a:lnTo>
                  <a:lnTo>
                    <a:pt x="240845" y="20428"/>
                  </a:lnTo>
                  <a:lnTo>
                    <a:pt x="249176" y="67295"/>
                  </a:lnTo>
                  <a:lnTo>
                    <a:pt x="251645" y="120046"/>
                  </a:lnTo>
                  <a:lnTo>
                    <a:pt x="242156" y="1762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586970" y="5874904"/>
              <a:ext cx="150855" cy="231356"/>
            </a:xfrm>
            <a:custGeom>
              <a:avLst/>
              <a:gdLst/>
              <a:ahLst/>
              <a:cxnLst/>
              <a:rect l="0" t="0" r="0" b="0"/>
              <a:pathLst>
                <a:path w="150855" h="231356">
                  <a:moveTo>
                    <a:pt x="3455" y="21055"/>
                  </a:moveTo>
                  <a:lnTo>
                    <a:pt x="32764" y="50363"/>
                  </a:lnTo>
                  <a:lnTo>
                    <a:pt x="52356" y="57477"/>
                  </a:lnTo>
                  <a:lnTo>
                    <a:pt x="64132" y="59374"/>
                  </a:lnTo>
                  <a:lnTo>
                    <a:pt x="75492" y="57130"/>
                  </a:lnTo>
                  <a:lnTo>
                    <a:pt x="97473" y="45277"/>
                  </a:lnTo>
                  <a:lnTo>
                    <a:pt x="103568" y="37203"/>
                  </a:lnTo>
                  <a:lnTo>
                    <a:pt x="106462" y="28310"/>
                  </a:lnTo>
                  <a:lnTo>
                    <a:pt x="107221" y="18873"/>
                  </a:lnTo>
                  <a:lnTo>
                    <a:pt x="104218" y="11412"/>
                  </a:lnTo>
                  <a:lnTo>
                    <a:pt x="91522" y="1"/>
                  </a:lnTo>
                  <a:lnTo>
                    <a:pt x="84394" y="0"/>
                  </a:lnTo>
                  <a:lnTo>
                    <a:pt x="77301" y="3509"/>
                  </a:lnTo>
                  <a:lnTo>
                    <a:pt x="49107" y="34357"/>
                  </a:lnTo>
                  <a:lnTo>
                    <a:pt x="21622" y="94998"/>
                  </a:lnTo>
                  <a:lnTo>
                    <a:pt x="0" y="157947"/>
                  </a:lnTo>
                  <a:lnTo>
                    <a:pt x="612" y="195107"/>
                  </a:lnTo>
                  <a:lnTo>
                    <a:pt x="8431" y="215784"/>
                  </a:lnTo>
                  <a:lnTo>
                    <a:pt x="13791" y="224574"/>
                  </a:lnTo>
                  <a:lnTo>
                    <a:pt x="23214" y="229264"/>
                  </a:lnTo>
                  <a:lnTo>
                    <a:pt x="49282" y="231355"/>
                  </a:lnTo>
                  <a:lnTo>
                    <a:pt x="96842" y="214777"/>
                  </a:lnTo>
                  <a:lnTo>
                    <a:pt x="150854" y="1684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085264" y="5832788"/>
              <a:ext cx="1" cy="210571"/>
            </a:xfrm>
            <a:custGeom>
              <a:avLst/>
              <a:gdLst/>
              <a:ahLst/>
              <a:cxnLst/>
              <a:rect l="0" t="0" r="0" b="0"/>
              <a:pathLst>
                <a:path w="1" h="210571">
                  <a:moveTo>
                    <a:pt x="0" y="0"/>
                  </a:moveTo>
                  <a:lnTo>
                    <a:pt x="0" y="48931"/>
                  </a:lnTo>
                  <a:lnTo>
                    <a:pt x="0" y="99896"/>
                  </a:lnTo>
                  <a:lnTo>
                    <a:pt x="0" y="156331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237212" y="5822347"/>
              <a:ext cx="174437" cy="199955"/>
            </a:xfrm>
            <a:custGeom>
              <a:avLst/>
              <a:gdLst/>
              <a:ahLst/>
              <a:cxnLst/>
              <a:rect l="0" t="0" r="0" b="0"/>
              <a:pathLst>
                <a:path w="174437" h="199955">
                  <a:moveTo>
                    <a:pt x="16508" y="31498"/>
                  </a:moveTo>
                  <a:lnTo>
                    <a:pt x="9273" y="59054"/>
                  </a:lnTo>
                  <a:lnTo>
                    <a:pt x="6631" y="118396"/>
                  </a:lnTo>
                  <a:lnTo>
                    <a:pt x="0" y="178815"/>
                  </a:lnTo>
                  <a:lnTo>
                    <a:pt x="16980" y="125120"/>
                  </a:lnTo>
                  <a:lnTo>
                    <a:pt x="41818" y="72738"/>
                  </a:lnTo>
                  <a:lnTo>
                    <a:pt x="79315" y="14832"/>
                  </a:lnTo>
                  <a:lnTo>
                    <a:pt x="86455" y="6349"/>
                  </a:lnTo>
                  <a:lnTo>
                    <a:pt x="94725" y="1864"/>
                  </a:lnTo>
                  <a:lnTo>
                    <a:pt x="113272" y="0"/>
                  </a:lnTo>
                  <a:lnTo>
                    <a:pt x="121962" y="3480"/>
                  </a:lnTo>
                  <a:lnTo>
                    <a:pt x="137856" y="16706"/>
                  </a:lnTo>
                  <a:lnTo>
                    <a:pt x="154369" y="55061"/>
                  </a:lnTo>
                  <a:lnTo>
                    <a:pt x="161081" y="109060"/>
                  </a:lnTo>
                  <a:lnTo>
                    <a:pt x="170585" y="169867"/>
                  </a:lnTo>
                  <a:lnTo>
                    <a:pt x="174436" y="1999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495876" y="5653803"/>
              <a:ext cx="42115" cy="347442"/>
            </a:xfrm>
            <a:custGeom>
              <a:avLst/>
              <a:gdLst/>
              <a:ahLst/>
              <a:cxnLst/>
              <a:rect l="0" t="0" r="0" b="0"/>
              <a:pathLst>
                <a:path w="42115" h="347442">
                  <a:moveTo>
                    <a:pt x="42114" y="0"/>
                  </a:moveTo>
                  <a:lnTo>
                    <a:pt x="27460" y="62093"/>
                  </a:lnTo>
                  <a:lnTo>
                    <a:pt x="21152" y="113478"/>
                  </a:lnTo>
                  <a:lnTo>
                    <a:pt x="12973" y="168688"/>
                  </a:lnTo>
                  <a:lnTo>
                    <a:pt x="8133" y="219997"/>
                  </a:lnTo>
                  <a:lnTo>
                    <a:pt x="2410" y="277704"/>
                  </a:lnTo>
                  <a:lnTo>
                    <a:pt x="714" y="318199"/>
                  </a:lnTo>
                  <a:lnTo>
                    <a:pt x="0" y="3474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5453762" y="5808063"/>
              <a:ext cx="333947" cy="140593"/>
            </a:xfrm>
            <a:custGeom>
              <a:avLst/>
              <a:gdLst/>
              <a:ahLst/>
              <a:cxnLst/>
              <a:rect l="0" t="0" r="0" b="0"/>
              <a:pathLst>
                <a:path w="333947" h="140593">
                  <a:moveTo>
                    <a:pt x="0" y="14196"/>
                  </a:moveTo>
                  <a:lnTo>
                    <a:pt x="43963" y="28850"/>
                  </a:lnTo>
                  <a:lnTo>
                    <a:pt x="94168" y="26753"/>
                  </a:lnTo>
                  <a:lnTo>
                    <a:pt x="152958" y="22006"/>
                  </a:lnTo>
                  <a:lnTo>
                    <a:pt x="209915" y="6819"/>
                  </a:lnTo>
                  <a:lnTo>
                    <a:pt x="231336" y="0"/>
                  </a:lnTo>
                  <a:lnTo>
                    <a:pt x="237282" y="1222"/>
                  </a:lnTo>
                  <a:lnTo>
                    <a:pt x="240077" y="5546"/>
                  </a:lnTo>
                  <a:lnTo>
                    <a:pt x="240062" y="19711"/>
                  </a:lnTo>
                  <a:lnTo>
                    <a:pt x="227380" y="73154"/>
                  </a:lnTo>
                  <a:lnTo>
                    <a:pt x="228549" y="107704"/>
                  </a:lnTo>
                  <a:lnTo>
                    <a:pt x="239618" y="126335"/>
                  </a:lnTo>
                  <a:lnTo>
                    <a:pt x="247483" y="134579"/>
                  </a:lnTo>
                  <a:lnTo>
                    <a:pt x="257405" y="138905"/>
                  </a:lnTo>
                  <a:lnTo>
                    <a:pt x="280909" y="140592"/>
                  </a:lnTo>
                  <a:lnTo>
                    <a:pt x="300713" y="134323"/>
                  </a:lnTo>
                  <a:lnTo>
                    <a:pt x="309270" y="129376"/>
                  </a:lnTo>
                  <a:lnTo>
                    <a:pt x="321897" y="114520"/>
                  </a:lnTo>
                  <a:lnTo>
                    <a:pt x="326902" y="105645"/>
                  </a:lnTo>
                  <a:lnTo>
                    <a:pt x="333946" y="65209"/>
                  </a:lnTo>
                  <a:lnTo>
                    <a:pt x="326234" y="39208"/>
                  </a:lnTo>
                  <a:lnTo>
                    <a:pt x="319265" y="27361"/>
                  </a:lnTo>
                  <a:lnTo>
                    <a:pt x="308770" y="19463"/>
                  </a:lnTo>
                  <a:lnTo>
                    <a:pt x="281510" y="10688"/>
                  </a:lnTo>
                  <a:lnTo>
                    <a:pt x="256137" y="13027"/>
                  </a:lnTo>
                  <a:lnTo>
                    <a:pt x="221098" y="247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89314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520700"/>
            <a:ext cx="5232400" cy="25853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Body: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Indentured Servants: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26365" y="3516503"/>
            <a:ext cx="10033635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937510" y="2737358"/>
            <a:ext cx="0" cy="9772142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243447" y="2579497"/>
            <a:ext cx="0" cy="10107803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4742" y="7007225"/>
            <a:ext cx="10065258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84200" y="2908300"/>
            <a:ext cx="18542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Group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63900" y="2870200"/>
            <a:ext cx="32766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Arial - 35"/>
              </a:rPr>
              <a:t>Push Factors</a:t>
            </a:r>
            <a:endParaRPr lang="en-US" sz="2600">
              <a:solidFill>
                <a:srgbClr val="000000"/>
              </a:solidFill>
              <a:latin typeface="Arial - 35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67500" y="2870200"/>
            <a:ext cx="29972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00"/>
                </a:solidFill>
                <a:latin typeface="Arial - 35"/>
              </a:rPr>
              <a:t>Pull Factors</a:t>
            </a:r>
            <a:endParaRPr lang="en-US" sz="2600">
              <a:solidFill>
                <a:srgbClr val="000000"/>
              </a:solidFill>
              <a:latin typeface="Arial - 35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800" y="4229100"/>
            <a:ext cx="2057400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Scots/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Scots-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Irish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700" y="7696200"/>
            <a:ext cx="24130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Germans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47370" y="2410460"/>
            <a:ext cx="4474211" cy="114301"/>
          </a:xfrm>
          <a:custGeom>
            <a:avLst/>
            <a:gdLst/>
            <a:ahLst/>
            <a:cxnLst/>
            <a:rect l="0" t="0" r="0" b="0"/>
            <a:pathLst>
              <a:path w="4474211" h="114301">
                <a:moveTo>
                  <a:pt x="0" y="53340"/>
                </a:moveTo>
                <a:lnTo>
                  <a:pt x="106680" y="49530"/>
                </a:lnTo>
                <a:lnTo>
                  <a:pt x="124460" y="46990"/>
                </a:lnTo>
                <a:lnTo>
                  <a:pt x="190500" y="41910"/>
                </a:lnTo>
                <a:lnTo>
                  <a:pt x="204470" y="40640"/>
                </a:lnTo>
                <a:lnTo>
                  <a:pt x="217170" y="38100"/>
                </a:lnTo>
                <a:lnTo>
                  <a:pt x="250190" y="34290"/>
                </a:lnTo>
                <a:lnTo>
                  <a:pt x="335280" y="31750"/>
                </a:lnTo>
                <a:lnTo>
                  <a:pt x="355600" y="29210"/>
                </a:lnTo>
                <a:lnTo>
                  <a:pt x="377190" y="26670"/>
                </a:lnTo>
                <a:lnTo>
                  <a:pt x="430530" y="22860"/>
                </a:lnTo>
                <a:lnTo>
                  <a:pt x="533400" y="20320"/>
                </a:lnTo>
                <a:lnTo>
                  <a:pt x="547370" y="19050"/>
                </a:lnTo>
                <a:lnTo>
                  <a:pt x="561340" y="16510"/>
                </a:lnTo>
                <a:lnTo>
                  <a:pt x="603250" y="12700"/>
                </a:lnTo>
                <a:lnTo>
                  <a:pt x="720090" y="10160"/>
                </a:lnTo>
                <a:lnTo>
                  <a:pt x="737870" y="7620"/>
                </a:lnTo>
                <a:lnTo>
                  <a:pt x="754380" y="5080"/>
                </a:lnTo>
                <a:lnTo>
                  <a:pt x="807720" y="2540"/>
                </a:lnTo>
                <a:lnTo>
                  <a:pt x="939800" y="1270"/>
                </a:lnTo>
                <a:lnTo>
                  <a:pt x="1703070" y="0"/>
                </a:lnTo>
                <a:lnTo>
                  <a:pt x="1737360" y="3810"/>
                </a:lnTo>
                <a:lnTo>
                  <a:pt x="1755140" y="6350"/>
                </a:lnTo>
                <a:lnTo>
                  <a:pt x="1807210" y="10160"/>
                </a:lnTo>
                <a:lnTo>
                  <a:pt x="1878330" y="11430"/>
                </a:lnTo>
                <a:lnTo>
                  <a:pt x="1894840" y="13970"/>
                </a:lnTo>
                <a:lnTo>
                  <a:pt x="1912620" y="16510"/>
                </a:lnTo>
                <a:lnTo>
                  <a:pt x="1965960" y="20320"/>
                </a:lnTo>
                <a:lnTo>
                  <a:pt x="2035810" y="22860"/>
                </a:lnTo>
                <a:lnTo>
                  <a:pt x="2053590" y="24130"/>
                </a:lnTo>
                <a:lnTo>
                  <a:pt x="2070100" y="26670"/>
                </a:lnTo>
                <a:lnTo>
                  <a:pt x="2128520" y="30480"/>
                </a:lnTo>
                <a:lnTo>
                  <a:pt x="2203450" y="33020"/>
                </a:lnTo>
                <a:lnTo>
                  <a:pt x="2221230" y="35560"/>
                </a:lnTo>
                <a:lnTo>
                  <a:pt x="2239010" y="38100"/>
                </a:lnTo>
                <a:lnTo>
                  <a:pt x="2308860" y="43180"/>
                </a:lnTo>
                <a:lnTo>
                  <a:pt x="2326640" y="45720"/>
                </a:lnTo>
                <a:lnTo>
                  <a:pt x="2344420" y="48260"/>
                </a:lnTo>
                <a:lnTo>
                  <a:pt x="2379980" y="53340"/>
                </a:lnTo>
                <a:lnTo>
                  <a:pt x="2396490" y="57150"/>
                </a:lnTo>
                <a:lnTo>
                  <a:pt x="2414270" y="59690"/>
                </a:lnTo>
                <a:lnTo>
                  <a:pt x="2449830" y="62230"/>
                </a:lnTo>
                <a:lnTo>
                  <a:pt x="2467610" y="63500"/>
                </a:lnTo>
                <a:lnTo>
                  <a:pt x="2485390" y="66040"/>
                </a:lnTo>
                <a:lnTo>
                  <a:pt x="2501900" y="68580"/>
                </a:lnTo>
                <a:lnTo>
                  <a:pt x="2537460" y="72390"/>
                </a:lnTo>
                <a:lnTo>
                  <a:pt x="2574290" y="74930"/>
                </a:lnTo>
                <a:lnTo>
                  <a:pt x="2593340" y="76200"/>
                </a:lnTo>
                <a:lnTo>
                  <a:pt x="2613660" y="78740"/>
                </a:lnTo>
                <a:lnTo>
                  <a:pt x="2654300" y="82550"/>
                </a:lnTo>
                <a:lnTo>
                  <a:pt x="2696210" y="85090"/>
                </a:lnTo>
                <a:lnTo>
                  <a:pt x="2716530" y="87630"/>
                </a:lnTo>
                <a:lnTo>
                  <a:pt x="2738120" y="90170"/>
                </a:lnTo>
                <a:lnTo>
                  <a:pt x="2780030" y="92710"/>
                </a:lnTo>
                <a:lnTo>
                  <a:pt x="2821940" y="95250"/>
                </a:lnTo>
                <a:lnTo>
                  <a:pt x="2842260" y="97790"/>
                </a:lnTo>
                <a:lnTo>
                  <a:pt x="2863850" y="100330"/>
                </a:lnTo>
                <a:lnTo>
                  <a:pt x="2903220" y="102870"/>
                </a:lnTo>
                <a:lnTo>
                  <a:pt x="3002280" y="106680"/>
                </a:lnTo>
                <a:lnTo>
                  <a:pt x="3022600" y="109220"/>
                </a:lnTo>
                <a:lnTo>
                  <a:pt x="3042920" y="111760"/>
                </a:lnTo>
                <a:lnTo>
                  <a:pt x="3111500" y="114300"/>
                </a:lnTo>
                <a:lnTo>
                  <a:pt x="3227070" y="113030"/>
                </a:lnTo>
                <a:lnTo>
                  <a:pt x="3253740" y="110490"/>
                </a:lnTo>
                <a:lnTo>
                  <a:pt x="3329940" y="106680"/>
                </a:lnTo>
                <a:lnTo>
                  <a:pt x="3436620" y="105410"/>
                </a:lnTo>
                <a:lnTo>
                  <a:pt x="3464560" y="102870"/>
                </a:lnTo>
                <a:lnTo>
                  <a:pt x="3492500" y="100330"/>
                </a:lnTo>
                <a:lnTo>
                  <a:pt x="3571240" y="96520"/>
                </a:lnTo>
                <a:lnTo>
                  <a:pt x="3695700" y="95250"/>
                </a:lnTo>
                <a:lnTo>
                  <a:pt x="3931920" y="95250"/>
                </a:lnTo>
                <a:lnTo>
                  <a:pt x="3980180" y="92710"/>
                </a:lnTo>
                <a:lnTo>
                  <a:pt x="4004310" y="90170"/>
                </a:lnTo>
                <a:lnTo>
                  <a:pt x="4077970" y="86360"/>
                </a:lnTo>
                <a:lnTo>
                  <a:pt x="4211320" y="85090"/>
                </a:lnTo>
                <a:lnTo>
                  <a:pt x="4250690" y="81280"/>
                </a:lnTo>
                <a:lnTo>
                  <a:pt x="4268470" y="78740"/>
                </a:lnTo>
                <a:lnTo>
                  <a:pt x="4323080" y="76200"/>
                </a:lnTo>
                <a:lnTo>
                  <a:pt x="4442460" y="73660"/>
                </a:lnTo>
                <a:lnTo>
                  <a:pt x="4456430" y="71120"/>
                </a:lnTo>
                <a:lnTo>
                  <a:pt x="4474210" y="63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4940300" y="1178560"/>
            <a:ext cx="2512061" cy="480061"/>
            <a:chOff x="4940300" y="1178560"/>
            <a:chExt cx="2512061" cy="480061"/>
          </a:xfrm>
        </p:grpSpPr>
        <p:sp>
          <p:nvSpPr>
            <p:cNvPr id="13" name="Freeform 12"/>
            <p:cNvSpPr/>
            <p:nvPr/>
          </p:nvSpPr>
          <p:spPr>
            <a:xfrm>
              <a:off x="4940300" y="1238250"/>
              <a:ext cx="273051" cy="420371"/>
            </a:xfrm>
            <a:custGeom>
              <a:avLst/>
              <a:gdLst/>
              <a:ahLst/>
              <a:cxnLst/>
              <a:rect l="0" t="0" r="0" b="0"/>
              <a:pathLst>
                <a:path w="273051" h="420371">
                  <a:moveTo>
                    <a:pt x="271780" y="25400"/>
                  </a:moveTo>
                  <a:lnTo>
                    <a:pt x="254000" y="13970"/>
                  </a:lnTo>
                  <a:lnTo>
                    <a:pt x="245110" y="10160"/>
                  </a:lnTo>
                  <a:lnTo>
                    <a:pt x="233680" y="5080"/>
                  </a:lnTo>
                  <a:lnTo>
                    <a:pt x="222250" y="1270"/>
                  </a:lnTo>
                  <a:lnTo>
                    <a:pt x="209550" y="0"/>
                  </a:lnTo>
                  <a:lnTo>
                    <a:pt x="195580" y="0"/>
                  </a:lnTo>
                  <a:lnTo>
                    <a:pt x="182880" y="1270"/>
                  </a:lnTo>
                  <a:lnTo>
                    <a:pt x="170180" y="5080"/>
                  </a:lnTo>
                  <a:lnTo>
                    <a:pt x="157480" y="8890"/>
                  </a:lnTo>
                  <a:lnTo>
                    <a:pt x="147320" y="13970"/>
                  </a:lnTo>
                  <a:lnTo>
                    <a:pt x="135890" y="21590"/>
                  </a:lnTo>
                  <a:lnTo>
                    <a:pt x="124460" y="29210"/>
                  </a:lnTo>
                  <a:lnTo>
                    <a:pt x="114300" y="39370"/>
                  </a:lnTo>
                  <a:lnTo>
                    <a:pt x="102870" y="49530"/>
                  </a:lnTo>
                  <a:lnTo>
                    <a:pt x="92710" y="60960"/>
                  </a:lnTo>
                  <a:lnTo>
                    <a:pt x="82550" y="73660"/>
                  </a:lnTo>
                  <a:lnTo>
                    <a:pt x="71120" y="87630"/>
                  </a:lnTo>
                  <a:lnTo>
                    <a:pt x="60960" y="102870"/>
                  </a:lnTo>
                  <a:lnTo>
                    <a:pt x="50800" y="119380"/>
                  </a:lnTo>
                  <a:lnTo>
                    <a:pt x="40640" y="137160"/>
                  </a:lnTo>
                  <a:lnTo>
                    <a:pt x="31750" y="156210"/>
                  </a:lnTo>
                  <a:lnTo>
                    <a:pt x="24130" y="175260"/>
                  </a:lnTo>
                  <a:lnTo>
                    <a:pt x="17780" y="195580"/>
                  </a:lnTo>
                  <a:lnTo>
                    <a:pt x="12700" y="215900"/>
                  </a:lnTo>
                  <a:lnTo>
                    <a:pt x="7620" y="236220"/>
                  </a:lnTo>
                  <a:lnTo>
                    <a:pt x="3810" y="256540"/>
                  </a:lnTo>
                  <a:lnTo>
                    <a:pt x="1270" y="275590"/>
                  </a:lnTo>
                  <a:lnTo>
                    <a:pt x="0" y="293370"/>
                  </a:lnTo>
                  <a:lnTo>
                    <a:pt x="1270" y="311150"/>
                  </a:lnTo>
                  <a:lnTo>
                    <a:pt x="2540" y="326390"/>
                  </a:lnTo>
                  <a:lnTo>
                    <a:pt x="3810" y="341630"/>
                  </a:lnTo>
                  <a:lnTo>
                    <a:pt x="8890" y="355600"/>
                  </a:lnTo>
                  <a:lnTo>
                    <a:pt x="15240" y="368300"/>
                  </a:lnTo>
                  <a:lnTo>
                    <a:pt x="24130" y="379730"/>
                  </a:lnTo>
                  <a:lnTo>
                    <a:pt x="33020" y="391160"/>
                  </a:lnTo>
                  <a:lnTo>
                    <a:pt x="41910" y="400050"/>
                  </a:lnTo>
                  <a:lnTo>
                    <a:pt x="52070" y="407670"/>
                  </a:lnTo>
                  <a:lnTo>
                    <a:pt x="63500" y="414020"/>
                  </a:lnTo>
                  <a:lnTo>
                    <a:pt x="74930" y="417830"/>
                  </a:lnTo>
                  <a:lnTo>
                    <a:pt x="87630" y="420370"/>
                  </a:lnTo>
                  <a:lnTo>
                    <a:pt x="101600" y="420370"/>
                  </a:lnTo>
                  <a:lnTo>
                    <a:pt x="114300" y="420370"/>
                  </a:lnTo>
                  <a:lnTo>
                    <a:pt x="128270" y="417830"/>
                  </a:lnTo>
                  <a:lnTo>
                    <a:pt x="143510" y="415290"/>
                  </a:lnTo>
                  <a:lnTo>
                    <a:pt x="158750" y="410210"/>
                  </a:lnTo>
                  <a:lnTo>
                    <a:pt x="175260" y="405130"/>
                  </a:lnTo>
                  <a:lnTo>
                    <a:pt x="189230" y="398780"/>
                  </a:lnTo>
                  <a:lnTo>
                    <a:pt x="203200" y="392430"/>
                  </a:lnTo>
                  <a:lnTo>
                    <a:pt x="214630" y="386080"/>
                  </a:lnTo>
                  <a:lnTo>
                    <a:pt x="227330" y="378460"/>
                  </a:lnTo>
                  <a:lnTo>
                    <a:pt x="238760" y="369570"/>
                  </a:lnTo>
                  <a:lnTo>
                    <a:pt x="248920" y="359410"/>
                  </a:lnTo>
                  <a:lnTo>
                    <a:pt x="257810" y="350520"/>
                  </a:lnTo>
                  <a:lnTo>
                    <a:pt x="264160" y="340360"/>
                  </a:lnTo>
                  <a:lnTo>
                    <a:pt x="270510" y="330200"/>
                  </a:lnTo>
                  <a:lnTo>
                    <a:pt x="273050" y="317500"/>
                  </a:lnTo>
                  <a:lnTo>
                    <a:pt x="273050" y="302260"/>
                  </a:lnTo>
                  <a:lnTo>
                    <a:pt x="273050" y="287020"/>
                  </a:lnTo>
                  <a:lnTo>
                    <a:pt x="270510" y="274320"/>
                  </a:lnTo>
                  <a:lnTo>
                    <a:pt x="265430" y="264160"/>
                  </a:lnTo>
                  <a:lnTo>
                    <a:pt x="260350" y="255270"/>
                  </a:lnTo>
                  <a:lnTo>
                    <a:pt x="254000" y="247650"/>
                  </a:lnTo>
                  <a:lnTo>
                    <a:pt x="245110" y="241300"/>
                  </a:lnTo>
                  <a:lnTo>
                    <a:pt x="236220" y="236220"/>
                  </a:lnTo>
                  <a:lnTo>
                    <a:pt x="227330" y="233680"/>
                  </a:lnTo>
                  <a:lnTo>
                    <a:pt x="217170" y="232410"/>
                  </a:lnTo>
                  <a:lnTo>
                    <a:pt x="207010" y="233680"/>
                  </a:lnTo>
                  <a:lnTo>
                    <a:pt x="196850" y="237490"/>
                  </a:lnTo>
                  <a:lnTo>
                    <a:pt x="186690" y="241300"/>
                  </a:lnTo>
                  <a:lnTo>
                    <a:pt x="176530" y="246380"/>
                  </a:lnTo>
                  <a:lnTo>
                    <a:pt x="167640" y="252730"/>
                  </a:lnTo>
                  <a:lnTo>
                    <a:pt x="158750" y="257810"/>
                  </a:lnTo>
                  <a:lnTo>
                    <a:pt x="149860" y="265430"/>
                  </a:lnTo>
                  <a:lnTo>
                    <a:pt x="142240" y="273050"/>
                  </a:lnTo>
                  <a:lnTo>
                    <a:pt x="135890" y="281940"/>
                  </a:lnTo>
                  <a:lnTo>
                    <a:pt x="113030" y="3098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306060" y="1327150"/>
              <a:ext cx="53341" cy="283211"/>
            </a:xfrm>
            <a:custGeom>
              <a:avLst/>
              <a:gdLst/>
              <a:ahLst/>
              <a:cxnLst/>
              <a:rect l="0" t="0" r="0" b="0"/>
              <a:pathLst>
                <a:path w="53341" h="283211">
                  <a:moveTo>
                    <a:pt x="0" y="0"/>
                  </a:moveTo>
                  <a:lnTo>
                    <a:pt x="11430" y="21590"/>
                  </a:lnTo>
                  <a:lnTo>
                    <a:pt x="15240" y="33020"/>
                  </a:lnTo>
                  <a:lnTo>
                    <a:pt x="16510" y="45720"/>
                  </a:lnTo>
                  <a:lnTo>
                    <a:pt x="19050" y="58420"/>
                  </a:lnTo>
                  <a:lnTo>
                    <a:pt x="20320" y="71120"/>
                  </a:lnTo>
                  <a:lnTo>
                    <a:pt x="22860" y="85090"/>
                  </a:lnTo>
                  <a:lnTo>
                    <a:pt x="29210" y="111760"/>
                  </a:lnTo>
                  <a:lnTo>
                    <a:pt x="39370" y="154940"/>
                  </a:lnTo>
                  <a:lnTo>
                    <a:pt x="45720" y="187960"/>
                  </a:lnTo>
                  <a:lnTo>
                    <a:pt x="48260" y="205740"/>
                  </a:lnTo>
                  <a:lnTo>
                    <a:pt x="49530" y="224790"/>
                  </a:lnTo>
                  <a:lnTo>
                    <a:pt x="53340" y="283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295900" y="1276350"/>
              <a:ext cx="293371" cy="351791"/>
            </a:xfrm>
            <a:custGeom>
              <a:avLst/>
              <a:gdLst/>
              <a:ahLst/>
              <a:cxnLst/>
              <a:rect l="0" t="0" r="0" b="0"/>
              <a:pathLst>
                <a:path w="293371" h="351791">
                  <a:moveTo>
                    <a:pt x="0" y="71120"/>
                  </a:moveTo>
                  <a:lnTo>
                    <a:pt x="11430" y="59690"/>
                  </a:lnTo>
                  <a:lnTo>
                    <a:pt x="19050" y="54610"/>
                  </a:lnTo>
                  <a:lnTo>
                    <a:pt x="29210" y="48260"/>
                  </a:lnTo>
                  <a:lnTo>
                    <a:pt x="40640" y="41910"/>
                  </a:lnTo>
                  <a:lnTo>
                    <a:pt x="52070" y="36830"/>
                  </a:lnTo>
                  <a:lnTo>
                    <a:pt x="66040" y="31750"/>
                  </a:lnTo>
                  <a:lnTo>
                    <a:pt x="78740" y="27940"/>
                  </a:lnTo>
                  <a:lnTo>
                    <a:pt x="92710" y="22860"/>
                  </a:lnTo>
                  <a:lnTo>
                    <a:pt x="119380" y="15240"/>
                  </a:lnTo>
                  <a:lnTo>
                    <a:pt x="134620" y="11430"/>
                  </a:lnTo>
                  <a:lnTo>
                    <a:pt x="167640" y="5080"/>
                  </a:lnTo>
                  <a:lnTo>
                    <a:pt x="182880" y="2540"/>
                  </a:lnTo>
                  <a:lnTo>
                    <a:pt x="198120" y="1270"/>
                  </a:lnTo>
                  <a:lnTo>
                    <a:pt x="212090" y="0"/>
                  </a:lnTo>
                  <a:lnTo>
                    <a:pt x="226060" y="0"/>
                  </a:lnTo>
                  <a:lnTo>
                    <a:pt x="238760" y="1270"/>
                  </a:lnTo>
                  <a:lnTo>
                    <a:pt x="250190" y="3810"/>
                  </a:lnTo>
                  <a:lnTo>
                    <a:pt x="261620" y="8890"/>
                  </a:lnTo>
                  <a:lnTo>
                    <a:pt x="273050" y="15240"/>
                  </a:lnTo>
                  <a:lnTo>
                    <a:pt x="283210" y="24130"/>
                  </a:lnTo>
                  <a:lnTo>
                    <a:pt x="289560" y="33020"/>
                  </a:lnTo>
                  <a:lnTo>
                    <a:pt x="292100" y="41910"/>
                  </a:lnTo>
                  <a:lnTo>
                    <a:pt x="293370" y="52070"/>
                  </a:lnTo>
                  <a:lnTo>
                    <a:pt x="290830" y="62230"/>
                  </a:lnTo>
                  <a:lnTo>
                    <a:pt x="288290" y="72390"/>
                  </a:lnTo>
                  <a:lnTo>
                    <a:pt x="283210" y="82550"/>
                  </a:lnTo>
                  <a:lnTo>
                    <a:pt x="276860" y="92710"/>
                  </a:lnTo>
                  <a:lnTo>
                    <a:pt x="267970" y="102870"/>
                  </a:lnTo>
                  <a:lnTo>
                    <a:pt x="259080" y="113030"/>
                  </a:lnTo>
                  <a:lnTo>
                    <a:pt x="248920" y="123190"/>
                  </a:lnTo>
                  <a:lnTo>
                    <a:pt x="237490" y="130810"/>
                  </a:lnTo>
                  <a:lnTo>
                    <a:pt x="224790" y="139700"/>
                  </a:lnTo>
                  <a:lnTo>
                    <a:pt x="212090" y="148590"/>
                  </a:lnTo>
                  <a:lnTo>
                    <a:pt x="185420" y="167640"/>
                  </a:lnTo>
                  <a:lnTo>
                    <a:pt x="172720" y="175260"/>
                  </a:lnTo>
                  <a:lnTo>
                    <a:pt x="160020" y="181610"/>
                  </a:lnTo>
                  <a:lnTo>
                    <a:pt x="148590" y="186690"/>
                  </a:lnTo>
                  <a:lnTo>
                    <a:pt x="138430" y="193040"/>
                  </a:lnTo>
                  <a:lnTo>
                    <a:pt x="127000" y="199390"/>
                  </a:lnTo>
                  <a:lnTo>
                    <a:pt x="116840" y="205740"/>
                  </a:lnTo>
                  <a:lnTo>
                    <a:pt x="114300" y="208280"/>
                  </a:lnTo>
                  <a:lnTo>
                    <a:pt x="116840" y="207010"/>
                  </a:lnTo>
                  <a:lnTo>
                    <a:pt x="123190" y="203200"/>
                  </a:lnTo>
                  <a:lnTo>
                    <a:pt x="134620" y="201930"/>
                  </a:lnTo>
                  <a:lnTo>
                    <a:pt x="149860" y="200660"/>
                  </a:lnTo>
                  <a:lnTo>
                    <a:pt x="166370" y="199390"/>
                  </a:lnTo>
                  <a:lnTo>
                    <a:pt x="182880" y="199390"/>
                  </a:lnTo>
                  <a:lnTo>
                    <a:pt x="200660" y="201930"/>
                  </a:lnTo>
                  <a:lnTo>
                    <a:pt x="218440" y="203200"/>
                  </a:lnTo>
                  <a:lnTo>
                    <a:pt x="232410" y="208280"/>
                  </a:lnTo>
                  <a:lnTo>
                    <a:pt x="246380" y="215900"/>
                  </a:lnTo>
                  <a:lnTo>
                    <a:pt x="259080" y="223520"/>
                  </a:lnTo>
                  <a:lnTo>
                    <a:pt x="267970" y="233680"/>
                  </a:lnTo>
                  <a:lnTo>
                    <a:pt x="273050" y="245110"/>
                  </a:lnTo>
                  <a:lnTo>
                    <a:pt x="276860" y="257810"/>
                  </a:lnTo>
                  <a:lnTo>
                    <a:pt x="276860" y="267970"/>
                  </a:lnTo>
                  <a:lnTo>
                    <a:pt x="274320" y="276860"/>
                  </a:lnTo>
                  <a:lnTo>
                    <a:pt x="270510" y="285750"/>
                  </a:lnTo>
                  <a:lnTo>
                    <a:pt x="264160" y="293370"/>
                  </a:lnTo>
                  <a:lnTo>
                    <a:pt x="257810" y="300990"/>
                  </a:lnTo>
                  <a:lnTo>
                    <a:pt x="248920" y="308610"/>
                  </a:lnTo>
                  <a:lnTo>
                    <a:pt x="240030" y="316230"/>
                  </a:lnTo>
                  <a:lnTo>
                    <a:pt x="229870" y="323850"/>
                  </a:lnTo>
                  <a:lnTo>
                    <a:pt x="219710" y="330200"/>
                  </a:lnTo>
                  <a:lnTo>
                    <a:pt x="208280" y="336550"/>
                  </a:lnTo>
                  <a:lnTo>
                    <a:pt x="196850" y="341630"/>
                  </a:lnTo>
                  <a:lnTo>
                    <a:pt x="182880" y="346710"/>
                  </a:lnTo>
                  <a:lnTo>
                    <a:pt x="167640" y="349250"/>
                  </a:lnTo>
                  <a:lnTo>
                    <a:pt x="151130" y="351790"/>
                  </a:lnTo>
                  <a:lnTo>
                    <a:pt x="73660" y="345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023610" y="1253490"/>
              <a:ext cx="198121" cy="167641"/>
            </a:xfrm>
            <a:custGeom>
              <a:avLst/>
              <a:gdLst/>
              <a:ahLst/>
              <a:cxnLst/>
              <a:rect l="0" t="0" r="0" b="0"/>
              <a:pathLst>
                <a:path w="198121" h="167641">
                  <a:moveTo>
                    <a:pt x="8890" y="167640"/>
                  </a:moveTo>
                  <a:lnTo>
                    <a:pt x="3810" y="151130"/>
                  </a:lnTo>
                  <a:lnTo>
                    <a:pt x="2540" y="140970"/>
                  </a:lnTo>
                  <a:lnTo>
                    <a:pt x="1270" y="130810"/>
                  </a:lnTo>
                  <a:lnTo>
                    <a:pt x="0" y="118110"/>
                  </a:lnTo>
                  <a:lnTo>
                    <a:pt x="1270" y="105410"/>
                  </a:lnTo>
                  <a:lnTo>
                    <a:pt x="2540" y="92710"/>
                  </a:lnTo>
                  <a:lnTo>
                    <a:pt x="5080" y="78740"/>
                  </a:lnTo>
                  <a:lnTo>
                    <a:pt x="8890" y="67310"/>
                  </a:lnTo>
                  <a:lnTo>
                    <a:pt x="13970" y="57150"/>
                  </a:lnTo>
                  <a:lnTo>
                    <a:pt x="19050" y="48260"/>
                  </a:lnTo>
                  <a:lnTo>
                    <a:pt x="26670" y="39370"/>
                  </a:lnTo>
                  <a:lnTo>
                    <a:pt x="34290" y="29210"/>
                  </a:lnTo>
                  <a:lnTo>
                    <a:pt x="43180" y="19050"/>
                  </a:lnTo>
                  <a:lnTo>
                    <a:pt x="53340" y="11430"/>
                  </a:lnTo>
                  <a:lnTo>
                    <a:pt x="63500" y="5080"/>
                  </a:lnTo>
                  <a:lnTo>
                    <a:pt x="73660" y="0"/>
                  </a:lnTo>
                  <a:lnTo>
                    <a:pt x="83820" y="0"/>
                  </a:lnTo>
                  <a:lnTo>
                    <a:pt x="93980" y="2540"/>
                  </a:lnTo>
                  <a:lnTo>
                    <a:pt x="104140" y="8890"/>
                  </a:lnTo>
                  <a:lnTo>
                    <a:pt x="111760" y="19050"/>
                  </a:lnTo>
                  <a:lnTo>
                    <a:pt x="119380" y="30480"/>
                  </a:lnTo>
                  <a:lnTo>
                    <a:pt x="124460" y="44450"/>
                  </a:lnTo>
                  <a:lnTo>
                    <a:pt x="129540" y="58420"/>
                  </a:lnTo>
                  <a:lnTo>
                    <a:pt x="133350" y="73660"/>
                  </a:lnTo>
                  <a:lnTo>
                    <a:pt x="138430" y="87630"/>
                  </a:lnTo>
                  <a:lnTo>
                    <a:pt x="143510" y="100330"/>
                  </a:lnTo>
                  <a:lnTo>
                    <a:pt x="152400" y="111760"/>
                  </a:lnTo>
                  <a:lnTo>
                    <a:pt x="198120" y="147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422390" y="1178560"/>
              <a:ext cx="31751" cy="347981"/>
            </a:xfrm>
            <a:custGeom>
              <a:avLst/>
              <a:gdLst/>
              <a:ahLst/>
              <a:cxnLst/>
              <a:rect l="0" t="0" r="0" b="0"/>
              <a:pathLst>
                <a:path w="31751" h="347981">
                  <a:moveTo>
                    <a:pt x="31750" y="0"/>
                  </a:moveTo>
                  <a:lnTo>
                    <a:pt x="25400" y="17780"/>
                  </a:lnTo>
                  <a:lnTo>
                    <a:pt x="22860" y="26670"/>
                  </a:lnTo>
                  <a:lnTo>
                    <a:pt x="16510" y="50800"/>
                  </a:lnTo>
                  <a:lnTo>
                    <a:pt x="15240" y="63500"/>
                  </a:lnTo>
                  <a:lnTo>
                    <a:pt x="13970" y="76200"/>
                  </a:lnTo>
                  <a:lnTo>
                    <a:pt x="12700" y="88900"/>
                  </a:lnTo>
                  <a:lnTo>
                    <a:pt x="10160" y="102870"/>
                  </a:lnTo>
                  <a:lnTo>
                    <a:pt x="7620" y="116840"/>
                  </a:lnTo>
                  <a:lnTo>
                    <a:pt x="5080" y="130810"/>
                  </a:lnTo>
                  <a:lnTo>
                    <a:pt x="3810" y="146050"/>
                  </a:lnTo>
                  <a:lnTo>
                    <a:pt x="2540" y="161290"/>
                  </a:lnTo>
                  <a:lnTo>
                    <a:pt x="1270" y="177800"/>
                  </a:lnTo>
                  <a:lnTo>
                    <a:pt x="1270" y="209550"/>
                  </a:lnTo>
                  <a:lnTo>
                    <a:pt x="0" y="278130"/>
                  </a:lnTo>
                  <a:lnTo>
                    <a:pt x="1270" y="294640"/>
                  </a:lnTo>
                  <a:lnTo>
                    <a:pt x="3810" y="308610"/>
                  </a:lnTo>
                  <a:lnTo>
                    <a:pt x="10160" y="347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591300" y="1200150"/>
              <a:ext cx="233681" cy="368301"/>
            </a:xfrm>
            <a:custGeom>
              <a:avLst/>
              <a:gdLst/>
              <a:ahLst/>
              <a:cxnLst/>
              <a:rect l="0" t="0" r="0" b="0"/>
              <a:pathLst>
                <a:path w="233681" h="368301">
                  <a:moveTo>
                    <a:pt x="41910" y="0"/>
                  </a:moveTo>
                  <a:lnTo>
                    <a:pt x="30480" y="22860"/>
                  </a:lnTo>
                  <a:lnTo>
                    <a:pt x="25400" y="36830"/>
                  </a:lnTo>
                  <a:lnTo>
                    <a:pt x="21590" y="55880"/>
                  </a:lnTo>
                  <a:lnTo>
                    <a:pt x="6350" y="132080"/>
                  </a:lnTo>
                  <a:lnTo>
                    <a:pt x="3810" y="149860"/>
                  </a:lnTo>
                  <a:lnTo>
                    <a:pt x="2540" y="167640"/>
                  </a:lnTo>
                  <a:lnTo>
                    <a:pt x="1270" y="185420"/>
                  </a:lnTo>
                  <a:lnTo>
                    <a:pt x="0" y="218440"/>
                  </a:lnTo>
                  <a:lnTo>
                    <a:pt x="0" y="232410"/>
                  </a:lnTo>
                  <a:lnTo>
                    <a:pt x="1270" y="247650"/>
                  </a:lnTo>
                  <a:lnTo>
                    <a:pt x="2540" y="262890"/>
                  </a:lnTo>
                  <a:lnTo>
                    <a:pt x="5080" y="276860"/>
                  </a:lnTo>
                  <a:lnTo>
                    <a:pt x="10160" y="290830"/>
                  </a:lnTo>
                  <a:lnTo>
                    <a:pt x="17780" y="304800"/>
                  </a:lnTo>
                  <a:lnTo>
                    <a:pt x="25400" y="318770"/>
                  </a:lnTo>
                  <a:lnTo>
                    <a:pt x="34290" y="330200"/>
                  </a:lnTo>
                  <a:lnTo>
                    <a:pt x="43180" y="337820"/>
                  </a:lnTo>
                  <a:lnTo>
                    <a:pt x="53340" y="344170"/>
                  </a:lnTo>
                  <a:lnTo>
                    <a:pt x="68580" y="347980"/>
                  </a:lnTo>
                  <a:lnTo>
                    <a:pt x="86360" y="349250"/>
                  </a:lnTo>
                  <a:lnTo>
                    <a:pt x="106680" y="347980"/>
                  </a:lnTo>
                  <a:lnTo>
                    <a:pt x="123190" y="345440"/>
                  </a:lnTo>
                  <a:lnTo>
                    <a:pt x="138430" y="341630"/>
                  </a:lnTo>
                  <a:lnTo>
                    <a:pt x="151130" y="336550"/>
                  </a:lnTo>
                  <a:lnTo>
                    <a:pt x="163830" y="330200"/>
                  </a:lnTo>
                  <a:lnTo>
                    <a:pt x="176530" y="321310"/>
                  </a:lnTo>
                  <a:lnTo>
                    <a:pt x="187960" y="312420"/>
                  </a:lnTo>
                  <a:lnTo>
                    <a:pt x="196850" y="303530"/>
                  </a:lnTo>
                  <a:lnTo>
                    <a:pt x="205740" y="293370"/>
                  </a:lnTo>
                  <a:lnTo>
                    <a:pt x="214630" y="283210"/>
                  </a:lnTo>
                  <a:lnTo>
                    <a:pt x="220980" y="271780"/>
                  </a:lnTo>
                  <a:lnTo>
                    <a:pt x="227330" y="260350"/>
                  </a:lnTo>
                  <a:lnTo>
                    <a:pt x="232410" y="246380"/>
                  </a:lnTo>
                  <a:lnTo>
                    <a:pt x="233680" y="231140"/>
                  </a:lnTo>
                  <a:lnTo>
                    <a:pt x="233680" y="213360"/>
                  </a:lnTo>
                  <a:lnTo>
                    <a:pt x="233680" y="195580"/>
                  </a:lnTo>
                  <a:lnTo>
                    <a:pt x="228600" y="181610"/>
                  </a:lnTo>
                  <a:lnTo>
                    <a:pt x="222250" y="171450"/>
                  </a:lnTo>
                  <a:lnTo>
                    <a:pt x="214630" y="163830"/>
                  </a:lnTo>
                  <a:lnTo>
                    <a:pt x="204470" y="162560"/>
                  </a:lnTo>
                  <a:lnTo>
                    <a:pt x="190500" y="167640"/>
                  </a:lnTo>
                  <a:lnTo>
                    <a:pt x="176530" y="173990"/>
                  </a:lnTo>
                  <a:lnTo>
                    <a:pt x="162560" y="182880"/>
                  </a:lnTo>
                  <a:lnTo>
                    <a:pt x="151130" y="191770"/>
                  </a:lnTo>
                  <a:lnTo>
                    <a:pt x="138430" y="201930"/>
                  </a:lnTo>
                  <a:lnTo>
                    <a:pt x="129540" y="212090"/>
                  </a:lnTo>
                  <a:lnTo>
                    <a:pt x="123190" y="222250"/>
                  </a:lnTo>
                  <a:lnTo>
                    <a:pt x="116840" y="232410"/>
                  </a:lnTo>
                  <a:lnTo>
                    <a:pt x="104140" y="256540"/>
                  </a:lnTo>
                  <a:lnTo>
                    <a:pt x="97790" y="269240"/>
                  </a:lnTo>
                  <a:lnTo>
                    <a:pt x="92710" y="283210"/>
                  </a:lnTo>
                  <a:lnTo>
                    <a:pt x="90170" y="298450"/>
                  </a:lnTo>
                  <a:lnTo>
                    <a:pt x="87630" y="314960"/>
                  </a:lnTo>
                  <a:lnTo>
                    <a:pt x="91440" y="328930"/>
                  </a:lnTo>
                  <a:lnTo>
                    <a:pt x="97790" y="339090"/>
                  </a:lnTo>
                  <a:lnTo>
                    <a:pt x="12573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856730" y="1210310"/>
              <a:ext cx="243841" cy="379731"/>
            </a:xfrm>
            <a:custGeom>
              <a:avLst/>
              <a:gdLst/>
              <a:ahLst/>
              <a:cxnLst/>
              <a:rect l="0" t="0" r="0" b="0"/>
              <a:pathLst>
                <a:path w="243841" h="379731">
                  <a:moveTo>
                    <a:pt x="113030" y="0"/>
                  </a:moveTo>
                  <a:lnTo>
                    <a:pt x="96520" y="11430"/>
                  </a:lnTo>
                  <a:lnTo>
                    <a:pt x="88900" y="19050"/>
                  </a:lnTo>
                  <a:lnTo>
                    <a:pt x="81280" y="26670"/>
                  </a:lnTo>
                  <a:lnTo>
                    <a:pt x="74930" y="35560"/>
                  </a:lnTo>
                  <a:lnTo>
                    <a:pt x="67310" y="44450"/>
                  </a:lnTo>
                  <a:lnTo>
                    <a:pt x="53340" y="64770"/>
                  </a:lnTo>
                  <a:lnTo>
                    <a:pt x="46990" y="76200"/>
                  </a:lnTo>
                  <a:lnTo>
                    <a:pt x="39370" y="87630"/>
                  </a:lnTo>
                  <a:lnTo>
                    <a:pt x="33020" y="101600"/>
                  </a:lnTo>
                  <a:lnTo>
                    <a:pt x="26670" y="114300"/>
                  </a:lnTo>
                  <a:lnTo>
                    <a:pt x="21590" y="128270"/>
                  </a:lnTo>
                  <a:lnTo>
                    <a:pt x="16510" y="140970"/>
                  </a:lnTo>
                  <a:lnTo>
                    <a:pt x="12700" y="156210"/>
                  </a:lnTo>
                  <a:lnTo>
                    <a:pt x="8890" y="172720"/>
                  </a:lnTo>
                  <a:lnTo>
                    <a:pt x="5080" y="189230"/>
                  </a:lnTo>
                  <a:lnTo>
                    <a:pt x="2540" y="207010"/>
                  </a:lnTo>
                  <a:lnTo>
                    <a:pt x="1270" y="226060"/>
                  </a:lnTo>
                  <a:lnTo>
                    <a:pt x="0" y="245110"/>
                  </a:lnTo>
                  <a:lnTo>
                    <a:pt x="0" y="261620"/>
                  </a:lnTo>
                  <a:lnTo>
                    <a:pt x="1270" y="276860"/>
                  </a:lnTo>
                  <a:lnTo>
                    <a:pt x="3810" y="289560"/>
                  </a:lnTo>
                  <a:lnTo>
                    <a:pt x="7620" y="300990"/>
                  </a:lnTo>
                  <a:lnTo>
                    <a:pt x="12700" y="311150"/>
                  </a:lnTo>
                  <a:lnTo>
                    <a:pt x="17780" y="320040"/>
                  </a:lnTo>
                  <a:lnTo>
                    <a:pt x="25400" y="326390"/>
                  </a:lnTo>
                  <a:lnTo>
                    <a:pt x="33020" y="332740"/>
                  </a:lnTo>
                  <a:lnTo>
                    <a:pt x="41910" y="337820"/>
                  </a:lnTo>
                  <a:lnTo>
                    <a:pt x="57150" y="341630"/>
                  </a:lnTo>
                  <a:lnTo>
                    <a:pt x="73660" y="342900"/>
                  </a:lnTo>
                  <a:lnTo>
                    <a:pt x="93980" y="345440"/>
                  </a:lnTo>
                  <a:lnTo>
                    <a:pt x="110490" y="344170"/>
                  </a:lnTo>
                  <a:lnTo>
                    <a:pt x="125730" y="342900"/>
                  </a:lnTo>
                  <a:lnTo>
                    <a:pt x="139700" y="341630"/>
                  </a:lnTo>
                  <a:lnTo>
                    <a:pt x="152400" y="337820"/>
                  </a:lnTo>
                  <a:lnTo>
                    <a:pt x="166370" y="332740"/>
                  </a:lnTo>
                  <a:lnTo>
                    <a:pt x="180340" y="327660"/>
                  </a:lnTo>
                  <a:lnTo>
                    <a:pt x="191770" y="320040"/>
                  </a:lnTo>
                  <a:lnTo>
                    <a:pt x="201930" y="312420"/>
                  </a:lnTo>
                  <a:lnTo>
                    <a:pt x="210820" y="302260"/>
                  </a:lnTo>
                  <a:lnTo>
                    <a:pt x="218440" y="293370"/>
                  </a:lnTo>
                  <a:lnTo>
                    <a:pt x="223520" y="283210"/>
                  </a:lnTo>
                  <a:lnTo>
                    <a:pt x="228600" y="273050"/>
                  </a:lnTo>
                  <a:lnTo>
                    <a:pt x="233680" y="262890"/>
                  </a:lnTo>
                  <a:lnTo>
                    <a:pt x="237490" y="252730"/>
                  </a:lnTo>
                  <a:lnTo>
                    <a:pt x="242570" y="242570"/>
                  </a:lnTo>
                  <a:lnTo>
                    <a:pt x="243840" y="231140"/>
                  </a:lnTo>
                  <a:lnTo>
                    <a:pt x="243840" y="218440"/>
                  </a:lnTo>
                  <a:lnTo>
                    <a:pt x="242570" y="205740"/>
                  </a:lnTo>
                  <a:lnTo>
                    <a:pt x="234950" y="198120"/>
                  </a:lnTo>
                  <a:lnTo>
                    <a:pt x="224790" y="194310"/>
                  </a:lnTo>
                  <a:lnTo>
                    <a:pt x="212090" y="193040"/>
                  </a:lnTo>
                  <a:lnTo>
                    <a:pt x="201930" y="194310"/>
                  </a:lnTo>
                  <a:lnTo>
                    <a:pt x="191770" y="196850"/>
                  </a:lnTo>
                  <a:lnTo>
                    <a:pt x="182880" y="201930"/>
                  </a:lnTo>
                  <a:lnTo>
                    <a:pt x="175260" y="208280"/>
                  </a:lnTo>
                  <a:lnTo>
                    <a:pt x="167640" y="215900"/>
                  </a:lnTo>
                  <a:lnTo>
                    <a:pt x="160020" y="224790"/>
                  </a:lnTo>
                  <a:lnTo>
                    <a:pt x="151130" y="234950"/>
                  </a:lnTo>
                  <a:lnTo>
                    <a:pt x="132080" y="254000"/>
                  </a:lnTo>
                  <a:lnTo>
                    <a:pt x="124460" y="264160"/>
                  </a:lnTo>
                  <a:lnTo>
                    <a:pt x="118110" y="274320"/>
                  </a:lnTo>
                  <a:lnTo>
                    <a:pt x="113030" y="284480"/>
                  </a:lnTo>
                  <a:lnTo>
                    <a:pt x="109220" y="297180"/>
                  </a:lnTo>
                  <a:lnTo>
                    <a:pt x="107950" y="312420"/>
                  </a:lnTo>
                  <a:lnTo>
                    <a:pt x="105410" y="327660"/>
                  </a:lnTo>
                  <a:lnTo>
                    <a:pt x="106680" y="340360"/>
                  </a:lnTo>
                  <a:lnTo>
                    <a:pt x="110490" y="350520"/>
                  </a:lnTo>
                  <a:lnTo>
                    <a:pt x="123190" y="379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151370" y="1231900"/>
              <a:ext cx="300991" cy="302261"/>
            </a:xfrm>
            <a:custGeom>
              <a:avLst/>
              <a:gdLst/>
              <a:ahLst/>
              <a:cxnLst/>
              <a:rect l="0" t="0" r="0" b="0"/>
              <a:pathLst>
                <a:path w="300991" h="302261">
                  <a:moveTo>
                    <a:pt x="144780" y="0"/>
                  </a:moveTo>
                  <a:lnTo>
                    <a:pt x="121920" y="5080"/>
                  </a:lnTo>
                  <a:lnTo>
                    <a:pt x="113030" y="8890"/>
                  </a:lnTo>
                  <a:lnTo>
                    <a:pt x="105410" y="13970"/>
                  </a:lnTo>
                  <a:lnTo>
                    <a:pt x="97790" y="20320"/>
                  </a:lnTo>
                  <a:lnTo>
                    <a:pt x="69850" y="39370"/>
                  </a:lnTo>
                  <a:lnTo>
                    <a:pt x="60960" y="48260"/>
                  </a:lnTo>
                  <a:lnTo>
                    <a:pt x="52070" y="59690"/>
                  </a:lnTo>
                  <a:lnTo>
                    <a:pt x="44450" y="71120"/>
                  </a:lnTo>
                  <a:lnTo>
                    <a:pt x="36830" y="83820"/>
                  </a:lnTo>
                  <a:lnTo>
                    <a:pt x="29210" y="96520"/>
                  </a:lnTo>
                  <a:lnTo>
                    <a:pt x="22860" y="110490"/>
                  </a:lnTo>
                  <a:lnTo>
                    <a:pt x="16510" y="123190"/>
                  </a:lnTo>
                  <a:lnTo>
                    <a:pt x="11430" y="137160"/>
                  </a:lnTo>
                  <a:lnTo>
                    <a:pt x="6350" y="151130"/>
                  </a:lnTo>
                  <a:lnTo>
                    <a:pt x="3810" y="165100"/>
                  </a:lnTo>
                  <a:lnTo>
                    <a:pt x="1270" y="179070"/>
                  </a:lnTo>
                  <a:lnTo>
                    <a:pt x="0" y="193040"/>
                  </a:lnTo>
                  <a:lnTo>
                    <a:pt x="1270" y="205740"/>
                  </a:lnTo>
                  <a:lnTo>
                    <a:pt x="5080" y="218440"/>
                  </a:lnTo>
                  <a:lnTo>
                    <a:pt x="8890" y="229870"/>
                  </a:lnTo>
                  <a:lnTo>
                    <a:pt x="15240" y="240030"/>
                  </a:lnTo>
                  <a:lnTo>
                    <a:pt x="20320" y="248920"/>
                  </a:lnTo>
                  <a:lnTo>
                    <a:pt x="26670" y="256540"/>
                  </a:lnTo>
                  <a:lnTo>
                    <a:pt x="34290" y="265430"/>
                  </a:lnTo>
                  <a:lnTo>
                    <a:pt x="43180" y="273050"/>
                  </a:lnTo>
                  <a:lnTo>
                    <a:pt x="52070" y="279400"/>
                  </a:lnTo>
                  <a:lnTo>
                    <a:pt x="64770" y="285750"/>
                  </a:lnTo>
                  <a:lnTo>
                    <a:pt x="78740" y="290830"/>
                  </a:lnTo>
                  <a:lnTo>
                    <a:pt x="93980" y="295910"/>
                  </a:lnTo>
                  <a:lnTo>
                    <a:pt x="107950" y="298450"/>
                  </a:lnTo>
                  <a:lnTo>
                    <a:pt x="123190" y="300990"/>
                  </a:lnTo>
                  <a:lnTo>
                    <a:pt x="137160" y="302260"/>
                  </a:lnTo>
                  <a:lnTo>
                    <a:pt x="151130" y="302260"/>
                  </a:lnTo>
                  <a:lnTo>
                    <a:pt x="165100" y="300990"/>
                  </a:lnTo>
                  <a:lnTo>
                    <a:pt x="180340" y="298450"/>
                  </a:lnTo>
                  <a:lnTo>
                    <a:pt x="194310" y="294640"/>
                  </a:lnTo>
                  <a:lnTo>
                    <a:pt x="208280" y="290830"/>
                  </a:lnTo>
                  <a:lnTo>
                    <a:pt x="222250" y="284480"/>
                  </a:lnTo>
                  <a:lnTo>
                    <a:pt x="234950" y="278130"/>
                  </a:lnTo>
                  <a:lnTo>
                    <a:pt x="247650" y="269240"/>
                  </a:lnTo>
                  <a:lnTo>
                    <a:pt x="259080" y="260350"/>
                  </a:lnTo>
                  <a:lnTo>
                    <a:pt x="269240" y="250190"/>
                  </a:lnTo>
                  <a:lnTo>
                    <a:pt x="278130" y="241300"/>
                  </a:lnTo>
                  <a:lnTo>
                    <a:pt x="285750" y="231140"/>
                  </a:lnTo>
                  <a:lnTo>
                    <a:pt x="292100" y="219710"/>
                  </a:lnTo>
                  <a:lnTo>
                    <a:pt x="295910" y="207010"/>
                  </a:lnTo>
                  <a:lnTo>
                    <a:pt x="298450" y="194310"/>
                  </a:lnTo>
                  <a:lnTo>
                    <a:pt x="299720" y="179070"/>
                  </a:lnTo>
                  <a:lnTo>
                    <a:pt x="300990" y="163830"/>
                  </a:lnTo>
                  <a:lnTo>
                    <a:pt x="300990" y="148590"/>
                  </a:lnTo>
                  <a:lnTo>
                    <a:pt x="300990" y="132080"/>
                  </a:lnTo>
                  <a:lnTo>
                    <a:pt x="298450" y="118110"/>
                  </a:lnTo>
                  <a:lnTo>
                    <a:pt x="297180" y="102870"/>
                  </a:lnTo>
                  <a:lnTo>
                    <a:pt x="293370" y="90170"/>
                  </a:lnTo>
                  <a:lnTo>
                    <a:pt x="288290" y="77470"/>
                  </a:lnTo>
                  <a:lnTo>
                    <a:pt x="281940" y="66040"/>
                  </a:lnTo>
                  <a:lnTo>
                    <a:pt x="274320" y="55880"/>
                  </a:lnTo>
                  <a:lnTo>
                    <a:pt x="264160" y="45720"/>
                  </a:lnTo>
                  <a:lnTo>
                    <a:pt x="252730" y="38100"/>
                  </a:lnTo>
                  <a:lnTo>
                    <a:pt x="240030" y="31750"/>
                  </a:lnTo>
                  <a:lnTo>
                    <a:pt x="227330" y="27940"/>
                  </a:lnTo>
                  <a:lnTo>
                    <a:pt x="213360" y="25400"/>
                  </a:lnTo>
                  <a:lnTo>
                    <a:pt x="200660" y="24130"/>
                  </a:lnTo>
                  <a:lnTo>
                    <a:pt x="186690" y="22860"/>
                  </a:lnTo>
                  <a:lnTo>
                    <a:pt x="172720" y="22860"/>
                  </a:lnTo>
                  <a:lnTo>
                    <a:pt x="158750" y="22860"/>
                  </a:lnTo>
                  <a:lnTo>
                    <a:pt x="144780" y="25400"/>
                  </a:lnTo>
                  <a:lnTo>
                    <a:pt x="81280" y="41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791450" y="1021080"/>
            <a:ext cx="645161" cy="245111"/>
            <a:chOff x="7791450" y="1021080"/>
            <a:chExt cx="645161" cy="245111"/>
          </a:xfrm>
        </p:grpSpPr>
        <p:sp>
          <p:nvSpPr>
            <p:cNvPr id="22" name="Freeform 21"/>
            <p:cNvSpPr/>
            <p:nvPr/>
          </p:nvSpPr>
          <p:spPr>
            <a:xfrm>
              <a:off x="7791450" y="1047750"/>
              <a:ext cx="177801" cy="218441"/>
            </a:xfrm>
            <a:custGeom>
              <a:avLst/>
              <a:gdLst/>
              <a:ahLst/>
              <a:cxnLst/>
              <a:rect l="0" t="0" r="0" b="0"/>
              <a:pathLst>
                <a:path w="177801" h="218441">
                  <a:moveTo>
                    <a:pt x="0" y="100330"/>
                  </a:moveTo>
                  <a:lnTo>
                    <a:pt x="21590" y="105410"/>
                  </a:lnTo>
                  <a:lnTo>
                    <a:pt x="34290" y="105410"/>
                  </a:lnTo>
                  <a:lnTo>
                    <a:pt x="48260" y="105410"/>
                  </a:lnTo>
                  <a:lnTo>
                    <a:pt x="63500" y="102870"/>
                  </a:lnTo>
                  <a:lnTo>
                    <a:pt x="80010" y="100330"/>
                  </a:lnTo>
                  <a:lnTo>
                    <a:pt x="96520" y="95250"/>
                  </a:lnTo>
                  <a:lnTo>
                    <a:pt x="113030" y="90170"/>
                  </a:lnTo>
                  <a:lnTo>
                    <a:pt x="128270" y="83820"/>
                  </a:lnTo>
                  <a:lnTo>
                    <a:pt x="140970" y="77470"/>
                  </a:lnTo>
                  <a:lnTo>
                    <a:pt x="153670" y="71120"/>
                  </a:lnTo>
                  <a:lnTo>
                    <a:pt x="163830" y="63500"/>
                  </a:lnTo>
                  <a:lnTo>
                    <a:pt x="170180" y="54610"/>
                  </a:lnTo>
                  <a:lnTo>
                    <a:pt x="176530" y="44450"/>
                  </a:lnTo>
                  <a:lnTo>
                    <a:pt x="177800" y="35560"/>
                  </a:lnTo>
                  <a:lnTo>
                    <a:pt x="173990" y="25400"/>
                  </a:lnTo>
                  <a:lnTo>
                    <a:pt x="168910" y="15240"/>
                  </a:lnTo>
                  <a:lnTo>
                    <a:pt x="160020" y="7620"/>
                  </a:lnTo>
                  <a:lnTo>
                    <a:pt x="149860" y="3810"/>
                  </a:lnTo>
                  <a:lnTo>
                    <a:pt x="138430" y="0"/>
                  </a:lnTo>
                  <a:lnTo>
                    <a:pt x="127000" y="0"/>
                  </a:lnTo>
                  <a:lnTo>
                    <a:pt x="116840" y="0"/>
                  </a:lnTo>
                  <a:lnTo>
                    <a:pt x="105410" y="2540"/>
                  </a:lnTo>
                  <a:lnTo>
                    <a:pt x="95250" y="5080"/>
                  </a:lnTo>
                  <a:lnTo>
                    <a:pt x="83820" y="10160"/>
                  </a:lnTo>
                  <a:lnTo>
                    <a:pt x="73660" y="15240"/>
                  </a:lnTo>
                  <a:lnTo>
                    <a:pt x="63500" y="22860"/>
                  </a:lnTo>
                  <a:lnTo>
                    <a:pt x="55880" y="30480"/>
                  </a:lnTo>
                  <a:lnTo>
                    <a:pt x="46990" y="39370"/>
                  </a:lnTo>
                  <a:lnTo>
                    <a:pt x="39370" y="50800"/>
                  </a:lnTo>
                  <a:lnTo>
                    <a:pt x="31750" y="62230"/>
                  </a:lnTo>
                  <a:lnTo>
                    <a:pt x="25400" y="74930"/>
                  </a:lnTo>
                  <a:lnTo>
                    <a:pt x="19050" y="86360"/>
                  </a:lnTo>
                  <a:lnTo>
                    <a:pt x="13970" y="97790"/>
                  </a:lnTo>
                  <a:lnTo>
                    <a:pt x="8890" y="109220"/>
                  </a:lnTo>
                  <a:lnTo>
                    <a:pt x="6350" y="123190"/>
                  </a:lnTo>
                  <a:lnTo>
                    <a:pt x="3810" y="139700"/>
                  </a:lnTo>
                  <a:lnTo>
                    <a:pt x="2540" y="158750"/>
                  </a:lnTo>
                  <a:lnTo>
                    <a:pt x="5080" y="173990"/>
                  </a:lnTo>
                  <a:lnTo>
                    <a:pt x="10160" y="187960"/>
                  </a:lnTo>
                  <a:lnTo>
                    <a:pt x="17780" y="200660"/>
                  </a:lnTo>
                  <a:lnTo>
                    <a:pt x="30480" y="209550"/>
                  </a:lnTo>
                  <a:lnTo>
                    <a:pt x="46990" y="214630"/>
                  </a:lnTo>
                  <a:lnTo>
                    <a:pt x="66040" y="218440"/>
                  </a:lnTo>
                  <a:lnTo>
                    <a:pt x="83820" y="218440"/>
                  </a:lnTo>
                  <a:lnTo>
                    <a:pt x="100330" y="217170"/>
                  </a:lnTo>
                  <a:lnTo>
                    <a:pt x="147320" y="205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082280" y="1021080"/>
              <a:ext cx="104141" cy="220981"/>
            </a:xfrm>
            <a:custGeom>
              <a:avLst/>
              <a:gdLst/>
              <a:ahLst/>
              <a:cxnLst/>
              <a:rect l="0" t="0" r="0" b="0"/>
              <a:pathLst>
                <a:path w="104141" h="220981">
                  <a:moveTo>
                    <a:pt x="97790" y="0"/>
                  </a:moveTo>
                  <a:lnTo>
                    <a:pt x="97790" y="64770"/>
                  </a:lnTo>
                  <a:lnTo>
                    <a:pt x="99060" y="71120"/>
                  </a:lnTo>
                  <a:lnTo>
                    <a:pt x="101600" y="72390"/>
                  </a:lnTo>
                  <a:lnTo>
                    <a:pt x="104140" y="68580"/>
                  </a:lnTo>
                  <a:lnTo>
                    <a:pt x="104140" y="60960"/>
                  </a:lnTo>
                  <a:lnTo>
                    <a:pt x="104140" y="50800"/>
                  </a:lnTo>
                  <a:lnTo>
                    <a:pt x="101600" y="36830"/>
                  </a:lnTo>
                  <a:lnTo>
                    <a:pt x="97790" y="29210"/>
                  </a:lnTo>
                  <a:lnTo>
                    <a:pt x="90170" y="25400"/>
                  </a:lnTo>
                  <a:lnTo>
                    <a:pt x="82550" y="24130"/>
                  </a:lnTo>
                  <a:lnTo>
                    <a:pt x="73660" y="27940"/>
                  </a:lnTo>
                  <a:lnTo>
                    <a:pt x="64770" y="35560"/>
                  </a:lnTo>
                  <a:lnTo>
                    <a:pt x="54610" y="44450"/>
                  </a:lnTo>
                  <a:lnTo>
                    <a:pt x="45720" y="54610"/>
                  </a:lnTo>
                  <a:lnTo>
                    <a:pt x="38100" y="64770"/>
                  </a:lnTo>
                  <a:lnTo>
                    <a:pt x="29210" y="74930"/>
                  </a:lnTo>
                  <a:lnTo>
                    <a:pt x="22860" y="85090"/>
                  </a:lnTo>
                  <a:lnTo>
                    <a:pt x="17780" y="95250"/>
                  </a:lnTo>
                  <a:lnTo>
                    <a:pt x="12700" y="105410"/>
                  </a:lnTo>
                  <a:lnTo>
                    <a:pt x="8890" y="115570"/>
                  </a:lnTo>
                  <a:lnTo>
                    <a:pt x="5080" y="127000"/>
                  </a:lnTo>
                  <a:lnTo>
                    <a:pt x="1270" y="137160"/>
                  </a:lnTo>
                  <a:lnTo>
                    <a:pt x="0" y="148590"/>
                  </a:lnTo>
                  <a:lnTo>
                    <a:pt x="0" y="161290"/>
                  </a:lnTo>
                  <a:lnTo>
                    <a:pt x="1270" y="173990"/>
                  </a:lnTo>
                  <a:lnTo>
                    <a:pt x="5080" y="185420"/>
                  </a:lnTo>
                  <a:lnTo>
                    <a:pt x="11430" y="194310"/>
                  </a:lnTo>
                  <a:lnTo>
                    <a:pt x="6731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309610" y="1042670"/>
              <a:ext cx="127001" cy="185421"/>
            </a:xfrm>
            <a:custGeom>
              <a:avLst/>
              <a:gdLst/>
              <a:ahLst/>
              <a:cxnLst/>
              <a:rect l="0" t="0" r="0" b="0"/>
              <a:pathLst>
                <a:path w="127001" h="185421">
                  <a:moveTo>
                    <a:pt x="29210" y="0"/>
                  </a:moveTo>
                  <a:lnTo>
                    <a:pt x="17780" y="21590"/>
                  </a:lnTo>
                  <a:lnTo>
                    <a:pt x="12700" y="31750"/>
                  </a:lnTo>
                  <a:lnTo>
                    <a:pt x="8890" y="41910"/>
                  </a:lnTo>
                  <a:lnTo>
                    <a:pt x="5080" y="52070"/>
                  </a:lnTo>
                  <a:lnTo>
                    <a:pt x="2540" y="66040"/>
                  </a:lnTo>
                  <a:lnTo>
                    <a:pt x="1270" y="82550"/>
                  </a:lnTo>
                  <a:lnTo>
                    <a:pt x="0" y="100330"/>
                  </a:lnTo>
                  <a:lnTo>
                    <a:pt x="0" y="118110"/>
                  </a:lnTo>
                  <a:lnTo>
                    <a:pt x="1270" y="135890"/>
                  </a:lnTo>
                  <a:lnTo>
                    <a:pt x="3810" y="153670"/>
                  </a:lnTo>
                  <a:lnTo>
                    <a:pt x="11430" y="166370"/>
                  </a:lnTo>
                  <a:lnTo>
                    <a:pt x="21590" y="176530"/>
                  </a:lnTo>
                  <a:lnTo>
                    <a:pt x="34290" y="184150"/>
                  </a:lnTo>
                  <a:lnTo>
                    <a:pt x="48260" y="185420"/>
                  </a:lnTo>
                  <a:lnTo>
                    <a:pt x="60960" y="182880"/>
                  </a:lnTo>
                  <a:lnTo>
                    <a:pt x="74930" y="177800"/>
                  </a:lnTo>
                  <a:lnTo>
                    <a:pt x="86360" y="168910"/>
                  </a:lnTo>
                  <a:lnTo>
                    <a:pt x="96520" y="157480"/>
                  </a:lnTo>
                  <a:lnTo>
                    <a:pt x="105410" y="143510"/>
                  </a:lnTo>
                  <a:lnTo>
                    <a:pt x="113030" y="130810"/>
                  </a:lnTo>
                  <a:lnTo>
                    <a:pt x="119380" y="118110"/>
                  </a:lnTo>
                  <a:lnTo>
                    <a:pt x="124460" y="106680"/>
                  </a:lnTo>
                  <a:lnTo>
                    <a:pt x="125730" y="93980"/>
                  </a:lnTo>
                  <a:lnTo>
                    <a:pt x="127000" y="78740"/>
                  </a:lnTo>
                  <a:lnTo>
                    <a:pt x="125730" y="62230"/>
                  </a:lnTo>
                  <a:lnTo>
                    <a:pt x="123190" y="49530"/>
                  </a:lnTo>
                  <a:lnTo>
                    <a:pt x="118110" y="39370"/>
                  </a:lnTo>
                  <a:lnTo>
                    <a:pt x="113030" y="29210"/>
                  </a:lnTo>
                  <a:lnTo>
                    <a:pt x="105410" y="22860"/>
                  </a:lnTo>
                  <a:lnTo>
                    <a:pt x="95250" y="19050"/>
                  </a:lnTo>
                  <a:lnTo>
                    <a:pt x="83820" y="15240"/>
                  </a:lnTo>
                  <a:lnTo>
                    <a:pt x="72390" y="15240"/>
                  </a:lnTo>
                  <a:lnTo>
                    <a:pt x="60960" y="15240"/>
                  </a:lnTo>
                  <a:lnTo>
                    <a:pt x="2921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564880" y="937260"/>
            <a:ext cx="1054101" cy="810261"/>
            <a:chOff x="8564880" y="937260"/>
            <a:chExt cx="1054101" cy="810261"/>
          </a:xfrm>
        </p:grpSpPr>
        <p:sp>
          <p:nvSpPr>
            <p:cNvPr id="26" name="Freeform 25"/>
            <p:cNvSpPr/>
            <p:nvPr/>
          </p:nvSpPr>
          <p:spPr>
            <a:xfrm>
              <a:off x="8597900" y="1021080"/>
              <a:ext cx="161291" cy="237491"/>
            </a:xfrm>
            <a:custGeom>
              <a:avLst/>
              <a:gdLst/>
              <a:ahLst/>
              <a:cxnLst/>
              <a:rect l="0" t="0" r="0" b="0"/>
              <a:pathLst>
                <a:path w="161291" h="237491">
                  <a:moveTo>
                    <a:pt x="161290" y="0"/>
                  </a:moveTo>
                  <a:lnTo>
                    <a:pt x="156210" y="27940"/>
                  </a:lnTo>
                  <a:lnTo>
                    <a:pt x="154940" y="40640"/>
                  </a:lnTo>
                  <a:lnTo>
                    <a:pt x="153670" y="54610"/>
                  </a:lnTo>
                  <a:lnTo>
                    <a:pt x="152400" y="67310"/>
                  </a:lnTo>
                  <a:lnTo>
                    <a:pt x="151130" y="71120"/>
                  </a:lnTo>
                  <a:lnTo>
                    <a:pt x="148590" y="67310"/>
                  </a:lnTo>
                  <a:lnTo>
                    <a:pt x="146050" y="58420"/>
                  </a:lnTo>
                  <a:lnTo>
                    <a:pt x="142240" y="50800"/>
                  </a:lnTo>
                  <a:lnTo>
                    <a:pt x="137160" y="43180"/>
                  </a:lnTo>
                  <a:lnTo>
                    <a:pt x="130810" y="35560"/>
                  </a:lnTo>
                  <a:lnTo>
                    <a:pt x="123190" y="31750"/>
                  </a:lnTo>
                  <a:lnTo>
                    <a:pt x="111760" y="27940"/>
                  </a:lnTo>
                  <a:lnTo>
                    <a:pt x="100330" y="25400"/>
                  </a:lnTo>
                  <a:lnTo>
                    <a:pt x="88900" y="29210"/>
                  </a:lnTo>
                  <a:lnTo>
                    <a:pt x="74930" y="35560"/>
                  </a:lnTo>
                  <a:lnTo>
                    <a:pt x="62230" y="44450"/>
                  </a:lnTo>
                  <a:lnTo>
                    <a:pt x="50800" y="53340"/>
                  </a:lnTo>
                  <a:lnTo>
                    <a:pt x="40640" y="60960"/>
                  </a:lnTo>
                  <a:lnTo>
                    <a:pt x="31750" y="68580"/>
                  </a:lnTo>
                  <a:lnTo>
                    <a:pt x="25400" y="77470"/>
                  </a:lnTo>
                  <a:lnTo>
                    <a:pt x="19050" y="86360"/>
                  </a:lnTo>
                  <a:lnTo>
                    <a:pt x="13970" y="96520"/>
                  </a:lnTo>
                  <a:lnTo>
                    <a:pt x="8890" y="106680"/>
                  </a:lnTo>
                  <a:lnTo>
                    <a:pt x="5080" y="116840"/>
                  </a:lnTo>
                  <a:lnTo>
                    <a:pt x="1270" y="127000"/>
                  </a:lnTo>
                  <a:lnTo>
                    <a:pt x="0" y="137160"/>
                  </a:lnTo>
                  <a:lnTo>
                    <a:pt x="0" y="147320"/>
                  </a:lnTo>
                  <a:lnTo>
                    <a:pt x="1270" y="158750"/>
                  </a:lnTo>
                  <a:lnTo>
                    <a:pt x="3810" y="168910"/>
                  </a:lnTo>
                  <a:lnTo>
                    <a:pt x="6350" y="179070"/>
                  </a:lnTo>
                  <a:lnTo>
                    <a:pt x="8890" y="189230"/>
                  </a:lnTo>
                  <a:lnTo>
                    <a:pt x="15240" y="200660"/>
                  </a:lnTo>
                  <a:lnTo>
                    <a:pt x="24130" y="210820"/>
                  </a:lnTo>
                  <a:lnTo>
                    <a:pt x="35560" y="220980"/>
                  </a:lnTo>
                  <a:lnTo>
                    <a:pt x="46990" y="228600"/>
                  </a:lnTo>
                  <a:lnTo>
                    <a:pt x="59690" y="232410"/>
                  </a:lnTo>
                  <a:lnTo>
                    <a:pt x="72390" y="236220"/>
                  </a:lnTo>
                  <a:lnTo>
                    <a:pt x="85090" y="237490"/>
                  </a:lnTo>
                  <a:lnTo>
                    <a:pt x="96520" y="236220"/>
                  </a:lnTo>
                  <a:lnTo>
                    <a:pt x="107950" y="234950"/>
                  </a:lnTo>
                  <a:lnTo>
                    <a:pt x="118110" y="231140"/>
                  </a:lnTo>
                  <a:lnTo>
                    <a:pt x="129540" y="227330"/>
                  </a:lnTo>
                  <a:lnTo>
                    <a:pt x="16129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854440" y="1052830"/>
              <a:ext cx="106681" cy="184151"/>
            </a:xfrm>
            <a:custGeom>
              <a:avLst/>
              <a:gdLst/>
              <a:ahLst/>
              <a:cxnLst/>
              <a:rect l="0" t="0" r="0" b="0"/>
              <a:pathLst>
                <a:path w="106681" h="184151">
                  <a:moveTo>
                    <a:pt x="10160" y="0"/>
                  </a:moveTo>
                  <a:lnTo>
                    <a:pt x="5080" y="33020"/>
                  </a:lnTo>
                  <a:lnTo>
                    <a:pt x="3810" y="49530"/>
                  </a:lnTo>
                  <a:lnTo>
                    <a:pt x="2540" y="66040"/>
                  </a:lnTo>
                  <a:lnTo>
                    <a:pt x="1270" y="82550"/>
                  </a:lnTo>
                  <a:lnTo>
                    <a:pt x="1270" y="116840"/>
                  </a:lnTo>
                  <a:lnTo>
                    <a:pt x="0" y="133350"/>
                  </a:lnTo>
                  <a:lnTo>
                    <a:pt x="3810" y="147320"/>
                  </a:lnTo>
                  <a:lnTo>
                    <a:pt x="10160" y="158750"/>
                  </a:lnTo>
                  <a:lnTo>
                    <a:pt x="16510" y="168910"/>
                  </a:lnTo>
                  <a:lnTo>
                    <a:pt x="26670" y="176530"/>
                  </a:lnTo>
                  <a:lnTo>
                    <a:pt x="38100" y="180340"/>
                  </a:lnTo>
                  <a:lnTo>
                    <a:pt x="49530" y="184150"/>
                  </a:lnTo>
                  <a:lnTo>
                    <a:pt x="59690" y="182880"/>
                  </a:lnTo>
                  <a:lnTo>
                    <a:pt x="69850" y="180340"/>
                  </a:lnTo>
                  <a:lnTo>
                    <a:pt x="77470" y="176530"/>
                  </a:lnTo>
                  <a:lnTo>
                    <a:pt x="86360" y="168910"/>
                  </a:lnTo>
                  <a:lnTo>
                    <a:pt x="93980" y="160020"/>
                  </a:lnTo>
                  <a:lnTo>
                    <a:pt x="100330" y="148590"/>
                  </a:lnTo>
                  <a:lnTo>
                    <a:pt x="104140" y="134620"/>
                  </a:lnTo>
                  <a:lnTo>
                    <a:pt x="106680" y="118110"/>
                  </a:lnTo>
                  <a:lnTo>
                    <a:pt x="105410" y="99060"/>
                  </a:lnTo>
                  <a:lnTo>
                    <a:pt x="104140" y="83820"/>
                  </a:lnTo>
                  <a:lnTo>
                    <a:pt x="102870" y="69850"/>
                  </a:lnTo>
                  <a:lnTo>
                    <a:pt x="100330" y="57150"/>
                  </a:lnTo>
                  <a:lnTo>
                    <a:pt x="93980" y="45720"/>
                  </a:lnTo>
                  <a:lnTo>
                    <a:pt x="85090" y="33020"/>
                  </a:lnTo>
                  <a:lnTo>
                    <a:pt x="73660" y="22860"/>
                  </a:lnTo>
                  <a:lnTo>
                    <a:pt x="62230" y="15240"/>
                  </a:lnTo>
                  <a:lnTo>
                    <a:pt x="49530" y="10160"/>
                  </a:ln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970010" y="1062990"/>
              <a:ext cx="220981" cy="190501"/>
            </a:xfrm>
            <a:custGeom>
              <a:avLst/>
              <a:gdLst/>
              <a:ahLst/>
              <a:cxnLst/>
              <a:rect l="0" t="0" r="0" b="0"/>
              <a:pathLst>
                <a:path w="220981" h="190501">
                  <a:moveTo>
                    <a:pt x="0" y="0"/>
                  </a:moveTo>
                  <a:lnTo>
                    <a:pt x="22860" y="0"/>
                  </a:lnTo>
                  <a:lnTo>
                    <a:pt x="30480" y="3810"/>
                  </a:lnTo>
                  <a:lnTo>
                    <a:pt x="36830" y="10160"/>
                  </a:lnTo>
                  <a:lnTo>
                    <a:pt x="41910" y="17780"/>
                  </a:lnTo>
                  <a:lnTo>
                    <a:pt x="46990" y="27940"/>
                  </a:lnTo>
                  <a:lnTo>
                    <a:pt x="50800" y="40640"/>
                  </a:lnTo>
                  <a:lnTo>
                    <a:pt x="59690" y="68580"/>
                  </a:lnTo>
                  <a:lnTo>
                    <a:pt x="66040" y="92710"/>
                  </a:lnTo>
                  <a:lnTo>
                    <a:pt x="68580" y="105410"/>
                  </a:lnTo>
                  <a:lnTo>
                    <a:pt x="71120" y="118110"/>
                  </a:lnTo>
                  <a:lnTo>
                    <a:pt x="72390" y="132080"/>
                  </a:lnTo>
                  <a:lnTo>
                    <a:pt x="71120" y="135890"/>
                  </a:lnTo>
                  <a:lnTo>
                    <a:pt x="69850" y="133350"/>
                  </a:lnTo>
                  <a:lnTo>
                    <a:pt x="67310" y="128270"/>
                  </a:lnTo>
                  <a:lnTo>
                    <a:pt x="67310" y="116840"/>
                  </a:lnTo>
                  <a:lnTo>
                    <a:pt x="68580" y="102870"/>
                  </a:lnTo>
                  <a:lnTo>
                    <a:pt x="69850" y="86360"/>
                  </a:lnTo>
                  <a:lnTo>
                    <a:pt x="72390" y="69850"/>
                  </a:lnTo>
                  <a:lnTo>
                    <a:pt x="74930" y="55880"/>
                  </a:lnTo>
                  <a:lnTo>
                    <a:pt x="78740" y="40640"/>
                  </a:lnTo>
                  <a:lnTo>
                    <a:pt x="83820" y="27940"/>
                  </a:lnTo>
                  <a:lnTo>
                    <a:pt x="91440" y="17780"/>
                  </a:lnTo>
                  <a:lnTo>
                    <a:pt x="99060" y="8890"/>
                  </a:lnTo>
                  <a:lnTo>
                    <a:pt x="109220" y="5080"/>
                  </a:lnTo>
                  <a:lnTo>
                    <a:pt x="120650" y="3810"/>
                  </a:lnTo>
                  <a:lnTo>
                    <a:pt x="133350" y="6350"/>
                  </a:lnTo>
                  <a:lnTo>
                    <a:pt x="143510" y="10160"/>
                  </a:lnTo>
                  <a:lnTo>
                    <a:pt x="153670" y="15240"/>
                  </a:lnTo>
                  <a:lnTo>
                    <a:pt x="162560" y="20320"/>
                  </a:lnTo>
                  <a:lnTo>
                    <a:pt x="168910" y="27940"/>
                  </a:lnTo>
                  <a:lnTo>
                    <a:pt x="175260" y="36830"/>
                  </a:lnTo>
                  <a:lnTo>
                    <a:pt x="180340" y="45720"/>
                  </a:lnTo>
                  <a:lnTo>
                    <a:pt x="185420" y="54610"/>
                  </a:lnTo>
                  <a:lnTo>
                    <a:pt x="198120" y="74930"/>
                  </a:lnTo>
                  <a:lnTo>
                    <a:pt x="203200" y="88900"/>
                  </a:lnTo>
                  <a:lnTo>
                    <a:pt x="208280" y="105410"/>
                  </a:lnTo>
                  <a:lnTo>
                    <a:pt x="22098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9193530" y="937260"/>
              <a:ext cx="218441" cy="316231"/>
            </a:xfrm>
            <a:custGeom>
              <a:avLst/>
              <a:gdLst/>
              <a:ahLst/>
              <a:cxnLst/>
              <a:rect l="0" t="0" r="0" b="0"/>
              <a:pathLst>
                <a:path w="218441" h="316231">
                  <a:moveTo>
                    <a:pt x="208280" y="0"/>
                  </a:moveTo>
                  <a:lnTo>
                    <a:pt x="184150" y="73660"/>
                  </a:lnTo>
                  <a:lnTo>
                    <a:pt x="173990" y="101600"/>
                  </a:lnTo>
                  <a:lnTo>
                    <a:pt x="167640" y="116840"/>
                  </a:lnTo>
                  <a:lnTo>
                    <a:pt x="163830" y="132080"/>
                  </a:lnTo>
                  <a:lnTo>
                    <a:pt x="161290" y="148590"/>
                  </a:lnTo>
                  <a:lnTo>
                    <a:pt x="158750" y="166370"/>
                  </a:lnTo>
                  <a:lnTo>
                    <a:pt x="157480" y="181610"/>
                  </a:lnTo>
                  <a:lnTo>
                    <a:pt x="153670" y="196850"/>
                  </a:lnTo>
                  <a:lnTo>
                    <a:pt x="151130" y="212090"/>
                  </a:lnTo>
                  <a:lnTo>
                    <a:pt x="149860" y="227330"/>
                  </a:lnTo>
                  <a:lnTo>
                    <a:pt x="147320" y="241300"/>
                  </a:lnTo>
                  <a:lnTo>
                    <a:pt x="147320" y="255270"/>
                  </a:lnTo>
                  <a:lnTo>
                    <a:pt x="146050" y="283210"/>
                  </a:lnTo>
                  <a:lnTo>
                    <a:pt x="146050" y="298450"/>
                  </a:lnTo>
                  <a:lnTo>
                    <a:pt x="146050" y="300990"/>
                  </a:lnTo>
                  <a:lnTo>
                    <a:pt x="146050" y="298450"/>
                  </a:lnTo>
                  <a:lnTo>
                    <a:pt x="144780" y="289560"/>
                  </a:lnTo>
                  <a:lnTo>
                    <a:pt x="144780" y="278130"/>
                  </a:lnTo>
                  <a:lnTo>
                    <a:pt x="142240" y="265430"/>
                  </a:lnTo>
                  <a:lnTo>
                    <a:pt x="139700" y="250190"/>
                  </a:lnTo>
                  <a:lnTo>
                    <a:pt x="134620" y="237490"/>
                  </a:lnTo>
                  <a:lnTo>
                    <a:pt x="127000" y="224790"/>
                  </a:lnTo>
                  <a:lnTo>
                    <a:pt x="119380" y="213360"/>
                  </a:lnTo>
                  <a:lnTo>
                    <a:pt x="109220" y="205740"/>
                  </a:lnTo>
                  <a:lnTo>
                    <a:pt x="97790" y="203200"/>
                  </a:lnTo>
                  <a:lnTo>
                    <a:pt x="85090" y="201930"/>
                  </a:lnTo>
                  <a:lnTo>
                    <a:pt x="73660" y="201930"/>
                  </a:lnTo>
                  <a:lnTo>
                    <a:pt x="62230" y="204470"/>
                  </a:lnTo>
                  <a:lnTo>
                    <a:pt x="52070" y="205740"/>
                  </a:lnTo>
                  <a:lnTo>
                    <a:pt x="41910" y="209550"/>
                  </a:lnTo>
                  <a:lnTo>
                    <a:pt x="33020" y="214630"/>
                  </a:lnTo>
                  <a:lnTo>
                    <a:pt x="25400" y="219710"/>
                  </a:lnTo>
                  <a:lnTo>
                    <a:pt x="16510" y="228600"/>
                  </a:lnTo>
                  <a:lnTo>
                    <a:pt x="8890" y="238760"/>
                  </a:lnTo>
                  <a:lnTo>
                    <a:pt x="2540" y="250190"/>
                  </a:lnTo>
                  <a:lnTo>
                    <a:pt x="0" y="261620"/>
                  </a:lnTo>
                  <a:lnTo>
                    <a:pt x="0" y="273050"/>
                  </a:lnTo>
                  <a:lnTo>
                    <a:pt x="2540" y="283210"/>
                  </a:lnTo>
                  <a:lnTo>
                    <a:pt x="10160" y="293370"/>
                  </a:lnTo>
                  <a:lnTo>
                    <a:pt x="21590" y="302260"/>
                  </a:lnTo>
                  <a:lnTo>
                    <a:pt x="34290" y="309880"/>
                  </a:lnTo>
                  <a:lnTo>
                    <a:pt x="52070" y="313690"/>
                  </a:lnTo>
                  <a:lnTo>
                    <a:pt x="71120" y="316230"/>
                  </a:lnTo>
                  <a:lnTo>
                    <a:pt x="92710" y="316230"/>
                  </a:lnTo>
                  <a:lnTo>
                    <a:pt x="110490" y="314960"/>
                  </a:lnTo>
                  <a:lnTo>
                    <a:pt x="125730" y="312420"/>
                  </a:lnTo>
                  <a:lnTo>
                    <a:pt x="138430" y="309880"/>
                  </a:lnTo>
                  <a:lnTo>
                    <a:pt x="151130" y="306070"/>
                  </a:lnTo>
                  <a:lnTo>
                    <a:pt x="163830" y="300990"/>
                  </a:lnTo>
                  <a:lnTo>
                    <a:pt x="21844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9518650" y="1099820"/>
              <a:ext cx="100331" cy="153671"/>
            </a:xfrm>
            <a:custGeom>
              <a:avLst/>
              <a:gdLst/>
              <a:ahLst/>
              <a:cxnLst/>
              <a:rect l="0" t="0" r="0" b="0"/>
              <a:pathLst>
                <a:path w="100331" h="153671">
                  <a:moveTo>
                    <a:pt x="83820" y="5080"/>
                  </a:moveTo>
                  <a:lnTo>
                    <a:pt x="66040" y="0"/>
                  </a:lnTo>
                  <a:lnTo>
                    <a:pt x="58420" y="0"/>
                  </a:lnTo>
                  <a:lnTo>
                    <a:pt x="49530" y="0"/>
                  </a:lnTo>
                  <a:lnTo>
                    <a:pt x="39370" y="2540"/>
                  </a:lnTo>
                  <a:lnTo>
                    <a:pt x="29210" y="5080"/>
                  </a:lnTo>
                  <a:lnTo>
                    <a:pt x="19050" y="7620"/>
                  </a:lnTo>
                  <a:lnTo>
                    <a:pt x="8890" y="10160"/>
                  </a:lnTo>
                  <a:lnTo>
                    <a:pt x="3810" y="16510"/>
                  </a:lnTo>
                  <a:lnTo>
                    <a:pt x="1270" y="25400"/>
                  </a:lnTo>
                  <a:lnTo>
                    <a:pt x="0" y="36830"/>
                  </a:lnTo>
                  <a:lnTo>
                    <a:pt x="2540" y="45720"/>
                  </a:lnTo>
                  <a:lnTo>
                    <a:pt x="6350" y="54610"/>
                  </a:lnTo>
                  <a:lnTo>
                    <a:pt x="10160" y="63500"/>
                  </a:lnTo>
                  <a:lnTo>
                    <a:pt x="19050" y="69850"/>
                  </a:lnTo>
                  <a:lnTo>
                    <a:pt x="27940" y="74930"/>
                  </a:lnTo>
                  <a:lnTo>
                    <a:pt x="39370" y="80010"/>
                  </a:lnTo>
                  <a:lnTo>
                    <a:pt x="50800" y="86360"/>
                  </a:lnTo>
                  <a:lnTo>
                    <a:pt x="62230" y="91440"/>
                  </a:lnTo>
                  <a:lnTo>
                    <a:pt x="72390" y="97790"/>
                  </a:lnTo>
                  <a:lnTo>
                    <a:pt x="81280" y="105410"/>
                  </a:lnTo>
                  <a:lnTo>
                    <a:pt x="90170" y="111760"/>
                  </a:lnTo>
                  <a:lnTo>
                    <a:pt x="99060" y="118110"/>
                  </a:lnTo>
                  <a:lnTo>
                    <a:pt x="100330" y="124460"/>
                  </a:lnTo>
                  <a:lnTo>
                    <a:pt x="97790" y="129540"/>
                  </a:lnTo>
                  <a:lnTo>
                    <a:pt x="92710" y="133350"/>
                  </a:lnTo>
                  <a:lnTo>
                    <a:pt x="86360" y="137160"/>
                  </a:lnTo>
                  <a:lnTo>
                    <a:pt x="78740" y="142240"/>
                  </a:lnTo>
                  <a:lnTo>
                    <a:pt x="52070" y="1536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564880" y="1361440"/>
              <a:ext cx="321311" cy="386081"/>
            </a:xfrm>
            <a:custGeom>
              <a:avLst/>
              <a:gdLst/>
              <a:ahLst/>
              <a:cxnLst/>
              <a:rect l="0" t="0" r="0" b="0"/>
              <a:pathLst>
                <a:path w="321311" h="386081">
                  <a:moveTo>
                    <a:pt x="46990" y="386080"/>
                  </a:moveTo>
                  <a:lnTo>
                    <a:pt x="58420" y="353060"/>
                  </a:lnTo>
                  <a:lnTo>
                    <a:pt x="63500" y="337820"/>
                  </a:lnTo>
                  <a:lnTo>
                    <a:pt x="71120" y="309880"/>
                  </a:lnTo>
                  <a:lnTo>
                    <a:pt x="76200" y="294640"/>
                  </a:lnTo>
                  <a:lnTo>
                    <a:pt x="81280" y="278130"/>
                  </a:lnTo>
                  <a:lnTo>
                    <a:pt x="87630" y="261620"/>
                  </a:lnTo>
                  <a:lnTo>
                    <a:pt x="92710" y="246380"/>
                  </a:lnTo>
                  <a:lnTo>
                    <a:pt x="97790" y="231140"/>
                  </a:lnTo>
                  <a:lnTo>
                    <a:pt x="101600" y="215900"/>
                  </a:lnTo>
                  <a:lnTo>
                    <a:pt x="105410" y="200660"/>
                  </a:lnTo>
                  <a:lnTo>
                    <a:pt x="106680" y="184150"/>
                  </a:lnTo>
                  <a:lnTo>
                    <a:pt x="107950" y="167640"/>
                  </a:lnTo>
                  <a:lnTo>
                    <a:pt x="110490" y="152400"/>
                  </a:lnTo>
                  <a:lnTo>
                    <a:pt x="113030" y="139700"/>
                  </a:lnTo>
                  <a:lnTo>
                    <a:pt x="115570" y="127000"/>
                  </a:lnTo>
                  <a:lnTo>
                    <a:pt x="118110" y="115570"/>
                  </a:lnTo>
                  <a:lnTo>
                    <a:pt x="121920" y="104140"/>
                  </a:lnTo>
                  <a:lnTo>
                    <a:pt x="124460" y="92710"/>
                  </a:lnTo>
                  <a:lnTo>
                    <a:pt x="123190" y="87630"/>
                  </a:lnTo>
                  <a:lnTo>
                    <a:pt x="116840" y="86360"/>
                  </a:lnTo>
                  <a:lnTo>
                    <a:pt x="107950" y="87630"/>
                  </a:lnTo>
                  <a:lnTo>
                    <a:pt x="96520" y="92710"/>
                  </a:lnTo>
                  <a:lnTo>
                    <a:pt x="85090" y="99060"/>
                  </a:lnTo>
                  <a:lnTo>
                    <a:pt x="49530" y="121920"/>
                  </a:lnTo>
                  <a:lnTo>
                    <a:pt x="38100" y="129540"/>
                  </a:lnTo>
                  <a:lnTo>
                    <a:pt x="26670" y="138430"/>
                  </a:lnTo>
                  <a:lnTo>
                    <a:pt x="16510" y="147320"/>
                  </a:lnTo>
                  <a:lnTo>
                    <a:pt x="5080" y="156210"/>
                  </a:lnTo>
                  <a:lnTo>
                    <a:pt x="1270" y="158750"/>
                  </a:lnTo>
                  <a:lnTo>
                    <a:pt x="0" y="154940"/>
                  </a:lnTo>
                  <a:lnTo>
                    <a:pt x="1270" y="147320"/>
                  </a:lnTo>
                  <a:lnTo>
                    <a:pt x="5080" y="140970"/>
                  </a:lnTo>
                  <a:lnTo>
                    <a:pt x="10160" y="133350"/>
                  </a:lnTo>
                  <a:lnTo>
                    <a:pt x="15240" y="127000"/>
                  </a:lnTo>
                  <a:lnTo>
                    <a:pt x="22860" y="118110"/>
                  </a:lnTo>
                  <a:lnTo>
                    <a:pt x="30480" y="109220"/>
                  </a:lnTo>
                  <a:lnTo>
                    <a:pt x="39370" y="100330"/>
                  </a:lnTo>
                  <a:lnTo>
                    <a:pt x="48260" y="90170"/>
                  </a:lnTo>
                  <a:lnTo>
                    <a:pt x="55880" y="80010"/>
                  </a:lnTo>
                  <a:lnTo>
                    <a:pt x="63500" y="69850"/>
                  </a:lnTo>
                  <a:lnTo>
                    <a:pt x="72390" y="60960"/>
                  </a:lnTo>
                  <a:lnTo>
                    <a:pt x="81280" y="52070"/>
                  </a:lnTo>
                  <a:lnTo>
                    <a:pt x="91440" y="44450"/>
                  </a:lnTo>
                  <a:lnTo>
                    <a:pt x="100330" y="36830"/>
                  </a:lnTo>
                  <a:lnTo>
                    <a:pt x="107950" y="29210"/>
                  </a:lnTo>
                  <a:lnTo>
                    <a:pt x="115570" y="21590"/>
                  </a:lnTo>
                  <a:lnTo>
                    <a:pt x="124460" y="15240"/>
                  </a:lnTo>
                  <a:lnTo>
                    <a:pt x="134620" y="10160"/>
                  </a:lnTo>
                  <a:lnTo>
                    <a:pt x="143510" y="6350"/>
                  </a:lnTo>
                  <a:lnTo>
                    <a:pt x="154940" y="2540"/>
                  </a:lnTo>
                  <a:lnTo>
                    <a:pt x="167640" y="1270"/>
                  </a:lnTo>
                  <a:lnTo>
                    <a:pt x="180340" y="0"/>
                  </a:lnTo>
                  <a:lnTo>
                    <a:pt x="191770" y="1270"/>
                  </a:lnTo>
                  <a:lnTo>
                    <a:pt x="203200" y="3810"/>
                  </a:lnTo>
                  <a:lnTo>
                    <a:pt x="214630" y="8890"/>
                  </a:lnTo>
                  <a:lnTo>
                    <a:pt x="226060" y="13970"/>
                  </a:lnTo>
                  <a:lnTo>
                    <a:pt x="236220" y="20320"/>
                  </a:lnTo>
                  <a:lnTo>
                    <a:pt x="247650" y="26670"/>
                  </a:lnTo>
                  <a:lnTo>
                    <a:pt x="256540" y="33020"/>
                  </a:lnTo>
                  <a:lnTo>
                    <a:pt x="265430" y="39370"/>
                  </a:lnTo>
                  <a:lnTo>
                    <a:pt x="273050" y="45720"/>
                  </a:lnTo>
                  <a:lnTo>
                    <a:pt x="281940" y="55880"/>
                  </a:lnTo>
                  <a:lnTo>
                    <a:pt x="292100" y="66040"/>
                  </a:lnTo>
                  <a:lnTo>
                    <a:pt x="321310" y="1130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Freeform 32"/>
          <p:cNvSpPr/>
          <p:nvPr/>
        </p:nvSpPr>
        <p:spPr>
          <a:xfrm>
            <a:off x="473710" y="4822190"/>
            <a:ext cx="967741" cy="176531"/>
          </a:xfrm>
          <a:custGeom>
            <a:avLst/>
            <a:gdLst/>
            <a:ahLst/>
            <a:cxnLst/>
            <a:rect l="0" t="0" r="0" b="0"/>
            <a:pathLst>
              <a:path w="967741" h="176531">
                <a:moveTo>
                  <a:pt x="0" y="157480"/>
                </a:moveTo>
                <a:lnTo>
                  <a:pt x="22860" y="168910"/>
                </a:lnTo>
                <a:lnTo>
                  <a:pt x="34290" y="172720"/>
                </a:lnTo>
                <a:lnTo>
                  <a:pt x="64770" y="176530"/>
                </a:lnTo>
                <a:lnTo>
                  <a:pt x="93980" y="173990"/>
                </a:lnTo>
                <a:lnTo>
                  <a:pt x="107950" y="172720"/>
                </a:lnTo>
                <a:lnTo>
                  <a:pt x="123190" y="168910"/>
                </a:lnTo>
                <a:lnTo>
                  <a:pt x="139700" y="163830"/>
                </a:lnTo>
                <a:lnTo>
                  <a:pt x="156210" y="158750"/>
                </a:lnTo>
                <a:lnTo>
                  <a:pt x="173990" y="153670"/>
                </a:lnTo>
                <a:lnTo>
                  <a:pt x="193040" y="148590"/>
                </a:lnTo>
                <a:lnTo>
                  <a:pt x="213360" y="144780"/>
                </a:lnTo>
                <a:lnTo>
                  <a:pt x="233680" y="139700"/>
                </a:lnTo>
                <a:lnTo>
                  <a:pt x="254000" y="134620"/>
                </a:lnTo>
                <a:lnTo>
                  <a:pt x="561340" y="45720"/>
                </a:lnTo>
                <a:lnTo>
                  <a:pt x="586740" y="39370"/>
                </a:lnTo>
                <a:lnTo>
                  <a:pt x="613410" y="34290"/>
                </a:lnTo>
                <a:lnTo>
                  <a:pt x="641350" y="30480"/>
                </a:lnTo>
                <a:lnTo>
                  <a:pt x="695960" y="21590"/>
                </a:lnTo>
                <a:lnTo>
                  <a:pt x="773430" y="10160"/>
                </a:lnTo>
                <a:lnTo>
                  <a:pt x="796290" y="7620"/>
                </a:lnTo>
                <a:lnTo>
                  <a:pt x="819150" y="5080"/>
                </a:lnTo>
                <a:lnTo>
                  <a:pt x="840740" y="2540"/>
                </a:lnTo>
                <a:lnTo>
                  <a:pt x="881380" y="1270"/>
                </a:lnTo>
                <a:lnTo>
                  <a:pt x="915670" y="0"/>
                </a:lnTo>
                <a:lnTo>
                  <a:pt x="942340" y="3810"/>
                </a:lnTo>
                <a:lnTo>
                  <a:pt x="955040" y="5080"/>
                </a:lnTo>
                <a:lnTo>
                  <a:pt x="962660" y="11430"/>
                </a:lnTo>
                <a:lnTo>
                  <a:pt x="967740" y="20320"/>
                </a:lnTo>
                <a:lnTo>
                  <a:pt x="957580" y="63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262890" y="5391150"/>
            <a:ext cx="1116331" cy="93981"/>
          </a:xfrm>
          <a:custGeom>
            <a:avLst/>
            <a:gdLst/>
            <a:ahLst/>
            <a:cxnLst/>
            <a:rect l="0" t="0" r="0" b="0"/>
            <a:pathLst>
              <a:path w="1116331" h="93981">
                <a:moveTo>
                  <a:pt x="0" y="83820"/>
                </a:moveTo>
                <a:lnTo>
                  <a:pt x="34290" y="88900"/>
                </a:lnTo>
                <a:lnTo>
                  <a:pt x="53340" y="91440"/>
                </a:lnTo>
                <a:lnTo>
                  <a:pt x="74930" y="91440"/>
                </a:lnTo>
                <a:lnTo>
                  <a:pt x="121920" y="92710"/>
                </a:lnTo>
                <a:lnTo>
                  <a:pt x="344170" y="93980"/>
                </a:lnTo>
                <a:lnTo>
                  <a:pt x="408940" y="93980"/>
                </a:lnTo>
                <a:lnTo>
                  <a:pt x="440690" y="92710"/>
                </a:lnTo>
                <a:lnTo>
                  <a:pt x="473710" y="91440"/>
                </a:lnTo>
                <a:lnTo>
                  <a:pt x="505460" y="88900"/>
                </a:lnTo>
                <a:lnTo>
                  <a:pt x="538480" y="86360"/>
                </a:lnTo>
                <a:lnTo>
                  <a:pt x="605790" y="85090"/>
                </a:lnTo>
                <a:lnTo>
                  <a:pt x="638810" y="83820"/>
                </a:lnTo>
                <a:lnTo>
                  <a:pt x="703580" y="78740"/>
                </a:lnTo>
                <a:lnTo>
                  <a:pt x="764540" y="72390"/>
                </a:lnTo>
                <a:lnTo>
                  <a:pt x="880110" y="58420"/>
                </a:lnTo>
                <a:lnTo>
                  <a:pt x="906780" y="54610"/>
                </a:lnTo>
                <a:lnTo>
                  <a:pt x="930910" y="49530"/>
                </a:lnTo>
                <a:lnTo>
                  <a:pt x="953770" y="43180"/>
                </a:lnTo>
                <a:lnTo>
                  <a:pt x="995680" y="33020"/>
                </a:lnTo>
                <a:lnTo>
                  <a:pt x="1049020" y="21590"/>
                </a:lnTo>
                <a:lnTo>
                  <a:pt x="11163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495300" y="5980430"/>
            <a:ext cx="1104901" cy="146051"/>
          </a:xfrm>
          <a:custGeom>
            <a:avLst/>
            <a:gdLst/>
            <a:ahLst/>
            <a:cxnLst/>
            <a:rect l="0" t="0" r="0" b="0"/>
            <a:pathLst>
              <a:path w="1104901" h="146051">
                <a:moveTo>
                  <a:pt x="0" y="115570"/>
                </a:moveTo>
                <a:lnTo>
                  <a:pt x="21590" y="127000"/>
                </a:lnTo>
                <a:lnTo>
                  <a:pt x="33020" y="130810"/>
                </a:lnTo>
                <a:lnTo>
                  <a:pt x="45720" y="135890"/>
                </a:lnTo>
                <a:lnTo>
                  <a:pt x="58420" y="139700"/>
                </a:lnTo>
                <a:lnTo>
                  <a:pt x="87630" y="143510"/>
                </a:lnTo>
                <a:lnTo>
                  <a:pt x="121920" y="146050"/>
                </a:lnTo>
                <a:lnTo>
                  <a:pt x="160020" y="146050"/>
                </a:lnTo>
                <a:lnTo>
                  <a:pt x="180340" y="146050"/>
                </a:lnTo>
                <a:lnTo>
                  <a:pt x="200660" y="143510"/>
                </a:lnTo>
                <a:lnTo>
                  <a:pt x="294640" y="132080"/>
                </a:lnTo>
                <a:lnTo>
                  <a:pt x="321310" y="128270"/>
                </a:lnTo>
                <a:lnTo>
                  <a:pt x="349250" y="123190"/>
                </a:lnTo>
                <a:lnTo>
                  <a:pt x="375920" y="116840"/>
                </a:lnTo>
                <a:lnTo>
                  <a:pt x="403860" y="111760"/>
                </a:lnTo>
                <a:lnTo>
                  <a:pt x="488950" y="97790"/>
                </a:lnTo>
                <a:lnTo>
                  <a:pt x="548640" y="86360"/>
                </a:lnTo>
                <a:lnTo>
                  <a:pt x="736600" y="45720"/>
                </a:lnTo>
                <a:lnTo>
                  <a:pt x="767080" y="39370"/>
                </a:lnTo>
                <a:lnTo>
                  <a:pt x="796290" y="34290"/>
                </a:lnTo>
                <a:lnTo>
                  <a:pt x="854710" y="25400"/>
                </a:lnTo>
                <a:lnTo>
                  <a:pt x="990600" y="6350"/>
                </a:lnTo>
                <a:lnTo>
                  <a:pt x="1014730" y="5080"/>
                </a:lnTo>
                <a:lnTo>
                  <a:pt x="1037590" y="2540"/>
                </a:lnTo>
                <a:lnTo>
                  <a:pt x="11049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717540" y="1684020"/>
            <a:ext cx="1715771" cy="190501"/>
          </a:xfrm>
          <a:custGeom>
            <a:avLst/>
            <a:gdLst/>
            <a:ahLst/>
            <a:cxnLst/>
            <a:rect l="0" t="0" r="0" b="0"/>
            <a:pathLst>
              <a:path w="1715771" h="190501">
                <a:moveTo>
                  <a:pt x="0" y="105410"/>
                </a:moveTo>
                <a:lnTo>
                  <a:pt x="16510" y="111760"/>
                </a:lnTo>
                <a:lnTo>
                  <a:pt x="59690" y="114300"/>
                </a:lnTo>
                <a:lnTo>
                  <a:pt x="106680" y="115570"/>
                </a:lnTo>
                <a:lnTo>
                  <a:pt x="149860" y="116840"/>
                </a:lnTo>
                <a:lnTo>
                  <a:pt x="191770" y="121920"/>
                </a:lnTo>
                <a:lnTo>
                  <a:pt x="240030" y="125730"/>
                </a:lnTo>
                <a:lnTo>
                  <a:pt x="276860" y="125730"/>
                </a:lnTo>
                <a:lnTo>
                  <a:pt x="318770" y="128270"/>
                </a:lnTo>
                <a:lnTo>
                  <a:pt x="363220" y="132080"/>
                </a:lnTo>
                <a:lnTo>
                  <a:pt x="519430" y="151130"/>
                </a:lnTo>
                <a:lnTo>
                  <a:pt x="549910" y="153670"/>
                </a:lnTo>
                <a:lnTo>
                  <a:pt x="580390" y="154940"/>
                </a:lnTo>
                <a:lnTo>
                  <a:pt x="610870" y="156210"/>
                </a:lnTo>
                <a:lnTo>
                  <a:pt x="643890" y="158750"/>
                </a:lnTo>
                <a:lnTo>
                  <a:pt x="711200" y="163830"/>
                </a:lnTo>
                <a:lnTo>
                  <a:pt x="814070" y="172720"/>
                </a:lnTo>
                <a:lnTo>
                  <a:pt x="849630" y="175260"/>
                </a:lnTo>
                <a:lnTo>
                  <a:pt x="952500" y="179070"/>
                </a:lnTo>
                <a:lnTo>
                  <a:pt x="1050290" y="186690"/>
                </a:lnTo>
                <a:lnTo>
                  <a:pt x="1108710" y="187960"/>
                </a:lnTo>
                <a:lnTo>
                  <a:pt x="1224280" y="189230"/>
                </a:lnTo>
                <a:lnTo>
                  <a:pt x="1358900" y="190500"/>
                </a:lnTo>
                <a:lnTo>
                  <a:pt x="1405890" y="186690"/>
                </a:lnTo>
                <a:lnTo>
                  <a:pt x="1450340" y="181610"/>
                </a:lnTo>
                <a:lnTo>
                  <a:pt x="1493520" y="175260"/>
                </a:lnTo>
                <a:lnTo>
                  <a:pt x="1536700" y="171450"/>
                </a:lnTo>
                <a:lnTo>
                  <a:pt x="1557020" y="171450"/>
                </a:lnTo>
                <a:lnTo>
                  <a:pt x="1565910" y="168910"/>
                </a:lnTo>
                <a:lnTo>
                  <a:pt x="1565910" y="166370"/>
                </a:lnTo>
                <a:lnTo>
                  <a:pt x="1559560" y="163830"/>
                </a:lnTo>
                <a:lnTo>
                  <a:pt x="1522730" y="160020"/>
                </a:lnTo>
                <a:lnTo>
                  <a:pt x="1484630" y="156210"/>
                </a:lnTo>
                <a:lnTo>
                  <a:pt x="1440180" y="151130"/>
                </a:lnTo>
                <a:lnTo>
                  <a:pt x="1389380" y="149860"/>
                </a:lnTo>
                <a:lnTo>
                  <a:pt x="1301750" y="148590"/>
                </a:lnTo>
                <a:lnTo>
                  <a:pt x="1203960" y="148590"/>
                </a:lnTo>
                <a:lnTo>
                  <a:pt x="1169670" y="147320"/>
                </a:lnTo>
                <a:lnTo>
                  <a:pt x="1135380" y="144780"/>
                </a:lnTo>
                <a:lnTo>
                  <a:pt x="1101090" y="142240"/>
                </a:lnTo>
                <a:lnTo>
                  <a:pt x="1064260" y="140970"/>
                </a:lnTo>
                <a:lnTo>
                  <a:pt x="990600" y="138430"/>
                </a:lnTo>
                <a:lnTo>
                  <a:pt x="953770" y="137160"/>
                </a:lnTo>
                <a:lnTo>
                  <a:pt x="881380" y="132080"/>
                </a:lnTo>
                <a:lnTo>
                  <a:pt x="844550" y="130810"/>
                </a:lnTo>
                <a:lnTo>
                  <a:pt x="732790" y="127000"/>
                </a:lnTo>
                <a:lnTo>
                  <a:pt x="660400" y="121920"/>
                </a:lnTo>
                <a:lnTo>
                  <a:pt x="623570" y="119380"/>
                </a:lnTo>
                <a:lnTo>
                  <a:pt x="548640" y="118110"/>
                </a:lnTo>
                <a:lnTo>
                  <a:pt x="513080" y="116840"/>
                </a:lnTo>
                <a:lnTo>
                  <a:pt x="412750" y="109220"/>
                </a:lnTo>
                <a:lnTo>
                  <a:pt x="347980" y="107950"/>
                </a:lnTo>
                <a:lnTo>
                  <a:pt x="317500" y="105410"/>
                </a:lnTo>
                <a:lnTo>
                  <a:pt x="287020" y="102870"/>
                </a:lnTo>
                <a:lnTo>
                  <a:pt x="257810" y="100330"/>
                </a:lnTo>
                <a:lnTo>
                  <a:pt x="209550" y="97790"/>
                </a:lnTo>
                <a:lnTo>
                  <a:pt x="189230" y="96520"/>
                </a:lnTo>
                <a:lnTo>
                  <a:pt x="179070" y="93980"/>
                </a:lnTo>
                <a:lnTo>
                  <a:pt x="177800" y="90170"/>
                </a:lnTo>
                <a:lnTo>
                  <a:pt x="181610" y="85090"/>
                </a:lnTo>
                <a:lnTo>
                  <a:pt x="190500" y="80010"/>
                </a:lnTo>
                <a:lnTo>
                  <a:pt x="204470" y="76200"/>
                </a:lnTo>
                <a:lnTo>
                  <a:pt x="219710" y="71120"/>
                </a:lnTo>
                <a:lnTo>
                  <a:pt x="262890" y="67310"/>
                </a:lnTo>
                <a:lnTo>
                  <a:pt x="313690" y="64770"/>
                </a:lnTo>
                <a:lnTo>
                  <a:pt x="372110" y="64770"/>
                </a:lnTo>
                <a:lnTo>
                  <a:pt x="403860" y="63500"/>
                </a:lnTo>
                <a:lnTo>
                  <a:pt x="469900" y="58420"/>
                </a:lnTo>
                <a:lnTo>
                  <a:pt x="504190" y="57150"/>
                </a:lnTo>
                <a:lnTo>
                  <a:pt x="618490" y="53340"/>
                </a:lnTo>
                <a:lnTo>
                  <a:pt x="746760" y="45720"/>
                </a:lnTo>
                <a:lnTo>
                  <a:pt x="882650" y="43180"/>
                </a:lnTo>
                <a:lnTo>
                  <a:pt x="1024890" y="35560"/>
                </a:lnTo>
                <a:lnTo>
                  <a:pt x="1163320" y="31750"/>
                </a:lnTo>
                <a:lnTo>
                  <a:pt x="1299210" y="25400"/>
                </a:lnTo>
                <a:lnTo>
                  <a:pt x="1381760" y="22860"/>
                </a:lnTo>
                <a:lnTo>
                  <a:pt x="1419860" y="21590"/>
                </a:lnTo>
                <a:lnTo>
                  <a:pt x="1527810" y="15240"/>
                </a:lnTo>
                <a:lnTo>
                  <a:pt x="1584960" y="12700"/>
                </a:lnTo>
                <a:lnTo>
                  <a:pt x="1635760" y="8890"/>
                </a:lnTo>
                <a:lnTo>
                  <a:pt x="1678940" y="3810"/>
                </a:lnTo>
                <a:lnTo>
                  <a:pt x="1713230" y="2540"/>
                </a:lnTo>
                <a:lnTo>
                  <a:pt x="1715770" y="1270"/>
                </a:lnTo>
                <a:lnTo>
                  <a:pt x="1672590" y="1270"/>
                </a:lnTo>
                <a:lnTo>
                  <a:pt x="1409700" y="0"/>
                </a:lnTo>
                <a:lnTo>
                  <a:pt x="1366520" y="1270"/>
                </a:lnTo>
                <a:lnTo>
                  <a:pt x="1231900" y="7620"/>
                </a:lnTo>
                <a:lnTo>
                  <a:pt x="1089660" y="11430"/>
                </a:lnTo>
                <a:lnTo>
                  <a:pt x="949960" y="19050"/>
                </a:lnTo>
                <a:lnTo>
                  <a:pt x="624840" y="43180"/>
                </a:lnTo>
                <a:lnTo>
                  <a:pt x="421640" y="59690"/>
                </a:lnTo>
                <a:lnTo>
                  <a:pt x="351790" y="67310"/>
                </a:lnTo>
                <a:lnTo>
                  <a:pt x="321310" y="72390"/>
                </a:lnTo>
                <a:lnTo>
                  <a:pt x="292100" y="77470"/>
                </a:lnTo>
                <a:lnTo>
                  <a:pt x="264160" y="83820"/>
                </a:lnTo>
                <a:lnTo>
                  <a:pt x="241300" y="87630"/>
                </a:lnTo>
                <a:lnTo>
                  <a:pt x="198120" y="91440"/>
                </a:lnTo>
                <a:lnTo>
                  <a:pt x="166370" y="96520"/>
                </a:lnTo>
                <a:lnTo>
                  <a:pt x="152400" y="100330"/>
                </a:lnTo>
                <a:lnTo>
                  <a:pt x="148590" y="102870"/>
                </a:lnTo>
                <a:lnTo>
                  <a:pt x="149860" y="106680"/>
                </a:lnTo>
                <a:lnTo>
                  <a:pt x="156210" y="109220"/>
                </a:lnTo>
                <a:lnTo>
                  <a:pt x="198120" y="114300"/>
                </a:lnTo>
                <a:lnTo>
                  <a:pt x="241300" y="115570"/>
                </a:lnTo>
                <a:lnTo>
                  <a:pt x="453390" y="116840"/>
                </a:lnTo>
                <a:lnTo>
                  <a:pt x="492760" y="115570"/>
                </a:lnTo>
                <a:lnTo>
                  <a:pt x="621030" y="109220"/>
                </a:lnTo>
                <a:lnTo>
                  <a:pt x="755650" y="105410"/>
                </a:lnTo>
                <a:lnTo>
                  <a:pt x="899160" y="99060"/>
                </a:lnTo>
                <a:lnTo>
                  <a:pt x="1045210" y="96520"/>
                </a:lnTo>
                <a:lnTo>
                  <a:pt x="1388110" y="95250"/>
                </a:lnTo>
                <a:lnTo>
                  <a:pt x="1423670" y="93980"/>
                </a:lnTo>
                <a:lnTo>
                  <a:pt x="1457960" y="92710"/>
                </a:lnTo>
                <a:lnTo>
                  <a:pt x="1490980" y="90170"/>
                </a:lnTo>
                <a:lnTo>
                  <a:pt x="1520190" y="87630"/>
                </a:lnTo>
                <a:lnTo>
                  <a:pt x="1570990" y="86360"/>
                </a:lnTo>
                <a:lnTo>
                  <a:pt x="1633220" y="85090"/>
                </a:lnTo>
                <a:lnTo>
                  <a:pt x="1579880" y="85090"/>
                </a:lnTo>
                <a:lnTo>
                  <a:pt x="1457960" y="85090"/>
                </a:lnTo>
                <a:lnTo>
                  <a:pt x="1418590" y="86360"/>
                </a:lnTo>
                <a:lnTo>
                  <a:pt x="1283970" y="91440"/>
                </a:lnTo>
                <a:lnTo>
                  <a:pt x="1132840" y="95250"/>
                </a:lnTo>
                <a:lnTo>
                  <a:pt x="1024890" y="100330"/>
                </a:lnTo>
                <a:lnTo>
                  <a:pt x="967740" y="104140"/>
                </a:lnTo>
                <a:lnTo>
                  <a:pt x="735330" y="124460"/>
                </a:lnTo>
                <a:lnTo>
                  <a:pt x="314960" y="154940"/>
                </a:lnTo>
                <a:lnTo>
                  <a:pt x="234950" y="162560"/>
                </a:lnTo>
                <a:lnTo>
                  <a:pt x="201930" y="165100"/>
                </a:lnTo>
                <a:lnTo>
                  <a:pt x="147320" y="172720"/>
                </a:lnTo>
                <a:lnTo>
                  <a:pt x="140970" y="175260"/>
                </a:lnTo>
                <a:lnTo>
                  <a:pt x="165100" y="177800"/>
                </a:lnTo>
                <a:lnTo>
                  <a:pt x="215900" y="175260"/>
                </a:lnTo>
                <a:lnTo>
                  <a:pt x="245110" y="172720"/>
                </a:lnTo>
                <a:lnTo>
                  <a:pt x="279400" y="171450"/>
                </a:lnTo>
                <a:lnTo>
                  <a:pt x="393700" y="168910"/>
                </a:lnTo>
                <a:lnTo>
                  <a:pt x="565150" y="157480"/>
                </a:lnTo>
                <a:lnTo>
                  <a:pt x="749300" y="144780"/>
                </a:lnTo>
                <a:lnTo>
                  <a:pt x="796290" y="142240"/>
                </a:lnTo>
                <a:lnTo>
                  <a:pt x="939800" y="137160"/>
                </a:lnTo>
                <a:lnTo>
                  <a:pt x="1078230" y="130810"/>
                </a:lnTo>
                <a:lnTo>
                  <a:pt x="1165860" y="128270"/>
                </a:lnTo>
                <a:lnTo>
                  <a:pt x="1206500" y="127000"/>
                </a:lnTo>
                <a:lnTo>
                  <a:pt x="1282700" y="121920"/>
                </a:lnTo>
                <a:lnTo>
                  <a:pt x="1348740" y="115570"/>
                </a:lnTo>
                <a:lnTo>
                  <a:pt x="1380490" y="111760"/>
                </a:lnTo>
                <a:lnTo>
                  <a:pt x="1408430" y="110490"/>
                </a:lnTo>
                <a:lnTo>
                  <a:pt x="1436370" y="109220"/>
                </a:lnTo>
                <a:lnTo>
                  <a:pt x="1484630" y="105410"/>
                </a:lnTo>
                <a:lnTo>
                  <a:pt x="1568450" y="952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5106670" y="1936750"/>
            <a:ext cx="326391" cy="674371"/>
            <a:chOff x="5106670" y="1936750"/>
            <a:chExt cx="326391" cy="674371"/>
          </a:xfrm>
        </p:grpSpPr>
        <p:sp>
          <p:nvSpPr>
            <p:cNvPr id="37" name="Freeform 36"/>
            <p:cNvSpPr/>
            <p:nvPr/>
          </p:nvSpPr>
          <p:spPr>
            <a:xfrm>
              <a:off x="5237480" y="1936750"/>
              <a:ext cx="45721" cy="674371"/>
            </a:xfrm>
            <a:custGeom>
              <a:avLst/>
              <a:gdLst/>
              <a:ahLst/>
              <a:cxnLst/>
              <a:rect l="0" t="0" r="0" b="0"/>
              <a:pathLst>
                <a:path w="45721" h="674371">
                  <a:moveTo>
                    <a:pt x="5080" y="0"/>
                  </a:moveTo>
                  <a:lnTo>
                    <a:pt x="0" y="22860"/>
                  </a:lnTo>
                  <a:lnTo>
                    <a:pt x="0" y="43180"/>
                  </a:lnTo>
                  <a:lnTo>
                    <a:pt x="2540" y="53340"/>
                  </a:lnTo>
                  <a:lnTo>
                    <a:pt x="3810" y="64770"/>
                  </a:lnTo>
                  <a:lnTo>
                    <a:pt x="3810" y="77470"/>
                  </a:lnTo>
                  <a:lnTo>
                    <a:pt x="5080" y="90170"/>
                  </a:lnTo>
                  <a:lnTo>
                    <a:pt x="6350" y="105410"/>
                  </a:lnTo>
                  <a:lnTo>
                    <a:pt x="8890" y="120650"/>
                  </a:lnTo>
                  <a:lnTo>
                    <a:pt x="11430" y="137160"/>
                  </a:lnTo>
                  <a:lnTo>
                    <a:pt x="12700" y="154940"/>
                  </a:lnTo>
                  <a:lnTo>
                    <a:pt x="13970" y="172720"/>
                  </a:lnTo>
                  <a:lnTo>
                    <a:pt x="15240" y="193040"/>
                  </a:lnTo>
                  <a:lnTo>
                    <a:pt x="16510" y="213360"/>
                  </a:lnTo>
                  <a:lnTo>
                    <a:pt x="19050" y="233680"/>
                  </a:lnTo>
                  <a:lnTo>
                    <a:pt x="24130" y="274320"/>
                  </a:lnTo>
                  <a:lnTo>
                    <a:pt x="30480" y="316230"/>
                  </a:lnTo>
                  <a:lnTo>
                    <a:pt x="33020" y="337820"/>
                  </a:lnTo>
                  <a:lnTo>
                    <a:pt x="34290" y="358140"/>
                  </a:lnTo>
                  <a:lnTo>
                    <a:pt x="35560" y="379730"/>
                  </a:lnTo>
                  <a:lnTo>
                    <a:pt x="36830" y="400050"/>
                  </a:lnTo>
                  <a:lnTo>
                    <a:pt x="39370" y="419100"/>
                  </a:lnTo>
                  <a:lnTo>
                    <a:pt x="41910" y="436880"/>
                  </a:lnTo>
                  <a:lnTo>
                    <a:pt x="44450" y="455930"/>
                  </a:lnTo>
                  <a:lnTo>
                    <a:pt x="45720" y="473710"/>
                  </a:lnTo>
                  <a:lnTo>
                    <a:pt x="45720" y="491490"/>
                  </a:lnTo>
                  <a:lnTo>
                    <a:pt x="45720" y="508000"/>
                  </a:lnTo>
                  <a:lnTo>
                    <a:pt x="44450" y="523240"/>
                  </a:lnTo>
                  <a:lnTo>
                    <a:pt x="41910" y="538480"/>
                  </a:lnTo>
                  <a:lnTo>
                    <a:pt x="40640" y="553720"/>
                  </a:lnTo>
                  <a:lnTo>
                    <a:pt x="39370" y="567690"/>
                  </a:lnTo>
                  <a:lnTo>
                    <a:pt x="38100" y="582930"/>
                  </a:lnTo>
                  <a:lnTo>
                    <a:pt x="36830" y="595630"/>
                  </a:lnTo>
                  <a:lnTo>
                    <a:pt x="34290" y="608330"/>
                  </a:lnTo>
                  <a:lnTo>
                    <a:pt x="31750" y="619760"/>
                  </a:lnTo>
                  <a:lnTo>
                    <a:pt x="29210" y="631190"/>
                  </a:lnTo>
                  <a:lnTo>
                    <a:pt x="25400" y="641350"/>
                  </a:lnTo>
                  <a:lnTo>
                    <a:pt x="16510" y="674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106670" y="2294890"/>
              <a:ext cx="326391" cy="295911"/>
            </a:xfrm>
            <a:custGeom>
              <a:avLst/>
              <a:gdLst/>
              <a:ahLst/>
              <a:cxnLst/>
              <a:rect l="0" t="0" r="0" b="0"/>
              <a:pathLst>
                <a:path w="326391" h="295911">
                  <a:moveTo>
                    <a:pt x="0" y="21590"/>
                  </a:moveTo>
                  <a:lnTo>
                    <a:pt x="24130" y="95250"/>
                  </a:lnTo>
                  <a:lnTo>
                    <a:pt x="27940" y="106680"/>
                  </a:lnTo>
                  <a:lnTo>
                    <a:pt x="34290" y="132080"/>
                  </a:lnTo>
                  <a:lnTo>
                    <a:pt x="39370" y="146050"/>
                  </a:lnTo>
                  <a:lnTo>
                    <a:pt x="44450" y="158750"/>
                  </a:lnTo>
                  <a:lnTo>
                    <a:pt x="50800" y="172720"/>
                  </a:lnTo>
                  <a:lnTo>
                    <a:pt x="55880" y="185420"/>
                  </a:lnTo>
                  <a:lnTo>
                    <a:pt x="64770" y="209550"/>
                  </a:lnTo>
                  <a:lnTo>
                    <a:pt x="76200" y="241300"/>
                  </a:lnTo>
                  <a:lnTo>
                    <a:pt x="81280" y="251460"/>
                  </a:lnTo>
                  <a:lnTo>
                    <a:pt x="86360" y="260350"/>
                  </a:lnTo>
                  <a:lnTo>
                    <a:pt x="92710" y="267970"/>
                  </a:lnTo>
                  <a:lnTo>
                    <a:pt x="100330" y="275590"/>
                  </a:lnTo>
                  <a:lnTo>
                    <a:pt x="109220" y="283210"/>
                  </a:lnTo>
                  <a:lnTo>
                    <a:pt x="118110" y="290830"/>
                  </a:lnTo>
                  <a:lnTo>
                    <a:pt x="129540" y="294640"/>
                  </a:lnTo>
                  <a:lnTo>
                    <a:pt x="140970" y="295910"/>
                  </a:lnTo>
                  <a:lnTo>
                    <a:pt x="153670" y="295910"/>
                  </a:lnTo>
                  <a:lnTo>
                    <a:pt x="163830" y="293370"/>
                  </a:lnTo>
                  <a:lnTo>
                    <a:pt x="173990" y="289560"/>
                  </a:lnTo>
                  <a:lnTo>
                    <a:pt x="182880" y="284480"/>
                  </a:lnTo>
                  <a:lnTo>
                    <a:pt x="190500" y="278130"/>
                  </a:lnTo>
                  <a:lnTo>
                    <a:pt x="198120" y="271780"/>
                  </a:lnTo>
                  <a:lnTo>
                    <a:pt x="205740" y="265430"/>
                  </a:lnTo>
                  <a:lnTo>
                    <a:pt x="213360" y="256540"/>
                  </a:lnTo>
                  <a:lnTo>
                    <a:pt x="219710" y="246380"/>
                  </a:lnTo>
                  <a:lnTo>
                    <a:pt x="227330" y="234950"/>
                  </a:lnTo>
                  <a:lnTo>
                    <a:pt x="233680" y="223520"/>
                  </a:lnTo>
                  <a:lnTo>
                    <a:pt x="238760" y="212090"/>
                  </a:lnTo>
                  <a:lnTo>
                    <a:pt x="242570" y="200660"/>
                  </a:lnTo>
                  <a:lnTo>
                    <a:pt x="248920" y="189230"/>
                  </a:lnTo>
                  <a:lnTo>
                    <a:pt x="260350" y="163830"/>
                  </a:lnTo>
                  <a:lnTo>
                    <a:pt x="280670" y="123190"/>
                  </a:lnTo>
                  <a:lnTo>
                    <a:pt x="287020" y="109220"/>
                  </a:lnTo>
                  <a:lnTo>
                    <a:pt x="292100" y="95250"/>
                  </a:lnTo>
                  <a:lnTo>
                    <a:pt x="295910" y="81280"/>
                  </a:lnTo>
                  <a:lnTo>
                    <a:pt x="300990" y="67310"/>
                  </a:lnTo>
                  <a:lnTo>
                    <a:pt x="307340" y="53340"/>
                  </a:lnTo>
                  <a:lnTo>
                    <a:pt x="3263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Freeform 39"/>
          <p:cNvSpPr/>
          <p:nvPr/>
        </p:nvSpPr>
        <p:spPr>
          <a:xfrm>
            <a:off x="7065010" y="501650"/>
            <a:ext cx="2824481" cy="1038861"/>
          </a:xfrm>
          <a:custGeom>
            <a:avLst/>
            <a:gdLst/>
            <a:ahLst/>
            <a:cxnLst/>
            <a:rect l="0" t="0" r="0" b="0"/>
            <a:pathLst>
              <a:path w="2824481" h="1038861">
                <a:moveTo>
                  <a:pt x="2032000" y="393700"/>
                </a:moveTo>
                <a:lnTo>
                  <a:pt x="1982470" y="344170"/>
                </a:lnTo>
                <a:lnTo>
                  <a:pt x="1944370" y="316230"/>
                </a:lnTo>
                <a:lnTo>
                  <a:pt x="1891030" y="288290"/>
                </a:lnTo>
                <a:lnTo>
                  <a:pt x="1742440" y="224790"/>
                </a:lnTo>
                <a:lnTo>
                  <a:pt x="1663700" y="198120"/>
                </a:lnTo>
                <a:lnTo>
                  <a:pt x="1581150" y="181610"/>
                </a:lnTo>
                <a:lnTo>
                  <a:pt x="1522730" y="172720"/>
                </a:lnTo>
                <a:lnTo>
                  <a:pt x="1460500" y="165100"/>
                </a:lnTo>
                <a:lnTo>
                  <a:pt x="1393190" y="158750"/>
                </a:lnTo>
                <a:lnTo>
                  <a:pt x="1324610" y="154940"/>
                </a:lnTo>
                <a:lnTo>
                  <a:pt x="1256030" y="152400"/>
                </a:lnTo>
                <a:lnTo>
                  <a:pt x="1191260" y="151130"/>
                </a:lnTo>
                <a:lnTo>
                  <a:pt x="1123950" y="154940"/>
                </a:lnTo>
                <a:lnTo>
                  <a:pt x="1055370" y="160020"/>
                </a:lnTo>
                <a:lnTo>
                  <a:pt x="985520" y="166370"/>
                </a:lnTo>
                <a:lnTo>
                  <a:pt x="922020" y="175260"/>
                </a:lnTo>
                <a:lnTo>
                  <a:pt x="862330" y="189230"/>
                </a:lnTo>
                <a:lnTo>
                  <a:pt x="778510" y="215900"/>
                </a:lnTo>
                <a:lnTo>
                  <a:pt x="708660" y="247650"/>
                </a:lnTo>
                <a:lnTo>
                  <a:pt x="669290" y="273050"/>
                </a:lnTo>
                <a:lnTo>
                  <a:pt x="636270" y="302260"/>
                </a:lnTo>
                <a:lnTo>
                  <a:pt x="619760" y="318770"/>
                </a:lnTo>
                <a:lnTo>
                  <a:pt x="607060" y="335280"/>
                </a:lnTo>
                <a:lnTo>
                  <a:pt x="596900" y="351790"/>
                </a:lnTo>
                <a:lnTo>
                  <a:pt x="586740" y="369570"/>
                </a:lnTo>
                <a:lnTo>
                  <a:pt x="579120" y="387350"/>
                </a:lnTo>
                <a:lnTo>
                  <a:pt x="574040" y="403860"/>
                </a:lnTo>
                <a:lnTo>
                  <a:pt x="567690" y="421640"/>
                </a:lnTo>
                <a:lnTo>
                  <a:pt x="566420" y="440690"/>
                </a:lnTo>
                <a:lnTo>
                  <a:pt x="565150" y="459740"/>
                </a:lnTo>
                <a:lnTo>
                  <a:pt x="566420" y="480060"/>
                </a:lnTo>
                <a:lnTo>
                  <a:pt x="570230" y="500380"/>
                </a:lnTo>
                <a:lnTo>
                  <a:pt x="576580" y="520700"/>
                </a:lnTo>
                <a:lnTo>
                  <a:pt x="584200" y="541020"/>
                </a:lnTo>
                <a:lnTo>
                  <a:pt x="593090" y="561340"/>
                </a:lnTo>
                <a:lnTo>
                  <a:pt x="601980" y="580390"/>
                </a:lnTo>
                <a:lnTo>
                  <a:pt x="612140" y="598170"/>
                </a:lnTo>
                <a:lnTo>
                  <a:pt x="624840" y="617220"/>
                </a:lnTo>
                <a:lnTo>
                  <a:pt x="641350" y="635000"/>
                </a:lnTo>
                <a:lnTo>
                  <a:pt x="659130" y="652780"/>
                </a:lnTo>
                <a:lnTo>
                  <a:pt x="678180" y="670560"/>
                </a:lnTo>
                <a:lnTo>
                  <a:pt x="717550" y="704850"/>
                </a:lnTo>
                <a:lnTo>
                  <a:pt x="764540" y="734060"/>
                </a:lnTo>
                <a:lnTo>
                  <a:pt x="817880" y="760730"/>
                </a:lnTo>
                <a:lnTo>
                  <a:pt x="877570" y="787400"/>
                </a:lnTo>
                <a:lnTo>
                  <a:pt x="944880" y="811530"/>
                </a:lnTo>
                <a:lnTo>
                  <a:pt x="1018540" y="833120"/>
                </a:lnTo>
                <a:lnTo>
                  <a:pt x="1098550" y="850900"/>
                </a:lnTo>
                <a:lnTo>
                  <a:pt x="1186180" y="866140"/>
                </a:lnTo>
                <a:lnTo>
                  <a:pt x="1233170" y="873760"/>
                </a:lnTo>
                <a:lnTo>
                  <a:pt x="1280160" y="878840"/>
                </a:lnTo>
                <a:lnTo>
                  <a:pt x="1529080" y="906780"/>
                </a:lnTo>
                <a:lnTo>
                  <a:pt x="1581150" y="911860"/>
                </a:lnTo>
                <a:lnTo>
                  <a:pt x="1633220" y="914400"/>
                </a:lnTo>
                <a:lnTo>
                  <a:pt x="1736090" y="918210"/>
                </a:lnTo>
                <a:lnTo>
                  <a:pt x="1884680" y="925830"/>
                </a:lnTo>
                <a:lnTo>
                  <a:pt x="1979930" y="928370"/>
                </a:lnTo>
                <a:lnTo>
                  <a:pt x="2025650" y="928370"/>
                </a:lnTo>
                <a:lnTo>
                  <a:pt x="2113280" y="924560"/>
                </a:lnTo>
                <a:lnTo>
                  <a:pt x="2195830" y="918210"/>
                </a:lnTo>
                <a:lnTo>
                  <a:pt x="2273300" y="909320"/>
                </a:lnTo>
                <a:lnTo>
                  <a:pt x="2341880" y="894080"/>
                </a:lnTo>
                <a:lnTo>
                  <a:pt x="2407920" y="875030"/>
                </a:lnTo>
                <a:lnTo>
                  <a:pt x="2468880" y="854710"/>
                </a:lnTo>
                <a:lnTo>
                  <a:pt x="2519680" y="829310"/>
                </a:lnTo>
                <a:lnTo>
                  <a:pt x="2562860" y="800100"/>
                </a:lnTo>
                <a:lnTo>
                  <a:pt x="2581910" y="783590"/>
                </a:lnTo>
                <a:lnTo>
                  <a:pt x="2599690" y="767080"/>
                </a:lnTo>
                <a:lnTo>
                  <a:pt x="2616200" y="750570"/>
                </a:lnTo>
                <a:lnTo>
                  <a:pt x="2631440" y="732790"/>
                </a:lnTo>
                <a:lnTo>
                  <a:pt x="2644140" y="715010"/>
                </a:lnTo>
                <a:lnTo>
                  <a:pt x="2653030" y="698500"/>
                </a:lnTo>
                <a:lnTo>
                  <a:pt x="2659380" y="680720"/>
                </a:lnTo>
                <a:lnTo>
                  <a:pt x="2664460" y="661670"/>
                </a:lnTo>
                <a:lnTo>
                  <a:pt x="2667000" y="642620"/>
                </a:lnTo>
                <a:lnTo>
                  <a:pt x="2669540" y="622300"/>
                </a:lnTo>
                <a:lnTo>
                  <a:pt x="2668270" y="603250"/>
                </a:lnTo>
                <a:lnTo>
                  <a:pt x="2665730" y="585470"/>
                </a:lnTo>
                <a:lnTo>
                  <a:pt x="2661920" y="566420"/>
                </a:lnTo>
                <a:lnTo>
                  <a:pt x="2655570" y="547370"/>
                </a:lnTo>
                <a:lnTo>
                  <a:pt x="2646680" y="527050"/>
                </a:lnTo>
                <a:lnTo>
                  <a:pt x="2639060" y="508000"/>
                </a:lnTo>
                <a:lnTo>
                  <a:pt x="2626360" y="486410"/>
                </a:lnTo>
                <a:lnTo>
                  <a:pt x="2613660" y="466090"/>
                </a:lnTo>
                <a:lnTo>
                  <a:pt x="2598420" y="445770"/>
                </a:lnTo>
                <a:lnTo>
                  <a:pt x="2580640" y="424180"/>
                </a:lnTo>
                <a:lnTo>
                  <a:pt x="2560320" y="403860"/>
                </a:lnTo>
                <a:lnTo>
                  <a:pt x="2538730" y="382270"/>
                </a:lnTo>
                <a:lnTo>
                  <a:pt x="2513330" y="361950"/>
                </a:lnTo>
                <a:lnTo>
                  <a:pt x="2486660" y="340360"/>
                </a:lnTo>
                <a:lnTo>
                  <a:pt x="2457450" y="320040"/>
                </a:lnTo>
                <a:lnTo>
                  <a:pt x="2426970" y="298450"/>
                </a:lnTo>
                <a:lnTo>
                  <a:pt x="2360930" y="256540"/>
                </a:lnTo>
                <a:lnTo>
                  <a:pt x="2326640" y="236220"/>
                </a:lnTo>
                <a:lnTo>
                  <a:pt x="2289810" y="217170"/>
                </a:lnTo>
                <a:lnTo>
                  <a:pt x="2252980" y="199390"/>
                </a:lnTo>
                <a:lnTo>
                  <a:pt x="2214880" y="180340"/>
                </a:lnTo>
                <a:lnTo>
                  <a:pt x="2133600" y="144780"/>
                </a:lnTo>
                <a:lnTo>
                  <a:pt x="2090420" y="129540"/>
                </a:lnTo>
                <a:lnTo>
                  <a:pt x="2044700" y="115570"/>
                </a:lnTo>
                <a:lnTo>
                  <a:pt x="1998980" y="102870"/>
                </a:lnTo>
                <a:lnTo>
                  <a:pt x="1902460" y="78740"/>
                </a:lnTo>
                <a:lnTo>
                  <a:pt x="1854200" y="68580"/>
                </a:lnTo>
                <a:lnTo>
                  <a:pt x="1803400" y="59690"/>
                </a:lnTo>
                <a:lnTo>
                  <a:pt x="1751330" y="52070"/>
                </a:lnTo>
                <a:lnTo>
                  <a:pt x="1643380" y="41910"/>
                </a:lnTo>
                <a:lnTo>
                  <a:pt x="1537970" y="33020"/>
                </a:lnTo>
                <a:lnTo>
                  <a:pt x="1483360" y="30480"/>
                </a:lnTo>
                <a:lnTo>
                  <a:pt x="1372870" y="26670"/>
                </a:lnTo>
                <a:lnTo>
                  <a:pt x="1319530" y="27940"/>
                </a:lnTo>
                <a:lnTo>
                  <a:pt x="1211580" y="30480"/>
                </a:lnTo>
                <a:lnTo>
                  <a:pt x="1057910" y="39370"/>
                </a:lnTo>
                <a:lnTo>
                  <a:pt x="1009650" y="45720"/>
                </a:lnTo>
                <a:lnTo>
                  <a:pt x="961390" y="52070"/>
                </a:lnTo>
                <a:lnTo>
                  <a:pt x="914400" y="60960"/>
                </a:lnTo>
                <a:lnTo>
                  <a:pt x="828040" y="80010"/>
                </a:lnTo>
                <a:lnTo>
                  <a:pt x="748030" y="99060"/>
                </a:lnTo>
                <a:lnTo>
                  <a:pt x="673100" y="119380"/>
                </a:lnTo>
                <a:lnTo>
                  <a:pt x="607060" y="143510"/>
                </a:lnTo>
                <a:lnTo>
                  <a:pt x="549910" y="171450"/>
                </a:lnTo>
                <a:lnTo>
                  <a:pt x="500380" y="203200"/>
                </a:lnTo>
                <a:lnTo>
                  <a:pt x="478790" y="219710"/>
                </a:lnTo>
                <a:lnTo>
                  <a:pt x="458470" y="236220"/>
                </a:lnTo>
                <a:lnTo>
                  <a:pt x="438150" y="254000"/>
                </a:lnTo>
                <a:lnTo>
                  <a:pt x="421640" y="270510"/>
                </a:lnTo>
                <a:lnTo>
                  <a:pt x="407670" y="288290"/>
                </a:lnTo>
                <a:lnTo>
                  <a:pt x="394970" y="306070"/>
                </a:lnTo>
                <a:lnTo>
                  <a:pt x="384810" y="323850"/>
                </a:lnTo>
                <a:lnTo>
                  <a:pt x="377190" y="344170"/>
                </a:lnTo>
                <a:lnTo>
                  <a:pt x="370840" y="363220"/>
                </a:lnTo>
                <a:lnTo>
                  <a:pt x="368300" y="383540"/>
                </a:lnTo>
                <a:lnTo>
                  <a:pt x="369570" y="401320"/>
                </a:lnTo>
                <a:lnTo>
                  <a:pt x="372110" y="420370"/>
                </a:lnTo>
                <a:lnTo>
                  <a:pt x="378460" y="438150"/>
                </a:lnTo>
                <a:lnTo>
                  <a:pt x="384810" y="455930"/>
                </a:lnTo>
                <a:lnTo>
                  <a:pt x="393700" y="473710"/>
                </a:lnTo>
                <a:lnTo>
                  <a:pt x="406400" y="491490"/>
                </a:lnTo>
                <a:lnTo>
                  <a:pt x="421640" y="509270"/>
                </a:lnTo>
                <a:lnTo>
                  <a:pt x="439420" y="527050"/>
                </a:lnTo>
                <a:lnTo>
                  <a:pt x="461010" y="544830"/>
                </a:lnTo>
                <a:lnTo>
                  <a:pt x="486410" y="565150"/>
                </a:lnTo>
                <a:lnTo>
                  <a:pt x="513080" y="584200"/>
                </a:lnTo>
                <a:lnTo>
                  <a:pt x="543560" y="604520"/>
                </a:lnTo>
                <a:lnTo>
                  <a:pt x="575310" y="622300"/>
                </a:lnTo>
                <a:lnTo>
                  <a:pt x="608330" y="641350"/>
                </a:lnTo>
                <a:lnTo>
                  <a:pt x="645160" y="659130"/>
                </a:lnTo>
                <a:lnTo>
                  <a:pt x="684530" y="676910"/>
                </a:lnTo>
                <a:lnTo>
                  <a:pt x="726440" y="694690"/>
                </a:lnTo>
                <a:lnTo>
                  <a:pt x="770890" y="711200"/>
                </a:lnTo>
                <a:lnTo>
                  <a:pt x="816610" y="726440"/>
                </a:lnTo>
                <a:lnTo>
                  <a:pt x="1174750" y="843280"/>
                </a:lnTo>
                <a:lnTo>
                  <a:pt x="1285240" y="875030"/>
                </a:lnTo>
                <a:lnTo>
                  <a:pt x="1508760" y="933450"/>
                </a:lnTo>
                <a:lnTo>
                  <a:pt x="1564640" y="946150"/>
                </a:lnTo>
                <a:lnTo>
                  <a:pt x="1786890" y="991870"/>
                </a:lnTo>
                <a:lnTo>
                  <a:pt x="1840230" y="1003300"/>
                </a:lnTo>
                <a:lnTo>
                  <a:pt x="1892300" y="1012190"/>
                </a:lnTo>
                <a:lnTo>
                  <a:pt x="1943100" y="1018540"/>
                </a:lnTo>
                <a:lnTo>
                  <a:pt x="2043430" y="1028700"/>
                </a:lnTo>
                <a:lnTo>
                  <a:pt x="2142490" y="1037590"/>
                </a:lnTo>
                <a:lnTo>
                  <a:pt x="2190750" y="1038860"/>
                </a:lnTo>
                <a:lnTo>
                  <a:pt x="2239010" y="1038860"/>
                </a:lnTo>
                <a:lnTo>
                  <a:pt x="2286000" y="1037590"/>
                </a:lnTo>
                <a:lnTo>
                  <a:pt x="2372360" y="1033780"/>
                </a:lnTo>
                <a:lnTo>
                  <a:pt x="2452370" y="1024890"/>
                </a:lnTo>
                <a:lnTo>
                  <a:pt x="2526030" y="1009650"/>
                </a:lnTo>
                <a:lnTo>
                  <a:pt x="2592070" y="985520"/>
                </a:lnTo>
                <a:lnTo>
                  <a:pt x="2651760" y="955040"/>
                </a:lnTo>
                <a:lnTo>
                  <a:pt x="2678430" y="938530"/>
                </a:lnTo>
                <a:lnTo>
                  <a:pt x="2705100" y="922020"/>
                </a:lnTo>
                <a:lnTo>
                  <a:pt x="2727960" y="904240"/>
                </a:lnTo>
                <a:lnTo>
                  <a:pt x="2747010" y="887730"/>
                </a:lnTo>
                <a:lnTo>
                  <a:pt x="2764790" y="869950"/>
                </a:lnTo>
                <a:lnTo>
                  <a:pt x="2780030" y="850900"/>
                </a:lnTo>
                <a:lnTo>
                  <a:pt x="2794000" y="829310"/>
                </a:lnTo>
                <a:lnTo>
                  <a:pt x="2806700" y="806450"/>
                </a:lnTo>
                <a:lnTo>
                  <a:pt x="2814320" y="784860"/>
                </a:lnTo>
                <a:lnTo>
                  <a:pt x="2820670" y="763270"/>
                </a:lnTo>
                <a:lnTo>
                  <a:pt x="2824480" y="741680"/>
                </a:lnTo>
                <a:lnTo>
                  <a:pt x="2823210" y="718820"/>
                </a:lnTo>
                <a:lnTo>
                  <a:pt x="2819400" y="695960"/>
                </a:lnTo>
                <a:lnTo>
                  <a:pt x="2813050" y="671830"/>
                </a:lnTo>
                <a:lnTo>
                  <a:pt x="2801620" y="647700"/>
                </a:lnTo>
                <a:lnTo>
                  <a:pt x="2787650" y="623570"/>
                </a:lnTo>
                <a:lnTo>
                  <a:pt x="2769870" y="599440"/>
                </a:lnTo>
                <a:lnTo>
                  <a:pt x="2750820" y="574040"/>
                </a:lnTo>
                <a:lnTo>
                  <a:pt x="2730500" y="547370"/>
                </a:lnTo>
                <a:lnTo>
                  <a:pt x="2707640" y="520700"/>
                </a:lnTo>
                <a:lnTo>
                  <a:pt x="2679700" y="495300"/>
                </a:lnTo>
                <a:lnTo>
                  <a:pt x="2649220" y="468630"/>
                </a:lnTo>
                <a:lnTo>
                  <a:pt x="2614930" y="443230"/>
                </a:lnTo>
                <a:lnTo>
                  <a:pt x="2578100" y="419100"/>
                </a:lnTo>
                <a:lnTo>
                  <a:pt x="2540000" y="393700"/>
                </a:lnTo>
                <a:lnTo>
                  <a:pt x="2500630" y="369570"/>
                </a:lnTo>
                <a:lnTo>
                  <a:pt x="2458720" y="344170"/>
                </a:lnTo>
                <a:lnTo>
                  <a:pt x="2372360" y="294640"/>
                </a:lnTo>
                <a:lnTo>
                  <a:pt x="2325370" y="273050"/>
                </a:lnTo>
                <a:lnTo>
                  <a:pt x="2277110" y="252730"/>
                </a:lnTo>
                <a:lnTo>
                  <a:pt x="2066290" y="171450"/>
                </a:lnTo>
                <a:lnTo>
                  <a:pt x="2012950" y="152400"/>
                </a:lnTo>
                <a:lnTo>
                  <a:pt x="1959610" y="135890"/>
                </a:lnTo>
                <a:lnTo>
                  <a:pt x="1906270" y="119380"/>
                </a:lnTo>
                <a:lnTo>
                  <a:pt x="1794510" y="90170"/>
                </a:lnTo>
                <a:lnTo>
                  <a:pt x="1736090" y="74930"/>
                </a:lnTo>
                <a:lnTo>
                  <a:pt x="1678940" y="63500"/>
                </a:lnTo>
                <a:lnTo>
                  <a:pt x="1621790" y="52070"/>
                </a:lnTo>
                <a:lnTo>
                  <a:pt x="1508760" y="34290"/>
                </a:lnTo>
                <a:lnTo>
                  <a:pt x="1397000" y="19050"/>
                </a:lnTo>
                <a:lnTo>
                  <a:pt x="1339850" y="12700"/>
                </a:lnTo>
                <a:lnTo>
                  <a:pt x="1223010" y="2540"/>
                </a:lnTo>
                <a:lnTo>
                  <a:pt x="1164590" y="1270"/>
                </a:lnTo>
                <a:lnTo>
                  <a:pt x="1107440" y="0"/>
                </a:lnTo>
                <a:lnTo>
                  <a:pt x="1050290" y="1270"/>
                </a:lnTo>
                <a:lnTo>
                  <a:pt x="993140" y="5080"/>
                </a:lnTo>
                <a:lnTo>
                  <a:pt x="934720" y="8890"/>
                </a:lnTo>
                <a:lnTo>
                  <a:pt x="875030" y="13970"/>
                </a:lnTo>
                <a:lnTo>
                  <a:pt x="817880" y="22860"/>
                </a:lnTo>
                <a:lnTo>
                  <a:pt x="759460" y="33020"/>
                </a:lnTo>
                <a:lnTo>
                  <a:pt x="703580" y="44450"/>
                </a:lnTo>
                <a:lnTo>
                  <a:pt x="646430" y="57150"/>
                </a:lnTo>
                <a:lnTo>
                  <a:pt x="590550" y="72390"/>
                </a:lnTo>
                <a:lnTo>
                  <a:pt x="533400" y="87630"/>
                </a:lnTo>
                <a:lnTo>
                  <a:pt x="477520" y="106680"/>
                </a:lnTo>
                <a:lnTo>
                  <a:pt x="420370" y="127000"/>
                </a:lnTo>
                <a:lnTo>
                  <a:pt x="364490" y="149860"/>
                </a:lnTo>
                <a:lnTo>
                  <a:pt x="312420" y="172720"/>
                </a:lnTo>
                <a:lnTo>
                  <a:pt x="261620" y="195580"/>
                </a:lnTo>
                <a:lnTo>
                  <a:pt x="213360" y="219710"/>
                </a:lnTo>
                <a:lnTo>
                  <a:pt x="167640" y="245110"/>
                </a:lnTo>
                <a:lnTo>
                  <a:pt x="124460" y="274320"/>
                </a:lnTo>
                <a:lnTo>
                  <a:pt x="0" y="3619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58190" y="4057650"/>
            <a:ext cx="350521" cy="521971"/>
          </a:xfrm>
          <a:custGeom>
            <a:avLst/>
            <a:gdLst/>
            <a:ahLst/>
            <a:cxnLst/>
            <a:rect l="0" t="0" r="0" b="0"/>
            <a:pathLst>
              <a:path w="350521" h="521971">
                <a:moveTo>
                  <a:pt x="220980" y="80010"/>
                </a:moveTo>
                <a:lnTo>
                  <a:pt x="193040" y="91440"/>
                </a:lnTo>
                <a:lnTo>
                  <a:pt x="180340" y="97790"/>
                </a:lnTo>
                <a:lnTo>
                  <a:pt x="166370" y="106680"/>
                </a:lnTo>
                <a:lnTo>
                  <a:pt x="153670" y="115570"/>
                </a:lnTo>
                <a:lnTo>
                  <a:pt x="139700" y="124460"/>
                </a:lnTo>
                <a:lnTo>
                  <a:pt x="87630" y="161290"/>
                </a:lnTo>
                <a:lnTo>
                  <a:pt x="74930" y="168910"/>
                </a:lnTo>
                <a:lnTo>
                  <a:pt x="64770" y="176530"/>
                </a:lnTo>
                <a:lnTo>
                  <a:pt x="53340" y="181610"/>
                </a:lnTo>
                <a:lnTo>
                  <a:pt x="43180" y="186690"/>
                </a:lnTo>
                <a:lnTo>
                  <a:pt x="17780" y="198120"/>
                </a:lnTo>
                <a:lnTo>
                  <a:pt x="5080" y="204470"/>
                </a:lnTo>
                <a:lnTo>
                  <a:pt x="0" y="209550"/>
                </a:lnTo>
                <a:lnTo>
                  <a:pt x="0" y="214630"/>
                </a:lnTo>
                <a:lnTo>
                  <a:pt x="3810" y="218440"/>
                </a:lnTo>
                <a:lnTo>
                  <a:pt x="8890" y="220980"/>
                </a:lnTo>
                <a:lnTo>
                  <a:pt x="16510" y="220980"/>
                </a:lnTo>
                <a:lnTo>
                  <a:pt x="25400" y="219710"/>
                </a:lnTo>
                <a:lnTo>
                  <a:pt x="35560" y="218440"/>
                </a:lnTo>
                <a:lnTo>
                  <a:pt x="46990" y="218440"/>
                </a:lnTo>
                <a:lnTo>
                  <a:pt x="59690" y="217170"/>
                </a:lnTo>
                <a:lnTo>
                  <a:pt x="73660" y="215900"/>
                </a:lnTo>
                <a:lnTo>
                  <a:pt x="88900" y="214630"/>
                </a:lnTo>
                <a:lnTo>
                  <a:pt x="104140" y="212090"/>
                </a:lnTo>
                <a:lnTo>
                  <a:pt x="120650" y="208280"/>
                </a:lnTo>
                <a:lnTo>
                  <a:pt x="149860" y="201930"/>
                </a:lnTo>
                <a:lnTo>
                  <a:pt x="165100" y="200660"/>
                </a:lnTo>
                <a:lnTo>
                  <a:pt x="181610" y="198120"/>
                </a:lnTo>
                <a:lnTo>
                  <a:pt x="198120" y="198120"/>
                </a:lnTo>
                <a:lnTo>
                  <a:pt x="228600" y="196850"/>
                </a:lnTo>
                <a:lnTo>
                  <a:pt x="279400" y="195580"/>
                </a:lnTo>
                <a:lnTo>
                  <a:pt x="298450" y="195580"/>
                </a:lnTo>
                <a:lnTo>
                  <a:pt x="314960" y="196850"/>
                </a:lnTo>
                <a:lnTo>
                  <a:pt x="328930" y="199390"/>
                </a:lnTo>
                <a:lnTo>
                  <a:pt x="341630" y="201930"/>
                </a:lnTo>
                <a:lnTo>
                  <a:pt x="347980" y="205740"/>
                </a:lnTo>
                <a:lnTo>
                  <a:pt x="350520" y="210820"/>
                </a:lnTo>
                <a:lnTo>
                  <a:pt x="349250" y="215900"/>
                </a:lnTo>
                <a:lnTo>
                  <a:pt x="344170" y="218440"/>
                </a:lnTo>
                <a:lnTo>
                  <a:pt x="335280" y="219710"/>
                </a:lnTo>
                <a:lnTo>
                  <a:pt x="325120" y="218440"/>
                </a:lnTo>
                <a:lnTo>
                  <a:pt x="316230" y="215900"/>
                </a:lnTo>
                <a:lnTo>
                  <a:pt x="308610" y="210820"/>
                </a:lnTo>
                <a:lnTo>
                  <a:pt x="241300" y="167640"/>
                </a:lnTo>
                <a:lnTo>
                  <a:pt x="231140" y="158750"/>
                </a:lnTo>
                <a:lnTo>
                  <a:pt x="220980" y="147320"/>
                </a:lnTo>
                <a:lnTo>
                  <a:pt x="210820" y="135890"/>
                </a:lnTo>
                <a:lnTo>
                  <a:pt x="199390" y="124460"/>
                </a:lnTo>
                <a:lnTo>
                  <a:pt x="179070" y="101600"/>
                </a:lnTo>
                <a:lnTo>
                  <a:pt x="167640" y="91440"/>
                </a:lnTo>
                <a:lnTo>
                  <a:pt x="154940" y="80010"/>
                </a:lnTo>
                <a:lnTo>
                  <a:pt x="142240" y="69850"/>
                </a:lnTo>
                <a:lnTo>
                  <a:pt x="129540" y="59690"/>
                </a:lnTo>
                <a:lnTo>
                  <a:pt x="118110" y="52070"/>
                </a:lnTo>
                <a:lnTo>
                  <a:pt x="106680" y="43180"/>
                </a:lnTo>
                <a:lnTo>
                  <a:pt x="96520" y="35560"/>
                </a:lnTo>
                <a:lnTo>
                  <a:pt x="87630" y="27940"/>
                </a:lnTo>
                <a:lnTo>
                  <a:pt x="80010" y="21590"/>
                </a:lnTo>
                <a:lnTo>
                  <a:pt x="64770" y="6350"/>
                </a:lnTo>
                <a:lnTo>
                  <a:pt x="57150" y="0"/>
                </a:lnTo>
                <a:lnTo>
                  <a:pt x="53340" y="0"/>
                </a:lnTo>
                <a:lnTo>
                  <a:pt x="52070" y="7620"/>
                </a:lnTo>
                <a:lnTo>
                  <a:pt x="52070" y="17780"/>
                </a:lnTo>
                <a:lnTo>
                  <a:pt x="54610" y="27940"/>
                </a:lnTo>
                <a:lnTo>
                  <a:pt x="58420" y="38100"/>
                </a:lnTo>
                <a:lnTo>
                  <a:pt x="81280" y="85090"/>
                </a:lnTo>
                <a:lnTo>
                  <a:pt x="87630" y="100330"/>
                </a:lnTo>
                <a:lnTo>
                  <a:pt x="91440" y="115570"/>
                </a:lnTo>
                <a:lnTo>
                  <a:pt x="96520" y="132080"/>
                </a:lnTo>
                <a:lnTo>
                  <a:pt x="101600" y="148590"/>
                </a:lnTo>
                <a:lnTo>
                  <a:pt x="107950" y="165100"/>
                </a:lnTo>
                <a:lnTo>
                  <a:pt x="114300" y="182880"/>
                </a:lnTo>
                <a:lnTo>
                  <a:pt x="119380" y="200660"/>
                </a:lnTo>
                <a:lnTo>
                  <a:pt x="123190" y="220980"/>
                </a:lnTo>
                <a:lnTo>
                  <a:pt x="139700" y="295910"/>
                </a:lnTo>
                <a:lnTo>
                  <a:pt x="142240" y="314960"/>
                </a:lnTo>
                <a:lnTo>
                  <a:pt x="143510" y="335280"/>
                </a:lnTo>
                <a:lnTo>
                  <a:pt x="146050" y="373380"/>
                </a:lnTo>
                <a:lnTo>
                  <a:pt x="146050" y="406400"/>
                </a:lnTo>
                <a:lnTo>
                  <a:pt x="147320" y="455930"/>
                </a:lnTo>
                <a:lnTo>
                  <a:pt x="146050" y="473710"/>
                </a:lnTo>
                <a:lnTo>
                  <a:pt x="143510" y="491490"/>
                </a:lnTo>
                <a:lnTo>
                  <a:pt x="142240" y="508000"/>
                </a:lnTo>
                <a:lnTo>
                  <a:pt x="142240" y="518160"/>
                </a:lnTo>
                <a:lnTo>
                  <a:pt x="144780" y="521970"/>
                </a:lnTo>
                <a:lnTo>
                  <a:pt x="149860" y="521970"/>
                </a:lnTo>
                <a:lnTo>
                  <a:pt x="153670" y="515620"/>
                </a:lnTo>
                <a:lnTo>
                  <a:pt x="157480" y="506730"/>
                </a:lnTo>
                <a:lnTo>
                  <a:pt x="165100" y="478790"/>
                </a:lnTo>
                <a:lnTo>
                  <a:pt x="177800" y="443230"/>
                </a:lnTo>
                <a:lnTo>
                  <a:pt x="185420" y="422910"/>
                </a:lnTo>
                <a:lnTo>
                  <a:pt x="201930" y="378460"/>
                </a:lnTo>
                <a:lnTo>
                  <a:pt x="212090" y="355600"/>
                </a:lnTo>
                <a:lnTo>
                  <a:pt x="262890" y="243840"/>
                </a:lnTo>
                <a:lnTo>
                  <a:pt x="274320" y="220980"/>
                </a:lnTo>
                <a:lnTo>
                  <a:pt x="284480" y="201930"/>
                </a:lnTo>
                <a:lnTo>
                  <a:pt x="316230" y="1435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3168650" y="3685540"/>
            <a:ext cx="2790191" cy="613411"/>
            <a:chOff x="3168650" y="3685540"/>
            <a:chExt cx="2790191" cy="613411"/>
          </a:xfrm>
        </p:grpSpPr>
        <p:sp>
          <p:nvSpPr>
            <p:cNvPr id="42" name="Freeform 41"/>
            <p:cNvSpPr/>
            <p:nvPr/>
          </p:nvSpPr>
          <p:spPr>
            <a:xfrm>
              <a:off x="3168650" y="3818890"/>
              <a:ext cx="147321" cy="367031"/>
            </a:xfrm>
            <a:custGeom>
              <a:avLst/>
              <a:gdLst/>
              <a:ahLst/>
              <a:cxnLst/>
              <a:rect l="0" t="0" r="0" b="0"/>
              <a:pathLst>
                <a:path w="147321" h="367031">
                  <a:moveTo>
                    <a:pt x="31750" y="21590"/>
                  </a:moveTo>
                  <a:lnTo>
                    <a:pt x="20320" y="38100"/>
                  </a:lnTo>
                  <a:lnTo>
                    <a:pt x="16510" y="50800"/>
                  </a:lnTo>
                  <a:lnTo>
                    <a:pt x="12700" y="66040"/>
                  </a:lnTo>
                  <a:lnTo>
                    <a:pt x="8890" y="82550"/>
                  </a:lnTo>
                  <a:lnTo>
                    <a:pt x="5080" y="99060"/>
                  </a:lnTo>
                  <a:lnTo>
                    <a:pt x="3810" y="114300"/>
                  </a:lnTo>
                  <a:lnTo>
                    <a:pt x="2540" y="128270"/>
                  </a:lnTo>
                  <a:lnTo>
                    <a:pt x="2540" y="144780"/>
                  </a:lnTo>
                  <a:lnTo>
                    <a:pt x="5080" y="161290"/>
                  </a:lnTo>
                  <a:lnTo>
                    <a:pt x="6350" y="177800"/>
                  </a:lnTo>
                  <a:lnTo>
                    <a:pt x="7620" y="194310"/>
                  </a:lnTo>
                  <a:lnTo>
                    <a:pt x="8890" y="212090"/>
                  </a:lnTo>
                  <a:lnTo>
                    <a:pt x="10160" y="246380"/>
                  </a:lnTo>
                  <a:lnTo>
                    <a:pt x="11430" y="328930"/>
                  </a:lnTo>
                  <a:lnTo>
                    <a:pt x="11430" y="341630"/>
                  </a:lnTo>
                  <a:lnTo>
                    <a:pt x="13970" y="354330"/>
                  </a:lnTo>
                  <a:lnTo>
                    <a:pt x="16510" y="367030"/>
                  </a:lnTo>
                  <a:lnTo>
                    <a:pt x="16510" y="367030"/>
                  </a:lnTo>
                  <a:lnTo>
                    <a:pt x="16510" y="360680"/>
                  </a:lnTo>
                  <a:lnTo>
                    <a:pt x="13970" y="349250"/>
                  </a:lnTo>
                  <a:lnTo>
                    <a:pt x="12700" y="337820"/>
                  </a:lnTo>
                  <a:lnTo>
                    <a:pt x="6350" y="311150"/>
                  </a:lnTo>
                  <a:lnTo>
                    <a:pt x="3810" y="297180"/>
                  </a:lnTo>
                  <a:lnTo>
                    <a:pt x="2540" y="280670"/>
                  </a:lnTo>
                  <a:lnTo>
                    <a:pt x="2540" y="265430"/>
                  </a:lnTo>
                  <a:lnTo>
                    <a:pt x="1270" y="231140"/>
                  </a:lnTo>
                  <a:lnTo>
                    <a:pt x="0" y="167640"/>
                  </a:lnTo>
                  <a:lnTo>
                    <a:pt x="1270" y="152400"/>
                  </a:lnTo>
                  <a:lnTo>
                    <a:pt x="3810" y="138430"/>
                  </a:lnTo>
                  <a:lnTo>
                    <a:pt x="6350" y="124460"/>
                  </a:lnTo>
                  <a:lnTo>
                    <a:pt x="8890" y="110490"/>
                  </a:lnTo>
                  <a:lnTo>
                    <a:pt x="15240" y="81280"/>
                  </a:lnTo>
                  <a:lnTo>
                    <a:pt x="19050" y="69850"/>
                  </a:lnTo>
                  <a:lnTo>
                    <a:pt x="25400" y="59690"/>
                  </a:lnTo>
                  <a:lnTo>
                    <a:pt x="30480" y="50800"/>
                  </a:lnTo>
                  <a:lnTo>
                    <a:pt x="36830" y="41910"/>
                  </a:lnTo>
                  <a:lnTo>
                    <a:pt x="43180" y="34290"/>
                  </a:lnTo>
                  <a:lnTo>
                    <a:pt x="50800" y="26670"/>
                  </a:lnTo>
                  <a:lnTo>
                    <a:pt x="57150" y="19050"/>
                  </a:lnTo>
                  <a:lnTo>
                    <a:pt x="71120" y="5080"/>
                  </a:lnTo>
                  <a:lnTo>
                    <a:pt x="81280" y="1270"/>
                  </a:lnTo>
                  <a:lnTo>
                    <a:pt x="93980" y="0"/>
                  </a:lnTo>
                  <a:lnTo>
                    <a:pt x="107950" y="0"/>
                  </a:lnTo>
                  <a:lnTo>
                    <a:pt x="120650" y="6350"/>
                  </a:lnTo>
                  <a:lnTo>
                    <a:pt x="130810" y="16510"/>
                  </a:lnTo>
                  <a:lnTo>
                    <a:pt x="139700" y="27940"/>
                  </a:lnTo>
                  <a:lnTo>
                    <a:pt x="144780" y="44450"/>
                  </a:lnTo>
                  <a:lnTo>
                    <a:pt x="147320" y="60960"/>
                  </a:lnTo>
                  <a:lnTo>
                    <a:pt x="147320" y="80010"/>
                  </a:lnTo>
                  <a:lnTo>
                    <a:pt x="144780" y="96520"/>
                  </a:lnTo>
                  <a:lnTo>
                    <a:pt x="140970" y="113030"/>
                  </a:lnTo>
                  <a:lnTo>
                    <a:pt x="135890" y="128270"/>
                  </a:lnTo>
                  <a:lnTo>
                    <a:pt x="130810" y="140970"/>
                  </a:lnTo>
                  <a:lnTo>
                    <a:pt x="124460" y="151130"/>
                  </a:lnTo>
                  <a:lnTo>
                    <a:pt x="118110" y="161290"/>
                  </a:lnTo>
                  <a:lnTo>
                    <a:pt x="111760" y="168910"/>
                  </a:lnTo>
                  <a:lnTo>
                    <a:pt x="105410" y="177800"/>
                  </a:lnTo>
                  <a:lnTo>
                    <a:pt x="97790" y="185420"/>
                  </a:lnTo>
                  <a:lnTo>
                    <a:pt x="90170" y="193040"/>
                  </a:lnTo>
                  <a:lnTo>
                    <a:pt x="81280" y="200660"/>
                  </a:lnTo>
                  <a:lnTo>
                    <a:pt x="72390" y="207010"/>
                  </a:lnTo>
                  <a:lnTo>
                    <a:pt x="60960" y="212090"/>
                  </a:lnTo>
                  <a:lnTo>
                    <a:pt x="49530" y="215900"/>
                  </a:lnTo>
                  <a:lnTo>
                    <a:pt x="11430" y="222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318510" y="3862070"/>
              <a:ext cx="161291" cy="168911"/>
            </a:xfrm>
            <a:custGeom>
              <a:avLst/>
              <a:gdLst/>
              <a:ahLst/>
              <a:cxnLst/>
              <a:rect l="0" t="0" r="0" b="0"/>
              <a:pathLst>
                <a:path w="161291" h="168911">
                  <a:moveTo>
                    <a:pt x="29210" y="0"/>
                  </a:moveTo>
                  <a:lnTo>
                    <a:pt x="17780" y="11430"/>
                  </a:lnTo>
                  <a:lnTo>
                    <a:pt x="13970" y="19050"/>
                  </a:lnTo>
                  <a:lnTo>
                    <a:pt x="10160" y="29210"/>
                  </a:lnTo>
                  <a:lnTo>
                    <a:pt x="6350" y="40640"/>
                  </a:lnTo>
                  <a:lnTo>
                    <a:pt x="3810" y="54610"/>
                  </a:lnTo>
                  <a:lnTo>
                    <a:pt x="1270" y="71120"/>
                  </a:lnTo>
                  <a:lnTo>
                    <a:pt x="0" y="90170"/>
                  </a:lnTo>
                  <a:lnTo>
                    <a:pt x="2540" y="106680"/>
                  </a:lnTo>
                  <a:lnTo>
                    <a:pt x="8890" y="121920"/>
                  </a:lnTo>
                  <a:lnTo>
                    <a:pt x="15240" y="137160"/>
                  </a:lnTo>
                  <a:lnTo>
                    <a:pt x="24130" y="148590"/>
                  </a:lnTo>
                  <a:lnTo>
                    <a:pt x="33020" y="157480"/>
                  </a:lnTo>
                  <a:lnTo>
                    <a:pt x="41910" y="165100"/>
                  </a:lnTo>
                  <a:lnTo>
                    <a:pt x="55880" y="167640"/>
                  </a:lnTo>
                  <a:lnTo>
                    <a:pt x="71120" y="168910"/>
                  </a:lnTo>
                  <a:lnTo>
                    <a:pt x="88900" y="168910"/>
                  </a:lnTo>
                  <a:lnTo>
                    <a:pt x="102870" y="166370"/>
                  </a:lnTo>
                  <a:lnTo>
                    <a:pt x="114300" y="162560"/>
                  </a:lnTo>
                  <a:lnTo>
                    <a:pt x="124460" y="157480"/>
                  </a:lnTo>
                  <a:lnTo>
                    <a:pt x="134620" y="151130"/>
                  </a:lnTo>
                  <a:lnTo>
                    <a:pt x="142240" y="144780"/>
                  </a:lnTo>
                  <a:lnTo>
                    <a:pt x="151130" y="138430"/>
                  </a:lnTo>
                  <a:lnTo>
                    <a:pt x="156210" y="128270"/>
                  </a:lnTo>
                  <a:lnTo>
                    <a:pt x="158750" y="115570"/>
                  </a:lnTo>
                  <a:lnTo>
                    <a:pt x="161290" y="101600"/>
                  </a:lnTo>
                  <a:lnTo>
                    <a:pt x="158750" y="88900"/>
                  </a:lnTo>
                  <a:lnTo>
                    <a:pt x="152400" y="76200"/>
                  </a:lnTo>
                  <a:lnTo>
                    <a:pt x="142240" y="64770"/>
                  </a:lnTo>
                  <a:lnTo>
                    <a:pt x="132080" y="54610"/>
                  </a:lnTo>
                  <a:lnTo>
                    <a:pt x="119380" y="45720"/>
                  </a:lnTo>
                  <a:lnTo>
                    <a:pt x="107950" y="38100"/>
                  </a:lnTo>
                  <a:lnTo>
                    <a:pt x="93980" y="33020"/>
                  </a:lnTo>
                  <a:lnTo>
                    <a:pt x="81280" y="31750"/>
                  </a:lnTo>
                  <a:lnTo>
                    <a:pt x="29210" y="41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516630" y="3862070"/>
              <a:ext cx="151131" cy="186691"/>
            </a:xfrm>
            <a:custGeom>
              <a:avLst/>
              <a:gdLst/>
              <a:ahLst/>
              <a:cxnLst/>
              <a:rect l="0" t="0" r="0" b="0"/>
              <a:pathLst>
                <a:path w="151131" h="186691">
                  <a:moveTo>
                    <a:pt x="31750" y="0"/>
                  </a:moveTo>
                  <a:lnTo>
                    <a:pt x="20320" y="21590"/>
                  </a:lnTo>
                  <a:lnTo>
                    <a:pt x="15240" y="31750"/>
                  </a:lnTo>
                  <a:lnTo>
                    <a:pt x="11430" y="41910"/>
                  </a:lnTo>
                  <a:lnTo>
                    <a:pt x="7620" y="53340"/>
                  </a:lnTo>
                  <a:lnTo>
                    <a:pt x="5080" y="64770"/>
                  </a:lnTo>
                  <a:lnTo>
                    <a:pt x="3810" y="76200"/>
                  </a:lnTo>
                  <a:lnTo>
                    <a:pt x="2540" y="90170"/>
                  </a:lnTo>
                  <a:lnTo>
                    <a:pt x="1270" y="104140"/>
                  </a:lnTo>
                  <a:lnTo>
                    <a:pt x="0" y="135890"/>
                  </a:lnTo>
                  <a:lnTo>
                    <a:pt x="3810" y="149860"/>
                  </a:lnTo>
                  <a:lnTo>
                    <a:pt x="10160" y="162560"/>
                  </a:lnTo>
                  <a:lnTo>
                    <a:pt x="16510" y="175260"/>
                  </a:lnTo>
                  <a:lnTo>
                    <a:pt x="26670" y="182880"/>
                  </a:lnTo>
                  <a:lnTo>
                    <a:pt x="36830" y="185420"/>
                  </a:lnTo>
                  <a:lnTo>
                    <a:pt x="49530" y="186690"/>
                  </a:lnTo>
                  <a:lnTo>
                    <a:pt x="60960" y="184150"/>
                  </a:lnTo>
                  <a:lnTo>
                    <a:pt x="72390" y="179070"/>
                  </a:lnTo>
                  <a:lnTo>
                    <a:pt x="83820" y="171450"/>
                  </a:lnTo>
                  <a:lnTo>
                    <a:pt x="92710" y="165100"/>
                  </a:lnTo>
                  <a:lnTo>
                    <a:pt x="101600" y="157480"/>
                  </a:lnTo>
                  <a:lnTo>
                    <a:pt x="109220" y="151130"/>
                  </a:lnTo>
                  <a:lnTo>
                    <a:pt x="118110" y="142240"/>
                  </a:lnTo>
                  <a:lnTo>
                    <a:pt x="125730" y="133350"/>
                  </a:lnTo>
                  <a:lnTo>
                    <a:pt x="132080" y="124460"/>
                  </a:lnTo>
                  <a:lnTo>
                    <a:pt x="138430" y="114300"/>
                  </a:lnTo>
                  <a:lnTo>
                    <a:pt x="143510" y="104140"/>
                  </a:lnTo>
                  <a:lnTo>
                    <a:pt x="148590" y="93980"/>
                  </a:lnTo>
                  <a:lnTo>
                    <a:pt x="149860" y="82550"/>
                  </a:lnTo>
                  <a:lnTo>
                    <a:pt x="151130" y="69850"/>
                  </a:lnTo>
                  <a:lnTo>
                    <a:pt x="149860" y="57150"/>
                  </a:lnTo>
                  <a:lnTo>
                    <a:pt x="143510" y="45720"/>
                  </a:lnTo>
                  <a:lnTo>
                    <a:pt x="135890" y="36830"/>
                  </a:lnTo>
                  <a:lnTo>
                    <a:pt x="125730" y="27940"/>
                  </a:lnTo>
                  <a:lnTo>
                    <a:pt x="114300" y="22860"/>
                  </a:lnTo>
                  <a:lnTo>
                    <a:pt x="101600" y="21590"/>
                  </a:lnTo>
                  <a:lnTo>
                    <a:pt x="88900" y="21590"/>
                  </a:lnTo>
                  <a:lnTo>
                    <a:pt x="76200" y="22860"/>
                  </a:lnTo>
                  <a:lnTo>
                    <a:pt x="62230" y="26670"/>
                  </a:lnTo>
                  <a:lnTo>
                    <a:pt x="10160" y="52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685540" y="3872230"/>
              <a:ext cx="115571" cy="198121"/>
            </a:xfrm>
            <a:custGeom>
              <a:avLst/>
              <a:gdLst/>
              <a:ahLst/>
              <a:cxnLst/>
              <a:rect l="0" t="0" r="0" b="0"/>
              <a:pathLst>
                <a:path w="115571" h="198121">
                  <a:moveTo>
                    <a:pt x="0" y="31750"/>
                  </a:moveTo>
                  <a:lnTo>
                    <a:pt x="10160" y="54610"/>
                  </a:lnTo>
                  <a:lnTo>
                    <a:pt x="15240" y="66040"/>
                  </a:lnTo>
                  <a:lnTo>
                    <a:pt x="19050" y="80010"/>
                  </a:lnTo>
                  <a:lnTo>
                    <a:pt x="22860" y="95250"/>
                  </a:lnTo>
                  <a:lnTo>
                    <a:pt x="30480" y="128270"/>
                  </a:lnTo>
                  <a:lnTo>
                    <a:pt x="34290" y="144780"/>
                  </a:lnTo>
                  <a:lnTo>
                    <a:pt x="36830" y="161290"/>
                  </a:lnTo>
                  <a:lnTo>
                    <a:pt x="38100" y="176530"/>
                  </a:lnTo>
                  <a:lnTo>
                    <a:pt x="39370" y="191770"/>
                  </a:lnTo>
                  <a:lnTo>
                    <a:pt x="39370" y="198120"/>
                  </a:lnTo>
                  <a:lnTo>
                    <a:pt x="38100" y="198120"/>
                  </a:lnTo>
                  <a:lnTo>
                    <a:pt x="35560" y="195580"/>
                  </a:lnTo>
                  <a:lnTo>
                    <a:pt x="35560" y="185420"/>
                  </a:lnTo>
                  <a:lnTo>
                    <a:pt x="35560" y="170180"/>
                  </a:lnTo>
                  <a:lnTo>
                    <a:pt x="38100" y="152400"/>
                  </a:lnTo>
                  <a:lnTo>
                    <a:pt x="40640" y="133350"/>
                  </a:lnTo>
                  <a:lnTo>
                    <a:pt x="45720" y="92710"/>
                  </a:lnTo>
                  <a:lnTo>
                    <a:pt x="52070" y="74930"/>
                  </a:lnTo>
                  <a:lnTo>
                    <a:pt x="58420" y="58420"/>
                  </a:lnTo>
                  <a:lnTo>
                    <a:pt x="67310" y="41910"/>
                  </a:lnTo>
                  <a:lnTo>
                    <a:pt x="76200" y="30480"/>
                  </a:lnTo>
                  <a:lnTo>
                    <a:pt x="85090" y="21590"/>
                  </a:lnTo>
                  <a:lnTo>
                    <a:pt x="115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940810" y="3858260"/>
              <a:ext cx="196851" cy="207011"/>
            </a:xfrm>
            <a:custGeom>
              <a:avLst/>
              <a:gdLst/>
              <a:ahLst/>
              <a:cxnLst/>
              <a:rect l="0" t="0" r="0" b="0"/>
              <a:pathLst>
                <a:path w="196851" h="207011">
                  <a:moveTo>
                    <a:pt x="71120" y="140970"/>
                  </a:moveTo>
                  <a:lnTo>
                    <a:pt x="87630" y="129540"/>
                  </a:lnTo>
                  <a:lnTo>
                    <a:pt x="95250" y="121920"/>
                  </a:lnTo>
                  <a:lnTo>
                    <a:pt x="105410" y="114300"/>
                  </a:lnTo>
                  <a:lnTo>
                    <a:pt x="123190" y="97790"/>
                  </a:lnTo>
                  <a:lnTo>
                    <a:pt x="147320" y="73660"/>
                  </a:lnTo>
                  <a:lnTo>
                    <a:pt x="166370" y="54610"/>
                  </a:lnTo>
                  <a:lnTo>
                    <a:pt x="172720" y="43180"/>
                  </a:lnTo>
                  <a:lnTo>
                    <a:pt x="173990" y="31750"/>
                  </a:lnTo>
                  <a:lnTo>
                    <a:pt x="175260" y="19050"/>
                  </a:lnTo>
                  <a:lnTo>
                    <a:pt x="170180" y="10160"/>
                  </a:lnTo>
                  <a:lnTo>
                    <a:pt x="162560" y="3810"/>
                  </a:lnTo>
                  <a:lnTo>
                    <a:pt x="153670" y="0"/>
                  </a:lnTo>
                  <a:lnTo>
                    <a:pt x="139700" y="0"/>
                  </a:lnTo>
                  <a:lnTo>
                    <a:pt x="123190" y="2540"/>
                  </a:lnTo>
                  <a:lnTo>
                    <a:pt x="105410" y="6350"/>
                  </a:lnTo>
                  <a:lnTo>
                    <a:pt x="90170" y="11430"/>
                  </a:lnTo>
                  <a:lnTo>
                    <a:pt x="77470" y="16510"/>
                  </a:lnTo>
                  <a:lnTo>
                    <a:pt x="64770" y="22860"/>
                  </a:lnTo>
                  <a:lnTo>
                    <a:pt x="52070" y="29210"/>
                  </a:lnTo>
                  <a:lnTo>
                    <a:pt x="40640" y="35560"/>
                  </a:lnTo>
                  <a:lnTo>
                    <a:pt x="29210" y="43180"/>
                  </a:lnTo>
                  <a:lnTo>
                    <a:pt x="20320" y="54610"/>
                  </a:lnTo>
                  <a:lnTo>
                    <a:pt x="11430" y="68580"/>
                  </a:lnTo>
                  <a:lnTo>
                    <a:pt x="2540" y="85090"/>
                  </a:lnTo>
                  <a:lnTo>
                    <a:pt x="0" y="102870"/>
                  </a:lnTo>
                  <a:lnTo>
                    <a:pt x="0" y="119380"/>
                  </a:lnTo>
                  <a:lnTo>
                    <a:pt x="2540" y="137160"/>
                  </a:lnTo>
                  <a:lnTo>
                    <a:pt x="7620" y="151130"/>
                  </a:lnTo>
                  <a:lnTo>
                    <a:pt x="13970" y="162560"/>
                  </a:lnTo>
                  <a:lnTo>
                    <a:pt x="22860" y="172720"/>
                  </a:lnTo>
                  <a:lnTo>
                    <a:pt x="31750" y="180340"/>
                  </a:lnTo>
                  <a:lnTo>
                    <a:pt x="40640" y="186690"/>
                  </a:lnTo>
                  <a:lnTo>
                    <a:pt x="50800" y="193040"/>
                  </a:lnTo>
                  <a:lnTo>
                    <a:pt x="60960" y="196850"/>
                  </a:lnTo>
                  <a:lnTo>
                    <a:pt x="71120" y="201930"/>
                  </a:lnTo>
                  <a:lnTo>
                    <a:pt x="81280" y="205740"/>
                  </a:lnTo>
                  <a:lnTo>
                    <a:pt x="91440" y="207010"/>
                  </a:lnTo>
                  <a:lnTo>
                    <a:pt x="102870" y="207010"/>
                  </a:lnTo>
                  <a:lnTo>
                    <a:pt x="113030" y="205740"/>
                  </a:lnTo>
                  <a:lnTo>
                    <a:pt x="123190" y="204470"/>
                  </a:lnTo>
                  <a:lnTo>
                    <a:pt x="133350" y="201930"/>
                  </a:lnTo>
                  <a:lnTo>
                    <a:pt x="144780" y="198120"/>
                  </a:lnTo>
                  <a:lnTo>
                    <a:pt x="165100" y="193040"/>
                  </a:lnTo>
                  <a:lnTo>
                    <a:pt x="196850" y="1828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221480" y="3852838"/>
              <a:ext cx="160121" cy="218783"/>
            </a:xfrm>
            <a:custGeom>
              <a:avLst/>
              <a:gdLst/>
              <a:ahLst/>
              <a:cxnLst/>
              <a:rect l="0" t="0" r="0" b="0"/>
              <a:pathLst>
                <a:path w="160121" h="218783">
                  <a:moveTo>
                    <a:pt x="0" y="29552"/>
                  </a:moveTo>
                  <a:lnTo>
                    <a:pt x="0" y="171792"/>
                  </a:lnTo>
                  <a:lnTo>
                    <a:pt x="1270" y="188302"/>
                  </a:lnTo>
                  <a:lnTo>
                    <a:pt x="3810" y="202272"/>
                  </a:lnTo>
                  <a:lnTo>
                    <a:pt x="6350" y="214972"/>
                  </a:lnTo>
                  <a:lnTo>
                    <a:pt x="6350" y="218782"/>
                  </a:lnTo>
                  <a:lnTo>
                    <a:pt x="5080" y="216242"/>
                  </a:lnTo>
                  <a:lnTo>
                    <a:pt x="3810" y="211162"/>
                  </a:lnTo>
                  <a:lnTo>
                    <a:pt x="2540" y="199732"/>
                  </a:lnTo>
                  <a:lnTo>
                    <a:pt x="2540" y="184492"/>
                  </a:lnTo>
                  <a:lnTo>
                    <a:pt x="1270" y="167982"/>
                  </a:lnTo>
                  <a:lnTo>
                    <a:pt x="2540" y="154012"/>
                  </a:lnTo>
                  <a:lnTo>
                    <a:pt x="3810" y="141312"/>
                  </a:lnTo>
                  <a:lnTo>
                    <a:pt x="6350" y="128612"/>
                  </a:lnTo>
                  <a:lnTo>
                    <a:pt x="10160" y="114642"/>
                  </a:lnTo>
                  <a:lnTo>
                    <a:pt x="15240" y="99402"/>
                  </a:lnTo>
                  <a:lnTo>
                    <a:pt x="20320" y="82892"/>
                  </a:lnTo>
                  <a:lnTo>
                    <a:pt x="26670" y="70192"/>
                  </a:lnTo>
                  <a:lnTo>
                    <a:pt x="33020" y="58762"/>
                  </a:lnTo>
                  <a:lnTo>
                    <a:pt x="39370" y="49872"/>
                  </a:lnTo>
                  <a:lnTo>
                    <a:pt x="48260" y="42252"/>
                  </a:lnTo>
                  <a:lnTo>
                    <a:pt x="57150" y="35902"/>
                  </a:lnTo>
                  <a:lnTo>
                    <a:pt x="66040" y="29552"/>
                  </a:lnTo>
                  <a:lnTo>
                    <a:pt x="76200" y="25742"/>
                  </a:lnTo>
                  <a:lnTo>
                    <a:pt x="85090" y="20662"/>
                  </a:lnTo>
                  <a:lnTo>
                    <a:pt x="96520" y="16852"/>
                  </a:lnTo>
                  <a:lnTo>
                    <a:pt x="107950" y="13042"/>
                  </a:lnTo>
                  <a:lnTo>
                    <a:pt x="123190" y="9232"/>
                  </a:lnTo>
                  <a:lnTo>
                    <a:pt x="1601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262880" y="3685540"/>
              <a:ext cx="464821" cy="387351"/>
            </a:xfrm>
            <a:custGeom>
              <a:avLst/>
              <a:gdLst/>
              <a:ahLst/>
              <a:cxnLst/>
              <a:rect l="0" t="0" r="0" b="0"/>
              <a:pathLst>
                <a:path w="464821" h="387351">
                  <a:moveTo>
                    <a:pt x="254000" y="17780"/>
                  </a:moveTo>
                  <a:lnTo>
                    <a:pt x="242570" y="7620"/>
                  </a:lnTo>
                  <a:lnTo>
                    <a:pt x="234950" y="3810"/>
                  </a:lnTo>
                  <a:lnTo>
                    <a:pt x="224790" y="1270"/>
                  </a:lnTo>
                  <a:lnTo>
                    <a:pt x="213360" y="0"/>
                  </a:lnTo>
                  <a:lnTo>
                    <a:pt x="200660" y="1270"/>
                  </a:lnTo>
                  <a:lnTo>
                    <a:pt x="185420" y="5080"/>
                  </a:lnTo>
                  <a:lnTo>
                    <a:pt x="170180" y="8890"/>
                  </a:lnTo>
                  <a:lnTo>
                    <a:pt x="156210" y="15240"/>
                  </a:lnTo>
                  <a:lnTo>
                    <a:pt x="142240" y="20320"/>
                  </a:lnTo>
                  <a:lnTo>
                    <a:pt x="130810" y="26670"/>
                  </a:lnTo>
                  <a:lnTo>
                    <a:pt x="120650" y="33020"/>
                  </a:lnTo>
                  <a:lnTo>
                    <a:pt x="111760" y="40640"/>
                  </a:lnTo>
                  <a:lnTo>
                    <a:pt x="102870" y="46990"/>
                  </a:lnTo>
                  <a:lnTo>
                    <a:pt x="95250" y="54610"/>
                  </a:lnTo>
                  <a:lnTo>
                    <a:pt x="90170" y="63500"/>
                  </a:lnTo>
                  <a:lnTo>
                    <a:pt x="85090" y="73660"/>
                  </a:lnTo>
                  <a:lnTo>
                    <a:pt x="80010" y="82550"/>
                  </a:lnTo>
                  <a:lnTo>
                    <a:pt x="76200" y="92710"/>
                  </a:lnTo>
                  <a:lnTo>
                    <a:pt x="72390" y="102870"/>
                  </a:lnTo>
                  <a:lnTo>
                    <a:pt x="72390" y="114300"/>
                  </a:lnTo>
                  <a:lnTo>
                    <a:pt x="73660" y="127000"/>
                  </a:lnTo>
                  <a:lnTo>
                    <a:pt x="77470" y="139700"/>
                  </a:lnTo>
                  <a:lnTo>
                    <a:pt x="83820" y="152400"/>
                  </a:lnTo>
                  <a:lnTo>
                    <a:pt x="91440" y="163830"/>
                  </a:lnTo>
                  <a:lnTo>
                    <a:pt x="100330" y="175260"/>
                  </a:lnTo>
                  <a:lnTo>
                    <a:pt x="110490" y="182880"/>
                  </a:lnTo>
                  <a:lnTo>
                    <a:pt x="121920" y="190500"/>
                  </a:lnTo>
                  <a:lnTo>
                    <a:pt x="134620" y="196850"/>
                  </a:lnTo>
                  <a:lnTo>
                    <a:pt x="139700" y="199390"/>
                  </a:lnTo>
                  <a:lnTo>
                    <a:pt x="138430" y="199390"/>
                  </a:lnTo>
                  <a:lnTo>
                    <a:pt x="134620" y="199390"/>
                  </a:lnTo>
                  <a:lnTo>
                    <a:pt x="121920" y="200660"/>
                  </a:lnTo>
                  <a:lnTo>
                    <a:pt x="113030" y="203200"/>
                  </a:lnTo>
                  <a:lnTo>
                    <a:pt x="104140" y="205740"/>
                  </a:lnTo>
                  <a:lnTo>
                    <a:pt x="83820" y="212090"/>
                  </a:lnTo>
                  <a:lnTo>
                    <a:pt x="73660" y="215900"/>
                  </a:lnTo>
                  <a:lnTo>
                    <a:pt x="63500" y="222250"/>
                  </a:lnTo>
                  <a:lnTo>
                    <a:pt x="53340" y="227330"/>
                  </a:lnTo>
                  <a:lnTo>
                    <a:pt x="44450" y="233680"/>
                  </a:lnTo>
                  <a:lnTo>
                    <a:pt x="35560" y="240030"/>
                  </a:lnTo>
                  <a:lnTo>
                    <a:pt x="27940" y="247650"/>
                  </a:lnTo>
                  <a:lnTo>
                    <a:pt x="20320" y="257810"/>
                  </a:lnTo>
                  <a:lnTo>
                    <a:pt x="12700" y="270510"/>
                  </a:lnTo>
                  <a:lnTo>
                    <a:pt x="5080" y="284480"/>
                  </a:lnTo>
                  <a:lnTo>
                    <a:pt x="1270" y="297180"/>
                  </a:lnTo>
                  <a:lnTo>
                    <a:pt x="0" y="309880"/>
                  </a:lnTo>
                  <a:lnTo>
                    <a:pt x="1270" y="321310"/>
                  </a:lnTo>
                  <a:lnTo>
                    <a:pt x="3810" y="331470"/>
                  </a:lnTo>
                  <a:lnTo>
                    <a:pt x="7620" y="340360"/>
                  </a:lnTo>
                  <a:lnTo>
                    <a:pt x="12700" y="349250"/>
                  </a:lnTo>
                  <a:lnTo>
                    <a:pt x="19050" y="356870"/>
                  </a:lnTo>
                  <a:lnTo>
                    <a:pt x="27940" y="364490"/>
                  </a:lnTo>
                  <a:lnTo>
                    <a:pt x="36830" y="372110"/>
                  </a:lnTo>
                  <a:lnTo>
                    <a:pt x="50800" y="377190"/>
                  </a:lnTo>
                  <a:lnTo>
                    <a:pt x="67310" y="379730"/>
                  </a:lnTo>
                  <a:lnTo>
                    <a:pt x="87630" y="382270"/>
                  </a:lnTo>
                  <a:lnTo>
                    <a:pt x="105410" y="381000"/>
                  </a:lnTo>
                  <a:lnTo>
                    <a:pt x="121920" y="378460"/>
                  </a:lnTo>
                  <a:lnTo>
                    <a:pt x="138430" y="374650"/>
                  </a:lnTo>
                  <a:lnTo>
                    <a:pt x="153670" y="369570"/>
                  </a:lnTo>
                  <a:lnTo>
                    <a:pt x="167640" y="363220"/>
                  </a:lnTo>
                  <a:lnTo>
                    <a:pt x="182880" y="356870"/>
                  </a:lnTo>
                  <a:lnTo>
                    <a:pt x="195580" y="347980"/>
                  </a:lnTo>
                  <a:lnTo>
                    <a:pt x="208280" y="337820"/>
                  </a:lnTo>
                  <a:lnTo>
                    <a:pt x="252730" y="293370"/>
                  </a:lnTo>
                  <a:lnTo>
                    <a:pt x="261620" y="280670"/>
                  </a:lnTo>
                  <a:lnTo>
                    <a:pt x="267970" y="267970"/>
                  </a:lnTo>
                  <a:lnTo>
                    <a:pt x="274320" y="255270"/>
                  </a:lnTo>
                  <a:lnTo>
                    <a:pt x="280670" y="242570"/>
                  </a:lnTo>
                  <a:lnTo>
                    <a:pt x="287020" y="231140"/>
                  </a:lnTo>
                  <a:lnTo>
                    <a:pt x="293370" y="219710"/>
                  </a:lnTo>
                  <a:lnTo>
                    <a:pt x="298450" y="208280"/>
                  </a:lnTo>
                  <a:lnTo>
                    <a:pt x="300990" y="194310"/>
                  </a:lnTo>
                  <a:lnTo>
                    <a:pt x="302260" y="181610"/>
                  </a:lnTo>
                  <a:lnTo>
                    <a:pt x="303530" y="177800"/>
                  </a:lnTo>
                  <a:lnTo>
                    <a:pt x="302260" y="179070"/>
                  </a:lnTo>
                  <a:lnTo>
                    <a:pt x="299720" y="185420"/>
                  </a:lnTo>
                  <a:lnTo>
                    <a:pt x="298450" y="195580"/>
                  </a:lnTo>
                  <a:lnTo>
                    <a:pt x="298450" y="207010"/>
                  </a:lnTo>
                  <a:lnTo>
                    <a:pt x="297180" y="222250"/>
                  </a:lnTo>
                  <a:lnTo>
                    <a:pt x="297180" y="252730"/>
                  </a:lnTo>
                  <a:lnTo>
                    <a:pt x="295910" y="314960"/>
                  </a:lnTo>
                  <a:lnTo>
                    <a:pt x="294640" y="321310"/>
                  </a:lnTo>
                  <a:lnTo>
                    <a:pt x="293370" y="322580"/>
                  </a:lnTo>
                  <a:lnTo>
                    <a:pt x="290830" y="318770"/>
                  </a:lnTo>
                  <a:lnTo>
                    <a:pt x="289560" y="309880"/>
                  </a:lnTo>
                  <a:lnTo>
                    <a:pt x="288290" y="297180"/>
                  </a:lnTo>
                  <a:lnTo>
                    <a:pt x="287020" y="281940"/>
                  </a:lnTo>
                  <a:lnTo>
                    <a:pt x="289560" y="266700"/>
                  </a:lnTo>
                  <a:lnTo>
                    <a:pt x="292100" y="251460"/>
                  </a:lnTo>
                  <a:lnTo>
                    <a:pt x="297180" y="237490"/>
                  </a:lnTo>
                  <a:lnTo>
                    <a:pt x="303530" y="224790"/>
                  </a:lnTo>
                  <a:lnTo>
                    <a:pt x="312420" y="214630"/>
                  </a:lnTo>
                  <a:lnTo>
                    <a:pt x="320040" y="205740"/>
                  </a:lnTo>
                  <a:lnTo>
                    <a:pt x="332740" y="201930"/>
                  </a:lnTo>
                  <a:lnTo>
                    <a:pt x="345440" y="200660"/>
                  </a:lnTo>
                  <a:lnTo>
                    <a:pt x="360680" y="203200"/>
                  </a:lnTo>
                  <a:lnTo>
                    <a:pt x="373380" y="209550"/>
                  </a:lnTo>
                  <a:lnTo>
                    <a:pt x="383540" y="218440"/>
                  </a:lnTo>
                  <a:lnTo>
                    <a:pt x="393700" y="228600"/>
                  </a:lnTo>
                  <a:lnTo>
                    <a:pt x="400050" y="240030"/>
                  </a:lnTo>
                  <a:lnTo>
                    <a:pt x="406400" y="250190"/>
                  </a:lnTo>
                  <a:lnTo>
                    <a:pt x="411480" y="260350"/>
                  </a:lnTo>
                  <a:lnTo>
                    <a:pt x="416560" y="274320"/>
                  </a:lnTo>
                  <a:lnTo>
                    <a:pt x="420370" y="290830"/>
                  </a:lnTo>
                  <a:lnTo>
                    <a:pt x="425450" y="308610"/>
                  </a:lnTo>
                  <a:lnTo>
                    <a:pt x="429260" y="323850"/>
                  </a:lnTo>
                  <a:lnTo>
                    <a:pt x="433070" y="337820"/>
                  </a:lnTo>
                  <a:lnTo>
                    <a:pt x="464820" y="387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654040" y="3854450"/>
              <a:ext cx="304801" cy="444501"/>
            </a:xfrm>
            <a:custGeom>
              <a:avLst/>
              <a:gdLst/>
              <a:ahLst/>
              <a:cxnLst/>
              <a:rect l="0" t="0" r="0" b="0"/>
              <a:pathLst>
                <a:path w="304801" h="444501">
                  <a:moveTo>
                    <a:pt x="304800" y="17780"/>
                  </a:moveTo>
                  <a:lnTo>
                    <a:pt x="283210" y="6350"/>
                  </a:lnTo>
                  <a:lnTo>
                    <a:pt x="271780" y="3810"/>
                  </a:lnTo>
                  <a:lnTo>
                    <a:pt x="259080" y="1270"/>
                  </a:lnTo>
                  <a:lnTo>
                    <a:pt x="246380" y="0"/>
                  </a:lnTo>
                  <a:lnTo>
                    <a:pt x="234950" y="0"/>
                  </a:lnTo>
                  <a:lnTo>
                    <a:pt x="223520" y="1270"/>
                  </a:lnTo>
                  <a:lnTo>
                    <a:pt x="212090" y="3810"/>
                  </a:lnTo>
                  <a:lnTo>
                    <a:pt x="200660" y="6350"/>
                  </a:lnTo>
                  <a:lnTo>
                    <a:pt x="190500" y="11430"/>
                  </a:lnTo>
                  <a:lnTo>
                    <a:pt x="179070" y="17780"/>
                  </a:lnTo>
                  <a:lnTo>
                    <a:pt x="171450" y="24130"/>
                  </a:lnTo>
                  <a:lnTo>
                    <a:pt x="163830" y="33020"/>
                  </a:lnTo>
                  <a:lnTo>
                    <a:pt x="152400" y="50800"/>
                  </a:lnTo>
                  <a:lnTo>
                    <a:pt x="139700" y="71120"/>
                  </a:lnTo>
                  <a:lnTo>
                    <a:pt x="133350" y="81280"/>
                  </a:lnTo>
                  <a:lnTo>
                    <a:pt x="128270" y="91440"/>
                  </a:lnTo>
                  <a:lnTo>
                    <a:pt x="124460" y="102870"/>
                  </a:lnTo>
                  <a:lnTo>
                    <a:pt x="123190" y="115570"/>
                  </a:lnTo>
                  <a:lnTo>
                    <a:pt x="123190" y="129540"/>
                  </a:lnTo>
                  <a:lnTo>
                    <a:pt x="123190" y="144780"/>
                  </a:lnTo>
                  <a:lnTo>
                    <a:pt x="127000" y="157480"/>
                  </a:lnTo>
                  <a:lnTo>
                    <a:pt x="130810" y="168910"/>
                  </a:lnTo>
                  <a:lnTo>
                    <a:pt x="137160" y="177800"/>
                  </a:lnTo>
                  <a:lnTo>
                    <a:pt x="147320" y="184150"/>
                  </a:lnTo>
                  <a:lnTo>
                    <a:pt x="161290" y="187960"/>
                  </a:lnTo>
                  <a:lnTo>
                    <a:pt x="177800" y="191770"/>
                  </a:lnTo>
                  <a:lnTo>
                    <a:pt x="190500" y="190500"/>
                  </a:lnTo>
                  <a:lnTo>
                    <a:pt x="201930" y="187960"/>
                  </a:lnTo>
                  <a:lnTo>
                    <a:pt x="212090" y="184150"/>
                  </a:lnTo>
                  <a:lnTo>
                    <a:pt x="220980" y="177800"/>
                  </a:lnTo>
                  <a:lnTo>
                    <a:pt x="228600" y="170180"/>
                  </a:lnTo>
                  <a:lnTo>
                    <a:pt x="236220" y="161290"/>
                  </a:lnTo>
                  <a:lnTo>
                    <a:pt x="243840" y="152400"/>
                  </a:lnTo>
                  <a:lnTo>
                    <a:pt x="251460" y="142240"/>
                  </a:lnTo>
                  <a:lnTo>
                    <a:pt x="259080" y="132080"/>
                  </a:lnTo>
                  <a:lnTo>
                    <a:pt x="265430" y="121920"/>
                  </a:lnTo>
                  <a:lnTo>
                    <a:pt x="270510" y="111760"/>
                  </a:lnTo>
                  <a:lnTo>
                    <a:pt x="274320" y="101600"/>
                  </a:lnTo>
                  <a:lnTo>
                    <a:pt x="279400" y="91440"/>
                  </a:lnTo>
                  <a:lnTo>
                    <a:pt x="283210" y="81280"/>
                  </a:lnTo>
                  <a:lnTo>
                    <a:pt x="290830" y="59690"/>
                  </a:lnTo>
                  <a:lnTo>
                    <a:pt x="298450" y="39370"/>
                  </a:lnTo>
                  <a:lnTo>
                    <a:pt x="299720" y="38100"/>
                  </a:lnTo>
                  <a:lnTo>
                    <a:pt x="298450" y="43180"/>
                  </a:lnTo>
                  <a:lnTo>
                    <a:pt x="297180" y="52070"/>
                  </a:lnTo>
                  <a:lnTo>
                    <a:pt x="294640" y="62230"/>
                  </a:lnTo>
                  <a:lnTo>
                    <a:pt x="292100" y="71120"/>
                  </a:lnTo>
                  <a:lnTo>
                    <a:pt x="289560" y="81280"/>
                  </a:lnTo>
                  <a:lnTo>
                    <a:pt x="288290" y="92710"/>
                  </a:lnTo>
                  <a:lnTo>
                    <a:pt x="287020" y="105410"/>
                  </a:lnTo>
                  <a:lnTo>
                    <a:pt x="285750" y="118110"/>
                  </a:lnTo>
                  <a:lnTo>
                    <a:pt x="285750" y="132080"/>
                  </a:lnTo>
                  <a:lnTo>
                    <a:pt x="284480" y="158750"/>
                  </a:lnTo>
                  <a:lnTo>
                    <a:pt x="285750" y="172720"/>
                  </a:lnTo>
                  <a:lnTo>
                    <a:pt x="287020" y="186690"/>
                  </a:lnTo>
                  <a:lnTo>
                    <a:pt x="289560" y="200660"/>
                  </a:lnTo>
                  <a:lnTo>
                    <a:pt x="290830" y="215900"/>
                  </a:lnTo>
                  <a:lnTo>
                    <a:pt x="292100" y="231140"/>
                  </a:lnTo>
                  <a:lnTo>
                    <a:pt x="293370" y="264160"/>
                  </a:lnTo>
                  <a:lnTo>
                    <a:pt x="294640" y="293370"/>
                  </a:lnTo>
                  <a:lnTo>
                    <a:pt x="295910" y="307340"/>
                  </a:lnTo>
                  <a:lnTo>
                    <a:pt x="297180" y="320040"/>
                  </a:lnTo>
                  <a:lnTo>
                    <a:pt x="299720" y="331470"/>
                  </a:lnTo>
                  <a:lnTo>
                    <a:pt x="300990" y="342900"/>
                  </a:lnTo>
                  <a:lnTo>
                    <a:pt x="299720" y="353060"/>
                  </a:lnTo>
                  <a:lnTo>
                    <a:pt x="298450" y="364490"/>
                  </a:lnTo>
                  <a:lnTo>
                    <a:pt x="292100" y="375920"/>
                  </a:lnTo>
                  <a:lnTo>
                    <a:pt x="283210" y="388620"/>
                  </a:lnTo>
                  <a:lnTo>
                    <a:pt x="273050" y="402590"/>
                  </a:lnTo>
                  <a:lnTo>
                    <a:pt x="262890" y="412750"/>
                  </a:lnTo>
                  <a:lnTo>
                    <a:pt x="252730" y="422910"/>
                  </a:lnTo>
                  <a:lnTo>
                    <a:pt x="241300" y="431800"/>
                  </a:lnTo>
                  <a:lnTo>
                    <a:pt x="227330" y="438150"/>
                  </a:lnTo>
                  <a:lnTo>
                    <a:pt x="212090" y="441960"/>
                  </a:lnTo>
                  <a:lnTo>
                    <a:pt x="193040" y="444500"/>
                  </a:lnTo>
                  <a:lnTo>
                    <a:pt x="173990" y="444500"/>
                  </a:lnTo>
                  <a:lnTo>
                    <a:pt x="154940" y="444500"/>
                  </a:lnTo>
                  <a:lnTo>
                    <a:pt x="134620" y="441960"/>
                  </a:lnTo>
                  <a:lnTo>
                    <a:pt x="118110" y="440690"/>
                  </a:lnTo>
                  <a:lnTo>
                    <a:pt x="102870" y="436880"/>
                  </a:lnTo>
                  <a:lnTo>
                    <a:pt x="90170" y="434340"/>
                  </a:lnTo>
                  <a:lnTo>
                    <a:pt x="77470" y="430530"/>
                  </a:lnTo>
                  <a:lnTo>
                    <a:pt x="66040" y="425450"/>
                  </a:lnTo>
                  <a:lnTo>
                    <a:pt x="54610" y="419100"/>
                  </a:lnTo>
                  <a:lnTo>
                    <a:pt x="43180" y="412750"/>
                  </a:lnTo>
                  <a:lnTo>
                    <a:pt x="31750" y="406400"/>
                  </a:lnTo>
                  <a:lnTo>
                    <a:pt x="0" y="3860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884680" y="5176520"/>
            <a:ext cx="693421" cy="369571"/>
            <a:chOff x="1884680" y="5176520"/>
            <a:chExt cx="693421" cy="369571"/>
          </a:xfrm>
        </p:grpSpPr>
        <p:sp>
          <p:nvSpPr>
            <p:cNvPr id="51" name="Freeform 50"/>
            <p:cNvSpPr/>
            <p:nvPr/>
          </p:nvSpPr>
          <p:spPr>
            <a:xfrm>
              <a:off x="1884680" y="5229860"/>
              <a:ext cx="21591" cy="316231"/>
            </a:xfrm>
            <a:custGeom>
              <a:avLst/>
              <a:gdLst/>
              <a:ahLst/>
              <a:cxnLst/>
              <a:rect l="0" t="0" r="0" b="0"/>
              <a:pathLst>
                <a:path w="21591" h="316231">
                  <a:moveTo>
                    <a:pt x="0" y="0"/>
                  </a:moveTo>
                  <a:lnTo>
                    <a:pt x="5080" y="29210"/>
                  </a:lnTo>
                  <a:lnTo>
                    <a:pt x="8890" y="40640"/>
                  </a:lnTo>
                  <a:lnTo>
                    <a:pt x="11430" y="52070"/>
                  </a:lnTo>
                  <a:lnTo>
                    <a:pt x="13970" y="62230"/>
                  </a:lnTo>
                  <a:lnTo>
                    <a:pt x="16510" y="76200"/>
                  </a:lnTo>
                  <a:lnTo>
                    <a:pt x="17780" y="90170"/>
                  </a:lnTo>
                  <a:lnTo>
                    <a:pt x="19050" y="106680"/>
                  </a:lnTo>
                  <a:lnTo>
                    <a:pt x="20320" y="135890"/>
                  </a:lnTo>
                  <a:lnTo>
                    <a:pt x="20320" y="182880"/>
                  </a:lnTo>
                  <a:lnTo>
                    <a:pt x="21590" y="316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948180" y="5184140"/>
              <a:ext cx="204471" cy="351791"/>
            </a:xfrm>
            <a:custGeom>
              <a:avLst/>
              <a:gdLst/>
              <a:ahLst/>
              <a:cxnLst/>
              <a:rect l="0" t="0" r="0" b="0"/>
              <a:pathLst>
                <a:path w="204471" h="351791">
                  <a:moveTo>
                    <a:pt x="0" y="67310"/>
                  </a:moveTo>
                  <a:lnTo>
                    <a:pt x="21590" y="55880"/>
                  </a:lnTo>
                  <a:lnTo>
                    <a:pt x="31750" y="52070"/>
                  </a:lnTo>
                  <a:lnTo>
                    <a:pt x="41910" y="46990"/>
                  </a:lnTo>
                  <a:lnTo>
                    <a:pt x="52070" y="43180"/>
                  </a:lnTo>
                  <a:lnTo>
                    <a:pt x="63500" y="38100"/>
                  </a:lnTo>
                  <a:lnTo>
                    <a:pt x="73660" y="33020"/>
                  </a:lnTo>
                  <a:lnTo>
                    <a:pt x="83820" y="26670"/>
                  </a:lnTo>
                  <a:lnTo>
                    <a:pt x="93980" y="21590"/>
                  </a:lnTo>
                  <a:lnTo>
                    <a:pt x="105410" y="16510"/>
                  </a:lnTo>
                  <a:lnTo>
                    <a:pt x="115570" y="12700"/>
                  </a:lnTo>
                  <a:lnTo>
                    <a:pt x="127000" y="8890"/>
                  </a:lnTo>
                  <a:lnTo>
                    <a:pt x="139700" y="5080"/>
                  </a:lnTo>
                  <a:lnTo>
                    <a:pt x="152400" y="1270"/>
                  </a:lnTo>
                  <a:lnTo>
                    <a:pt x="165100" y="0"/>
                  </a:lnTo>
                  <a:lnTo>
                    <a:pt x="176530" y="0"/>
                  </a:lnTo>
                  <a:lnTo>
                    <a:pt x="187960" y="1270"/>
                  </a:lnTo>
                  <a:lnTo>
                    <a:pt x="195580" y="10160"/>
                  </a:lnTo>
                  <a:lnTo>
                    <a:pt x="200660" y="25400"/>
                  </a:lnTo>
                  <a:lnTo>
                    <a:pt x="203200" y="43180"/>
                  </a:lnTo>
                  <a:lnTo>
                    <a:pt x="204470" y="58420"/>
                  </a:lnTo>
                  <a:lnTo>
                    <a:pt x="204470" y="74930"/>
                  </a:lnTo>
                  <a:lnTo>
                    <a:pt x="203200" y="90170"/>
                  </a:lnTo>
                  <a:lnTo>
                    <a:pt x="201930" y="104140"/>
                  </a:lnTo>
                  <a:lnTo>
                    <a:pt x="200660" y="119380"/>
                  </a:lnTo>
                  <a:lnTo>
                    <a:pt x="200660" y="133350"/>
                  </a:lnTo>
                  <a:lnTo>
                    <a:pt x="199390" y="148590"/>
                  </a:lnTo>
                  <a:lnTo>
                    <a:pt x="196850" y="165100"/>
                  </a:lnTo>
                  <a:lnTo>
                    <a:pt x="194310" y="181610"/>
                  </a:lnTo>
                  <a:lnTo>
                    <a:pt x="193040" y="196850"/>
                  </a:lnTo>
                  <a:lnTo>
                    <a:pt x="191770" y="212090"/>
                  </a:lnTo>
                  <a:lnTo>
                    <a:pt x="190500" y="227330"/>
                  </a:lnTo>
                  <a:lnTo>
                    <a:pt x="189230" y="256540"/>
                  </a:lnTo>
                  <a:lnTo>
                    <a:pt x="189230" y="3517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190750" y="5251450"/>
              <a:ext cx="134621" cy="271781"/>
            </a:xfrm>
            <a:custGeom>
              <a:avLst/>
              <a:gdLst/>
              <a:ahLst/>
              <a:cxnLst/>
              <a:rect l="0" t="0" r="0" b="0"/>
              <a:pathLst>
                <a:path w="134621" h="271781">
                  <a:moveTo>
                    <a:pt x="30480" y="0"/>
                  </a:moveTo>
                  <a:lnTo>
                    <a:pt x="19050" y="27940"/>
                  </a:lnTo>
                  <a:lnTo>
                    <a:pt x="15240" y="43180"/>
                  </a:lnTo>
                  <a:lnTo>
                    <a:pt x="11430" y="60960"/>
                  </a:lnTo>
                  <a:lnTo>
                    <a:pt x="7620" y="78740"/>
                  </a:lnTo>
                  <a:lnTo>
                    <a:pt x="3810" y="96520"/>
                  </a:lnTo>
                  <a:lnTo>
                    <a:pt x="2540" y="111760"/>
                  </a:lnTo>
                  <a:lnTo>
                    <a:pt x="1270" y="127000"/>
                  </a:lnTo>
                  <a:lnTo>
                    <a:pt x="1270" y="142240"/>
                  </a:lnTo>
                  <a:lnTo>
                    <a:pt x="0" y="171450"/>
                  </a:lnTo>
                  <a:lnTo>
                    <a:pt x="1270" y="185420"/>
                  </a:lnTo>
                  <a:lnTo>
                    <a:pt x="2540" y="199390"/>
                  </a:lnTo>
                  <a:lnTo>
                    <a:pt x="5080" y="213360"/>
                  </a:lnTo>
                  <a:lnTo>
                    <a:pt x="8890" y="226060"/>
                  </a:lnTo>
                  <a:lnTo>
                    <a:pt x="13970" y="236220"/>
                  </a:lnTo>
                  <a:lnTo>
                    <a:pt x="19050" y="245110"/>
                  </a:lnTo>
                  <a:lnTo>
                    <a:pt x="26670" y="254000"/>
                  </a:lnTo>
                  <a:lnTo>
                    <a:pt x="35560" y="261620"/>
                  </a:lnTo>
                  <a:lnTo>
                    <a:pt x="44450" y="269240"/>
                  </a:lnTo>
                  <a:lnTo>
                    <a:pt x="54610" y="271780"/>
                  </a:lnTo>
                  <a:lnTo>
                    <a:pt x="67310" y="271780"/>
                  </a:lnTo>
                  <a:lnTo>
                    <a:pt x="78740" y="269240"/>
                  </a:lnTo>
                  <a:lnTo>
                    <a:pt x="90170" y="264160"/>
                  </a:lnTo>
                  <a:lnTo>
                    <a:pt x="99060" y="259080"/>
                  </a:lnTo>
                  <a:lnTo>
                    <a:pt x="107950" y="254000"/>
                  </a:lnTo>
                  <a:lnTo>
                    <a:pt x="115570" y="246380"/>
                  </a:lnTo>
                  <a:lnTo>
                    <a:pt x="120650" y="237490"/>
                  </a:lnTo>
                  <a:lnTo>
                    <a:pt x="125730" y="228600"/>
                  </a:lnTo>
                  <a:lnTo>
                    <a:pt x="129540" y="218440"/>
                  </a:lnTo>
                  <a:lnTo>
                    <a:pt x="132080" y="205740"/>
                  </a:lnTo>
                  <a:lnTo>
                    <a:pt x="133350" y="194310"/>
                  </a:lnTo>
                  <a:lnTo>
                    <a:pt x="134620" y="180340"/>
                  </a:lnTo>
                  <a:lnTo>
                    <a:pt x="134620" y="167640"/>
                  </a:lnTo>
                  <a:lnTo>
                    <a:pt x="134620" y="153670"/>
                  </a:lnTo>
                  <a:lnTo>
                    <a:pt x="134620" y="139700"/>
                  </a:lnTo>
                  <a:lnTo>
                    <a:pt x="132080" y="125730"/>
                  </a:lnTo>
                  <a:lnTo>
                    <a:pt x="130810" y="111760"/>
                  </a:lnTo>
                  <a:lnTo>
                    <a:pt x="127000" y="97790"/>
                  </a:lnTo>
                  <a:lnTo>
                    <a:pt x="121920" y="69850"/>
                  </a:lnTo>
                  <a:lnTo>
                    <a:pt x="116840" y="58420"/>
                  </a:lnTo>
                  <a:lnTo>
                    <a:pt x="111760" y="48260"/>
                  </a:lnTo>
                  <a:lnTo>
                    <a:pt x="105410" y="39370"/>
                  </a:lnTo>
                  <a:lnTo>
                    <a:pt x="99060" y="30480"/>
                  </a:lnTo>
                  <a:lnTo>
                    <a:pt x="92710" y="22860"/>
                  </a:lnTo>
                  <a:lnTo>
                    <a:pt x="86360" y="15240"/>
                  </a:lnTo>
                  <a:lnTo>
                    <a:pt x="78740" y="11430"/>
                  </a:lnTo>
                  <a:lnTo>
                    <a:pt x="69850" y="10160"/>
                  </a:lnTo>
                  <a:lnTo>
                    <a:pt x="59690" y="10160"/>
                  </a:lnTo>
                  <a:lnTo>
                    <a:pt x="52070" y="12700"/>
                  </a:lnTo>
                  <a:lnTo>
                    <a:pt x="43180" y="16510"/>
                  </a:lnTo>
                  <a:lnTo>
                    <a:pt x="2032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336800" y="5248910"/>
              <a:ext cx="165101" cy="255271"/>
            </a:xfrm>
            <a:custGeom>
              <a:avLst/>
              <a:gdLst/>
              <a:ahLst/>
              <a:cxnLst/>
              <a:rect l="0" t="0" r="0" b="0"/>
              <a:pathLst>
                <a:path w="165101" h="255271">
                  <a:moveTo>
                    <a:pt x="0" y="12700"/>
                  </a:moveTo>
                  <a:lnTo>
                    <a:pt x="6350" y="30480"/>
                  </a:lnTo>
                  <a:lnTo>
                    <a:pt x="7620" y="40640"/>
                  </a:lnTo>
                  <a:lnTo>
                    <a:pt x="8890" y="53340"/>
                  </a:lnTo>
                  <a:lnTo>
                    <a:pt x="10160" y="68580"/>
                  </a:lnTo>
                  <a:lnTo>
                    <a:pt x="11430" y="82550"/>
                  </a:lnTo>
                  <a:lnTo>
                    <a:pt x="13970" y="96520"/>
                  </a:lnTo>
                  <a:lnTo>
                    <a:pt x="16510" y="111760"/>
                  </a:lnTo>
                  <a:lnTo>
                    <a:pt x="17780" y="125730"/>
                  </a:lnTo>
                  <a:lnTo>
                    <a:pt x="19050" y="139700"/>
                  </a:lnTo>
                  <a:lnTo>
                    <a:pt x="20320" y="153670"/>
                  </a:lnTo>
                  <a:lnTo>
                    <a:pt x="21590" y="166370"/>
                  </a:lnTo>
                  <a:lnTo>
                    <a:pt x="24130" y="179070"/>
                  </a:lnTo>
                  <a:lnTo>
                    <a:pt x="26670" y="190500"/>
                  </a:lnTo>
                  <a:lnTo>
                    <a:pt x="29210" y="200660"/>
                  </a:lnTo>
                  <a:lnTo>
                    <a:pt x="35560" y="223520"/>
                  </a:lnTo>
                  <a:lnTo>
                    <a:pt x="43180" y="232410"/>
                  </a:lnTo>
                  <a:lnTo>
                    <a:pt x="52070" y="241300"/>
                  </a:lnTo>
                  <a:lnTo>
                    <a:pt x="63500" y="248920"/>
                  </a:lnTo>
                  <a:lnTo>
                    <a:pt x="74930" y="254000"/>
                  </a:lnTo>
                  <a:lnTo>
                    <a:pt x="87630" y="255270"/>
                  </a:lnTo>
                  <a:lnTo>
                    <a:pt x="100330" y="255270"/>
                  </a:lnTo>
                  <a:lnTo>
                    <a:pt x="111760" y="252730"/>
                  </a:lnTo>
                  <a:lnTo>
                    <a:pt x="121920" y="248920"/>
                  </a:lnTo>
                  <a:lnTo>
                    <a:pt x="130810" y="243840"/>
                  </a:lnTo>
                  <a:lnTo>
                    <a:pt x="138430" y="237490"/>
                  </a:lnTo>
                  <a:lnTo>
                    <a:pt x="146050" y="229870"/>
                  </a:lnTo>
                  <a:lnTo>
                    <a:pt x="153670" y="220980"/>
                  </a:lnTo>
                  <a:lnTo>
                    <a:pt x="158750" y="205740"/>
                  </a:lnTo>
                  <a:lnTo>
                    <a:pt x="162560" y="189230"/>
                  </a:lnTo>
                  <a:lnTo>
                    <a:pt x="165100" y="168910"/>
                  </a:lnTo>
                  <a:lnTo>
                    <a:pt x="165100" y="152400"/>
                  </a:lnTo>
                  <a:lnTo>
                    <a:pt x="163830" y="137160"/>
                  </a:lnTo>
                  <a:lnTo>
                    <a:pt x="162560" y="124460"/>
                  </a:lnTo>
                  <a:lnTo>
                    <a:pt x="160020" y="110490"/>
                  </a:lnTo>
                  <a:lnTo>
                    <a:pt x="157480" y="96520"/>
                  </a:lnTo>
                  <a:lnTo>
                    <a:pt x="153670" y="82550"/>
                  </a:lnTo>
                  <a:lnTo>
                    <a:pt x="149860" y="69850"/>
                  </a:lnTo>
                  <a:lnTo>
                    <a:pt x="144780" y="58420"/>
                  </a:lnTo>
                  <a:lnTo>
                    <a:pt x="138430" y="46990"/>
                  </a:lnTo>
                  <a:lnTo>
                    <a:pt x="132080" y="36830"/>
                  </a:lnTo>
                  <a:lnTo>
                    <a:pt x="125730" y="27940"/>
                  </a:lnTo>
                  <a:lnTo>
                    <a:pt x="119380" y="19050"/>
                  </a:lnTo>
                  <a:lnTo>
                    <a:pt x="111760" y="12700"/>
                  </a:lnTo>
                  <a:lnTo>
                    <a:pt x="102870" y="6350"/>
                  </a:lnTo>
                  <a:lnTo>
                    <a:pt x="92710" y="2540"/>
                  </a:lnTo>
                  <a:lnTo>
                    <a:pt x="82550" y="0"/>
                  </a:lnTo>
                  <a:lnTo>
                    <a:pt x="69850" y="0"/>
                  </a:lnTo>
                  <a:lnTo>
                    <a:pt x="57150" y="0"/>
                  </a:lnTo>
                  <a:lnTo>
                    <a:pt x="46990" y="3810"/>
                  </a:lnTo>
                  <a:lnTo>
                    <a:pt x="36830" y="7620"/>
                  </a:lnTo>
                  <a:lnTo>
                    <a:pt x="11430" y="342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485390" y="5176520"/>
              <a:ext cx="92711" cy="190501"/>
            </a:xfrm>
            <a:custGeom>
              <a:avLst/>
              <a:gdLst/>
              <a:ahLst/>
              <a:cxnLst/>
              <a:rect l="0" t="0" r="0" b="0"/>
              <a:pathLst>
                <a:path w="92711" h="190501">
                  <a:moveTo>
                    <a:pt x="62230" y="11430"/>
                  </a:moveTo>
                  <a:lnTo>
                    <a:pt x="45720" y="1270"/>
                  </a:lnTo>
                  <a:lnTo>
                    <a:pt x="38100" y="0"/>
                  </a:lnTo>
                  <a:lnTo>
                    <a:pt x="31750" y="1270"/>
                  </a:lnTo>
                  <a:lnTo>
                    <a:pt x="24130" y="5080"/>
                  </a:lnTo>
                  <a:lnTo>
                    <a:pt x="16510" y="10160"/>
                  </a:lnTo>
                  <a:lnTo>
                    <a:pt x="10160" y="17780"/>
                  </a:lnTo>
                  <a:lnTo>
                    <a:pt x="2540" y="26670"/>
                  </a:lnTo>
                  <a:lnTo>
                    <a:pt x="0" y="35560"/>
                  </a:lnTo>
                  <a:lnTo>
                    <a:pt x="1270" y="45720"/>
                  </a:lnTo>
                  <a:lnTo>
                    <a:pt x="3810" y="54610"/>
                  </a:lnTo>
                  <a:lnTo>
                    <a:pt x="10160" y="64770"/>
                  </a:lnTo>
                  <a:lnTo>
                    <a:pt x="16510" y="72390"/>
                  </a:lnTo>
                  <a:lnTo>
                    <a:pt x="25400" y="80010"/>
                  </a:lnTo>
                  <a:lnTo>
                    <a:pt x="34290" y="87630"/>
                  </a:lnTo>
                  <a:lnTo>
                    <a:pt x="43180" y="95250"/>
                  </a:lnTo>
                  <a:lnTo>
                    <a:pt x="53340" y="102870"/>
                  </a:lnTo>
                  <a:lnTo>
                    <a:pt x="63500" y="109220"/>
                  </a:lnTo>
                  <a:lnTo>
                    <a:pt x="73660" y="114300"/>
                  </a:lnTo>
                  <a:lnTo>
                    <a:pt x="83820" y="118110"/>
                  </a:lnTo>
                  <a:lnTo>
                    <a:pt x="90170" y="124460"/>
                  </a:lnTo>
                  <a:lnTo>
                    <a:pt x="92710" y="133350"/>
                  </a:lnTo>
                  <a:lnTo>
                    <a:pt x="92710" y="142240"/>
                  </a:lnTo>
                  <a:lnTo>
                    <a:pt x="90170" y="149860"/>
                  </a:lnTo>
                  <a:lnTo>
                    <a:pt x="83820" y="157480"/>
                  </a:lnTo>
                  <a:lnTo>
                    <a:pt x="77470" y="165100"/>
                  </a:lnTo>
                  <a:lnTo>
                    <a:pt x="68580" y="171450"/>
                  </a:lnTo>
                  <a:lnTo>
                    <a:pt x="59690" y="176530"/>
                  </a:lnTo>
                  <a:lnTo>
                    <a:pt x="1016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273550" y="5157470"/>
            <a:ext cx="3225801" cy="820421"/>
            <a:chOff x="4273550" y="5157470"/>
            <a:chExt cx="3225801" cy="820421"/>
          </a:xfrm>
        </p:grpSpPr>
        <p:sp>
          <p:nvSpPr>
            <p:cNvPr id="57" name="Freeform 56"/>
            <p:cNvSpPr/>
            <p:nvPr/>
          </p:nvSpPr>
          <p:spPr>
            <a:xfrm>
              <a:off x="4273550" y="5157470"/>
              <a:ext cx="302261" cy="332741"/>
            </a:xfrm>
            <a:custGeom>
              <a:avLst/>
              <a:gdLst/>
              <a:ahLst/>
              <a:cxnLst/>
              <a:rect l="0" t="0" r="0" b="0"/>
              <a:pathLst>
                <a:path w="302261" h="332741">
                  <a:moveTo>
                    <a:pt x="148590" y="83820"/>
                  </a:moveTo>
                  <a:lnTo>
                    <a:pt x="132080" y="95250"/>
                  </a:lnTo>
                  <a:lnTo>
                    <a:pt x="123190" y="99060"/>
                  </a:lnTo>
                  <a:lnTo>
                    <a:pt x="114300" y="102870"/>
                  </a:lnTo>
                  <a:lnTo>
                    <a:pt x="104140" y="106680"/>
                  </a:lnTo>
                  <a:lnTo>
                    <a:pt x="93980" y="110490"/>
                  </a:lnTo>
                  <a:lnTo>
                    <a:pt x="73660" y="118110"/>
                  </a:lnTo>
                  <a:lnTo>
                    <a:pt x="62230" y="123190"/>
                  </a:lnTo>
                  <a:lnTo>
                    <a:pt x="50800" y="128270"/>
                  </a:lnTo>
                  <a:lnTo>
                    <a:pt x="36830" y="134620"/>
                  </a:lnTo>
                  <a:lnTo>
                    <a:pt x="25400" y="140970"/>
                  </a:lnTo>
                  <a:lnTo>
                    <a:pt x="13970" y="147320"/>
                  </a:lnTo>
                  <a:lnTo>
                    <a:pt x="2540" y="154940"/>
                  </a:lnTo>
                  <a:lnTo>
                    <a:pt x="0" y="158750"/>
                  </a:lnTo>
                  <a:lnTo>
                    <a:pt x="2540" y="161290"/>
                  </a:lnTo>
                  <a:lnTo>
                    <a:pt x="8890" y="163830"/>
                  </a:lnTo>
                  <a:lnTo>
                    <a:pt x="16510" y="163830"/>
                  </a:lnTo>
                  <a:lnTo>
                    <a:pt x="25400" y="162560"/>
                  </a:lnTo>
                  <a:lnTo>
                    <a:pt x="35560" y="161290"/>
                  </a:lnTo>
                  <a:lnTo>
                    <a:pt x="45720" y="160020"/>
                  </a:lnTo>
                  <a:lnTo>
                    <a:pt x="58420" y="158750"/>
                  </a:lnTo>
                  <a:lnTo>
                    <a:pt x="69850" y="158750"/>
                  </a:lnTo>
                  <a:lnTo>
                    <a:pt x="82550" y="156210"/>
                  </a:lnTo>
                  <a:lnTo>
                    <a:pt x="93980" y="154940"/>
                  </a:lnTo>
                  <a:lnTo>
                    <a:pt x="105410" y="152400"/>
                  </a:lnTo>
                  <a:lnTo>
                    <a:pt x="116840" y="149860"/>
                  </a:lnTo>
                  <a:lnTo>
                    <a:pt x="129540" y="148590"/>
                  </a:lnTo>
                  <a:lnTo>
                    <a:pt x="143510" y="148590"/>
                  </a:lnTo>
                  <a:lnTo>
                    <a:pt x="156210" y="146050"/>
                  </a:lnTo>
                  <a:lnTo>
                    <a:pt x="170180" y="144780"/>
                  </a:lnTo>
                  <a:lnTo>
                    <a:pt x="184150" y="140970"/>
                  </a:lnTo>
                  <a:lnTo>
                    <a:pt x="196850" y="138430"/>
                  </a:lnTo>
                  <a:lnTo>
                    <a:pt x="208280" y="135890"/>
                  </a:lnTo>
                  <a:lnTo>
                    <a:pt x="219710" y="132080"/>
                  </a:lnTo>
                  <a:lnTo>
                    <a:pt x="232410" y="129540"/>
                  </a:lnTo>
                  <a:lnTo>
                    <a:pt x="245110" y="128270"/>
                  </a:lnTo>
                  <a:lnTo>
                    <a:pt x="259080" y="127000"/>
                  </a:lnTo>
                  <a:lnTo>
                    <a:pt x="271780" y="125730"/>
                  </a:lnTo>
                  <a:lnTo>
                    <a:pt x="285750" y="123190"/>
                  </a:lnTo>
                  <a:lnTo>
                    <a:pt x="299720" y="120650"/>
                  </a:lnTo>
                  <a:lnTo>
                    <a:pt x="302260" y="119380"/>
                  </a:lnTo>
                  <a:lnTo>
                    <a:pt x="295910" y="118110"/>
                  </a:lnTo>
                  <a:lnTo>
                    <a:pt x="285750" y="116840"/>
                  </a:lnTo>
                  <a:lnTo>
                    <a:pt x="275590" y="114300"/>
                  </a:lnTo>
                  <a:lnTo>
                    <a:pt x="267970" y="109220"/>
                  </a:lnTo>
                  <a:lnTo>
                    <a:pt x="241300" y="92710"/>
                  </a:lnTo>
                  <a:lnTo>
                    <a:pt x="231140" y="86360"/>
                  </a:lnTo>
                  <a:lnTo>
                    <a:pt x="222250" y="78740"/>
                  </a:lnTo>
                  <a:lnTo>
                    <a:pt x="214630" y="72390"/>
                  </a:lnTo>
                  <a:lnTo>
                    <a:pt x="205740" y="66040"/>
                  </a:lnTo>
                  <a:lnTo>
                    <a:pt x="198120" y="58420"/>
                  </a:lnTo>
                  <a:lnTo>
                    <a:pt x="187960" y="52070"/>
                  </a:lnTo>
                  <a:lnTo>
                    <a:pt x="168910" y="38100"/>
                  </a:lnTo>
                  <a:lnTo>
                    <a:pt x="147320" y="24130"/>
                  </a:lnTo>
                  <a:lnTo>
                    <a:pt x="135890" y="16510"/>
                  </a:lnTo>
                  <a:lnTo>
                    <a:pt x="124460" y="10160"/>
                  </a:lnTo>
                  <a:lnTo>
                    <a:pt x="110490" y="2540"/>
                  </a:lnTo>
                  <a:lnTo>
                    <a:pt x="100330" y="0"/>
                  </a:lnTo>
                  <a:lnTo>
                    <a:pt x="90170" y="1270"/>
                  </a:lnTo>
                  <a:lnTo>
                    <a:pt x="81280" y="3810"/>
                  </a:lnTo>
                  <a:lnTo>
                    <a:pt x="78740" y="12700"/>
                  </a:lnTo>
                  <a:lnTo>
                    <a:pt x="78740" y="25400"/>
                  </a:lnTo>
                  <a:lnTo>
                    <a:pt x="80010" y="41910"/>
                  </a:lnTo>
                  <a:lnTo>
                    <a:pt x="83820" y="57150"/>
                  </a:lnTo>
                  <a:lnTo>
                    <a:pt x="86360" y="71120"/>
                  </a:lnTo>
                  <a:lnTo>
                    <a:pt x="99060" y="134620"/>
                  </a:lnTo>
                  <a:lnTo>
                    <a:pt x="110490" y="185420"/>
                  </a:lnTo>
                  <a:lnTo>
                    <a:pt x="111760" y="201930"/>
                  </a:lnTo>
                  <a:lnTo>
                    <a:pt x="114300" y="217170"/>
                  </a:lnTo>
                  <a:lnTo>
                    <a:pt x="114300" y="232410"/>
                  </a:lnTo>
                  <a:lnTo>
                    <a:pt x="115570" y="247650"/>
                  </a:lnTo>
                  <a:lnTo>
                    <a:pt x="116840" y="275590"/>
                  </a:lnTo>
                  <a:lnTo>
                    <a:pt x="116840" y="323850"/>
                  </a:lnTo>
                  <a:lnTo>
                    <a:pt x="119380" y="331470"/>
                  </a:lnTo>
                  <a:lnTo>
                    <a:pt x="123190" y="332740"/>
                  </a:lnTo>
                  <a:lnTo>
                    <a:pt x="128270" y="330200"/>
                  </a:lnTo>
                  <a:lnTo>
                    <a:pt x="132080" y="325120"/>
                  </a:lnTo>
                  <a:lnTo>
                    <a:pt x="137160" y="318770"/>
                  </a:lnTo>
                  <a:lnTo>
                    <a:pt x="157480" y="276860"/>
                  </a:lnTo>
                  <a:lnTo>
                    <a:pt x="162560" y="264160"/>
                  </a:lnTo>
                  <a:lnTo>
                    <a:pt x="167640" y="250190"/>
                  </a:lnTo>
                  <a:lnTo>
                    <a:pt x="171450" y="237490"/>
                  </a:lnTo>
                  <a:lnTo>
                    <a:pt x="177800" y="222250"/>
                  </a:lnTo>
                  <a:lnTo>
                    <a:pt x="185420" y="205740"/>
                  </a:lnTo>
                  <a:lnTo>
                    <a:pt x="194310" y="190500"/>
                  </a:lnTo>
                  <a:lnTo>
                    <a:pt x="201930" y="175260"/>
                  </a:lnTo>
                  <a:lnTo>
                    <a:pt x="209550" y="162560"/>
                  </a:lnTo>
                  <a:lnTo>
                    <a:pt x="224790" y="138430"/>
                  </a:lnTo>
                  <a:lnTo>
                    <a:pt x="254000" y="93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726940" y="5226050"/>
              <a:ext cx="264161" cy="280671"/>
            </a:xfrm>
            <a:custGeom>
              <a:avLst/>
              <a:gdLst/>
              <a:ahLst/>
              <a:cxnLst/>
              <a:rect l="0" t="0" r="0" b="0"/>
              <a:pathLst>
                <a:path w="264161" h="280671">
                  <a:moveTo>
                    <a:pt x="0" y="172720"/>
                  </a:moveTo>
                  <a:lnTo>
                    <a:pt x="22860" y="172720"/>
                  </a:lnTo>
                  <a:lnTo>
                    <a:pt x="35560" y="168910"/>
                  </a:lnTo>
                  <a:lnTo>
                    <a:pt x="49530" y="163830"/>
                  </a:lnTo>
                  <a:lnTo>
                    <a:pt x="64770" y="156210"/>
                  </a:lnTo>
                  <a:lnTo>
                    <a:pt x="78740" y="148590"/>
                  </a:lnTo>
                  <a:lnTo>
                    <a:pt x="91440" y="142240"/>
                  </a:lnTo>
                  <a:lnTo>
                    <a:pt x="102870" y="134620"/>
                  </a:lnTo>
                  <a:lnTo>
                    <a:pt x="113030" y="127000"/>
                  </a:lnTo>
                  <a:lnTo>
                    <a:pt x="121920" y="120650"/>
                  </a:lnTo>
                  <a:lnTo>
                    <a:pt x="130810" y="113030"/>
                  </a:lnTo>
                  <a:lnTo>
                    <a:pt x="138430" y="105410"/>
                  </a:lnTo>
                  <a:lnTo>
                    <a:pt x="146050" y="96520"/>
                  </a:lnTo>
                  <a:lnTo>
                    <a:pt x="153670" y="86360"/>
                  </a:lnTo>
                  <a:lnTo>
                    <a:pt x="160020" y="74930"/>
                  </a:lnTo>
                  <a:lnTo>
                    <a:pt x="165100" y="60960"/>
                  </a:lnTo>
                  <a:lnTo>
                    <a:pt x="170180" y="45720"/>
                  </a:lnTo>
                  <a:lnTo>
                    <a:pt x="170180" y="33020"/>
                  </a:lnTo>
                  <a:lnTo>
                    <a:pt x="166370" y="21590"/>
                  </a:lnTo>
                  <a:lnTo>
                    <a:pt x="160020" y="12700"/>
                  </a:lnTo>
                  <a:lnTo>
                    <a:pt x="151130" y="6350"/>
                  </a:lnTo>
                  <a:lnTo>
                    <a:pt x="140970" y="2540"/>
                  </a:lnTo>
                  <a:lnTo>
                    <a:pt x="129540" y="0"/>
                  </a:lnTo>
                  <a:lnTo>
                    <a:pt x="119380" y="0"/>
                  </a:lnTo>
                  <a:lnTo>
                    <a:pt x="109220" y="2540"/>
                  </a:lnTo>
                  <a:lnTo>
                    <a:pt x="101600" y="6350"/>
                  </a:lnTo>
                  <a:lnTo>
                    <a:pt x="92710" y="12700"/>
                  </a:lnTo>
                  <a:lnTo>
                    <a:pt x="82550" y="20320"/>
                  </a:lnTo>
                  <a:lnTo>
                    <a:pt x="72390" y="29210"/>
                  </a:lnTo>
                  <a:lnTo>
                    <a:pt x="63500" y="39370"/>
                  </a:lnTo>
                  <a:lnTo>
                    <a:pt x="55880" y="50800"/>
                  </a:lnTo>
                  <a:lnTo>
                    <a:pt x="48260" y="63500"/>
                  </a:lnTo>
                  <a:lnTo>
                    <a:pt x="40640" y="76200"/>
                  </a:lnTo>
                  <a:lnTo>
                    <a:pt x="33020" y="90170"/>
                  </a:lnTo>
                  <a:lnTo>
                    <a:pt x="25400" y="104140"/>
                  </a:lnTo>
                  <a:lnTo>
                    <a:pt x="19050" y="116840"/>
                  </a:lnTo>
                  <a:lnTo>
                    <a:pt x="13970" y="130810"/>
                  </a:lnTo>
                  <a:lnTo>
                    <a:pt x="10160" y="144780"/>
                  </a:lnTo>
                  <a:lnTo>
                    <a:pt x="6350" y="158750"/>
                  </a:lnTo>
                  <a:lnTo>
                    <a:pt x="5080" y="172720"/>
                  </a:lnTo>
                  <a:lnTo>
                    <a:pt x="2540" y="186690"/>
                  </a:lnTo>
                  <a:lnTo>
                    <a:pt x="3810" y="199390"/>
                  </a:lnTo>
                  <a:lnTo>
                    <a:pt x="5080" y="212090"/>
                  </a:lnTo>
                  <a:lnTo>
                    <a:pt x="6350" y="223520"/>
                  </a:lnTo>
                  <a:lnTo>
                    <a:pt x="10160" y="234950"/>
                  </a:lnTo>
                  <a:lnTo>
                    <a:pt x="15240" y="245110"/>
                  </a:lnTo>
                  <a:lnTo>
                    <a:pt x="20320" y="256540"/>
                  </a:lnTo>
                  <a:lnTo>
                    <a:pt x="30480" y="265430"/>
                  </a:lnTo>
                  <a:lnTo>
                    <a:pt x="43180" y="271780"/>
                  </a:lnTo>
                  <a:lnTo>
                    <a:pt x="57150" y="276860"/>
                  </a:lnTo>
                  <a:lnTo>
                    <a:pt x="71120" y="279400"/>
                  </a:lnTo>
                  <a:lnTo>
                    <a:pt x="85090" y="280670"/>
                  </a:lnTo>
                  <a:lnTo>
                    <a:pt x="99060" y="279400"/>
                  </a:lnTo>
                  <a:lnTo>
                    <a:pt x="113030" y="275590"/>
                  </a:lnTo>
                  <a:lnTo>
                    <a:pt x="127000" y="269240"/>
                  </a:lnTo>
                  <a:lnTo>
                    <a:pt x="140970" y="261620"/>
                  </a:lnTo>
                  <a:lnTo>
                    <a:pt x="154940" y="252730"/>
                  </a:lnTo>
                  <a:lnTo>
                    <a:pt x="168910" y="243840"/>
                  </a:lnTo>
                  <a:lnTo>
                    <a:pt x="182880" y="234950"/>
                  </a:lnTo>
                  <a:lnTo>
                    <a:pt x="198120" y="224790"/>
                  </a:lnTo>
                  <a:lnTo>
                    <a:pt x="264160" y="1828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975860" y="5229860"/>
              <a:ext cx="182881" cy="223521"/>
            </a:xfrm>
            <a:custGeom>
              <a:avLst/>
              <a:gdLst/>
              <a:ahLst/>
              <a:cxnLst/>
              <a:rect l="0" t="0" r="0" b="0"/>
              <a:pathLst>
                <a:path w="182881" h="223521">
                  <a:moveTo>
                    <a:pt x="140970" y="0"/>
                  </a:moveTo>
                  <a:lnTo>
                    <a:pt x="118110" y="0"/>
                  </a:lnTo>
                  <a:lnTo>
                    <a:pt x="107950" y="5080"/>
                  </a:lnTo>
                  <a:lnTo>
                    <a:pt x="95250" y="12700"/>
                  </a:lnTo>
                  <a:lnTo>
                    <a:pt x="82550" y="22860"/>
                  </a:lnTo>
                  <a:lnTo>
                    <a:pt x="71120" y="33020"/>
                  </a:lnTo>
                  <a:lnTo>
                    <a:pt x="62230" y="43180"/>
                  </a:lnTo>
                  <a:lnTo>
                    <a:pt x="53340" y="53340"/>
                  </a:lnTo>
                  <a:lnTo>
                    <a:pt x="44450" y="63500"/>
                  </a:lnTo>
                  <a:lnTo>
                    <a:pt x="36830" y="74930"/>
                  </a:lnTo>
                  <a:lnTo>
                    <a:pt x="29210" y="85090"/>
                  </a:lnTo>
                  <a:lnTo>
                    <a:pt x="24130" y="96520"/>
                  </a:lnTo>
                  <a:lnTo>
                    <a:pt x="17780" y="109220"/>
                  </a:lnTo>
                  <a:lnTo>
                    <a:pt x="5080" y="146050"/>
                  </a:lnTo>
                  <a:lnTo>
                    <a:pt x="1270" y="157480"/>
                  </a:lnTo>
                  <a:lnTo>
                    <a:pt x="0" y="170180"/>
                  </a:lnTo>
                  <a:lnTo>
                    <a:pt x="0" y="185420"/>
                  </a:lnTo>
                  <a:lnTo>
                    <a:pt x="1270" y="200660"/>
                  </a:lnTo>
                  <a:lnTo>
                    <a:pt x="7620" y="210820"/>
                  </a:lnTo>
                  <a:lnTo>
                    <a:pt x="15240" y="218440"/>
                  </a:lnTo>
                  <a:lnTo>
                    <a:pt x="25400" y="223520"/>
                  </a:lnTo>
                  <a:lnTo>
                    <a:pt x="36830" y="220980"/>
                  </a:lnTo>
                  <a:lnTo>
                    <a:pt x="49530" y="215900"/>
                  </a:lnTo>
                  <a:lnTo>
                    <a:pt x="62230" y="207010"/>
                  </a:lnTo>
                  <a:lnTo>
                    <a:pt x="72390" y="198120"/>
                  </a:lnTo>
                  <a:lnTo>
                    <a:pt x="80010" y="187960"/>
                  </a:lnTo>
                  <a:lnTo>
                    <a:pt x="86360" y="177800"/>
                  </a:lnTo>
                  <a:lnTo>
                    <a:pt x="91440" y="168910"/>
                  </a:lnTo>
                  <a:lnTo>
                    <a:pt x="96520" y="157480"/>
                  </a:lnTo>
                  <a:lnTo>
                    <a:pt x="100330" y="147320"/>
                  </a:lnTo>
                  <a:lnTo>
                    <a:pt x="105410" y="135890"/>
                  </a:lnTo>
                  <a:lnTo>
                    <a:pt x="109220" y="123190"/>
                  </a:lnTo>
                  <a:lnTo>
                    <a:pt x="113030" y="110490"/>
                  </a:lnTo>
                  <a:lnTo>
                    <a:pt x="114300" y="96520"/>
                  </a:lnTo>
                  <a:lnTo>
                    <a:pt x="116840" y="81280"/>
                  </a:lnTo>
                  <a:lnTo>
                    <a:pt x="118110" y="64770"/>
                  </a:lnTo>
                  <a:lnTo>
                    <a:pt x="118110" y="59690"/>
                  </a:lnTo>
                  <a:lnTo>
                    <a:pt x="119380" y="62230"/>
                  </a:lnTo>
                  <a:lnTo>
                    <a:pt x="119380" y="69850"/>
                  </a:lnTo>
                  <a:lnTo>
                    <a:pt x="120650" y="78740"/>
                  </a:lnTo>
                  <a:lnTo>
                    <a:pt x="123190" y="87630"/>
                  </a:lnTo>
                  <a:lnTo>
                    <a:pt x="125730" y="96520"/>
                  </a:lnTo>
                  <a:lnTo>
                    <a:pt x="134620" y="127000"/>
                  </a:lnTo>
                  <a:lnTo>
                    <a:pt x="139700" y="144780"/>
                  </a:lnTo>
                  <a:lnTo>
                    <a:pt x="147320" y="160020"/>
                  </a:lnTo>
                  <a:lnTo>
                    <a:pt x="156210" y="172720"/>
                  </a:lnTo>
                  <a:lnTo>
                    <a:pt x="18288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186680" y="5213350"/>
              <a:ext cx="151131" cy="269241"/>
            </a:xfrm>
            <a:custGeom>
              <a:avLst/>
              <a:gdLst/>
              <a:ahLst/>
              <a:cxnLst/>
              <a:rect l="0" t="0" r="0" b="0"/>
              <a:pathLst>
                <a:path w="151131" h="269241">
                  <a:moveTo>
                    <a:pt x="151130" y="48260"/>
                  </a:moveTo>
                  <a:lnTo>
                    <a:pt x="146050" y="31750"/>
                  </a:lnTo>
                  <a:lnTo>
                    <a:pt x="142240" y="24130"/>
                  </a:lnTo>
                  <a:lnTo>
                    <a:pt x="137160" y="17780"/>
                  </a:lnTo>
                  <a:lnTo>
                    <a:pt x="130810" y="10160"/>
                  </a:lnTo>
                  <a:lnTo>
                    <a:pt x="123190" y="5080"/>
                  </a:lnTo>
                  <a:lnTo>
                    <a:pt x="111760" y="2540"/>
                  </a:lnTo>
                  <a:lnTo>
                    <a:pt x="100330" y="0"/>
                  </a:lnTo>
                  <a:lnTo>
                    <a:pt x="88900" y="1270"/>
                  </a:lnTo>
                  <a:lnTo>
                    <a:pt x="78740" y="3810"/>
                  </a:lnTo>
                  <a:lnTo>
                    <a:pt x="67310" y="8890"/>
                  </a:lnTo>
                  <a:lnTo>
                    <a:pt x="57150" y="13970"/>
                  </a:lnTo>
                  <a:lnTo>
                    <a:pt x="45720" y="19050"/>
                  </a:lnTo>
                  <a:lnTo>
                    <a:pt x="35560" y="25400"/>
                  </a:lnTo>
                  <a:lnTo>
                    <a:pt x="27940" y="33020"/>
                  </a:lnTo>
                  <a:lnTo>
                    <a:pt x="20320" y="41910"/>
                  </a:lnTo>
                  <a:lnTo>
                    <a:pt x="15240" y="50800"/>
                  </a:lnTo>
                  <a:lnTo>
                    <a:pt x="10160" y="60960"/>
                  </a:lnTo>
                  <a:lnTo>
                    <a:pt x="6350" y="71120"/>
                  </a:lnTo>
                  <a:lnTo>
                    <a:pt x="1270" y="81280"/>
                  </a:lnTo>
                  <a:lnTo>
                    <a:pt x="0" y="93980"/>
                  </a:lnTo>
                  <a:lnTo>
                    <a:pt x="0" y="107950"/>
                  </a:lnTo>
                  <a:lnTo>
                    <a:pt x="1270" y="123190"/>
                  </a:lnTo>
                  <a:lnTo>
                    <a:pt x="7620" y="137160"/>
                  </a:lnTo>
                  <a:lnTo>
                    <a:pt x="17780" y="149860"/>
                  </a:lnTo>
                  <a:lnTo>
                    <a:pt x="30480" y="161290"/>
                  </a:lnTo>
                  <a:lnTo>
                    <a:pt x="44450" y="171450"/>
                  </a:lnTo>
                  <a:lnTo>
                    <a:pt x="57150" y="177800"/>
                  </a:lnTo>
                  <a:lnTo>
                    <a:pt x="71120" y="184150"/>
                  </a:lnTo>
                  <a:lnTo>
                    <a:pt x="85090" y="189230"/>
                  </a:lnTo>
                  <a:lnTo>
                    <a:pt x="99060" y="194310"/>
                  </a:lnTo>
                  <a:lnTo>
                    <a:pt x="113030" y="198120"/>
                  </a:lnTo>
                  <a:lnTo>
                    <a:pt x="124460" y="203200"/>
                  </a:lnTo>
                  <a:lnTo>
                    <a:pt x="134620" y="209550"/>
                  </a:lnTo>
                  <a:lnTo>
                    <a:pt x="143510" y="215900"/>
                  </a:lnTo>
                  <a:lnTo>
                    <a:pt x="143510" y="223520"/>
                  </a:lnTo>
                  <a:lnTo>
                    <a:pt x="138430" y="231140"/>
                  </a:lnTo>
                  <a:lnTo>
                    <a:pt x="128270" y="241300"/>
                  </a:lnTo>
                  <a:lnTo>
                    <a:pt x="118110" y="247650"/>
                  </a:lnTo>
                  <a:lnTo>
                    <a:pt x="107950" y="254000"/>
                  </a:lnTo>
                  <a:lnTo>
                    <a:pt x="97790" y="259080"/>
                  </a:lnTo>
                  <a:lnTo>
                    <a:pt x="86360" y="262890"/>
                  </a:lnTo>
                  <a:lnTo>
                    <a:pt x="73660" y="265430"/>
                  </a:lnTo>
                  <a:lnTo>
                    <a:pt x="35560" y="2692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347970" y="5251450"/>
              <a:ext cx="72391" cy="200661"/>
            </a:xfrm>
            <a:custGeom>
              <a:avLst/>
              <a:gdLst/>
              <a:ahLst/>
              <a:cxnLst/>
              <a:rect l="0" t="0" r="0" b="0"/>
              <a:pathLst>
                <a:path w="72391" h="200661">
                  <a:moveTo>
                    <a:pt x="0" y="0"/>
                  </a:moveTo>
                  <a:lnTo>
                    <a:pt x="17780" y="5080"/>
                  </a:lnTo>
                  <a:lnTo>
                    <a:pt x="25400" y="11430"/>
                  </a:lnTo>
                  <a:lnTo>
                    <a:pt x="34290" y="17780"/>
                  </a:lnTo>
                  <a:lnTo>
                    <a:pt x="44450" y="25400"/>
                  </a:lnTo>
                  <a:lnTo>
                    <a:pt x="52070" y="34290"/>
                  </a:lnTo>
                  <a:lnTo>
                    <a:pt x="58420" y="44450"/>
                  </a:lnTo>
                  <a:lnTo>
                    <a:pt x="63500" y="54610"/>
                  </a:lnTo>
                  <a:lnTo>
                    <a:pt x="67310" y="67310"/>
                  </a:lnTo>
                  <a:lnTo>
                    <a:pt x="69850" y="83820"/>
                  </a:lnTo>
                  <a:lnTo>
                    <a:pt x="71120" y="101600"/>
                  </a:lnTo>
                  <a:lnTo>
                    <a:pt x="72390" y="119380"/>
                  </a:lnTo>
                  <a:lnTo>
                    <a:pt x="72390" y="137160"/>
                  </a:lnTo>
                  <a:lnTo>
                    <a:pt x="63500" y="200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464810" y="5199380"/>
              <a:ext cx="1" cy="10161"/>
            </a:xfrm>
            <a:custGeom>
              <a:avLst/>
              <a:gdLst/>
              <a:ahLst/>
              <a:cxnLst/>
              <a:rect l="0" t="0" r="0" b="0"/>
              <a:pathLst>
                <a:path w="1" h="10161">
                  <a:moveTo>
                    <a:pt x="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541010" y="5237480"/>
              <a:ext cx="144781" cy="231141"/>
            </a:xfrm>
            <a:custGeom>
              <a:avLst/>
              <a:gdLst/>
              <a:ahLst/>
              <a:cxnLst/>
              <a:rect l="0" t="0" r="0" b="0"/>
              <a:pathLst>
                <a:path w="144781" h="231141">
                  <a:moveTo>
                    <a:pt x="7620" y="182880"/>
                  </a:moveTo>
                  <a:lnTo>
                    <a:pt x="30480" y="176530"/>
                  </a:lnTo>
                  <a:lnTo>
                    <a:pt x="39370" y="170180"/>
                  </a:lnTo>
                  <a:lnTo>
                    <a:pt x="50800" y="161290"/>
                  </a:lnTo>
                  <a:lnTo>
                    <a:pt x="60960" y="151130"/>
                  </a:lnTo>
                  <a:lnTo>
                    <a:pt x="69850" y="140970"/>
                  </a:lnTo>
                  <a:lnTo>
                    <a:pt x="78740" y="129540"/>
                  </a:lnTo>
                  <a:lnTo>
                    <a:pt x="86360" y="119380"/>
                  </a:lnTo>
                  <a:lnTo>
                    <a:pt x="92710" y="109220"/>
                  </a:lnTo>
                  <a:lnTo>
                    <a:pt x="97790" y="97790"/>
                  </a:lnTo>
                  <a:lnTo>
                    <a:pt x="102870" y="87630"/>
                  </a:lnTo>
                  <a:lnTo>
                    <a:pt x="109220" y="77470"/>
                  </a:lnTo>
                  <a:lnTo>
                    <a:pt x="114300" y="67310"/>
                  </a:lnTo>
                  <a:lnTo>
                    <a:pt x="120650" y="55880"/>
                  </a:lnTo>
                  <a:lnTo>
                    <a:pt x="124460" y="44450"/>
                  </a:lnTo>
                  <a:lnTo>
                    <a:pt x="124460" y="31750"/>
                  </a:lnTo>
                  <a:lnTo>
                    <a:pt x="124460" y="19050"/>
                  </a:lnTo>
                  <a:lnTo>
                    <a:pt x="118110" y="10160"/>
                  </a:lnTo>
                  <a:lnTo>
                    <a:pt x="107950" y="5080"/>
                  </a:lnTo>
                  <a:lnTo>
                    <a:pt x="95250" y="1270"/>
                  </a:lnTo>
                  <a:lnTo>
                    <a:pt x="85090" y="0"/>
                  </a:lnTo>
                  <a:lnTo>
                    <a:pt x="76200" y="2540"/>
                  </a:lnTo>
                  <a:lnTo>
                    <a:pt x="67310" y="6350"/>
                  </a:lnTo>
                  <a:lnTo>
                    <a:pt x="57150" y="11430"/>
                  </a:lnTo>
                  <a:lnTo>
                    <a:pt x="48260" y="16510"/>
                  </a:lnTo>
                  <a:lnTo>
                    <a:pt x="38100" y="22860"/>
                  </a:lnTo>
                  <a:lnTo>
                    <a:pt x="30480" y="31750"/>
                  </a:lnTo>
                  <a:lnTo>
                    <a:pt x="24130" y="41910"/>
                  </a:lnTo>
                  <a:lnTo>
                    <a:pt x="17780" y="53340"/>
                  </a:lnTo>
                  <a:lnTo>
                    <a:pt x="13970" y="64770"/>
                  </a:lnTo>
                  <a:lnTo>
                    <a:pt x="8890" y="76200"/>
                  </a:lnTo>
                  <a:lnTo>
                    <a:pt x="5080" y="87630"/>
                  </a:lnTo>
                  <a:lnTo>
                    <a:pt x="2540" y="99060"/>
                  </a:lnTo>
                  <a:lnTo>
                    <a:pt x="0" y="111760"/>
                  </a:lnTo>
                  <a:lnTo>
                    <a:pt x="0" y="124460"/>
                  </a:lnTo>
                  <a:lnTo>
                    <a:pt x="0" y="137160"/>
                  </a:lnTo>
                  <a:lnTo>
                    <a:pt x="1270" y="148590"/>
                  </a:lnTo>
                  <a:lnTo>
                    <a:pt x="3810" y="160020"/>
                  </a:lnTo>
                  <a:lnTo>
                    <a:pt x="6350" y="171450"/>
                  </a:lnTo>
                  <a:lnTo>
                    <a:pt x="8890" y="181610"/>
                  </a:lnTo>
                  <a:lnTo>
                    <a:pt x="11430" y="193040"/>
                  </a:lnTo>
                  <a:lnTo>
                    <a:pt x="16510" y="201930"/>
                  </a:lnTo>
                  <a:lnTo>
                    <a:pt x="21590" y="210820"/>
                  </a:lnTo>
                  <a:lnTo>
                    <a:pt x="27940" y="218440"/>
                  </a:lnTo>
                  <a:lnTo>
                    <a:pt x="38100" y="224790"/>
                  </a:lnTo>
                  <a:lnTo>
                    <a:pt x="52070" y="227330"/>
                  </a:lnTo>
                  <a:lnTo>
                    <a:pt x="68580" y="229870"/>
                  </a:lnTo>
                  <a:lnTo>
                    <a:pt x="85090" y="231140"/>
                  </a:lnTo>
                  <a:lnTo>
                    <a:pt x="100330" y="229870"/>
                  </a:lnTo>
                  <a:lnTo>
                    <a:pt x="144780" y="2247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772150" y="5219700"/>
              <a:ext cx="176531" cy="250191"/>
            </a:xfrm>
            <a:custGeom>
              <a:avLst/>
              <a:gdLst/>
              <a:ahLst/>
              <a:cxnLst/>
              <a:rect l="0" t="0" r="0" b="0"/>
              <a:pathLst>
                <a:path w="176531" h="250191">
                  <a:moveTo>
                    <a:pt x="29210" y="0"/>
                  </a:moveTo>
                  <a:lnTo>
                    <a:pt x="22860" y="22860"/>
                  </a:lnTo>
                  <a:lnTo>
                    <a:pt x="22860" y="34290"/>
                  </a:lnTo>
                  <a:lnTo>
                    <a:pt x="24130" y="45720"/>
                  </a:lnTo>
                  <a:lnTo>
                    <a:pt x="25400" y="58420"/>
                  </a:lnTo>
                  <a:lnTo>
                    <a:pt x="26670" y="72390"/>
                  </a:lnTo>
                  <a:lnTo>
                    <a:pt x="27940" y="85090"/>
                  </a:lnTo>
                  <a:lnTo>
                    <a:pt x="27940" y="99060"/>
                  </a:lnTo>
                  <a:lnTo>
                    <a:pt x="29210" y="157480"/>
                  </a:lnTo>
                  <a:lnTo>
                    <a:pt x="27940" y="175260"/>
                  </a:lnTo>
                  <a:lnTo>
                    <a:pt x="25400" y="190500"/>
                  </a:lnTo>
                  <a:lnTo>
                    <a:pt x="22860" y="204470"/>
                  </a:lnTo>
                  <a:lnTo>
                    <a:pt x="21590" y="218440"/>
                  </a:lnTo>
                  <a:lnTo>
                    <a:pt x="20320" y="232410"/>
                  </a:lnTo>
                  <a:lnTo>
                    <a:pt x="20320" y="246380"/>
                  </a:lnTo>
                  <a:lnTo>
                    <a:pt x="17780" y="250190"/>
                  </a:lnTo>
                  <a:lnTo>
                    <a:pt x="16510" y="248920"/>
                  </a:lnTo>
                  <a:lnTo>
                    <a:pt x="13970" y="243840"/>
                  </a:lnTo>
                  <a:lnTo>
                    <a:pt x="10160" y="236220"/>
                  </a:lnTo>
                  <a:lnTo>
                    <a:pt x="3810" y="218440"/>
                  </a:lnTo>
                  <a:lnTo>
                    <a:pt x="1270" y="208280"/>
                  </a:lnTo>
                  <a:lnTo>
                    <a:pt x="0" y="195580"/>
                  </a:lnTo>
                  <a:lnTo>
                    <a:pt x="0" y="182880"/>
                  </a:lnTo>
                  <a:lnTo>
                    <a:pt x="0" y="170180"/>
                  </a:lnTo>
                  <a:lnTo>
                    <a:pt x="1270" y="157480"/>
                  </a:lnTo>
                  <a:lnTo>
                    <a:pt x="3810" y="143510"/>
                  </a:lnTo>
                  <a:lnTo>
                    <a:pt x="6350" y="130810"/>
                  </a:lnTo>
                  <a:lnTo>
                    <a:pt x="8890" y="119380"/>
                  </a:lnTo>
                  <a:lnTo>
                    <a:pt x="12700" y="107950"/>
                  </a:lnTo>
                  <a:lnTo>
                    <a:pt x="16510" y="96520"/>
                  </a:lnTo>
                  <a:lnTo>
                    <a:pt x="21590" y="85090"/>
                  </a:lnTo>
                  <a:lnTo>
                    <a:pt x="27940" y="74930"/>
                  </a:lnTo>
                  <a:lnTo>
                    <a:pt x="35560" y="64770"/>
                  </a:lnTo>
                  <a:lnTo>
                    <a:pt x="43180" y="55880"/>
                  </a:lnTo>
                  <a:lnTo>
                    <a:pt x="53340" y="48260"/>
                  </a:lnTo>
                  <a:lnTo>
                    <a:pt x="62230" y="41910"/>
                  </a:lnTo>
                  <a:lnTo>
                    <a:pt x="72390" y="35560"/>
                  </a:lnTo>
                  <a:lnTo>
                    <a:pt x="82550" y="30480"/>
                  </a:lnTo>
                  <a:lnTo>
                    <a:pt x="92710" y="26670"/>
                  </a:lnTo>
                  <a:lnTo>
                    <a:pt x="102870" y="22860"/>
                  </a:lnTo>
                  <a:lnTo>
                    <a:pt x="113030" y="19050"/>
                  </a:lnTo>
                  <a:lnTo>
                    <a:pt x="125730" y="16510"/>
                  </a:lnTo>
                  <a:lnTo>
                    <a:pt x="137160" y="13970"/>
                  </a:lnTo>
                  <a:lnTo>
                    <a:pt x="17653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145530" y="5227320"/>
              <a:ext cx="234951" cy="237491"/>
            </a:xfrm>
            <a:custGeom>
              <a:avLst/>
              <a:gdLst/>
              <a:ahLst/>
              <a:cxnLst/>
              <a:rect l="0" t="0" r="0" b="0"/>
              <a:pathLst>
                <a:path w="234951" h="237491">
                  <a:moveTo>
                    <a:pt x="213360" y="45720"/>
                  </a:moveTo>
                  <a:lnTo>
                    <a:pt x="201930" y="22860"/>
                  </a:lnTo>
                  <a:lnTo>
                    <a:pt x="194310" y="15240"/>
                  </a:lnTo>
                  <a:lnTo>
                    <a:pt x="184150" y="8890"/>
                  </a:lnTo>
                  <a:lnTo>
                    <a:pt x="172720" y="3810"/>
                  </a:lnTo>
                  <a:lnTo>
                    <a:pt x="162560" y="1270"/>
                  </a:lnTo>
                  <a:lnTo>
                    <a:pt x="151130" y="0"/>
                  </a:lnTo>
                  <a:lnTo>
                    <a:pt x="140970" y="1270"/>
                  </a:lnTo>
                  <a:lnTo>
                    <a:pt x="128270" y="3810"/>
                  </a:lnTo>
                  <a:lnTo>
                    <a:pt x="115570" y="8890"/>
                  </a:lnTo>
                  <a:lnTo>
                    <a:pt x="102870" y="13970"/>
                  </a:lnTo>
                  <a:lnTo>
                    <a:pt x="90170" y="20320"/>
                  </a:lnTo>
                  <a:lnTo>
                    <a:pt x="78740" y="29210"/>
                  </a:lnTo>
                  <a:lnTo>
                    <a:pt x="67310" y="38100"/>
                  </a:lnTo>
                  <a:lnTo>
                    <a:pt x="58420" y="46990"/>
                  </a:lnTo>
                  <a:lnTo>
                    <a:pt x="49530" y="57150"/>
                  </a:lnTo>
                  <a:lnTo>
                    <a:pt x="40640" y="67310"/>
                  </a:lnTo>
                  <a:lnTo>
                    <a:pt x="33020" y="78740"/>
                  </a:lnTo>
                  <a:lnTo>
                    <a:pt x="25400" y="91440"/>
                  </a:lnTo>
                  <a:lnTo>
                    <a:pt x="17780" y="104140"/>
                  </a:lnTo>
                  <a:lnTo>
                    <a:pt x="11430" y="116840"/>
                  </a:lnTo>
                  <a:lnTo>
                    <a:pt x="6350" y="130810"/>
                  </a:lnTo>
                  <a:lnTo>
                    <a:pt x="1270" y="144780"/>
                  </a:lnTo>
                  <a:lnTo>
                    <a:pt x="0" y="157480"/>
                  </a:lnTo>
                  <a:lnTo>
                    <a:pt x="0" y="168910"/>
                  </a:lnTo>
                  <a:lnTo>
                    <a:pt x="1270" y="180340"/>
                  </a:lnTo>
                  <a:lnTo>
                    <a:pt x="3810" y="193040"/>
                  </a:lnTo>
                  <a:lnTo>
                    <a:pt x="8890" y="205740"/>
                  </a:lnTo>
                  <a:lnTo>
                    <a:pt x="13970" y="218440"/>
                  </a:lnTo>
                  <a:lnTo>
                    <a:pt x="22860" y="227330"/>
                  </a:lnTo>
                  <a:lnTo>
                    <a:pt x="35560" y="233680"/>
                  </a:lnTo>
                  <a:lnTo>
                    <a:pt x="49530" y="237490"/>
                  </a:lnTo>
                  <a:lnTo>
                    <a:pt x="60960" y="237490"/>
                  </a:lnTo>
                  <a:lnTo>
                    <a:pt x="71120" y="236220"/>
                  </a:lnTo>
                  <a:lnTo>
                    <a:pt x="80010" y="232410"/>
                  </a:lnTo>
                  <a:lnTo>
                    <a:pt x="88900" y="227330"/>
                  </a:lnTo>
                  <a:lnTo>
                    <a:pt x="99060" y="220980"/>
                  </a:lnTo>
                  <a:lnTo>
                    <a:pt x="109220" y="215900"/>
                  </a:lnTo>
                  <a:lnTo>
                    <a:pt x="118110" y="209550"/>
                  </a:lnTo>
                  <a:lnTo>
                    <a:pt x="127000" y="201930"/>
                  </a:lnTo>
                  <a:lnTo>
                    <a:pt x="134620" y="195580"/>
                  </a:lnTo>
                  <a:lnTo>
                    <a:pt x="142240" y="186690"/>
                  </a:lnTo>
                  <a:lnTo>
                    <a:pt x="149860" y="175260"/>
                  </a:lnTo>
                  <a:lnTo>
                    <a:pt x="157480" y="163830"/>
                  </a:lnTo>
                  <a:lnTo>
                    <a:pt x="162560" y="152400"/>
                  </a:lnTo>
                  <a:lnTo>
                    <a:pt x="167640" y="140970"/>
                  </a:lnTo>
                  <a:lnTo>
                    <a:pt x="172720" y="130810"/>
                  </a:lnTo>
                  <a:lnTo>
                    <a:pt x="176530" y="116840"/>
                  </a:lnTo>
                  <a:lnTo>
                    <a:pt x="177800" y="102870"/>
                  </a:lnTo>
                  <a:lnTo>
                    <a:pt x="179070" y="86360"/>
                  </a:lnTo>
                  <a:lnTo>
                    <a:pt x="179070" y="80010"/>
                  </a:lnTo>
                  <a:lnTo>
                    <a:pt x="177800" y="78740"/>
                  </a:lnTo>
                  <a:lnTo>
                    <a:pt x="175260" y="81280"/>
                  </a:lnTo>
                  <a:lnTo>
                    <a:pt x="173990" y="90170"/>
                  </a:lnTo>
                  <a:lnTo>
                    <a:pt x="173990" y="104140"/>
                  </a:lnTo>
                  <a:lnTo>
                    <a:pt x="172720" y="119380"/>
                  </a:lnTo>
                  <a:lnTo>
                    <a:pt x="173990" y="133350"/>
                  </a:lnTo>
                  <a:lnTo>
                    <a:pt x="175260" y="146050"/>
                  </a:lnTo>
                  <a:lnTo>
                    <a:pt x="177800" y="157480"/>
                  </a:lnTo>
                  <a:lnTo>
                    <a:pt x="182880" y="170180"/>
                  </a:lnTo>
                  <a:lnTo>
                    <a:pt x="189230" y="184150"/>
                  </a:lnTo>
                  <a:lnTo>
                    <a:pt x="234950" y="2349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435090" y="5229860"/>
              <a:ext cx="187961" cy="217171"/>
            </a:xfrm>
            <a:custGeom>
              <a:avLst/>
              <a:gdLst/>
              <a:ahLst/>
              <a:cxnLst/>
              <a:rect l="0" t="0" r="0" b="0"/>
              <a:pathLst>
                <a:path w="187961" h="217171">
                  <a:moveTo>
                    <a:pt x="187960" y="0"/>
                  </a:moveTo>
                  <a:lnTo>
                    <a:pt x="172720" y="59690"/>
                  </a:lnTo>
                  <a:lnTo>
                    <a:pt x="167640" y="63500"/>
                  </a:lnTo>
                  <a:lnTo>
                    <a:pt x="160020" y="60960"/>
                  </a:lnTo>
                  <a:lnTo>
                    <a:pt x="151130" y="54610"/>
                  </a:lnTo>
                  <a:lnTo>
                    <a:pt x="142240" y="46990"/>
                  </a:lnTo>
                  <a:lnTo>
                    <a:pt x="133350" y="39370"/>
                  </a:lnTo>
                  <a:lnTo>
                    <a:pt x="123190" y="29210"/>
                  </a:lnTo>
                  <a:lnTo>
                    <a:pt x="111760" y="22860"/>
                  </a:lnTo>
                  <a:lnTo>
                    <a:pt x="99060" y="19050"/>
                  </a:lnTo>
                  <a:lnTo>
                    <a:pt x="86360" y="16510"/>
                  </a:lnTo>
                  <a:lnTo>
                    <a:pt x="73660" y="19050"/>
                  </a:lnTo>
                  <a:lnTo>
                    <a:pt x="59690" y="26670"/>
                  </a:lnTo>
                  <a:lnTo>
                    <a:pt x="45720" y="35560"/>
                  </a:lnTo>
                  <a:lnTo>
                    <a:pt x="35560" y="44450"/>
                  </a:lnTo>
                  <a:lnTo>
                    <a:pt x="27940" y="54610"/>
                  </a:lnTo>
                  <a:lnTo>
                    <a:pt x="21590" y="64770"/>
                  </a:lnTo>
                  <a:lnTo>
                    <a:pt x="16510" y="74930"/>
                  </a:lnTo>
                  <a:lnTo>
                    <a:pt x="11430" y="85090"/>
                  </a:lnTo>
                  <a:lnTo>
                    <a:pt x="6350" y="95250"/>
                  </a:lnTo>
                  <a:lnTo>
                    <a:pt x="3810" y="109220"/>
                  </a:lnTo>
                  <a:lnTo>
                    <a:pt x="1270" y="125730"/>
                  </a:lnTo>
                  <a:lnTo>
                    <a:pt x="0" y="143510"/>
                  </a:lnTo>
                  <a:lnTo>
                    <a:pt x="1270" y="157480"/>
                  </a:lnTo>
                  <a:lnTo>
                    <a:pt x="5080" y="170180"/>
                  </a:lnTo>
                  <a:lnTo>
                    <a:pt x="10160" y="180340"/>
                  </a:lnTo>
                  <a:lnTo>
                    <a:pt x="15240" y="189230"/>
                  </a:lnTo>
                  <a:lnTo>
                    <a:pt x="21590" y="198120"/>
                  </a:lnTo>
                  <a:lnTo>
                    <a:pt x="27940" y="205740"/>
                  </a:lnTo>
                  <a:lnTo>
                    <a:pt x="36830" y="210820"/>
                  </a:lnTo>
                  <a:lnTo>
                    <a:pt x="49530" y="214630"/>
                  </a:lnTo>
                  <a:lnTo>
                    <a:pt x="64770" y="217170"/>
                  </a:lnTo>
                  <a:lnTo>
                    <a:pt x="78740" y="217170"/>
                  </a:lnTo>
                  <a:lnTo>
                    <a:pt x="92710" y="215900"/>
                  </a:lnTo>
                  <a:lnTo>
                    <a:pt x="13462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647180" y="5203190"/>
              <a:ext cx="852171" cy="254001"/>
            </a:xfrm>
            <a:custGeom>
              <a:avLst/>
              <a:gdLst/>
              <a:ahLst/>
              <a:cxnLst/>
              <a:rect l="0" t="0" r="0" b="0"/>
              <a:pathLst>
                <a:path w="852171" h="254001">
                  <a:moveTo>
                    <a:pt x="133350" y="69850"/>
                  </a:moveTo>
                  <a:lnTo>
                    <a:pt x="147320" y="128270"/>
                  </a:lnTo>
                  <a:lnTo>
                    <a:pt x="147320" y="134620"/>
                  </a:lnTo>
                  <a:lnTo>
                    <a:pt x="144780" y="135890"/>
                  </a:lnTo>
                  <a:lnTo>
                    <a:pt x="140970" y="134620"/>
                  </a:lnTo>
                  <a:lnTo>
                    <a:pt x="135890" y="129540"/>
                  </a:lnTo>
                  <a:lnTo>
                    <a:pt x="130810" y="120650"/>
                  </a:lnTo>
                  <a:lnTo>
                    <a:pt x="124460" y="110490"/>
                  </a:lnTo>
                  <a:lnTo>
                    <a:pt x="119380" y="100330"/>
                  </a:lnTo>
                  <a:lnTo>
                    <a:pt x="114300" y="90170"/>
                  </a:lnTo>
                  <a:lnTo>
                    <a:pt x="110490" y="80010"/>
                  </a:lnTo>
                  <a:lnTo>
                    <a:pt x="104140" y="69850"/>
                  </a:lnTo>
                  <a:lnTo>
                    <a:pt x="96520" y="62230"/>
                  </a:lnTo>
                  <a:lnTo>
                    <a:pt x="87630" y="53340"/>
                  </a:lnTo>
                  <a:lnTo>
                    <a:pt x="77470" y="49530"/>
                  </a:lnTo>
                  <a:lnTo>
                    <a:pt x="68580" y="48260"/>
                  </a:lnTo>
                  <a:lnTo>
                    <a:pt x="58420" y="48260"/>
                  </a:lnTo>
                  <a:lnTo>
                    <a:pt x="49530" y="50800"/>
                  </a:lnTo>
                  <a:lnTo>
                    <a:pt x="40640" y="54610"/>
                  </a:lnTo>
                  <a:lnTo>
                    <a:pt x="33020" y="59690"/>
                  </a:lnTo>
                  <a:lnTo>
                    <a:pt x="25400" y="68580"/>
                  </a:lnTo>
                  <a:lnTo>
                    <a:pt x="17780" y="80010"/>
                  </a:lnTo>
                  <a:lnTo>
                    <a:pt x="11430" y="93980"/>
                  </a:lnTo>
                  <a:lnTo>
                    <a:pt x="6350" y="110490"/>
                  </a:lnTo>
                  <a:lnTo>
                    <a:pt x="2540" y="128270"/>
                  </a:lnTo>
                  <a:lnTo>
                    <a:pt x="0" y="147320"/>
                  </a:lnTo>
                  <a:lnTo>
                    <a:pt x="1270" y="162560"/>
                  </a:lnTo>
                  <a:lnTo>
                    <a:pt x="5080" y="175260"/>
                  </a:lnTo>
                  <a:lnTo>
                    <a:pt x="8890" y="185420"/>
                  </a:lnTo>
                  <a:lnTo>
                    <a:pt x="13970" y="195580"/>
                  </a:lnTo>
                  <a:lnTo>
                    <a:pt x="20320" y="205740"/>
                  </a:lnTo>
                  <a:lnTo>
                    <a:pt x="25400" y="217170"/>
                  </a:lnTo>
                  <a:lnTo>
                    <a:pt x="33020" y="224790"/>
                  </a:lnTo>
                  <a:lnTo>
                    <a:pt x="41910" y="231140"/>
                  </a:lnTo>
                  <a:lnTo>
                    <a:pt x="52070" y="237490"/>
                  </a:lnTo>
                  <a:lnTo>
                    <a:pt x="60960" y="242570"/>
                  </a:lnTo>
                  <a:lnTo>
                    <a:pt x="71120" y="246380"/>
                  </a:lnTo>
                  <a:lnTo>
                    <a:pt x="81280" y="250190"/>
                  </a:lnTo>
                  <a:lnTo>
                    <a:pt x="96520" y="252730"/>
                  </a:lnTo>
                  <a:lnTo>
                    <a:pt x="114300" y="252730"/>
                  </a:lnTo>
                  <a:lnTo>
                    <a:pt x="134620" y="251460"/>
                  </a:lnTo>
                  <a:lnTo>
                    <a:pt x="152400" y="247650"/>
                  </a:lnTo>
                  <a:lnTo>
                    <a:pt x="170180" y="243840"/>
                  </a:lnTo>
                  <a:lnTo>
                    <a:pt x="185420" y="237490"/>
                  </a:lnTo>
                  <a:lnTo>
                    <a:pt x="199390" y="232410"/>
                  </a:lnTo>
                  <a:lnTo>
                    <a:pt x="212090" y="226060"/>
                  </a:lnTo>
                  <a:lnTo>
                    <a:pt x="224790" y="219710"/>
                  </a:lnTo>
                  <a:lnTo>
                    <a:pt x="236220" y="212090"/>
                  </a:lnTo>
                  <a:lnTo>
                    <a:pt x="247650" y="203200"/>
                  </a:lnTo>
                  <a:lnTo>
                    <a:pt x="259080" y="193040"/>
                  </a:lnTo>
                  <a:lnTo>
                    <a:pt x="269240" y="184150"/>
                  </a:lnTo>
                  <a:lnTo>
                    <a:pt x="290830" y="163830"/>
                  </a:lnTo>
                  <a:lnTo>
                    <a:pt x="299720" y="153670"/>
                  </a:lnTo>
                  <a:lnTo>
                    <a:pt x="306070" y="142240"/>
                  </a:lnTo>
                  <a:lnTo>
                    <a:pt x="311150" y="132080"/>
                  </a:lnTo>
                  <a:lnTo>
                    <a:pt x="316230" y="121920"/>
                  </a:lnTo>
                  <a:lnTo>
                    <a:pt x="321310" y="111760"/>
                  </a:lnTo>
                  <a:lnTo>
                    <a:pt x="325120" y="100330"/>
                  </a:lnTo>
                  <a:lnTo>
                    <a:pt x="326390" y="88900"/>
                  </a:lnTo>
                  <a:lnTo>
                    <a:pt x="326390" y="76200"/>
                  </a:lnTo>
                  <a:lnTo>
                    <a:pt x="325120" y="63500"/>
                  </a:lnTo>
                  <a:lnTo>
                    <a:pt x="320040" y="54610"/>
                  </a:lnTo>
                  <a:lnTo>
                    <a:pt x="311150" y="49530"/>
                  </a:lnTo>
                  <a:lnTo>
                    <a:pt x="300990" y="45720"/>
                  </a:lnTo>
                  <a:lnTo>
                    <a:pt x="292100" y="45720"/>
                  </a:lnTo>
                  <a:lnTo>
                    <a:pt x="283210" y="46990"/>
                  </a:lnTo>
                  <a:lnTo>
                    <a:pt x="275590" y="50800"/>
                  </a:lnTo>
                  <a:lnTo>
                    <a:pt x="267970" y="55880"/>
                  </a:lnTo>
                  <a:lnTo>
                    <a:pt x="260350" y="62230"/>
                  </a:lnTo>
                  <a:lnTo>
                    <a:pt x="252730" y="67310"/>
                  </a:lnTo>
                  <a:lnTo>
                    <a:pt x="246380" y="74930"/>
                  </a:lnTo>
                  <a:lnTo>
                    <a:pt x="238760" y="83820"/>
                  </a:lnTo>
                  <a:lnTo>
                    <a:pt x="231140" y="92710"/>
                  </a:lnTo>
                  <a:lnTo>
                    <a:pt x="226060" y="102870"/>
                  </a:lnTo>
                  <a:lnTo>
                    <a:pt x="220980" y="113030"/>
                  </a:lnTo>
                  <a:lnTo>
                    <a:pt x="215900" y="123190"/>
                  </a:lnTo>
                  <a:lnTo>
                    <a:pt x="214630" y="135890"/>
                  </a:lnTo>
                  <a:lnTo>
                    <a:pt x="214630" y="149860"/>
                  </a:lnTo>
                  <a:lnTo>
                    <a:pt x="214630" y="165100"/>
                  </a:lnTo>
                  <a:lnTo>
                    <a:pt x="220980" y="180340"/>
                  </a:lnTo>
                  <a:lnTo>
                    <a:pt x="228600" y="194310"/>
                  </a:lnTo>
                  <a:lnTo>
                    <a:pt x="238760" y="209550"/>
                  </a:lnTo>
                  <a:lnTo>
                    <a:pt x="252730" y="218440"/>
                  </a:lnTo>
                  <a:lnTo>
                    <a:pt x="269240" y="224790"/>
                  </a:lnTo>
                  <a:lnTo>
                    <a:pt x="287020" y="229870"/>
                  </a:lnTo>
                  <a:lnTo>
                    <a:pt x="303530" y="231140"/>
                  </a:lnTo>
                  <a:lnTo>
                    <a:pt x="318770" y="231140"/>
                  </a:lnTo>
                  <a:lnTo>
                    <a:pt x="334010" y="229870"/>
                  </a:lnTo>
                  <a:lnTo>
                    <a:pt x="349250" y="226060"/>
                  </a:lnTo>
                  <a:lnTo>
                    <a:pt x="363220" y="222250"/>
                  </a:lnTo>
                  <a:lnTo>
                    <a:pt x="378460" y="217170"/>
                  </a:lnTo>
                  <a:lnTo>
                    <a:pt x="391160" y="210820"/>
                  </a:lnTo>
                  <a:lnTo>
                    <a:pt x="403860" y="204470"/>
                  </a:lnTo>
                  <a:lnTo>
                    <a:pt x="415290" y="198120"/>
                  </a:lnTo>
                  <a:lnTo>
                    <a:pt x="425450" y="190500"/>
                  </a:lnTo>
                  <a:lnTo>
                    <a:pt x="434340" y="181610"/>
                  </a:lnTo>
                  <a:lnTo>
                    <a:pt x="443230" y="172720"/>
                  </a:lnTo>
                  <a:lnTo>
                    <a:pt x="450850" y="162560"/>
                  </a:lnTo>
                  <a:lnTo>
                    <a:pt x="458470" y="152400"/>
                  </a:lnTo>
                  <a:lnTo>
                    <a:pt x="466090" y="142240"/>
                  </a:lnTo>
                  <a:lnTo>
                    <a:pt x="480060" y="121920"/>
                  </a:lnTo>
                  <a:lnTo>
                    <a:pt x="487680" y="111760"/>
                  </a:lnTo>
                  <a:lnTo>
                    <a:pt x="492760" y="99060"/>
                  </a:lnTo>
                  <a:lnTo>
                    <a:pt x="497840" y="87630"/>
                  </a:lnTo>
                  <a:lnTo>
                    <a:pt x="502920" y="73660"/>
                  </a:lnTo>
                  <a:lnTo>
                    <a:pt x="506730" y="60960"/>
                  </a:lnTo>
                  <a:lnTo>
                    <a:pt x="515620" y="34290"/>
                  </a:lnTo>
                  <a:lnTo>
                    <a:pt x="519430" y="21590"/>
                  </a:lnTo>
                  <a:lnTo>
                    <a:pt x="525780" y="12700"/>
                  </a:lnTo>
                  <a:lnTo>
                    <a:pt x="532130" y="3810"/>
                  </a:lnTo>
                  <a:lnTo>
                    <a:pt x="539750" y="0"/>
                  </a:lnTo>
                  <a:lnTo>
                    <a:pt x="551180" y="0"/>
                  </a:lnTo>
                  <a:lnTo>
                    <a:pt x="562610" y="1270"/>
                  </a:lnTo>
                  <a:lnTo>
                    <a:pt x="572770" y="5080"/>
                  </a:lnTo>
                  <a:lnTo>
                    <a:pt x="581660" y="10160"/>
                  </a:lnTo>
                  <a:lnTo>
                    <a:pt x="590550" y="16510"/>
                  </a:lnTo>
                  <a:lnTo>
                    <a:pt x="598170" y="21590"/>
                  </a:lnTo>
                  <a:lnTo>
                    <a:pt x="605790" y="27940"/>
                  </a:lnTo>
                  <a:lnTo>
                    <a:pt x="613410" y="35560"/>
                  </a:lnTo>
                  <a:lnTo>
                    <a:pt x="627380" y="48260"/>
                  </a:lnTo>
                  <a:lnTo>
                    <a:pt x="635000" y="55880"/>
                  </a:lnTo>
                  <a:lnTo>
                    <a:pt x="641350" y="63500"/>
                  </a:lnTo>
                  <a:lnTo>
                    <a:pt x="648970" y="72390"/>
                  </a:lnTo>
                  <a:lnTo>
                    <a:pt x="656590" y="82550"/>
                  </a:lnTo>
                  <a:lnTo>
                    <a:pt x="659130" y="91440"/>
                  </a:lnTo>
                  <a:lnTo>
                    <a:pt x="660400" y="101600"/>
                  </a:lnTo>
                  <a:lnTo>
                    <a:pt x="660400" y="111760"/>
                  </a:lnTo>
                  <a:lnTo>
                    <a:pt x="656590" y="121920"/>
                  </a:lnTo>
                  <a:lnTo>
                    <a:pt x="650240" y="129540"/>
                  </a:lnTo>
                  <a:lnTo>
                    <a:pt x="642620" y="137160"/>
                  </a:lnTo>
                  <a:lnTo>
                    <a:pt x="635000" y="142240"/>
                  </a:lnTo>
                  <a:lnTo>
                    <a:pt x="624840" y="143510"/>
                  </a:lnTo>
                  <a:lnTo>
                    <a:pt x="615950" y="143510"/>
                  </a:lnTo>
                  <a:lnTo>
                    <a:pt x="612140" y="137160"/>
                  </a:lnTo>
                  <a:lnTo>
                    <a:pt x="610870" y="127000"/>
                  </a:lnTo>
                  <a:lnTo>
                    <a:pt x="613410" y="115570"/>
                  </a:lnTo>
                  <a:lnTo>
                    <a:pt x="617220" y="104140"/>
                  </a:lnTo>
                  <a:lnTo>
                    <a:pt x="622300" y="95250"/>
                  </a:lnTo>
                  <a:lnTo>
                    <a:pt x="627380" y="86360"/>
                  </a:lnTo>
                  <a:lnTo>
                    <a:pt x="635000" y="77470"/>
                  </a:lnTo>
                  <a:lnTo>
                    <a:pt x="642620" y="67310"/>
                  </a:lnTo>
                  <a:lnTo>
                    <a:pt x="660400" y="48260"/>
                  </a:lnTo>
                  <a:lnTo>
                    <a:pt x="675640" y="33020"/>
                  </a:lnTo>
                  <a:lnTo>
                    <a:pt x="684530" y="25400"/>
                  </a:lnTo>
                  <a:lnTo>
                    <a:pt x="693420" y="17780"/>
                  </a:lnTo>
                  <a:lnTo>
                    <a:pt x="703580" y="10160"/>
                  </a:lnTo>
                  <a:lnTo>
                    <a:pt x="716280" y="7620"/>
                  </a:lnTo>
                  <a:lnTo>
                    <a:pt x="730250" y="8890"/>
                  </a:lnTo>
                  <a:lnTo>
                    <a:pt x="745490" y="11430"/>
                  </a:lnTo>
                  <a:lnTo>
                    <a:pt x="758190" y="15240"/>
                  </a:lnTo>
                  <a:lnTo>
                    <a:pt x="770890" y="20320"/>
                  </a:lnTo>
                  <a:lnTo>
                    <a:pt x="783590" y="26670"/>
                  </a:lnTo>
                  <a:lnTo>
                    <a:pt x="793750" y="33020"/>
                  </a:lnTo>
                  <a:lnTo>
                    <a:pt x="802640" y="41910"/>
                  </a:lnTo>
                  <a:lnTo>
                    <a:pt x="811530" y="50800"/>
                  </a:lnTo>
                  <a:lnTo>
                    <a:pt x="819150" y="62230"/>
                  </a:lnTo>
                  <a:lnTo>
                    <a:pt x="826770" y="73660"/>
                  </a:lnTo>
                  <a:lnTo>
                    <a:pt x="834390" y="86360"/>
                  </a:lnTo>
                  <a:lnTo>
                    <a:pt x="840740" y="99060"/>
                  </a:lnTo>
                  <a:lnTo>
                    <a:pt x="845820" y="113030"/>
                  </a:lnTo>
                  <a:lnTo>
                    <a:pt x="850900" y="127000"/>
                  </a:lnTo>
                  <a:lnTo>
                    <a:pt x="852170" y="142240"/>
                  </a:lnTo>
                  <a:lnTo>
                    <a:pt x="852170" y="160020"/>
                  </a:lnTo>
                  <a:lnTo>
                    <a:pt x="850900" y="179070"/>
                  </a:lnTo>
                  <a:lnTo>
                    <a:pt x="848360" y="194310"/>
                  </a:lnTo>
                  <a:lnTo>
                    <a:pt x="843280" y="205740"/>
                  </a:lnTo>
                  <a:lnTo>
                    <a:pt x="838200" y="217170"/>
                  </a:lnTo>
                  <a:lnTo>
                    <a:pt x="831850" y="226060"/>
                  </a:lnTo>
                  <a:lnTo>
                    <a:pt x="822960" y="234950"/>
                  </a:lnTo>
                  <a:lnTo>
                    <a:pt x="814070" y="242570"/>
                  </a:lnTo>
                  <a:lnTo>
                    <a:pt x="802640" y="247650"/>
                  </a:lnTo>
                  <a:lnTo>
                    <a:pt x="788670" y="251460"/>
                  </a:lnTo>
                  <a:lnTo>
                    <a:pt x="773430" y="254000"/>
                  </a:lnTo>
                  <a:lnTo>
                    <a:pt x="755650" y="254000"/>
                  </a:lnTo>
                  <a:lnTo>
                    <a:pt x="735330" y="254000"/>
                  </a:lnTo>
                  <a:lnTo>
                    <a:pt x="670560" y="2489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021580" y="5599430"/>
              <a:ext cx="21591" cy="294641"/>
            </a:xfrm>
            <a:custGeom>
              <a:avLst/>
              <a:gdLst/>
              <a:ahLst/>
              <a:cxnLst/>
              <a:rect l="0" t="0" r="0" b="0"/>
              <a:pathLst>
                <a:path w="21591" h="294641">
                  <a:moveTo>
                    <a:pt x="21590" y="0"/>
                  </a:moveTo>
                  <a:lnTo>
                    <a:pt x="16510" y="16510"/>
                  </a:lnTo>
                  <a:lnTo>
                    <a:pt x="12700" y="25400"/>
                  </a:lnTo>
                  <a:lnTo>
                    <a:pt x="6350" y="49530"/>
                  </a:lnTo>
                  <a:lnTo>
                    <a:pt x="5080" y="62230"/>
                  </a:lnTo>
                  <a:lnTo>
                    <a:pt x="3810" y="74930"/>
                  </a:lnTo>
                  <a:lnTo>
                    <a:pt x="2540" y="88900"/>
                  </a:lnTo>
                  <a:lnTo>
                    <a:pt x="1270" y="101600"/>
                  </a:lnTo>
                  <a:lnTo>
                    <a:pt x="1270" y="129540"/>
                  </a:lnTo>
                  <a:lnTo>
                    <a:pt x="0" y="213360"/>
                  </a:lnTo>
                  <a:lnTo>
                    <a:pt x="1270" y="226060"/>
                  </a:lnTo>
                  <a:lnTo>
                    <a:pt x="3810" y="238760"/>
                  </a:lnTo>
                  <a:lnTo>
                    <a:pt x="1143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832350" y="5741670"/>
              <a:ext cx="538481" cy="203201"/>
            </a:xfrm>
            <a:custGeom>
              <a:avLst/>
              <a:gdLst/>
              <a:ahLst/>
              <a:cxnLst/>
              <a:rect l="0" t="0" r="0" b="0"/>
              <a:pathLst>
                <a:path w="538481" h="203201">
                  <a:moveTo>
                    <a:pt x="0" y="25400"/>
                  </a:moveTo>
                  <a:lnTo>
                    <a:pt x="22860" y="31750"/>
                  </a:lnTo>
                  <a:lnTo>
                    <a:pt x="36830" y="33020"/>
                  </a:lnTo>
                  <a:lnTo>
                    <a:pt x="55880" y="34290"/>
                  </a:lnTo>
                  <a:lnTo>
                    <a:pt x="95250" y="35560"/>
                  </a:lnTo>
                  <a:lnTo>
                    <a:pt x="132080" y="35560"/>
                  </a:lnTo>
                  <a:lnTo>
                    <a:pt x="148590" y="34290"/>
                  </a:lnTo>
                  <a:lnTo>
                    <a:pt x="165100" y="33020"/>
                  </a:lnTo>
                  <a:lnTo>
                    <a:pt x="180340" y="30480"/>
                  </a:lnTo>
                  <a:lnTo>
                    <a:pt x="213360" y="25400"/>
                  </a:lnTo>
                  <a:lnTo>
                    <a:pt x="229870" y="21590"/>
                  </a:lnTo>
                  <a:lnTo>
                    <a:pt x="260350" y="15240"/>
                  </a:lnTo>
                  <a:lnTo>
                    <a:pt x="275590" y="11430"/>
                  </a:lnTo>
                  <a:lnTo>
                    <a:pt x="290830" y="8890"/>
                  </a:lnTo>
                  <a:lnTo>
                    <a:pt x="304800" y="7620"/>
                  </a:lnTo>
                  <a:lnTo>
                    <a:pt x="318770" y="6350"/>
                  </a:lnTo>
                  <a:lnTo>
                    <a:pt x="332740" y="5080"/>
                  </a:lnTo>
                  <a:lnTo>
                    <a:pt x="347980" y="2540"/>
                  </a:lnTo>
                  <a:lnTo>
                    <a:pt x="361950" y="0"/>
                  </a:lnTo>
                  <a:lnTo>
                    <a:pt x="374650" y="0"/>
                  </a:lnTo>
                  <a:lnTo>
                    <a:pt x="386080" y="2540"/>
                  </a:lnTo>
                  <a:lnTo>
                    <a:pt x="398780" y="7620"/>
                  </a:lnTo>
                  <a:lnTo>
                    <a:pt x="403860" y="15240"/>
                  </a:lnTo>
                  <a:lnTo>
                    <a:pt x="405130" y="26670"/>
                  </a:lnTo>
                  <a:lnTo>
                    <a:pt x="403860" y="40640"/>
                  </a:lnTo>
                  <a:lnTo>
                    <a:pt x="400050" y="53340"/>
                  </a:lnTo>
                  <a:lnTo>
                    <a:pt x="394970" y="64770"/>
                  </a:lnTo>
                  <a:lnTo>
                    <a:pt x="389890" y="76200"/>
                  </a:lnTo>
                  <a:lnTo>
                    <a:pt x="383540" y="87630"/>
                  </a:lnTo>
                  <a:lnTo>
                    <a:pt x="377190" y="99060"/>
                  </a:lnTo>
                  <a:lnTo>
                    <a:pt x="370840" y="109220"/>
                  </a:lnTo>
                  <a:lnTo>
                    <a:pt x="367030" y="123190"/>
                  </a:lnTo>
                  <a:lnTo>
                    <a:pt x="364490" y="139700"/>
                  </a:lnTo>
                  <a:lnTo>
                    <a:pt x="361950" y="158750"/>
                  </a:lnTo>
                  <a:lnTo>
                    <a:pt x="364490" y="172720"/>
                  </a:lnTo>
                  <a:lnTo>
                    <a:pt x="369570" y="184150"/>
                  </a:lnTo>
                  <a:lnTo>
                    <a:pt x="375920" y="194310"/>
                  </a:lnTo>
                  <a:lnTo>
                    <a:pt x="384810" y="200660"/>
                  </a:lnTo>
                  <a:lnTo>
                    <a:pt x="393700" y="203200"/>
                  </a:lnTo>
                  <a:lnTo>
                    <a:pt x="402590" y="203200"/>
                  </a:lnTo>
                  <a:lnTo>
                    <a:pt x="412750" y="203200"/>
                  </a:lnTo>
                  <a:lnTo>
                    <a:pt x="422910" y="200660"/>
                  </a:lnTo>
                  <a:lnTo>
                    <a:pt x="433070" y="199390"/>
                  </a:lnTo>
                  <a:lnTo>
                    <a:pt x="444500" y="195580"/>
                  </a:lnTo>
                  <a:lnTo>
                    <a:pt x="455930" y="190500"/>
                  </a:lnTo>
                  <a:lnTo>
                    <a:pt x="469900" y="184150"/>
                  </a:lnTo>
                  <a:lnTo>
                    <a:pt x="480060" y="176530"/>
                  </a:lnTo>
                  <a:lnTo>
                    <a:pt x="490220" y="168910"/>
                  </a:lnTo>
                  <a:lnTo>
                    <a:pt x="499110" y="160020"/>
                  </a:lnTo>
                  <a:lnTo>
                    <a:pt x="506730" y="149860"/>
                  </a:lnTo>
                  <a:lnTo>
                    <a:pt x="514350" y="139700"/>
                  </a:lnTo>
                  <a:lnTo>
                    <a:pt x="521970" y="130810"/>
                  </a:lnTo>
                  <a:lnTo>
                    <a:pt x="528320" y="119380"/>
                  </a:lnTo>
                  <a:lnTo>
                    <a:pt x="533400" y="109220"/>
                  </a:lnTo>
                  <a:lnTo>
                    <a:pt x="538480" y="99060"/>
                  </a:lnTo>
                  <a:lnTo>
                    <a:pt x="538480" y="88900"/>
                  </a:lnTo>
                  <a:lnTo>
                    <a:pt x="537210" y="78740"/>
                  </a:lnTo>
                  <a:lnTo>
                    <a:pt x="523240" y="36830"/>
                  </a:lnTo>
                  <a:lnTo>
                    <a:pt x="516890" y="27940"/>
                  </a:lnTo>
                  <a:lnTo>
                    <a:pt x="509270" y="21590"/>
                  </a:lnTo>
                  <a:lnTo>
                    <a:pt x="501650" y="16510"/>
                  </a:lnTo>
                  <a:lnTo>
                    <a:pt x="488950" y="12700"/>
                  </a:lnTo>
                  <a:lnTo>
                    <a:pt x="473710" y="10160"/>
                  </a:lnTo>
                  <a:lnTo>
                    <a:pt x="455930" y="7620"/>
                  </a:lnTo>
                  <a:lnTo>
                    <a:pt x="440690" y="8890"/>
                  </a:lnTo>
                  <a:lnTo>
                    <a:pt x="427990" y="12700"/>
                  </a:lnTo>
                  <a:lnTo>
                    <a:pt x="415290" y="16510"/>
                  </a:lnTo>
                  <a:lnTo>
                    <a:pt x="405130" y="22860"/>
                  </a:lnTo>
                  <a:lnTo>
                    <a:pt x="397510" y="31750"/>
                  </a:lnTo>
                  <a:lnTo>
                    <a:pt x="379730" y="57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566410" y="5746750"/>
              <a:ext cx="181611" cy="207011"/>
            </a:xfrm>
            <a:custGeom>
              <a:avLst/>
              <a:gdLst/>
              <a:ahLst/>
              <a:cxnLst/>
              <a:rect l="0" t="0" r="0" b="0"/>
              <a:pathLst>
                <a:path w="181611" h="207011">
                  <a:moveTo>
                    <a:pt x="181610" y="0"/>
                  </a:moveTo>
                  <a:lnTo>
                    <a:pt x="153670" y="0"/>
                  </a:lnTo>
                  <a:lnTo>
                    <a:pt x="139700" y="2540"/>
                  </a:lnTo>
                  <a:lnTo>
                    <a:pt x="124460" y="6350"/>
                  </a:lnTo>
                  <a:lnTo>
                    <a:pt x="109220" y="11430"/>
                  </a:lnTo>
                  <a:lnTo>
                    <a:pt x="95250" y="16510"/>
                  </a:lnTo>
                  <a:lnTo>
                    <a:pt x="81280" y="22860"/>
                  </a:lnTo>
                  <a:lnTo>
                    <a:pt x="69850" y="29210"/>
                  </a:lnTo>
                  <a:lnTo>
                    <a:pt x="59690" y="35560"/>
                  </a:lnTo>
                  <a:lnTo>
                    <a:pt x="49530" y="41910"/>
                  </a:lnTo>
                  <a:lnTo>
                    <a:pt x="41910" y="49530"/>
                  </a:lnTo>
                  <a:lnTo>
                    <a:pt x="33020" y="57150"/>
                  </a:lnTo>
                  <a:lnTo>
                    <a:pt x="25400" y="66040"/>
                  </a:lnTo>
                  <a:lnTo>
                    <a:pt x="17780" y="74930"/>
                  </a:lnTo>
                  <a:lnTo>
                    <a:pt x="11430" y="85090"/>
                  </a:lnTo>
                  <a:lnTo>
                    <a:pt x="6350" y="95250"/>
                  </a:lnTo>
                  <a:lnTo>
                    <a:pt x="2540" y="105410"/>
                  </a:lnTo>
                  <a:lnTo>
                    <a:pt x="0" y="118110"/>
                  </a:lnTo>
                  <a:lnTo>
                    <a:pt x="0" y="132080"/>
                  </a:lnTo>
                  <a:lnTo>
                    <a:pt x="1270" y="147320"/>
                  </a:lnTo>
                  <a:lnTo>
                    <a:pt x="3810" y="160020"/>
                  </a:lnTo>
                  <a:lnTo>
                    <a:pt x="8890" y="171450"/>
                  </a:lnTo>
                  <a:lnTo>
                    <a:pt x="13970" y="180340"/>
                  </a:lnTo>
                  <a:lnTo>
                    <a:pt x="20320" y="187960"/>
                  </a:lnTo>
                  <a:lnTo>
                    <a:pt x="29210" y="194310"/>
                  </a:lnTo>
                  <a:lnTo>
                    <a:pt x="38100" y="199390"/>
                  </a:lnTo>
                  <a:lnTo>
                    <a:pt x="48260" y="203200"/>
                  </a:lnTo>
                  <a:lnTo>
                    <a:pt x="59690" y="205740"/>
                  </a:lnTo>
                  <a:lnTo>
                    <a:pt x="72390" y="207010"/>
                  </a:lnTo>
                  <a:lnTo>
                    <a:pt x="87630" y="205740"/>
                  </a:lnTo>
                  <a:lnTo>
                    <a:pt x="102870" y="203200"/>
                  </a:lnTo>
                  <a:lnTo>
                    <a:pt x="15113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797550" y="5735320"/>
              <a:ext cx="195581" cy="233681"/>
            </a:xfrm>
            <a:custGeom>
              <a:avLst/>
              <a:gdLst/>
              <a:ahLst/>
              <a:cxnLst/>
              <a:rect l="0" t="0" r="0" b="0"/>
              <a:pathLst>
                <a:path w="195581" h="233681">
                  <a:moveTo>
                    <a:pt x="77470" y="0"/>
                  </a:moveTo>
                  <a:lnTo>
                    <a:pt x="60960" y="11430"/>
                  </a:lnTo>
                  <a:lnTo>
                    <a:pt x="53340" y="17780"/>
                  </a:lnTo>
                  <a:lnTo>
                    <a:pt x="45720" y="22860"/>
                  </a:lnTo>
                  <a:lnTo>
                    <a:pt x="39370" y="30480"/>
                  </a:lnTo>
                  <a:lnTo>
                    <a:pt x="31750" y="38100"/>
                  </a:lnTo>
                  <a:lnTo>
                    <a:pt x="25400" y="45720"/>
                  </a:lnTo>
                  <a:lnTo>
                    <a:pt x="17780" y="55880"/>
                  </a:lnTo>
                  <a:lnTo>
                    <a:pt x="11430" y="66040"/>
                  </a:lnTo>
                  <a:lnTo>
                    <a:pt x="6350" y="78740"/>
                  </a:lnTo>
                  <a:lnTo>
                    <a:pt x="2540" y="91440"/>
                  </a:lnTo>
                  <a:lnTo>
                    <a:pt x="0" y="107950"/>
                  </a:lnTo>
                  <a:lnTo>
                    <a:pt x="0" y="127000"/>
                  </a:lnTo>
                  <a:lnTo>
                    <a:pt x="1270" y="148590"/>
                  </a:lnTo>
                  <a:lnTo>
                    <a:pt x="5080" y="166370"/>
                  </a:lnTo>
                  <a:lnTo>
                    <a:pt x="11430" y="184150"/>
                  </a:lnTo>
                  <a:lnTo>
                    <a:pt x="20320" y="199390"/>
                  </a:lnTo>
                  <a:lnTo>
                    <a:pt x="27940" y="212090"/>
                  </a:lnTo>
                  <a:lnTo>
                    <a:pt x="38100" y="220980"/>
                  </a:lnTo>
                  <a:lnTo>
                    <a:pt x="46990" y="228600"/>
                  </a:lnTo>
                  <a:lnTo>
                    <a:pt x="57150" y="232410"/>
                  </a:lnTo>
                  <a:lnTo>
                    <a:pt x="67310" y="233680"/>
                  </a:lnTo>
                  <a:lnTo>
                    <a:pt x="77470" y="232410"/>
                  </a:lnTo>
                  <a:lnTo>
                    <a:pt x="88900" y="231140"/>
                  </a:lnTo>
                  <a:lnTo>
                    <a:pt x="101600" y="229870"/>
                  </a:lnTo>
                  <a:lnTo>
                    <a:pt x="114300" y="227330"/>
                  </a:lnTo>
                  <a:lnTo>
                    <a:pt x="127000" y="222250"/>
                  </a:lnTo>
                  <a:lnTo>
                    <a:pt x="138430" y="217170"/>
                  </a:lnTo>
                  <a:lnTo>
                    <a:pt x="149860" y="212090"/>
                  </a:lnTo>
                  <a:lnTo>
                    <a:pt x="160020" y="205740"/>
                  </a:lnTo>
                  <a:lnTo>
                    <a:pt x="168910" y="199390"/>
                  </a:lnTo>
                  <a:lnTo>
                    <a:pt x="176530" y="193040"/>
                  </a:lnTo>
                  <a:lnTo>
                    <a:pt x="182880" y="185420"/>
                  </a:lnTo>
                  <a:lnTo>
                    <a:pt x="189230" y="176530"/>
                  </a:lnTo>
                  <a:lnTo>
                    <a:pt x="194310" y="166370"/>
                  </a:lnTo>
                  <a:lnTo>
                    <a:pt x="195580" y="153670"/>
                  </a:lnTo>
                  <a:lnTo>
                    <a:pt x="195580" y="137160"/>
                  </a:lnTo>
                  <a:lnTo>
                    <a:pt x="195580" y="119380"/>
                  </a:lnTo>
                  <a:lnTo>
                    <a:pt x="191770" y="105410"/>
                  </a:lnTo>
                  <a:lnTo>
                    <a:pt x="187960" y="93980"/>
                  </a:lnTo>
                  <a:lnTo>
                    <a:pt x="182880" y="83820"/>
                  </a:lnTo>
                  <a:lnTo>
                    <a:pt x="175260" y="76200"/>
                  </a:lnTo>
                  <a:lnTo>
                    <a:pt x="167640" y="69850"/>
                  </a:lnTo>
                  <a:lnTo>
                    <a:pt x="158750" y="64770"/>
                  </a:lnTo>
                  <a:lnTo>
                    <a:pt x="146050" y="60960"/>
                  </a:lnTo>
                  <a:lnTo>
                    <a:pt x="133350" y="58420"/>
                  </a:lnTo>
                  <a:lnTo>
                    <a:pt x="118110" y="55880"/>
                  </a:lnTo>
                  <a:lnTo>
                    <a:pt x="104140" y="57150"/>
                  </a:lnTo>
                  <a:lnTo>
                    <a:pt x="91440" y="57150"/>
                  </a:lnTo>
                  <a:lnTo>
                    <a:pt x="5588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065520" y="5661660"/>
              <a:ext cx="30481" cy="316231"/>
            </a:xfrm>
            <a:custGeom>
              <a:avLst/>
              <a:gdLst/>
              <a:ahLst/>
              <a:cxnLst/>
              <a:rect l="0" t="0" r="0" b="0"/>
              <a:pathLst>
                <a:path w="30481" h="316231">
                  <a:moveTo>
                    <a:pt x="30480" y="0"/>
                  </a:moveTo>
                  <a:lnTo>
                    <a:pt x="25400" y="17780"/>
                  </a:lnTo>
                  <a:lnTo>
                    <a:pt x="21590" y="31750"/>
                  </a:lnTo>
                  <a:lnTo>
                    <a:pt x="19050" y="50800"/>
                  </a:lnTo>
                  <a:lnTo>
                    <a:pt x="15240" y="72390"/>
                  </a:lnTo>
                  <a:lnTo>
                    <a:pt x="13970" y="92710"/>
                  </a:lnTo>
                  <a:lnTo>
                    <a:pt x="12700" y="113030"/>
                  </a:lnTo>
                  <a:lnTo>
                    <a:pt x="11430" y="130810"/>
                  </a:lnTo>
                  <a:lnTo>
                    <a:pt x="8890" y="148590"/>
                  </a:lnTo>
                  <a:lnTo>
                    <a:pt x="7620" y="165100"/>
                  </a:lnTo>
                  <a:lnTo>
                    <a:pt x="3810" y="180340"/>
                  </a:lnTo>
                  <a:lnTo>
                    <a:pt x="2540" y="195580"/>
                  </a:lnTo>
                  <a:lnTo>
                    <a:pt x="1270" y="209550"/>
                  </a:lnTo>
                  <a:lnTo>
                    <a:pt x="0" y="224790"/>
                  </a:lnTo>
                  <a:lnTo>
                    <a:pt x="1270" y="237490"/>
                  </a:lnTo>
                  <a:lnTo>
                    <a:pt x="2540" y="250190"/>
                  </a:lnTo>
                  <a:lnTo>
                    <a:pt x="5080" y="261620"/>
                  </a:lnTo>
                  <a:lnTo>
                    <a:pt x="7620" y="273050"/>
                  </a:lnTo>
                  <a:lnTo>
                    <a:pt x="10160" y="283210"/>
                  </a:lnTo>
                  <a:lnTo>
                    <a:pt x="20320" y="316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195060" y="5756910"/>
              <a:ext cx="191771" cy="207011"/>
            </a:xfrm>
            <a:custGeom>
              <a:avLst/>
              <a:gdLst/>
              <a:ahLst/>
              <a:cxnLst/>
              <a:rect l="0" t="0" r="0" b="0"/>
              <a:pathLst>
                <a:path w="191771" h="207011">
                  <a:moveTo>
                    <a:pt x="38100" y="0"/>
                  </a:moveTo>
                  <a:lnTo>
                    <a:pt x="26670" y="11430"/>
                  </a:lnTo>
                  <a:lnTo>
                    <a:pt x="21590" y="20320"/>
                  </a:lnTo>
                  <a:lnTo>
                    <a:pt x="15240" y="31750"/>
                  </a:lnTo>
                  <a:lnTo>
                    <a:pt x="8890" y="45720"/>
                  </a:lnTo>
                  <a:lnTo>
                    <a:pt x="3810" y="62230"/>
                  </a:lnTo>
                  <a:lnTo>
                    <a:pt x="1270" y="80010"/>
                  </a:lnTo>
                  <a:lnTo>
                    <a:pt x="0" y="99060"/>
                  </a:lnTo>
                  <a:lnTo>
                    <a:pt x="0" y="115570"/>
                  </a:lnTo>
                  <a:lnTo>
                    <a:pt x="0" y="129540"/>
                  </a:lnTo>
                  <a:lnTo>
                    <a:pt x="2540" y="142240"/>
                  </a:lnTo>
                  <a:lnTo>
                    <a:pt x="6350" y="153670"/>
                  </a:lnTo>
                  <a:lnTo>
                    <a:pt x="10160" y="162560"/>
                  </a:lnTo>
                  <a:lnTo>
                    <a:pt x="16510" y="171450"/>
                  </a:lnTo>
                  <a:lnTo>
                    <a:pt x="25400" y="180340"/>
                  </a:lnTo>
                  <a:lnTo>
                    <a:pt x="38100" y="187960"/>
                  </a:lnTo>
                  <a:lnTo>
                    <a:pt x="52070" y="195580"/>
                  </a:lnTo>
                  <a:lnTo>
                    <a:pt x="66040" y="200660"/>
                  </a:lnTo>
                  <a:lnTo>
                    <a:pt x="80010" y="204470"/>
                  </a:lnTo>
                  <a:lnTo>
                    <a:pt x="93980" y="205740"/>
                  </a:lnTo>
                  <a:lnTo>
                    <a:pt x="106680" y="207010"/>
                  </a:lnTo>
                  <a:lnTo>
                    <a:pt x="119380" y="205740"/>
                  </a:lnTo>
                  <a:lnTo>
                    <a:pt x="130810" y="203200"/>
                  </a:lnTo>
                  <a:lnTo>
                    <a:pt x="140970" y="200660"/>
                  </a:lnTo>
                  <a:lnTo>
                    <a:pt x="149860" y="195580"/>
                  </a:lnTo>
                  <a:lnTo>
                    <a:pt x="157480" y="190500"/>
                  </a:lnTo>
                  <a:lnTo>
                    <a:pt x="166370" y="184150"/>
                  </a:lnTo>
                  <a:lnTo>
                    <a:pt x="173990" y="177800"/>
                  </a:lnTo>
                  <a:lnTo>
                    <a:pt x="180340" y="171450"/>
                  </a:lnTo>
                  <a:lnTo>
                    <a:pt x="185420" y="160020"/>
                  </a:lnTo>
                  <a:lnTo>
                    <a:pt x="189230" y="144780"/>
                  </a:lnTo>
                  <a:lnTo>
                    <a:pt x="191770" y="128270"/>
                  </a:lnTo>
                  <a:lnTo>
                    <a:pt x="191770" y="113030"/>
                  </a:lnTo>
                  <a:lnTo>
                    <a:pt x="190500" y="100330"/>
                  </a:lnTo>
                  <a:lnTo>
                    <a:pt x="189230" y="87630"/>
                  </a:lnTo>
                  <a:lnTo>
                    <a:pt x="185420" y="77470"/>
                  </a:lnTo>
                  <a:lnTo>
                    <a:pt x="180340" y="67310"/>
                  </a:lnTo>
                  <a:lnTo>
                    <a:pt x="175260" y="59690"/>
                  </a:lnTo>
                  <a:lnTo>
                    <a:pt x="167640" y="52070"/>
                  </a:lnTo>
                  <a:lnTo>
                    <a:pt x="160020" y="46990"/>
                  </a:lnTo>
                  <a:lnTo>
                    <a:pt x="151130" y="41910"/>
                  </a:lnTo>
                  <a:lnTo>
                    <a:pt x="140970" y="36830"/>
                  </a:lnTo>
                  <a:lnTo>
                    <a:pt x="130810" y="33020"/>
                  </a:lnTo>
                  <a:lnTo>
                    <a:pt x="120650" y="29210"/>
                  </a:lnTo>
                  <a:lnTo>
                    <a:pt x="109220" y="26670"/>
                  </a:lnTo>
                  <a:lnTo>
                    <a:pt x="97790" y="24130"/>
                  </a:lnTo>
                  <a:lnTo>
                    <a:pt x="5842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413500" y="5805170"/>
              <a:ext cx="229871" cy="130811"/>
            </a:xfrm>
            <a:custGeom>
              <a:avLst/>
              <a:gdLst/>
              <a:ahLst/>
              <a:cxnLst/>
              <a:rect l="0" t="0" r="0" b="0"/>
              <a:pathLst>
                <a:path w="229871" h="130811">
                  <a:moveTo>
                    <a:pt x="8890" y="15240"/>
                  </a:moveTo>
                  <a:lnTo>
                    <a:pt x="3810" y="48260"/>
                  </a:lnTo>
                  <a:lnTo>
                    <a:pt x="1270" y="64770"/>
                  </a:lnTo>
                  <a:lnTo>
                    <a:pt x="0" y="80010"/>
                  </a:lnTo>
                  <a:lnTo>
                    <a:pt x="0" y="97790"/>
                  </a:lnTo>
                  <a:lnTo>
                    <a:pt x="0" y="104140"/>
                  </a:lnTo>
                  <a:lnTo>
                    <a:pt x="2540" y="102870"/>
                  </a:lnTo>
                  <a:lnTo>
                    <a:pt x="3810" y="99060"/>
                  </a:lnTo>
                  <a:lnTo>
                    <a:pt x="7620" y="87630"/>
                  </a:lnTo>
                  <a:lnTo>
                    <a:pt x="19050" y="58420"/>
                  </a:lnTo>
                  <a:lnTo>
                    <a:pt x="25400" y="43180"/>
                  </a:lnTo>
                  <a:lnTo>
                    <a:pt x="34290" y="30480"/>
                  </a:lnTo>
                  <a:lnTo>
                    <a:pt x="43180" y="17780"/>
                  </a:lnTo>
                  <a:lnTo>
                    <a:pt x="55880" y="10160"/>
                  </a:lnTo>
                  <a:lnTo>
                    <a:pt x="72390" y="5080"/>
                  </a:lnTo>
                  <a:lnTo>
                    <a:pt x="90170" y="1270"/>
                  </a:lnTo>
                  <a:lnTo>
                    <a:pt x="105410" y="0"/>
                  </a:lnTo>
                  <a:lnTo>
                    <a:pt x="118110" y="0"/>
                  </a:lnTo>
                  <a:lnTo>
                    <a:pt x="130810" y="1270"/>
                  </a:lnTo>
                  <a:lnTo>
                    <a:pt x="143510" y="5080"/>
                  </a:lnTo>
                  <a:lnTo>
                    <a:pt x="154940" y="8890"/>
                  </a:lnTo>
                  <a:lnTo>
                    <a:pt x="165100" y="15240"/>
                  </a:lnTo>
                  <a:lnTo>
                    <a:pt x="175260" y="20320"/>
                  </a:lnTo>
                  <a:lnTo>
                    <a:pt x="184150" y="26670"/>
                  </a:lnTo>
                  <a:lnTo>
                    <a:pt x="193040" y="33020"/>
                  </a:lnTo>
                  <a:lnTo>
                    <a:pt x="200660" y="41910"/>
                  </a:lnTo>
                  <a:lnTo>
                    <a:pt x="208280" y="53340"/>
                  </a:lnTo>
                  <a:lnTo>
                    <a:pt x="214630" y="64770"/>
                  </a:lnTo>
                  <a:lnTo>
                    <a:pt x="219710" y="77470"/>
                  </a:lnTo>
                  <a:lnTo>
                    <a:pt x="223520" y="90170"/>
                  </a:lnTo>
                  <a:lnTo>
                    <a:pt x="229870" y="1308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758940" y="5788660"/>
              <a:ext cx="21591" cy="157481"/>
            </a:xfrm>
            <a:custGeom>
              <a:avLst/>
              <a:gdLst/>
              <a:ahLst/>
              <a:cxnLst/>
              <a:rect l="0" t="0" r="0" b="0"/>
              <a:pathLst>
                <a:path w="21591" h="157481">
                  <a:moveTo>
                    <a:pt x="21590" y="0"/>
                  </a:moveTo>
                  <a:lnTo>
                    <a:pt x="15240" y="16510"/>
                  </a:lnTo>
                  <a:lnTo>
                    <a:pt x="12700" y="27940"/>
                  </a:lnTo>
                  <a:lnTo>
                    <a:pt x="10160" y="43180"/>
                  </a:lnTo>
                  <a:lnTo>
                    <a:pt x="6350" y="60960"/>
                  </a:lnTo>
                  <a:lnTo>
                    <a:pt x="5080" y="77470"/>
                  </a:lnTo>
                  <a:lnTo>
                    <a:pt x="3810" y="95250"/>
                  </a:lnTo>
                  <a:lnTo>
                    <a:pt x="0" y="157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844030" y="5746750"/>
              <a:ext cx="218441" cy="201931"/>
            </a:xfrm>
            <a:custGeom>
              <a:avLst/>
              <a:gdLst/>
              <a:ahLst/>
              <a:cxnLst/>
              <a:rect l="0" t="0" r="0" b="0"/>
              <a:pathLst>
                <a:path w="218441" h="201931">
                  <a:moveTo>
                    <a:pt x="0" y="93980"/>
                  </a:moveTo>
                  <a:lnTo>
                    <a:pt x="16510" y="100330"/>
                  </a:lnTo>
                  <a:lnTo>
                    <a:pt x="29210" y="101600"/>
                  </a:lnTo>
                  <a:lnTo>
                    <a:pt x="45720" y="102870"/>
                  </a:lnTo>
                  <a:lnTo>
                    <a:pt x="66040" y="102870"/>
                  </a:lnTo>
                  <a:lnTo>
                    <a:pt x="86360" y="102870"/>
                  </a:lnTo>
                  <a:lnTo>
                    <a:pt x="106680" y="101600"/>
                  </a:lnTo>
                  <a:lnTo>
                    <a:pt x="127000" y="99060"/>
                  </a:lnTo>
                  <a:lnTo>
                    <a:pt x="143510" y="96520"/>
                  </a:lnTo>
                  <a:lnTo>
                    <a:pt x="158750" y="92710"/>
                  </a:lnTo>
                  <a:lnTo>
                    <a:pt x="172720" y="90170"/>
                  </a:lnTo>
                  <a:lnTo>
                    <a:pt x="185420" y="85090"/>
                  </a:lnTo>
                  <a:lnTo>
                    <a:pt x="196850" y="80010"/>
                  </a:lnTo>
                  <a:lnTo>
                    <a:pt x="208280" y="74930"/>
                  </a:lnTo>
                  <a:lnTo>
                    <a:pt x="214630" y="64770"/>
                  </a:lnTo>
                  <a:lnTo>
                    <a:pt x="218440" y="52070"/>
                  </a:lnTo>
                  <a:lnTo>
                    <a:pt x="218440" y="38100"/>
                  </a:lnTo>
                  <a:lnTo>
                    <a:pt x="214630" y="26670"/>
                  </a:lnTo>
                  <a:lnTo>
                    <a:pt x="207010" y="16510"/>
                  </a:lnTo>
                  <a:lnTo>
                    <a:pt x="198120" y="7620"/>
                  </a:lnTo>
                  <a:lnTo>
                    <a:pt x="184150" y="2540"/>
                  </a:lnTo>
                  <a:lnTo>
                    <a:pt x="168910" y="0"/>
                  </a:lnTo>
                  <a:lnTo>
                    <a:pt x="151130" y="0"/>
                  </a:lnTo>
                  <a:lnTo>
                    <a:pt x="134620" y="5080"/>
                  </a:lnTo>
                  <a:lnTo>
                    <a:pt x="118110" y="12700"/>
                  </a:lnTo>
                  <a:lnTo>
                    <a:pt x="102870" y="21590"/>
                  </a:lnTo>
                  <a:lnTo>
                    <a:pt x="91440" y="31750"/>
                  </a:lnTo>
                  <a:lnTo>
                    <a:pt x="80010" y="41910"/>
                  </a:lnTo>
                  <a:lnTo>
                    <a:pt x="71120" y="53340"/>
                  </a:lnTo>
                  <a:lnTo>
                    <a:pt x="64770" y="64770"/>
                  </a:lnTo>
                  <a:lnTo>
                    <a:pt x="60960" y="76200"/>
                  </a:lnTo>
                  <a:lnTo>
                    <a:pt x="57150" y="90170"/>
                  </a:lnTo>
                  <a:lnTo>
                    <a:pt x="57150" y="105410"/>
                  </a:lnTo>
                  <a:lnTo>
                    <a:pt x="57150" y="123190"/>
                  </a:lnTo>
                  <a:lnTo>
                    <a:pt x="59690" y="140970"/>
                  </a:lnTo>
                  <a:lnTo>
                    <a:pt x="62230" y="156210"/>
                  </a:lnTo>
                  <a:lnTo>
                    <a:pt x="67310" y="168910"/>
                  </a:lnTo>
                  <a:lnTo>
                    <a:pt x="72390" y="179070"/>
                  </a:lnTo>
                  <a:lnTo>
                    <a:pt x="83820" y="186690"/>
                  </a:lnTo>
                  <a:lnTo>
                    <a:pt x="97790" y="193040"/>
                  </a:lnTo>
                  <a:lnTo>
                    <a:pt x="114300" y="199390"/>
                  </a:lnTo>
                  <a:lnTo>
                    <a:pt x="128270" y="201930"/>
                  </a:lnTo>
                  <a:lnTo>
                    <a:pt x="142240" y="201930"/>
                  </a:lnTo>
                  <a:lnTo>
                    <a:pt x="17907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138670" y="5693410"/>
              <a:ext cx="157481" cy="264161"/>
            </a:xfrm>
            <a:custGeom>
              <a:avLst/>
              <a:gdLst/>
              <a:ahLst/>
              <a:cxnLst/>
              <a:rect l="0" t="0" r="0" b="0"/>
              <a:pathLst>
                <a:path w="157481" h="264161">
                  <a:moveTo>
                    <a:pt x="157480" y="0"/>
                  </a:moveTo>
                  <a:lnTo>
                    <a:pt x="74930" y="0"/>
                  </a:lnTo>
                  <a:lnTo>
                    <a:pt x="60960" y="2540"/>
                  </a:lnTo>
                  <a:lnTo>
                    <a:pt x="46990" y="6350"/>
                  </a:lnTo>
                  <a:lnTo>
                    <a:pt x="34290" y="11430"/>
                  </a:lnTo>
                  <a:lnTo>
                    <a:pt x="24130" y="17780"/>
                  </a:lnTo>
                  <a:lnTo>
                    <a:pt x="15240" y="22860"/>
                  </a:lnTo>
                  <a:lnTo>
                    <a:pt x="6350" y="29210"/>
                  </a:lnTo>
                  <a:lnTo>
                    <a:pt x="1270" y="36830"/>
                  </a:lnTo>
                  <a:lnTo>
                    <a:pt x="0" y="45720"/>
                  </a:lnTo>
                  <a:lnTo>
                    <a:pt x="0" y="55880"/>
                  </a:lnTo>
                  <a:lnTo>
                    <a:pt x="3810" y="66040"/>
                  </a:lnTo>
                  <a:lnTo>
                    <a:pt x="12700" y="78740"/>
                  </a:lnTo>
                  <a:lnTo>
                    <a:pt x="21590" y="91440"/>
                  </a:lnTo>
                  <a:lnTo>
                    <a:pt x="31750" y="101600"/>
                  </a:lnTo>
                  <a:lnTo>
                    <a:pt x="41910" y="111760"/>
                  </a:lnTo>
                  <a:lnTo>
                    <a:pt x="52070" y="119380"/>
                  </a:lnTo>
                  <a:lnTo>
                    <a:pt x="63500" y="128270"/>
                  </a:lnTo>
                  <a:lnTo>
                    <a:pt x="73660" y="135890"/>
                  </a:lnTo>
                  <a:lnTo>
                    <a:pt x="83820" y="143510"/>
                  </a:lnTo>
                  <a:lnTo>
                    <a:pt x="92710" y="151130"/>
                  </a:lnTo>
                  <a:lnTo>
                    <a:pt x="101600" y="157480"/>
                  </a:lnTo>
                  <a:lnTo>
                    <a:pt x="110490" y="165100"/>
                  </a:lnTo>
                  <a:lnTo>
                    <a:pt x="124460" y="179070"/>
                  </a:lnTo>
                  <a:lnTo>
                    <a:pt x="132080" y="186690"/>
                  </a:lnTo>
                  <a:lnTo>
                    <a:pt x="134620" y="196850"/>
                  </a:lnTo>
                  <a:lnTo>
                    <a:pt x="134620" y="209550"/>
                  </a:lnTo>
                  <a:lnTo>
                    <a:pt x="132080" y="223520"/>
                  </a:lnTo>
                  <a:lnTo>
                    <a:pt x="125730" y="234950"/>
                  </a:lnTo>
                  <a:lnTo>
                    <a:pt x="119380" y="243840"/>
                  </a:lnTo>
                  <a:lnTo>
                    <a:pt x="110490" y="250190"/>
                  </a:lnTo>
                  <a:lnTo>
                    <a:pt x="99060" y="254000"/>
                  </a:lnTo>
                  <a:lnTo>
                    <a:pt x="86360" y="257810"/>
                  </a:lnTo>
                  <a:lnTo>
                    <a:pt x="41910" y="264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023100" y="5661660"/>
              <a:ext cx="20321" cy="21591"/>
            </a:xfrm>
            <a:custGeom>
              <a:avLst/>
              <a:gdLst/>
              <a:ahLst/>
              <a:cxnLst/>
              <a:rect l="0" t="0" r="0" b="0"/>
              <a:pathLst>
                <a:path w="20321" h="21591">
                  <a:moveTo>
                    <a:pt x="20320" y="2159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267200" y="5946140"/>
            <a:ext cx="3783331" cy="632461"/>
            <a:chOff x="4267200" y="5946140"/>
            <a:chExt cx="3783331" cy="632461"/>
          </a:xfrm>
        </p:grpSpPr>
        <p:sp>
          <p:nvSpPr>
            <p:cNvPr id="80" name="Freeform 79"/>
            <p:cNvSpPr/>
            <p:nvPr/>
          </p:nvSpPr>
          <p:spPr>
            <a:xfrm>
              <a:off x="4267200" y="5946140"/>
              <a:ext cx="154941" cy="463551"/>
            </a:xfrm>
            <a:custGeom>
              <a:avLst/>
              <a:gdLst/>
              <a:ahLst/>
              <a:cxnLst/>
              <a:rect l="0" t="0" r="0" b="0"/>
              <a:pathLst>
                <a:path w="154941" h="463551">
                  <a:moveTo>
                    <a:pt x="154940" y="0"/>
                  </a:moveTo>
                  <a:lnTo>
                    <a:pt x="138430" y="6350"/>
                  </a:lnTo>
                  <a:lnTo>
                    <a:pt x="130810" y="11430"/>
                  </a:lnTo>
                  <a:lnTo>
                    <a:pt x="123190" y="17780"/>
                  </a:lnTo>
                  <a:lnTo>
                    <a:pt x="116840" y="26670"/>
                  </a:lnTo>
                  <a:lnTo>
                    <a:pt x="107950" y="36830"/>
                  </a:lnTo>
                  <a:lnTo>
                    <a:pt x="99060" y="50800"/>
                  </a:lnTo>
                  <a:lnTo>
                    <a:pt x="64770" y="102870"/>
                  </a:lnTo>
                  <a:lnTo>
                    <a:pt x="57150" y="115570"/>
                  </a:lnTo>
                  <a:lnTo>
                    <a:pt x="49530" y="128270"/>
                  </a:lnTo>
                  <a:lnTo>
                    <a:pt x="43180" y="142240"/>
                  </a:lnTo>
                  <a:lnTo>
                    <a:pt x="36830" y="156210"/>
                  </a:lnTo>
                  <a:lnTo>
                    <a:pt x="31750" y="172720"/>
                  </a:lnTo>
                  <a:lnTo>
                    <a:pt x="26670" y="189230"/>
                  </a:lnTo>
                  <a:lnTo>
                    <a:pt x="21590" y="204470"/>
                  </a:lnTo>
                  <a:lnTo>
                    <a:pt x="15240" y="219710"/>
                  </a:lnTo>
                  <a:lnTo>
                    <a:pt x="8890" y="233680"/>
                  </a:lnTo>
                  <a:lnTo>
                    <a:pt x="5080" y="250190"/>
                  </a:lnTo>
                  <a:lnTo>
                    <a:pt x="2540" y="265430"/>
                  </a:lnTo>
                  <a:lnTo>
                    <a:pt x="0" y="283210"/>
                  </a:lnTo>
                  <a:lnTo>
                    <a:pt x="0" y="298450"/>
                  </a:lnTo>
                  <a:lnTo>
                    <a:pt x="1270" y="313690"/>
                  </a:lnTo>
                  <a:lnTo>
                    <a:pt x="3810" y="328930"/>
                  </a:lnTo>
                  <a:lnTo>
                    <a:pt x="6350" y="341630"/>
                  </a:lnTo>
                  <a:lnTo>
                    <a:pt x="8890" y="354330"/>
                  </a:lnTo>
                  <a:lnTo>
                    <a:pt x="11430" y="365760"/>
                  </a:lnTo>
                  <a:lnTo>
                    <a:pt x="16510" y="377190"/>
                  </a:lnTo>
                  <a:lnTo>
                    <a:pt x="21590" y="388620"/>
                  </a:lnTo>
                  <a:lnTo>
                    <a:pt x="26670" y="400050"/>
                  </a:lnTo>
                  <a:lnTo>
                    <a:pt x="34290" y="408940"/>
                  </a:lnTo>
                  <a:lnTo>
                    <a:pt x="43180" y="417830"/>
                  </a:lnTo>
                  <a:lnTo>
                    <a:pt x="52070" y="426720"/>
                  </a:lnTo>
                  <a:lnTo>
                    <a:pt x="64770" y="434340"/>
                  </a:lnTo>
                  <a:lnTo>
                    <a:pt x="77470" y="441960"/>
                  </a:lnTo>
                  <a:lnTo>
                    <a:pt x="123190" y="463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415790" y="6061710"/>
              <a:ext cx="228601" cy="334011"/>
            </a:xfrm>
            <a:custGeom>
              <a:avLst/>
              <a:gdLst/>
              <a:ahLst/>
              <a:cxnLst/>
              <a:rect l="0" t="0" r="0" b="0"/>
              <a:pathLst>
                <a:path w="228601" h="334011">
                  <a:moveTo>
                    <a:pt x="26670" y="0"/>
                  </a:moveTo>
                  <a:lnTo>
                    <a:pt x="10160" y="6350"/>
                  </a:lnTo>
                  <a:lnTo>
                    <a:pt x="5080" y="15240"/>
                  </a:lnTo>
                  <a:lnTo>
                    <a:pt x="2540" y="27940"/>
                  </a:lnTo>
                  <a:lnTo>
                    <a:pt x="0" y="43180"/>
                  </a:lnTo>
                  <a:lnTo>
                    <a:pt x="0" y="59690"/>
                  </a:lnTo>
                  <a:lnTo>
                    <a:pt x="1270" y="76200"/>
                  </a:lnTo>
                  <a:lnTo>
                    <a:pt x="2540" y="92710"/>
                  </a:lnTo>
                  <a:lnTo>
                    <a:pt x="3810" y="110490"/>
                  </a:lnTo>
                  <a:lnTo>
                    <a:pt x="5080" y="127000"/>
                  </a:lnTo>
                  <a:lnTo>
                    <a:pt x="5080" y="144780"/>
                  </a:lnTo>
                  <a:lnTo>
                    <a:pt x="6350" y="162560"/>
                  </a:lnTo>
                  <a:lnTo>
                    <a:pt x="8890" y="179070"/>
                  </a:lnTo>
                  <a:lnTo>
                    <a:pt x="11430" y="196850"/>
                  </a:lnTo>
                  <a:lnTo>
                    <a:pt x="13970" y="213360"/>
                  </a:lnTo>
                  <a:lnTo>
                    <a:pt x="17780" y="228600"/>
                  </a:lnTo>
                  <a:lnTo>
                    <a:pt x="30480" y="293370"/>
                  </a:lnTo>
                  <a:lnTo>
                    <a:pt x="33020" y="297180"/>
                  </a:lnTo>
                  <a:lnTo>
                    <a:pt x="34290" y="293370"/>
                  </a:lnTo>
                  <a:lnTo>
                    <a:pt x="35560" y="283210"/>
                  </a:lnTo>
                  <a:lnTo>
                    <a:pt x="39370" y="270510"/>
                  </a:lnTo>
                  <a:lnTo>
                    <a:pt x="43180" y="256540"/>
                  </a:lnTo>
                  <a:lnTo>
                    <a:pt x="48260" y="241300"/>
                  </a:lnTo>
                  <a:lnTo>
                    <a:pt x="55880" y="227330"/>
                  </a:lnTo>
                  <a:lnTo>
                    <a:pt x="63500" y="215900"/>
                  </a:lnTo>
                  <a:lnTo>
                    <a:pt x="72390" y="203200"/>
                  </a:lnTo>
                  <a:lnTo>
                    <a:pt x="85090" y="196850"/>
                  </a:lnTo>
                  <a:lnTo>
                    <a:pt x="101600" y="193040"/>
                  </a:lnTo>
                  <a:lnTo>
                    <a:pt x="118110" y="191770"/>
                  </a:lnTo>
                  <a:lnTo>
                    <a:pt x="133350" y="193040"/>
                  </a:lnTo>
                  <a:lnTo>
                    <a:pt x="147320" y="194310"/>
                  </a:lnTo>
                  <a:lnTo>
                    <a:pt x="160020" y="196850"/>
                  </a:lnTo>
                  <a:lnTo>
                    <a:pt x="170180" y="200660"/>
                  </a:lnTo>
                  <a:lnTo>
                    <a:pt x="180340" y="204470"/>
                  </a:lnTo>
                  <a:lnTo>
                    <a:pt x="189230" y="210820"/>
                  </a:lnTo>
                  <a:lnTo>
                    <a:pt x="196850" y="215900"/>
                  </a:lnTo>
                  <a:lnTo>
                    <a:pt x="204470" y="223520"/>
                  </a:lnTo>
                  <a:lnTo>
                    <a:pt x="212090" y="229870"/>
                  </a:lnTo>
                  <a:lnTo>
                    <a:pt x="218440" y="238760"/>
                  </a:lnTo>
                  <a:lnTo>
                    <a:pt x="223520" y="248920"/>
                  </a:lnTo>
                  <a:lnTo>
                    <a:pt x="228600" y="261620"/>
                  </a:lnTo>
                  <a:lnTo>
                    <a:pt x="227330" y="274320"/>
                  </a:lnTo>
                  <a:lnTo>
                    <a:pt x="220980" y="287020"/>
                  </a:lnTo>
                  <a:lnTo>
                    <a:pt x="212090" y="299720"/>
                  </a:lnTo>
                  <a:lnTo>
                    <a:pt x="203200" y="309880"/>
                  </a:lnTo>
                  <a:lnTo>
                    <a:pt x="194310" y="318770"/>
                  </a:lnTo>
                  <a:lnTo>
                    <a:pt x="184150" y="325120"/>
                  </a:lnTo>
                  <a:lnTo>
                    <a:pt x="170180" y="328930"/>
                  </a:lnTo>
                  <a:lnTo>
                    <a:pt x="153670" y="331470"/>
                  </a:lnTo>
                  <a:lnTo>
                    <a:pt x="135890" y="334010"/>
                  </a:lnTo>
                  <a:lnTo>
                    <a:pt x="119380" y="331470"/>
                  </a:lnTo>
                  <a:lnTo>
                    <a:pt x="104140" y="326390"/>
                  </a:lnTo>
                  <a:lnTo>
                    <a:pt x="58420" y="306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653280" y="6214110"/>
              <a:ext cx="189231" cy="193041"/>
            </a:xfrm>
            <a:custGeom>
              <a:avLst/>
              <a:gdLst/>
              <a:ahLst/>
              <a:cxnLst/>
              <a:rect l="0" t="0" r="0" b="0"/>
              <a:pathLst>
                <a:path w="189231" h="193041">
                  <a:moveTo>
                    <a:pt x="0" y="80010"/>
                  </a:moveTo>
                  <a:lnTo>
                    <a:pt x="11430" y="91440"/>
                  </a:lnTo>
                  <a:lnTo>
                    <a:pt x="19050" y="93980"/>
                  </a:lnTo>
                  <a:lnTo>
                    <a:pt x="29210" y="96520"/>
                  </a:lnTo>
                  <a:lnTo>
                    <a:pt x="40640" y="97790"/>
                  </a:lnTo>
                  <a:lnTo>
                    <a:pt x="54610" y="97790"/>
                  </a:lnTo>
                  <a:lnTo>
                    <a:pt x="68580" y="96520"/>
                  </a:lnTo>
                  <a:lnTo>
                    <a:pt x="85090" y="93980"/>
                  </a:lnTo>
                  <a:lnTo>
                    <a:pt x="99060" y="90170"/>
                  </a:lnTo>
                  <a:lnTo>
                    <a:pt x="111760" y="86360"/>
                  </a:lnTo>
                  <a:lnTo>
                    <a:pt x="123190" y="80010"/>
                  </a:lnTo>
                  <a:lnTo>
                    <a:pt x="133350" y="73660"/>
                  </a:lnTo>
                  <a:lnTo>
                    <a:pt x="143510" y="67310"/>
                  </a:lnTo>
                  <a:lnTo>
                    <a:pt x="151130" y="60960"/>
                  </a:lnTo>
                  <a:lnTo>
                    <a:pt x="160020" y="53340"/>
                  </a:lnTo>
                  <a:lnTo>
                    <a:pt x="167640" y="44450"/>
                  </a:lnTo>
                  <a:lnTo>
                    <a:pt x="175260" y="35560"/>
                  </a:lnTo>
                  <a:lnTo>
                    <a:pt x="177800" y="25400"/>
                  </a:lnTo>
                  <a:lnTo>
                    <a:pt x="176530" y="15240"/>
                  </a:lnTo>
                  <a:lnTo>
                    <a:pt x="173990" y="5080"/>
                  </a:lnTo>
                  <a:lnTo>
                    <a:pt x="167640" y="1270"/>
                  </a:lnTo>
                  <a:lnTo>
                    <a:pt x="158750" y="0"/>
                  </a:lnTo>
                  <a:lnTo>
                    <a:pt x="148590" y="2540"/>
                  </a:lnTo>
                  <a:lnTo>
                    <a:pt x="137160" y="6350"/>
                  </a:lnTo>
                  <a:lnTo>
                    <a:pt x="127000" y="10160"/>
                  </a:lnTo>
                  <a:lnTo>
                    <a:pt x="116840" y="16510"/>
                  </a:lnTo>
                  <a:lnTo>
                    <a:pt x="106680" y="21590"/>
                  </a:lnTo>
                  <a:lnTo>
                    <a:pt x="97790" y="27940"/>
                  </a:lnTo>
                  <a:lnTo>
                    <a:pt x="90170" y="35560"/>
                  </a:lnTo>
                  <a:lnTo>
                    <a:pt x="82550" y="43180"/>
                  </a:lnTo>
                  <a:lnTo>
                    <a:pt x="74930" y="52070"/>
                  </a:lnTo>
                  <a:lnTo>
                    <a:pt x="67310" y="60960"/>
                  </a:lnTo>
                  <a:lnTo>
                    <a:pt x="60960" y="71120"/>
                  </a:lnTo>
                  <a:lnTo>
                    <a:pt x="55880" y="81280"/>
                  </a:lnTo>
                  <a:lnTo>
                    <a:pt x="52070" y="91440"/>
                  </a:lnTo>
                  <a:lnTo>
                    <a:pt x="48260" y="104140"/>
                  </a:lnTo>
                  <a:lnTo>
                    <a:pt x="46990" y="118110"/>
                  </a:lnTo>
                  <a:lnTo>
                    <a:pt x="45720" y="133350"/>
                  </a:lnTo>
                  <a:lnTo>
                    <a:pt x="46990" y="146050"/>
                  </a:lnTo>
                  <a:lnTo>
                    <a:pt x="49530" y="156210"/>
                  </a:lnTo>
                  <a:lnTo>
                    <a:pt x="54610" y="166370"/>
                  </a:lnTo>
                  <a:lnTo>
                    <a:pt x="63500" y="175260"/>
                  </a:lnTo>
                  <a:lnTo>
                    <a:pt x="74930" y="182880"/>
                  </a:lnTo>
                  <a:lnTo>
                    <a:pt x="88900" y="190500"/>
                  </a:lnTo>
                  <a:lnTo>
                    <a:pt x="106680" y="193040"/>
                  </a:lnTo>
                  <a:lnTo>
                    <a:pt x="125730" y="193040"/>
                  </a:lnTo>
                  <a:lnTo>
                    <a:pt x="189230" y="1854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860290" y="6188710"/>
              <a:ext cx="161291" cy="173991"/>
            </a:xfrm>
            <a:custGeom>
              <a:avLst/>
              <a:gdLst/>
              <a:ahLst/>
              <a:cxnLst/>
              <a:rect l="0" t="0" r="0" b="0"/>
              <a:pathLst>
                <a:path w="161291" h="173991">
                  <a:moveTo>
                    <a:pt x="161290" y="0"/>
                  </a:moveTo>
                  <a:lnTo>
                    <a:pt x="139700" y="0"/>
                  </a:lnTo>
                  <a:lnTo>
                    <a:pt x="127000" y="1270"/>
                  </a:lnTo>
                  <a:lnTo>
                    <a:pt x="113030" y="2540"/>
                  </a:lnTo>
                  <a:lnTo>
                    <a:pt x="97790" y="5080"/>
                  </a:lnTo>
                  <a:lnTo>
                    <a:pt x="85090" y="8890"/>
                  </a:lnTo>
                  <a:lnTo>
                    <a:pt x="74930" y="13970"/>
                  </a:lnTo>
                  <a:lnTo>
                    <a:pt x="64770" y="20320"/>
                  </a:lnTo>
                  <a:lnTo>
                    <a:pt x="44450" y="33020"/>
                  </a:lnTo>
                  <a:lnTo>
                    <a:pt x="34290" y="39370"/>
                  </a:lnTo>
                  <a:lnTo>
                    <a:pt x="26670" y="46990"/>
                  </a:lnTo>
                  <a:lnTo>
                    <a:pt x="20320" y="55880"/>
                  </a:lnTo>
                  <a:lnTo>
                    <a:pt x="15240" y="64770"/>
                  </a:lnTo>
                  <a:lnTo>
                    <a:pt x="10160" y="74930"/>
                  </a:lnTo>
                  <a:lnTo>
                    <a:pt x="5080" y="85090"/>
                  </a:lnTo>
                  <a:lnTo>
                    <a:pt x="1270" y="95250"/>
                  </a:lnTo>
                  <a:lnTo>
                    <a:pt x="0" y="106680"/>
                  </a:lnTo>
                  <a:lnTo>
                    <a:pt x="0" y="119380"/>
                  </a:lnTo>
                  <a:lnTo>
                    <a:pt x="1270" y="132080"/>
                  </a:lnTo>
                  <a:lnTo>
                    <a:pt x="6350" y="143510"/>
                  </a:lnTo>
                  <a:lnTo>
                    <a:pt x="15240" y="152400"/>
                  </a:lnTo>
                  <a:lnTo>
                    <a:pt x="25400" y="161290"/>
                  </a:lnTo>
                  <a:lnTo>
                    <a:pt x="38100" y="167640"/>
                  </a:lnTo>
                  <a:lnTo>
                    <a:pt x="52070" y="171450"/>
                  </a:lnTo>
                  <a:lnTo>
                    <a:pt x="67310" y="173990"/>
                  </a:lnTo>
                  <a:lnTo>
                    <a:pt x="81280" y="173990"/>
                  </a:lnTo>
                  <a:lnTo>
                    <a:pt x="93980" y="173990"/>
                  </a:lnTo>
                  <a:lnTo>
                    <a:pt x="13081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010150" y="6214110"/>
              <a:ext cx="190501" cy="184151"/>
            </a:xfrm>
            <a:custGeom>
              <a:avLst/>
              <a:gdLst/>
              <a:ahLst/>
              <a:cxnLst/>
              <a:rect l="0" t="0" r="0" b="0"/>
              <a:pathLst>
                <a:path w="190501" h="184151">
                  <a:moveTo>
                    <a:pt x="128270" y="6350"/>
                  </a:moveTo>
                  <a:lnTo>
                    <a:pt x="110490" y="0"/>
                  </a:lnTo>
                  <a:lnTo>
                    <a:pt x="101600" y="2540"/>
                  </a:lnTo>
                  <a:lnTo>
                    <a:pt x="90170" y="7620"/>
                  </a:lnTo>
                  <a:lnTo>
                    <a:pt x="78740" y="13970"/>
                  </a:lnTo>
                  <a:lnTo>
                    <a:pt x="67310" y="20320"/>
                  </a:lnTo>
                  <a:lnTo>
                    <a:pt x="58420" y="27940"/>
                  </a:lnTo>
                  <a:lnTo>
                    <a:pt x="49530" y="34290"/>
                  </a:lnTo>
                  <a:lnTo>
                    <a:pt x="41910" y="41910"/>
                  </a:lnTo>
                  <a:lnTo>
                    <a:pt x="34290" y="50800"/>
                  </a:lnTo>
                  <a:lnTo>
                    <a:pt x="26670" y="60960"/>
                  </a:lnTo>
                  <a:lnTo>
                    <a:pt x="19050" y="72390"/>
                  </a:lnTo>
                  <a:lnTo>
                    <a:pt x="12700" y="86360"/>
                  </a:lnTo>
                  <a:lnTo>
                    <a:pt x="5080" y="101600"/>
                  </a:lnTo>
                  <a:lnTo>
                    <a:pt x="1270" y="116840"/>
                  </a:lnTo>
                  <a:lnTo>
                    <a:pt x="0" y="130810"/>
                  </a:lnTo>
                  <a:lnTo>
                    <a:pt x="1270" y="146050"/>
                  </a:lnTo>
                  <a:lnTo>
                    <a:pt x="5080" y="157480"/>
                  </a:lnTo>
                  <a:lnTo>
                    <a:pt x="10160" y="167640"/>
                  </a:lnTo>
                  <a:lnTo>
                    <a:pt x="17780" y="177800"/>
                  </a:lnTo>
                  <a:lnTo>
                    <a:pt x="27940" y="181610"/>
                  </a:lnTo>
                  <a:lnTo>
                    <a:pt x="39370" y="184150"/>
                  </a:lnTo>
                  <a:lnTo>
                    <a:pt x="50800" y="184150"/>
                  </a:lnTo>
                  <a:lnTo>
                    <a:pt x="60960" y="182880"/>
                  </a:lnTo>
                  <a:lnTo>
                    <a:pt x="71120" y="179070"/>
                  </a:lnTo>
                  <a:lnTo>
                    <a:pt x="78740" y="173990"/>
                  </a:lnTo>
                  <a:lnTo>
                    <a:pt x="87630" y="167640"/>
                  </a:lnTo>
                  <a:lnTo>
                    <a:pt x="95250" y="162560"/>
                  </a:lnTo>
                  <a:lnTo>
                    <a:pt x="102870" y="156210"/>
                  </a:lnTo>
                  <a:lnTo>
                    <a:pt x="109220" y="147320"/>
                  </a:lnTo>
                  <a:lnTo>
                    <a:pt x="116840" y="139700"/>
                  </a:lnTo>
                  <a:lnTo>
                    <a:pt x="124460" y="129540"/>
                  </a:lnTo>
                  <a:lnTo>
                    <a:pt x="129540" y="120650"/>
                  </a:lnTo>
                  <a:lnTo>
                    <a:pt x="134620" y="110490"/>
                  </a:lnTo>
                  <a:lnTo>
                    <a:pt x="139700" y="100330"/>
                  </a:lnTo>
                  <a:lnTo>
                    <a:pt x="143510" y="87630"/>
                  </a:lnTo>
                  <a:lnTo>
                    <a:pt x="147320" y="73660"/>
                  </a:lnTo>
                  <a:lnTo>
                    <a:pt x="151130" y="58420"/>
                  </a:lnTo>
                  <a:lnTo>
                    <a:pt x="153670" y="44450"/>
                  </a:lnTo>
                  <a:lnTo>
                    <a:pt x="152400" y="31750"/>
                  </a:lnTo>
                  <a:lnTo>
                    <a:pt x="151130" y="19050"/>
                  </a:lnTo>
                  <a:lnTo>
                    <a:pt x="149860" y="15240"/>
                  </a:lnTo>
                  <a:lnTo>
                    <a:pt x="147320" y="15240"/>
                  </a:lnTo>
                  <a:lnTo>
                    <a:pt x="143510" y="19050"/>
                  </a:lnTo>
                  <a:lnTo>
                    <a:pt x="140970" y="27940"/>
                  </a:lnTo>
                  <a:lnTo>
                    <a:pt x="137160" y="39370"/>
                  </a:lnTo>
                  <a:lnTo>
                    <a:pt x="134620" y="53340"/>
                  </a:lnTo>
                  <a:lnTo>
                    <a:pt x="133350" y="64770"/>
                  </a:lnTo>
                  <a:lnTo>
                    <a:pt x="133350" y="77470"/>
                  </a:lnTo>
                  <a:lnTo>
                    <a:pt x="135890" y="88900"/>
                  </a:lnTo>
                  <a:lnTo>
                    <a:pt x="137160" y="100330"/>
                  </a:lnTo>
                  <a:lnTo>
                    <a:pt x="139700" y="114300"/>
                  </a:lnTo>
                  <a:lnTo>
                    <a:pt x="143510" y="127000"/>
                  </a:lnTo>
                  <a:lnTo>
                    <a:pt x="149860" y="135890"/>
                  </a:lnTo>
                  <a:lnTo>
                    <a:pt x="158750" y="142240"/>
                  </a:lnTo>
                  <a:lnTo>
                    <a:pt x="190500" y="1536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227320" y="6210300"/>
              <a:ext cx="468631" cy="167641"/>
            </a:xfrm>
            <a:custGeom>
              <a:avLst/>
              <a:gdLst/>
              <a:ahLst/>
              <a:cxnLst/>
              <a:rect l="0" t="0" r="0" b="0"/>
              <a:pathLst>
                <a:path w="468631" h="167641">
                  <a:moveTo>
                    <a:pt x="26670" y="10160"/>
                  </a:moveTo>
                  <a:lnTo>
                    <a:pt x="20320" y="31750"/>
                  </a:lnTo>
                  <a:lnTo>
                    <a:pt x="17780" y="41910"/>
                  </a:lnTo>
                  <a:lnTo>
                    <a:pt x="11430" y="63500"/>
                  </a:lnTo>
                  <a:lnTo>
                    <a:pt x="10160" y="76200"/>
                  </a:lnTo>
                  <a:lnTo>
                    <a:pt x="7620" y="92710"/>
                  </a:lnTo>
                  <a:lnTo>
                    <a:pt x="7620" y="110490"/>
                  </a:lnTo>
                  <a:lnTo>
                    <a:pt x="5080" y="127000"/>
                  </a:lnTo>
                  <a:lnTo>
                    <a:pt x="2540" y="139700"/>
                  </a:lnTo>
                  <a:lnTo>
                    <a:pt x="0" y="152400"/>
                  </a:lnTo>
                  <a:lnTo>
                    <a:pt x="0" y="154940"/>
                  </a:lnTo>
                  <a:lnTo>
                    <a:pt x="0" y="151130"/>
                  </a:lnTo>
                  <a:lnTo>
                    <a:pt x="2540" y="142240"/>
                  </a:lnTo>
                  <a:lnTo>
                    <a:pt x="5080" y="130810"/>
                  </a:lnTo>
                  <a:lnTo>
                    <a:pt x="10160" y="118110"/>
                  </a:lnTo>
                  <a:lnTo>
                    <a:pt x="15240" y="102870"/>
                  </a:lnTo>
                  <a:lnTo>
                    <a:pt x="21590" y="90170"/>
                  </a:lnTo>
                  <a:lnTo>
                    <a:pt x="27940" y="80010"/>
                  </a:lnTo>
                  <a:lnTo>
                    <a:pt x="34290" y="71120"/>
                  </a:lnTo>
                  <a:lnTo>
                    <a:pt x="43180" y="63500"/>
                  </a:lnTo>
                  <a:lnTo>
                    <a:pt x="54610" y="57150"/>
                  </a:lnTo>
                  <a:lnTo>
                    <a:pt x="66040" y="52070"/>
                  </a:lnTo>
                  <a:lnTo>
                    <a:pt x="78740" y="52070"/>
                  </a:lnTo>
                  <a:lnTo>
                    <a:pt x="91440" y="55880"/>
                  </a:lnTo>
                  <a:lnTo>
                    <a:pt x="105410" y="60960"/>
                  </a:lnTo>
                  <a:lnTo>
                    <a:pt x="115570" y="68580"/>
                  </a:lnTo>
                  <a:lnTo>
                    <a:pt x="123190" y="77470"/>
                  </a:lnTo>
                  <a:lnTo>
                    <a:pt x="129540" y="86360"/>
                  </a:lnTo>
                  <a:lnTo>
                    <a:pt x="134620" y="96520"/>
                  </a:lnTo>
                  <a:lnTo>
                    <a:pt x="139700" y="105410"/>
                  </a:lnTo>
                  <a:lnTo>
                    <a:pt x="143510" y="115570"/>
                  </a:lnTo>
                  <a:lnTo>
                    <a:pt x="148590" y="127000"/>
                  </a:lnTo>
                  <a:lnTo>
                    <a:pt x="152400" y="139700"/>
                  </a:lnTo>
                  <a:lnTo>
                    <a:pt x="156210" y="152400"/>
                  </a:lnTo>
                  <a:lnTo>
                    <a:pt x="157480" y="156210"/>
                  </a:lnTo>
                  <a:lnTo>
                    <a:pt x="156210" y="154940"/>
                  </a:lnTo>
                  <a:lnTo>
                    <a:pt x="154940" y="148590"/>
                  </a:lnTo>
                  <a:lnTo>
                    <a:pt x="156210" y="140970"/>
                  </a:lnTo>
                  <a:lnTo>
                    <a:pt x="157480" y="132080"/>
                  </a:lnTo>
                  <a:lnTo>
                    <a:pt x="161290" y="110490"/>
                  </a:lnTo>
                  <a:lnTo>
                    <a:pt x="167640" y="82550"/>
                  </a:lnTo>
                  <a:lnTo>
                    <a:pt x="172720" y="69850"/>
                  </a:lnTo>
                  <a:lnTo>
                    <a:pt x="180340" y="59690"/>
                  </a:lnTo>
                  <a:lnTo>
                    <a:pt x="189230" y="49530"/>
                  </a:lnTo>
                  <a:lnTo>
                    <a:pt x="198120" y="44450"/>
                  </a:lnTo>
                  <a:lnTo>
                    <a:pt x="207010" y="41910"/>
                  </a:lnTo>
                  <a:lnTo>
                    <a:pt x="217170" y="41910"/>
                  </a:lnTo>
                  <a:lnTo>
                    <a:pt x="226060" y="46990"/>
                  </a:lnTo>
                  <a:lnTo>
                    <a:pt x="234950" y="54610"/>
                  </a:lnTo>
                  <a:lnTo>
                    <a:pt x="242570" y="63500"/>
                  </a:lnTo>
                  <a:lnTo>
                    <a:pt x="250190" y="74930"/>
                  </a:lnTo>
                  <a:lnTo>
                    <a:pt x="257810" y="87630"/>
                  </a:lnTo>
                  <a:lnTo>
                    <a:pt x="264160" y="100330"/>
                  </a:lnTo>
                  <a:lnTo>
                    <a:pt x="273050" y="111760"/>
                  </a:lnTo>
                  <a:lnTo>
                    <a:pt x="281940" y="123190"/>
                  </a:lnTo>
                  <a:lnTo>
                    <a:pt x="292100" y="134620"/>
                  </a:lnTo>
                  <a:lnTo>
                    <a:pt x="304800" y="140970"/>
                  </a:lnTo>
                  <a:lnTo>
                    <a:pt x="321310" y="144780"/>
                  </a:lnTo>
                  <a:lnTo>
                    <a:pt x="339090" y="144780"/>
                  </a:lnTo>
                  <a:lnTo>
                    <a:pt x="355600" y="140970"/>
                  </a:lnTo>
                  <a:lnTo>
                    <a:pt x="373380" y="133350"/>
                  </a:lnTo>
                  <a:lnTo>
                    <a:pt x="391160" y="124460"/>
                  </a:lnTo>
                  <a:lnTo>
                    <a:pt x="405130" y="115570"/>
                  </a:lnTo>
                  <a:lnTo>
                    <a:pt x="416560" y="106680"/>
                  </a:lnTo>
                  <a:lnTo>
                    <a:pt x="426720" y="99060"/>
                  </a:lnTo>
                  <a:lnTo>
                    <a:pt x="435610" y="90170"/>
                  </a:lnTo>
                  <a:lnTo>
                    <a:pt x="441960" y="81280"/>
                  </a:lnTo>
                  <a:lnTo>
                    <a:pt x="447040" y="71120"/>
                  </a:lnTo>
                  <a:lnTo>
                    <a:pt x="452120" y="60960"/>
                  </a:lnTo>
                  <a:lnTo>
                    <a:pt x="455930" y="50800"/>
                  </a:lnTo>
                  <a:lnTo>
                    <a:pt x="461010" y="40640"/>
                  </a:lnTo>
                  <a:lnTo>
                    <a:pt x="462280" y="30480"/>
                  </a:lnTo>
                  <a:lnTo>
                    <a:pt x="462280" y="20320"/>
                  </a:lnTo>
                  <a:lnTo>
                    <a:pt x="461010" y="10160"/>
                  </a:lnTo>
                  <a:lnTo>
                    <a:pt x="454660" y="3810"/>
                  </a:lnTo>
                  <a:lnTo>
                    <a:pt x="447040" y="1270"/>
                  </a:lnTo>
                  <a:lnTo>
                    <a:pt x="436880" y="0"/>
                  </a:lnTo>
                  <a:lnTo>
                    <a:pt x="426720" y="2540"/>
                  </a:lnTo>
                  <a:lnTo>
                    <a:pt x="415290" y="6350"/>
                  </a:lnTo>
                  <a:lnTo>
                    <a:pt x="405130" y="11430"/>
                  </a:lnTo>
                  <a:lnTo>
                    <a:pt x="396240" y="17780"/>
                  </a:lnTo>
                  <a:lnTo>
                    <a:pt x="387350" y="25400"/>
                  </a:lnTo>
                  <a:lnTo>
                    <a:pt x="379730" y="34290"/>
                  </a:lnTo>
                  <a:lnTo>
                    <a:pt x="373380" y="43180"/>
                  </a:lnTo>
                  <a:lnTo>
                    <a:pt x="367030" y="53340"/>
                  </a:lnTo>
                  <a:lnTo>
                    <a:pt x="361950" y="63500"/>
                  </a:lnTo>
                  <a:lnTo>
                    <a:pt x="358140" y="73660"/>
                  </a:lnTo>
                  <a:lnTo>
                    <a:pt x="354330" y="83820"/>
                  </a:lnTo>
                  <a:lnTo>
                    <a:pt x="350520" y="93980"/>
                  </a:lnTo>
                  <a:lnTo>
                    <a:pt x="349250" y="105410"/>
                  </a:lnTo>
                  <a:lnTo>
                    <a:pt x="351790" y="118110"/>
                  </a:lnTo>
                  <a:lnTo>
                    <a:pt x="355600" y="130810"/>
                  </a:lnTo>
                  <a:lnTo>
                    <a:pt x="363220" y="142240"/>
                  </a:lnTo>
                  <a:lnTo>
                    <a:pt x="372110" y="152400"/>
                  </a:lnTo>
                  <a:lnTo>
                    <a:pt x="383540" y="161290"/>
                  </a:lnTo>
                  <a:lnTo>
                    <a:pt x="393700" y="165100"/>
                  </a:lnTo>
                  <a:lnTo>
                    <a:pt x="405130" y="167640"/>
                  </a:lnTo>
                  <a:lnTo>
                    <a:pt x="415290" y="167640"/>
                  </a:lnTo>
                  <a:lnTo>
                    <a:pt x="426720" y="166370"/>
                  </a:lnTo>
                  <a:lnTo>
                    <a:pt x="436880" y="165100"/>
                  </a:lnTo>
                  <a:lnTo>
                    <a:pt x="468630" y="157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814060" y="6248400"/>
              <a:ext cx="165101" cy="242571"/>
            </a:xfrm>
            <a:custGeom>
              <a:avLst/>
              <a:gdLst/>
              <a:ahLst/>
              <a:cxnLst/>
              <a:rect l="0" t="0" r="0" b="0"/>
              <a:pathLst>
                <a:path w="165101" h="242571">
                  <a:moveTo>
                    <a:pt x="50800" y="13970"/>
                  </a:moveTo>
                  <a:lnTo>
                    <a:pt x="44450" y="30480"/>
                  </a:lnTo>
                  <a:lnTo>
                    <a:pt x="41910" y="40640"/>
                  </a:lnTo>
                  <a:lnTo>
                    <a:pt x="35560" y="63500"/>
                  </a:lnTo>
                  <a:lnTo>
                    <a:pt x="31750" y="80010"/>
                  </a:lnTo>
                  <a:lnTo>
                    <a:pt x="25400" y="119380"/>
                  </a:lnTo>
                  <a:lnTo>
                    <a:pt x="22860" y="140970"/>
                  </a:lnTo>
                  <a:lnTo>
                    <a:pt x="21590" y="161290"/>
                  </a:lnTo>
                  <a:lnTo>
                    <a:pt x="20320" y="200660"/>
                  </a:lnTo>
                  <a:lnTo>
                    <a:pt x="19050" y="234950"/>
                  </a:lnTo>
                  <a:lnTo>
                    <a:pt x="17780" y="241300"/>
                  </a:lnTo>
                  <a:lnTo>
                    <a:pt x="16510" y="242570"/>
                  </a:lnTo>
                  <a:lnTo>
                    <a:pt x="12700" y="240030"/>
                  </a:lnTo>
                  <a:lnTo>
                    <a:pt x="10160" y="234950"/>
                  </a:lnTo>
                  <a:lnTo>
                    <a:pt x="7620" y="228600"/>
                  </a:lnTo>
                  <a:lnTo>
                    <a:pt x="3810" y="219710"/>
                  </a:lnTo>
                  <a:lnTo>
                    <a:pt x="2540" y="209550"/>
                  </a:lnTo>
                  <a:lnTo>
                    <a:pt x="0" y="198120"/>
                  </a:lnTo>
                  <a:lnTo>
                    <a:pt x="0" y="185420"/>
                  </a:lnTo>
                  <a:lnTo>
                    <a:pt x="0" y="168910"/>
                  </a:lnTo>
                  <a:lnTo>
                    <a:pt x="1270" y="149860"/>
                  </a:lnTo>
                  <a:lnTo>
                    <a:pt x="3810" y="129540"/>
                  </a:lnTo>
                  <a:lnTo>
                    <a:pt x="6350" y="110490"/>
                  </a:lnTo>
                  <a:lnTo>
                    <a:pt x="8890" y="93980"/>
                  </a:lnTo>
                  <a:lnTo>
                    <a:pt x="12700" y="77470"/>
                  </a:lnTo>
                  <a:lnTo>
                    <a:pt x="16510" y="64770"/>
                  </a:lnTo>
                  <a:lnTo>
                    <a:pt x="21590" y="53340"/>
                  </a:lnTo>
                  <a:lnTo>
                    <a:pt x="27940" y="44450"/>
                  </a:lnTo>
                  <a:lnTo>
                    <a:pt x="34290" y="35560"/>
                  </a:lnTo>
                  <a:lnTo>
                    <a:pt x="40640" y="26670"/>
                  </a:lnTo>
                  <a:lnTo>
                    <a:pt x="46990" y="19050"/>
                  </a:lnTo>
                  <a:lnTo>
                    <a:pt x="58420" y="12700"/>
                  </a:lnTo>
                  <a:lnTo>
                    <a:pt x="71120" y="7620"/>
                  </a:lnTo>
                  <a:lnTo>
                    <a:pt x="85090" y="2540"/>
                  </a:lnTo>
                  <a:lnTo>
                    <a:pt x="99060" y="0"/>
                  </a:lnTo>
                  <a:lnTo>
                    <a:pt x="113030" y="0"/>
                  </a:lnTo>
                  <a:lnTo>
                    <a:pt x="127000" y="1270"/>
                  </a:lnTo>
                  <a:lnTo>
                    <a:pt x="139700" y="5080"/>
                  </a:lnTo>
                  <a:lnTo>
                    <a:pt x="149860" y="11430"/>
                  </a:lnTo>
                  <a:lnTo>
                    <a:pt x="158750" y="19050"/>
                  </a:lnTo>
                  <a:lnTo>
                    <a:pt x="163830" y="29210"/>
                  </a:lnTo>
                  <a:lnTo>
                    <a:pt x="165100" y="40640"/>
                  </a:lnTo>
                  <a:lnTo>
                    <a:pt x="165100" y="53340"/>
                  </a:lnTo>
                  <a:lnTo>
                    <a:pt x="162560" y="63500"/>
                  </a:lnTo>
                  <a:lnTo>
                    <a:pt x="156210" y="72390"/>
                  </a:lnTo>
                  <a:lnTo>
                    <a:pt x="148590" y="81280"/>
                  </a:lnTo>
                  <a:lnTo>
                    <a:pt x="140970" y="87630"/>
                  </a:lnTo>
                  <a:lnTo>
                    <a:pt x="132080" y="93980"/>
                  </a:lnTo>
                  <a:lnTo>
                    <a:pt x="121920" y="99060"/>
                  </a:lnTo>
                  <a:lnTo>
                    <a:pt x="109220" y="101600"/>
                  </a:lnTo>
                  <a:lnTo>
                    <a:pt x="92710" y="104140"/>
                  </a:lnTo>
                  <a:lnTo>
                    <a:pt x="19050" y="977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6054090" y="6115050"/>
              <a:ext cx="10161" cy="252731"/>
            </a:xfrm>
            <a:custGeom>
              <a:avLst/>
              <a:gdLst/>
              <a:ahLst/>
              <a:cxnLst/>
              <a:rect l="0" t="0" r="0" b="0"/>
              <a:pathLst>
                <a:path w="10161" h="252731">
                  <a:moveTo>
                    <a:pt x="10160" y="0"/>
                  </a:moveTo>
                  <a:lnTo>
                    <a:pt x="10160" y="21590"/>
                  </a:lnTo>
                  <a:lnTo>
                    <a:pt x="8890" y="36830"/>
                  </a:lnTo>
                  <a:lnTo>
                    <a:pt x="5080" y="74930"/>
                  </a:lnTo>
                  <a:lnTo>
                    <a:pt x="2540" y="93980"/>
                  </a:lnTo>
                  <a:lnTo>
                    <a:pt x="2540" y="110490"/>
                  </a:lnTo>
                  <a:lnTo>
                    <a:pt x="1270" y="140970"/>
                  </a:lnTo>
                  <a:lnTo>
                    <a:pt x="0" y="187960"/>
                  </a:lnTo>
                  <a:lnTo>
                    <a:pt x="0" y="205740"/>
                  </a:lnTo>
                  <a:lnTo>
                    <a:pt x="1016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990590" y="6230620"/>
              <a:ext cx="179071" cy="31751"/>
            </a:xfrm>
            <a:custGeom>
              <a:avLst/>
              <a:gdLst/>
              <a:ahLst/>
              <a:cxnLst/>
              <a:rect l="0" t="0" r="0" b="0"/>
              <a:pathLst>
                <a:path w="179071" h="31751">
                  <a:moveTo>
                    <a:pt x="0" y="0"/>
                  </a:moveTo>
                  <a:lnTo>
                    <a:pt x="11430" y="16510"/>
                  </a:lnTo>
                  <a:lnTo>
                    <a:pt x="22860" y="21590"/>
                  </a:lnTo>
                  <a:lnTo>
                    <a:pt x="38100" y="25400"/>
                  </a:lnTo>
                  <a:lnTo>
                    <a:pt x="57150" y="26670"/>
                  </a:lnTo>
                  <a:lnTo>
                    <a:pt x="74930" y="29210"/>
                  </a:lnTo>
                  <a:lnTo>
                    <a:pt x="90170" y="29210"/>
                  </a:lnTo>
                  <a:lnTo>
                    <a:pt x="120650" y="30480"/>
                  </a:lnTo>
                  <a:lnTo>
                    <a:pt x="17907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6287770" y="6104890"/>
              <a:ext cx="231141" cy="331471"/>
            </a:xfrm>
            <a:custGeom>
              <a:avLst/>
              <a:gdLst/>
              <a:ahLst/>
              <a:cxnLst/>
              <a:rect l="0" t="0" r="0" b="0"/>
              <a:pathLst>
                <a:path w="231141" h="331471">
                  <a:moveTo>
                    <a:pt x="166370" y="0"/>
                  </a:moveTo>
                  <a:lnTo>
                    <a:pt x="143510" y="10160"/>
                  </a:lnTo>
                  <a:lnTo>
                    <a:pt x="132080" y="17780"/>
                  </a:lnTo>
                  <a:lnTo>
                    <a:pt x="120650" y="25400"/>
                  </a:lnTo>
                  <a:lnTo>
                    <a:pt x="107950" y="34290"/>
                  </a:lnTo>
                  <a:lnTo>
                    <a:pt x="95250" y="43180"/>
                  </a:lnTo>
                  <a:lnTo>
                    <a:pt x="83820" y="53340"/>
                  </a:lnTo>
                  <a:lnTo>
                    <a:pt x="72390" y="63500"/>
                  </a:lnTo>
                  <a:lnTo>
                    <a:pt x="63500" y="74930"/>
                  </a:lnTo>
                  <a:lnTo>
                    <a:pt x="54610" y="87630"/>
                  </a:lnTo>
                  <a:lnTo>
                    <a:pt x="22860" y="134620"/>
                  </a:lnTo>
                  <a:lnTo>
                    <a:pt x="16510" y="148590"/>
                  </a:lnTo>
                  <a:lnTo>
                    <a:pt x="11430" y="162560"/>
                  </a:lnTo>
                  <a:lnTo>
                    <a:pt x="7620" y="179070"/>
                  </a:lnTo>
                  <a:lnTo>
                    <a:pt x="3810" y="194310"/>
                  </a:lnTo>
                  <a:lnTo>
                    <a:pt x="1270" y="208280"/>
                  </a:lnTo>
                  <a:lnTo>
                    <a:pt x="0" y="223520"/>
                  </a:lnTo>
                  <a:lnTo>
                    <a:pt x="1270" y="236220"/>
                  </a:lnTo>
                  <a:lnTo>
                    <a:pt x="2540" y="248920"/>
                  </a:lnTo>
                  <a:lnTo>
                    <a:pt x="3810" y="260350"/>
                  </a:lnTo>
                  <a:lnTo>
                    <a:pt x="7620" y="271780"/>
                  </a:lnTo>
                  <a:lnTo>
                    <a:pt x="12700" y="283210"/>
                  </a:lnTo>
                  <a:lnTo>
                    <a:pt x="17780" y="293370"/>
                  </a:lnTo>
                  <a:lnTo>
                    <a:pt x="27940" y="303530"/>
                  </a:lnTo>
                  <a:lnTo>
                    <a:pt x="39370" y="312420"/>
                  </a:lnTo>
                  <a:lnTo>
                    <a:pt x="54610" y="320040"/>
                  </a:lnTo>
                  <a:lnTo>
                    <a:pt x="68580" y="325120"/>
                  </a:lnTo>
                  <a:lnTo>
                    <a:pt x="82550" y="328930"/>
                  </a:lnTo>
                  <a:lnTo>
                    <a:pt x="96520" y="331470"/>
                  </a:lnTo>
                  <a:lnTo>
                    <a:pt x="109220" y="331470"/>
                  </a:lnTo>
                  <a:lnTo>
                    <a:pt x="120650" y="331470"/>
                  </a:lnTo>
                  <a:lnTo>
                    <a:pt x="132080" y="328930"/>
                  </a:lnTo>
                  <a:lnTo>
                    <a:pt x="143510" y="326390"/>
                  </a:lnTo>
                  <a:lnTo>
                    <a:pt x="154940" y="321310"/>
                  </a:lnTo>
                  <a:lnTo>
                    <a:pt x="165100" y="316230"/>
                  </a:lnTo>
                  <a:lnTo>
                    <a:pt x="175260" y="308610"/>
                  </a:lnTo>
                  <a:lnTo>
                    <a:pt x="184150" y="299720"/>
                  </a:lnTo>
                  <a:lnTo>
                    <a:pt x="191770" y="290830"/>
                  </a:lnTo>
                  <a:lnTo>
                    <a:pt x="207010" y="275590"/>
                  </a:lnTo>
                  <a:lnTo>
                    <a:pt x="214630" y="267970"/>
                  </a:lnTo>
                  <a:lnTo>
                    <a:pt x="220980" y="256540"/>
                  </a:lnTo>
                  <a:lnTo>
                    <a:pt x="226060" y="243840"/>
                  </a:lnTo>
                  <a:lnTo>
                    <a:pt x="231140" y="228600"/>
                  </a:lnTo>
                  <a:lnTo>
                    <a:pt x="231140" y="215900"/>
                  </a:lnTo>
                  <a:lnTo>
                    <a:pt x="229870" y="203200"/>
                  </a:lnTo>
                  <a:lnTo>
                    <a:pt x="226060" y="191770"/>
                  </a:lnTo>
                  <a:lnTo>
                    <a:pt x="217170" y="182880"/>
                  </a:lnTo>
                  <a:lnTo>
                    <a:pt x="207010" y="175260"/>
                  </a:lnTo>
                  <a:lnTo>
                    <a:pt x="193040" y="168910"/>
                  </a:lnTo>
                  <a:lnTo>
                    <a:pt x="177800" y="165100"/>
                  </a:lnTo>
                  <a:lnTo>
                    <a:pt x="162560" y="162560"/>
                  </a:lnTo>
                  <a:lnTo>
                    <a:pt x="102870" y="167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6559550" y="6248400"/>
              <a:ext cx="179071" cy="173991"/>
            </a:xfrm>
            <a:custGeom>
              <a:avLst/>
              <a:gdLst/>
              <a:ahLst/>
              <a:cxnLst/>
              <a:rect l="0" t="0" r="0" b="0"/>
              <a:pathLst>
                <a:path w="179071" h="173991">
                  <a:moveTo>
                    <a:pt x="0" y="13970"/>
                  </a:moveTo>
                  <a:lnTo>
                    <a:pt x="5080" y="36830"/>
                  </a:lnTo>
                  <a:lnTo>
                    <a:pt x="7620" y="49530"/>
                  </a:lnTo>
                  <a:lnTo>
                    <a:pt x="13970" y="83820"/>
                  </a:lnTo>
                  <a:lnTo>
                    <a:pt x="16510" y="100330"/>
                  </a:lnTo>
                  <a:lnTo>
                    <a:pt x="17780" y="115570"/>
                  </a:lnTo>
                  <a:lnTo>
                    <a:pt x="19050" y="130810"/>
                  </a:lnTo>
                  <a:lnTo>
                    <a:pt x="20320" y="144780"/>
                  </a:lnTo>
                  <a:lnTo>
                    <a:pt x="22860" y="157480"/>
                  </a:lnTo>
                  <a:lnTo>
                    <a:pt x="25400" y="168910"/>
                  </a:lnTo>
                  <a:lnTo>
                    <a:pt x="26670" y="173990"/>
                  </a:lnTo>
                  <a:lnTo>
                    <a:pt x="25400" y="172720"/>
                  </a:lnTo>
                  <a:lnTo>
                    <a:pt x="24130" y="168910"/>
                  </a:lnTo>
                  <a:lnTo>
                    <a:pt x="22860" y="160020"/>
                  </a:lnTo>
                  <a:lnTo>
                    <a:pt x="22860" y="146050"/>
                  </a:lnTo>
                  <a:lnTo>
                    <a:pt x="21590" y="129540"/>
                  </a:lnTo>
                  <a:lnTo>
                    <a:pt x="22860" y="115570"/>
                  </a:lnTo>
                  <a:lnTo>
                    <a:pt x="24130" y="102870"/>
                  </a:lnTo>
                  <a:lnTo>
                    <a:pt x="26670" y="91440"/>
                  </a:lnTo>
                  <a:lnTo>
                    <a:pt x="31750" y="77470"/>
                  </a:lnTo>
                  <a:lnTo>
                    <a:pt x="38100" y="64770"/>
                  </a:lnTo>
                  <a:lnTo>
                    <a:pt x="46990" y="50800"/>
                  </a:lnTo>
                  <a:lnTo>
                    <a:pt x="57150" y="40640"/>
                  </a:lnTo>
                  <a:lnTo>
                    <a:pt x="68580" y="30480"/>
                  </a:lnTo>
                  <a:lnTo>
                    <a:pt x="80010" y="21590"/>
                  </a:lnTo>
                  <a:lnTo>
                    <a:pt x="92710" y="13970"/>
                  </a:lnTo>
                  <a:lnTo>
                    <a:pt x="102870" y="7620"/>
                  </a:lnTo>
                  <a:lnTo>
                    <a:pt x="114300" y="2540"/>
                  </a:lnTo>
                  <a:lnTo>
                    <a:pt x="127000" y="1270"/>
                  </a:lnTo>
                  <a:lnTo>
                    <a:pt x="139700" y="0"/>
                  </a:lnTo>
                  <a:lnTo>
                    <a:pt x="179070" y="38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6727190" y="6258560"/>
              <a:ext cx="156211" cy="193041"/>
            </a:xfrm>
            <a:custGeom>
              <a:avLst/>
              <a:gdLst/>
              <a:ahLst/>
              <a:cxnLst/>
              <a:rect l="0" t="0" r="0" b="0"/>
              <a:pathLst>
                <a:path w="156211" h="193041">
                  <a:moveTo>
                    <a:pt x="0" y="77470"/>
                  </a:moveTo>
                  <a:lnTo>
                    <a:pt x="11430" y="93980"/>
                  </a:lnTo>
                  <a:lnTo>
                    <a:pt x="19050" y="97790"/>
                  </a:lnTo>
                  <a:lnTo>
                    <a:pt x="29210" y="99060"/>
                  </a:lnTo>
                  <a:lnTo>
                    <a:pt x="40640" y="99060"/>
                  </a:lnTo>
                  <a:lnTo>
                    <a:pt x="52070" y="97790"/>
                  </a:lnTo>
                  <a:lnTo>
                    <a:pt x="63500" y="95250"/>
                  </a:lnTo>
                  <a:lnTo>
                    <a:pt x="73660" y="92710"/>
                  </a:lnTo>
                  <a:lnTo>
                    <a:pt x="85090" y="88900"/>
                  </a:lnTo>
                  <a:lnTo>
                    <a:pt x="97790" y="83820"/>
                  </a:lnTo>
                  <a:lnTo>
                    <a:pt x="111760" y="78740"/>
                  </a:lnTo>
                  <a:lnTo>
                    <a:pt x="123190" y="71120"/>
                  </a:lnTo>
                  <a:lnTo>
                    <a:pt x="134620" y="62230"/>
                  </a:lnTo>
                  <a:lnTo>
                    <a:pt x="146050" y="53340"/>
                  </a:lnTo>
                  <a:lnTo>
                    <a:pt x="152400" y="43180"/>
                  </a:lnTo>
                  <a:lnTo>
                    <a:pt x="156210" y="30480"/>
                  </a:lnTo>
                  <a:lnTo>
                    <a:pt x="156210" y="17780"/>
                  </a:lnTo>
                  <a:lnTo>
                    <a:pt x="152400" y="10160"/>
                  </a:lnTo>
                  <a:lnTo>
                    <a:pt x="144780" y="3810"/>
                  </a:lnTo>
                  <a:lnTo>
                    <a:pt x="135890" y="1270"/>
                  </a:lnTo>
                  <a:lnTo>
                    <a:pt x="123190" y="0"/>
                  </a:lnTo>
                  <a:lnTo>
                    <a:pt x="109220" y="2540"/>
                  </a:lnTo>
                  <a:lnTo>
                    <a:pt x="93980" y="6350"/>
                  </a:lnTo>
                  <a:lnTo>
                    <a:pt x="81280" y="11430"/>
                  </a:lnTo>
                  <a:lnTo>
                    <a:pt x="71120" y="16510"/>
                  </a:lnTo>
                  <a:lnTo>
                    <a:pt x="60960" y="22860"/>
                  </a:lnTo>
                  <a:lnTo>
                    <a:pt x="53340" y="30480"/>
                  </a:lnTo>
                  <a:lnTo>
                    <a:pt x="44450" y="39370"/>
                  </a:lnTo>
                  <a:lnTo>
                    <a:pt x="36830" y="48260"/>
                  </a:lnTo>
                  <a:lnTo>
                    <a:pt x="30480" y="58420"/>
                  </a:lnTo>
                  <a:lnTo>
                    <a:pt x="25400" y="68580"/>
                  </a:lnTo>
                  <a:lnTo>
                    <a:pt x="20320" y="78740"/>
                  </a:lnTo>
                  <a:lnTo>
                    <a:pt x="19050" y="91440"/>
                  </a:lnTo>
                  <a:lnTo>
                    <a:pt x="17780" y="105410"/>
                  </a:lnTo>
                  <a:lnTo>
                    <a:pt x="19050" y="120650"/>
                  </a:lnTo>
                  <a:lnTo>
                    <a:pt x="22860" y="133350"/>
                  </a:lnTo>
                  <a:lnTo>
                    <a:pt x="26670" y="143510"/>
                  </a:lnTo>
                  <a:lnTo>
                    <a:pt x="31750" y="153670"/>
                  </a:lnTo>
                  <a:lnTo>
                    <a:pt x="40640" y="162560"/>
                  </a:lnTo>
                  <a:lnTo>
                    <a:pt x="50800" y="172720"/>
                  </a:lnTo>
                  <a:lnTo>
                    <a:pt x="62230" y="182880"/>
                  </a:lnTo>
                  <a:lnTo>
                    <a:pt x="73660" y="189230"/>
                  </a:lnTo>
                  <a:lnTo>
                    <a:pt x="87630" y="191770"/>
                  </a:lnTo>
                  <a:lnTo>
                    <a:pt x="127000" y="1930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285230" y="6083300"/>
              <a:ext cx="1" cy="10161"/>
            </a:xfrm>
            <a:custGeom>
              <a:avLst/>
              <a:gdLst/>
              <a:ahLst/>
              <a:cxnLst/>
              <a:rect l="0" t="0" r="0" b="0"/>
              <a:pathLst>
                <a:path w="1" h="10161">
                  <a:moveTo>
                    <a:pt x="0" y="1016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207760" y="6052820"/>
              <a:ext cx="100331" cy="215901"/>
            </a:xfrm>
            <a:custGeom>
              <a:avLst/>
              <a:gdLst/>
              <a:ahLst/>
              <a:cxnLst/>
              <a:rect l="0" t="0" r="0" b="0"/>
              <a:pathLst>
                <a:path w="100331" h="215901">
                  <a:moveTo>
                    <a:pt x="45720" y="40640"/>
                  </a:moveTo>
                  <a:lnTo>
                    <a:pt x="35560" y="52070"/>
                  </a:lnTo>
                  <a:lnTo>
                    <a:pt x="29210" y="58420"/>
                  </a:lnTo>
                  <a:lnTo>
                    <a:pt x="22860" y="67310"/>
                  </a:lnTo>
                  <a:lnTo>
                    <a:pt x="16510" y="76200"/>
                  </a:lnTo>
                  <a:lnTo>
                    <a:pt x="11430" y="86360"/>
                  </a:lnTo>
                  <a:lnTo>
                    <a:pt x="6350" y="97790"/>
                  </a:lnTo>
                  <a:lnTo>
                    <a:pt x="2540" y="110490"/>
                  </a:lnTo>
                  <a:lnTo>
                    <a:pt x="1270" y="121920"/>
                  </a:lnTo>
                  <a:lnTo>
                    <a:pt x="3810" y="130810"/>
                  </a:lnTo>
                  <a:lnTo>
                    <a:pt x="7620" y="139700"/>
                  </a:lnTo>
                  <a:lnTo>
                    <a:pt x="12700" y="142240"/>
                  </a:lnTo>
                  <a:lnTo>
                    <a:pt x="20320" y="139700"/>
                  </a:lnTo>
                  <a:lnTo>
                    <a:pt x="29210" y="134620"/>
                  </a:lnTo>
                  <a:lnTo>
                    <a:pt x="35560" y="128270"/>
                  </a:lnTo>
                  <a:lnTo>
                    <a:pt x="41910" y="120650"/>
                  </a:lnTo>
                  <a:lnTo>
                    <a:pt x="46990" y="111760"/>
                  </a:lnTo>
                  <a:lnTo>
                    <a:pt x="48260" y="101600"/>
                  </a:lnTo>
                  <a:lnTo>
                    <a:pt x="49530" y="92710"/>
                  </a:lnTo>
                  <a:lnTo>
                    <a:pt x="48260" y="82550"/>
                  </a:lnTo>
                  <a:lnTo>
                    <a:pt x="44450" y="73660"/>
                  </a:lnTo>
                  <a:lnTo>
                    <a:pt x="38100" y="64770"/>
                  </a:lnTo>
                  <a:lnTo>
                    <a:pt x="30480" y="57150"/>
                  </a:lnTo>
                  <a:lnTo>
                    <a:pt x="21590" y="50800"/>
                  </a:lnTo>
                  <a:lnTo>
                    <a:pt x="12700" y="44450"/>
                  </a:lnTo>
                  <a:lnTo>
                    <a:pt x="2540" y="40640"/>
                  </a:lnTo>
                  <a:lnTo>
                    <a:pt x="0" y="35560"/>
                  </a:lnTo>
                  <a:lnTo>
                    <a:pt x="3810" y="31750"/>
                  </a:lnTo>
                  <a:lnTo>
                    <a:pt x="11430" y="27940"/>
                  </a:lnTo>
                  <a:lnTo>
                    <a:pt x="19050" y="24130"/>
                  </a:lnTo>
                  <a:lnTo>
                    <a:pt x="27940" y="20320"/>
                  </a:lnTo>
                  <a:lnTo>
                    <a:pt x="38100" y="16510"/>
                  </a:lnTo>
                  <a:lnTo>
                    <a:pt x="46990" y="11430"/>
                  </a:lnTo>
                  <a:lnTo>
                    <a:pt x="57150" y="6350"/>
                  </a:lnTo>
                  <a:lnTo>
                    <a:pt x="67310" y="0"/>
                  </a:lnTo>
                  <a:lnTo>
                    <a:pt x="74930" y="1270"/>
                  </a:lnTo>
                  <a:lnTo>
                    <a:pt x="78740" y="6350"/>
                  </a:lnTo>
                  <a:lnTo>
                    <a:pt x="82550" y="13970"/>
                  </a:lnTo>
                  <a:lnTo>
                    <a:pt x="82550" y="22860"/>
                  </a:lnTo>
                  <a:lnTo>
                    <a:pt x="82550" y="33020"/>
                  </a:lnTo>
                  <a:lnTo>
                    <a:pt x="81280" y="41910"/>
                  </a:lnTo>
                  <a:lnTo>
                    <a:pt x="78740" y="52070"/>
                  </a:lnTo>
                  <a:lnTo>
                    <a:pt x="76200" y="62230"/>
                  </a:lnTo>
                  <a:lnTo>
                    <a:pt x="73660" y="72390"/>
                  </a:lnTo>
                  <a:lnTo>
                    <a:pt x="67310" y="93980"/>
                  </a:lnTo>
                  <a:lnTo>
                    <a:pt x="63500" y="104140"/>
                  </a:lnTo>
                  <a:lnTo>
                    <a:pt x="60960" y="118110"/>
                  </a:lnTo>
                  <a:lnTo>
                    <a:pt x="59690" y="134620"/>
                  </a:lnTo>
                  <a:lnTo>
                    <a:pt x="58420" y="152400"/>
                  </a:lnTo>
                  <a:lnTo>
                    <a:pt x="59690" y="168910"/>
                  </a:lnTo>
                  <a:lnTo>
                    <a:pt x="60960" y="185420"/>
                  </a:lnTo>
                  <a:lnTo>
                    <a:pt x="63500" y="200660"/>
                  </a:lnTo>
                  <a:lnTo>
                    <a:pt x="67310" y="209550"/>
                  </a:lnTo>
                  <a:lnTo>
                    <a:pt x="74930" y="213360"/>
                  </a:lnTo>
                  <a:lnTo>
                    <a:pt x="82550" y="215900"/>
                  </a:lnTo>
                  <a:lnTo>
                    <a:pt x="88900" y="213360"/>
                  </a:lnTo>
                  <a:lnTo>
                    <a:pt x="95250" y="208280"/>
                  </a:lnTo>
                  <a:lnTo>
                    <a:pt x="99060" y="201930"/>
                  </a:lnTo>
                  <a:lnTo>
                    <a:pt x="100330" y="194310"/>
                  </a:lnTo>
                  <a:lnTo>
                    <a:pt x="99060" y="185420"/>
                  </a:lnTo>
                  <a:lnTo>
                    <a:pt x="95250" y="175260"/>
                  </a:lnTo>
                  <a:lnTo>
                    <a:pt x="88900" y="166370"/>
                  </a:lnTo>
                  <a:lnTo>
                    <a:pt x="82550" y="156210"/>
                  </a:lnTo>
                  <a:lnTo>
                    <a:pt x="73660" y="146050"/>
                  </a:lnTo>
                  <a:lnTo>
                    <a:pt x="64770" y="139700"/>
                  </a:lnTo>
                  <a:lnTo>
                    <a:pt x="54610" y="137160"/>
                  </a:lnTo>
                  <a:lnTo>
                    <a:pt x="25400" y="135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878320" y="6304280"/>
              <a:ext cx="260351" cy="185421"/>
            </a:xfrm>
            <a:custGeom>
              <a:avLst/>
              <a:gdLst/>
              <a:ahLst/>
              <a:cxnLst/>
              <a:rect l="0" t="0" r="0" b="0"/>
              <a:pathLst>
                <a:path w="260351" h="185421">
                  <a:moveTo>
                    <a:pt x="123190" y="83820"/>
                  </a:moveTo>
                  <a:lnTo>
                    <a:pt x="128270" y="67310"/>
                  </a:lnTo>
                  <a:lnTo>
                    <a:pt x="130810" y="58420"/>
                  </a:lnTo>
                  <a:lnTo>
                    <a:pt x="132080" y="46990"/>
                  </a:lnTo>
                  <a:lnTo>
                    <a:pt x="132080" y="34290"/>
                  </a:lnTo>
                  <a:lnTo>
                    <a:pt x="130810" y="24130"/>
                  </a:lnTo>
                  <a:lnTo>
                    <a:pt x="127000" y="15240"/>
                  </a:lnTo>
                  <a:lnTo>
                    <a:pt x="121920" y="6350"/>
                  </a:lnTo>
                  <a:lnTo>
                    <a:pt x="113030" y="2540"/>
                  </a:lnTo>
                  <a:lnTo>
                    <a:pt x="101600" y="0"/>
                  </a:lnTo>
                  <a:lnTo>
                    <a:pt x="87630" y="0"/>
                  </a:lnTo>
                  <a:lnTo>
                    <a:pt x="74930" y="3810"/>
                  </a:lnTo>
                  <a:lnTo>
                    <a:pt x="62230" y="10160"/>
                  </a:lnTo>
                  <a:lnTo>
                    <a:pt x="50800" y="16510"/>
                  </a:lnTo>
                  <a:lnTo>
                    <a:pt x="41910" y="26670"/>
                  </a:lnTo>
                  <a:lnTo>
                    <a:pt x="31750" y="38100"/>
                  </a:lnTo>
                  <a:lnTo>
                    <a:pt x="24130" y="49530"/>
                  </a:lnTo>
                  <a:lnTo>
                    <a:pt x="17780" y="60960"/>
                  </a:lnTo>
                  <a:lnTo>
                    <a:pt x="11430" y="72390"/>
                  </a:lnTo>
                  <a:lnTo>
                    <a:pt x="6350" y="83820"/>
                  </a:lnTo>
                  <a:lnTo>
                    <a:pt x="3810" y="96520"/>
                  </a:lnTo>
                  <a:lnTo>
                    <a:pt x="1270" y="111760"/>
                  </a:lnTo>
                  <a:lnTo>
                    <a:pt x="0" y="127000"/>
                  </a:lnTo>
                  <a:lnTo>
                    <a:pt x="2540" y="142240"/>
                  </a:lnTo>
                  <a:lnTo>
                    <a:pt x="7620" y="156210"/>
                  </a:lnTo>
                  <a:lnTo>
                    <a:pt x="13970" y="171450"/>
                  </a:lnTo>
                  <a:lnTo>
                    <a:pt x="25400" y="179070"/>
                  </a:lnTo>
                  <a:lnTo>
                    <a:pt x="38100" y="184150"/>
                  </a:lnTo>
                  <a:lnTo>
                    <a:pt x="52070" y="185420"/>
                  </a:lnTo>
                  <a:lnTo>
                    <a:pt x="64770" y="185420"/>
                  </a:lnTo>
                  <a:lnTo>
                    <a:pt x="77470" y="181610"/>
                  </a:lnTo>
                  <a:lnTo>
                    <a:pt x="88900" y="177800"/>
                  </a:lnTo>
                  <a:lnTo>
                    <a:pt x="100330" y="170180"/>
                  </a:lnTo>
                  <a:lnTo>
                    <a:pt x="111760" y="160020"/>
                  </a:lnTo>
                  <a:lnTo>
                    <a:pt x="121920" y="148590"/>
                  </a:lnTo>
                  <a:lnTo>
                    <a:pt x="132080" y="138430"/>
                  </a:lnTo>
                  <a:lnTo>
                    <a:pt x="140970" y="127000"/>
                  </a:lnTo>
                  <a:lnTo>
                    <a:pt x="148590" y="116840"/>
                  </a:lnTo>
                  <a:lnTo>
                    <a:pt x="156210" y="104140"/>
                  </a:lnTo>
                  <a:lnTo>
                    <a:pt x="163830" y="91440"/>
                  </a:lnTo>
                  <a:lnTo>
                    <a:pt x="171450" y="78740"/>
                  </a:lnTo>
                  <a:lnTo>
                    <a:pt x="177800" y="66040"/>
                  </a:lnTo>
                  <a:lnTo>
                    <a:pt x="182880" y="54610"/>
                  </a:lnTo>
                  <a:lnTo>
                    <a:pt x="187960" y="43180"/>
                  </a:lnTo>
                  <a:lnTo>
                    <a:pt x="190500" y="31750"/>
                  </a:lnTo>
                  <a:lnTo>
                    <a:pt x="193040" y="19050"/>
                  </a:lnTo>
                  <a:lnTo>
                    <a:pt x="194310" y="5080"/>
                  </a:lnTo>
                  <a:lnTo>
                    <a:pt x="194310" y="0"/>
                  </a:lnTo>
                  <a:lnTo>
                    <a:pt x="193040" y="0"/>
                  </a:lnTo>
                  <a:lnTo>
                    <a:pt x="190500" y="3810"/>
                  </a:lnTo>
                  <a:lnTo>
                    <a:pt x="189230" y="11430"/>
                  </a:lnTo>
                  <a:lnTo>
                    <a:pt x="187960" y="22860"/>
                  </a:lnTo>
                  <a:lnTo>
                    <a:pt x="187960" y="36830"/>
                  </a:lnTo>
                  <a:lnTo>
                    <a:pt x="189230" y="49530"/>
                  </a:lnTo>
                  <a:lnTo>
                    <a:pt x="193040" y="63500"/>
                  </a:lnTo>
                  <a:lnTo>
                    <a:pt x="198120" y="77470"/>
                  </a:lnTo>
                  <a:lnTo>
                    <a:pt x="203200" y="90170"/>
                  </a:lnTo>
                  <a:lnTo>
                    <a:pt x="209550" y="102870"/>
                  </a:lnTo>
                  <a:lnTo>
                    <a:pt x="260350" y="137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148830" y="6178550"/>
              <a:ext cx="41911" cy="304801"/>
            </a:xfrm>
            <a:custGeom>
              <a:avLst/>
              <a:gdLst/>
              <a:ahLst/>
              <a:cxnLst/>
              <a:rect l="0" t="0" r="0" b="0"/>
              <a:pathLst>
                <a:path w="41911" h="304801">
                  <a:moveTo>
                    <a:pt x="41910" y="0"/>
                  </a:moveTo>
                  <a:lnTo>
                    <a:pt x="36830" y="27940"/>
                  </a:lnTo>
                  <a:lnTo>
                    <a:pt x="30480" y="53340"/>
                  </a:lnTo>
                  <a:lnTo>
                    <a:pt x="27940" y="67310"/>
                  </a:lnTo>
                  <a:lnTo>
                    <a:pt x="25400" y="82550"/>
                  </a:lnTo>
                  <a:lnTo>
                    <a:pt x="24130" y="97790"/>
                  </a:lnTo>
                  <a:lnTo>
                    <a:pt x="22860" y="114300"/>
                  </a:lnTo>
                  <a:lnTo>
                    <a:pt x="21590" y="129540"/>
                  </a:lnTo>
                  <a:lnTo>
                    <a:pt x="19050" y="144780"/>
                  </a:lnTo>
                  <a:lnTo>
                    <a:pt x="16510" y="160020"/>
                  </a:lnTo>
                  <a:lnTo>
                    <a:pt x="13970" y="173990"/>
                  </a:lnTo>
                  <a:lnTo>
                    <a:pt x="12700" y="187960"/>
                  </a:lnTo>
                  <a:lnTo>
                    <a:pt x="12700" y="203200"/>
                  </a:lnTo>
                  <a:lnTo>
                    <a:pt x="11430" y="23749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7127240" y="6240780"/>
              <a:ext cx="210821" cy="53341"/>
            </a:xfrm>
            <a:custGeom>
              <a:avLst/>
              <a:gdLst/>
              <a:ahLst/>
              <a:cxnLst/>
              <a:rect l="0" t="0" r="0" b="0"/>
              <a:pathLst>
                <a:path w="210821" h="53341">
                  <a:moveTo>
                    <a:pt x="0" y="53340"/>
                  </a:moveTo>
                  <a:lnTo>
                    <a:pt x="11430" y="41910"/>
                  </a:lnTo>
                  <a:lnTo>
                    <a:pt x="20320" y="36830"/>
                  </a:lnTo>
                  <a:lnTo>
                    <a:pt x="29210" y="33020"/>
                  </a:lnTo>
                  <a:lnTo>
                    <a:pt x="40640" y="29210"/>
                  </a:lnTo>
                  <a:lnTo>
                    <a:pt x="57150" y="25400"/>
                  </a:lnTo>
                  <a:lnTo>
                    <a:pt x="74930" y="21590"/>
                  </a:lnTo>
                  <a:lnTo>
                    <a:pt x="118110" y="15240"/>
                  </a:lnTo>
                  <a:lnTo>
                    <a:pt x="2108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496810" y="6115050"/>
              <a:ext cx="41911" cy="304801"/>
            </a:xfrm>
            <a:custGeom>
              <a:avLst/>
              <a:gdLst/>
              <a:ahLst/>
              <a:cxnLst/>
              <a:rect l="0" t="0" r="0" b="0"/>
              <a:pathLst>
                <a:path w="41911" h="304801">
                  <a:moveTo>
                    <a:pt x="41910" y="0"/>
                  </a:moveTo>
                  <a:lnTo>
                    <a:pt x="30480" y="11430"/>
                  </a:lnTo>
                  <a:lnTo>
                    <a:pt x="25400" y="17780"/>
                  </a:lnTo>
                  <a:lnTo>
                    <a:pt x="21590" y="25400"/>
                  </a:lnTo>
                  <a:lnTo>
                    <a:pt x="17780" y="34290"/>
                  </a:lnTo>
                  <a:lnTo>
                    <a:pt x="13970" y="44450"/>
                  </a:lnTo>
                  <a:lnTo>
                    <a:pt x="6350" y="63500"/>
                  </a:lnTo>
                  <a:lnTo>
                    <a:pt x="3810" y="76200"/>
                  </a:lnTo>
                  <a:lnTo>
                    <a:pt x="2540" y="90170"/>
                  </a:lnTo>
                  <a:lnTo>
                    <a:pt x="1270" y="106680"/>
                  </a:lnTo>
                  <a:lnTo>
                    <a:pt x="1270" y="120650"/>
                  </a:lnTo>
                  <a:lnTo>
                    <a:pt x="0" y="149860"/>
                  </a:lnTo>
                  <a:lnTo>
                    <a:pt x="0" y="193040"/>
                  </a:lnTo>
                  <a:lnTo>
                    <a:pt x="1270" y="207010"/>
                  </a:lnTo>
                  <a:lnTo>
                    <a:pt x="2540" y="220980"/>
                  </a:lnTo>
                  <a:lnTo>
                    <a:pt x="5080" y="234950"/>
                  </a:lnTo>
                  <a:lnTo>
                    <a:pt x="7620" y="248920"/>
                  </a:lnTo>
                  <a:lnTo>
                    <a:pt x="2032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465060" y="6104890"/>
              <a:ext cx="227331" cy="314961"/>
            </a:xfrm>
            <a:custGeom>
              <a:avLst/>
              <a:gdLst/>
              <a:ahLst/>
              <a:cxnLst/>
              <a:rect l="0" t="0" r="0" b="0"/>
              <a:pathLst>
                <a:path w="227331" h="314961">
                  <a:moveTo>
                    <a:pt x="0" y="0"/>
                  </a:moveTo>
                  <a:lnTo>
                    <a:pt x="78740" y="0"/>
                  </a:lnTo>
                  <a:lnTo>
                    <a:pt x="95250" y="1270"/>
                  </a:lnTo>
                  <a:lnTo>
                    <a:pt x="111760" y="2540"/>
                  </a:lnTo>
                  <a:lnTo>
                    <a:pt x="127000" y="5080"/>
                  </a:lnTo>
                  <a:lnTo>
                    <a:pt x="142240" y="7620"/>
                  </a:lnTo>
                  <a:lnTo>
                    <a:pt x="171450" y="13970"/>
                  </a:lnTo>
                  <a:lnTo>
                    <a:pt x="185420" y="20320"/>
                  </a:lnTo>
                  <a:lnTo>
                    <a:pt x="199390" y="26670"/>
                  </a:lnTo>
                  <a:lnTo>
                    <a:pt x="213360" y="35560"/>
                  </a:lnTo>
                  <a:lnTo>
                    <a:pt x="222250" y="45720"/>
                  </a:lnTo>
                  <a:lnTo>
                    <a:pt x="226060" y="57150"/>
                  </a:lnTo>
                  <a:lnTo>
                    <a:pt x="227330" y="69850"/>
                  </a:lnTo>
                  <a:lnTo>
                    <a:pt x="226060" y="80010"/>
                  </a:lnTo>
                  <a:lnTo>
                    <a:pt x="220980" y="88900"/>
                  </a:lnTo>
                  <a:lnTo>
                    <a:pt x="213360" y="97790"/>
                  </a:lnTo>
                  <a:lnTo>
                    <a:pt x="205740" y="105410"/>
                  </a:lnTo>
                  <a:lnTo>
                    <a:pt x="196850" y="110490"/>
                  </a:lnTo>
                  <a:lnTo>
                    <a:pt x="176530" y="121920"/>
                  </a:lnTo>
                  <a:lnTo>
                    <a:pt x="151130" y="134620"/>
                  </a:lnTo>
                  <a:lnTo>
                    <a:pt x="138430" y="139700"/>
                  </a:lnTo>
                  <a:lnTo>
                    <a:pt x="124460" y="144780"/>
                  </a:lnTo>
                  <a:lnTo>
                    <a:pt x="74930" y="160020"/>
                  </a:lnTo>
                  <a:lnTo>
                    <a:pt x="71120" y="163830"/>
                  </a:lnTo>
                  <a:lnTo>
                    <a:pt x="72390" y="167640"/>
                  </a:lnTo>
                  <a:lnTo>
                    <a:pt x="76200" y="171450"/>
                  </a:lnTo>
                  <a:lnTo>
                    <a:pt x="85090" y="175260"/>
                  </a:lnTo>
                  <a:lnTo>
                    <a:pt x="99060" y="177800"/>
                  </a:lnTo>
                  <a:lnTo>
                    <a:pt x="148590" y="189230"/>
                  </a:lnTo>
                  <a:lnTo>
                    <a:pt x="165100" y="193040"/>
                  </a:lnTo>
                  <a:lnTo>
                    <a:pt x="179070" y="196850"/>
                  </a:lnTo>
                  <a:lnTo>
                    <a:pt x="190500" y="203200"/>
                  </a:lnTo>
                  <a:lnTo>
                    <a:pt x="200660" y="208280"/>
                  </a:lnTo>
                  <a:lnTo>
                    <a:pt x="205740" y="215900"/>
                  </a:lnTo>
                  <a:lnTo>
                    <a:pt x="208280" y="224790"/>
                  </a:lnTo>
                  <a:lnTo>
                    <a:pt x="209550" y="233680"/>
                  </a:lnTo>
                  <a:lnTo>
                    <a:pt x="207010" y="242570"/>
                  </a:lnTo>
                  <a:lnTo>
                    <a:pt x="203200" y="250190"/>
                  </a:lnTo>
                  <a:lnTo>
                    <a:pt x="198120" y="257810"/>
                  </a:lnTo>
                  <a:lnTo>
                    <a:pt x="191770" y="265430"/>
                  </a:lnTo>
                  <a:lnTo>
                    <a:pt x="184150" y="273050"/>
                  </a:lnTo>
                  <a:lnTo>
                    <a:pt x="175260" y="279400"/>
                  </a:lnTo>
                  <a:lnTo>
                    <a:pt x="166370" y="285750"/>
                  </a:lnTo>
                  <a:lnTo>
                    <a:pt x="156210" y="290830"/>
                  </a:lnTo>
                  <a:lnTo>
                    <a:pt x="146050" y="295910"/>
                  </a:lnTo>
                  <a:lnTo>
                    <a:pt x="135890" y="299720"/>
                  </a:lnTo>
                  <a:lnTo>
                    <a:pt x="125730" y="303530"/>
                  </a:lnTo>
                  <a:lnTo>
                    <a:pt x="115570" y="307340"/>
                  </a:lnTo>
                  <a:lnTo>
                    <a:pt x="102870" y="309880"/>
                  </a:lnTo>
                  <a:lnTo>
                    <a:pt x="87630" y="312420"/>
                  </a:lnTo>
                  <a:lnTo>
                    <a:pt x="41910" y="314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675880" y="6230620"/>
              <a:ext cx="209551" cy="199391"/>
            </a:xfrm>
            <a:custGeom>
              <a:avLst/>
              <a:gdLst/>
              <a:ahLst/>
              <a:cxnLst/>
              <a:rect l="0" t="0" r="0" b="0"/>
              <a:pathLst>
                <a:path w="209551" h="199391">
                  <a:moveTo>
                    <a:pt x="0" y="95250"/>
                  </a:moveTo>
                  <a:lnTo>
                    <a:pt x="5080" y="111760"/>
                  </a:lnTo>
                  <a:lnTo>
                    <a:pt x="7620" y="121920"/>
                  </a:lnTo>
                  <a:lnTo>
                    <a:pt x="13970" y="149860"/>
                  </a:lnTo>
                  <a:lnTo>
                    <a:pt x="16510" y="163830"/>
                  </a:lnTo>
                  <a:lnTo>
                    <a:pt x="17780" y="179070"/>
                  </a:lnTo>
                  <a:lnTo>
                    <a:pt x="19050" y="193040"/>
                  </a:lnTo>
                  <a:lnTo>
                    <a:pt x="16510" y="198120"/>
                  </a:lnTo>
                  <a:lnTo>
                    <a:pt x="13970" y="199390"/>
                  </a:lnTo>
                  <a:lnTo>
                    <a:pt x="8890" y="195580"/>
                  </a:lnTo>
                  <a:lnTo>
                    <a:pt x="6350" y="187960"/>
                  </a:lnTo>
                  <a:lnTo>
                    <a:pt x="6350" y="176530"/>
                  </a:lnTo>
                  <a:lnTo>
                    <a:pt x="7620" y="163830"/>
                  </a:lnTo>
                  <a:lnTo>
                    <a:pt x="10160" y="151130"/>
                  </a:lnTo>
                  <a:lnTo>
                    <a:pt x="12700" y="139700"/>
                  </a:lnTo>
                  <a:lnTo>
                    <a:pt x="15240" y="128270"/>
                  </a:lnTo>
                  <a:lnTo>
                    <a:pt x="19050" y="116840"/>
                  </a:lnTo>
                  <a:lnTo>
                    <a:pt x="24130" y="106680"/>
                  </a:lnTo>
                  <a:lnTo>
                    <a:pt x="30480" y="95250"/>
                  </a:lnTo>
                  <a:lnTo>
                    <a:pt x="35560" y="86360"/>
                  </a:lnTo>
                  <a:lnTo>
                    <a:pt x="43180" y="77470"/>
                  </a:lnTo>
                  <a:lnTo>
                    <a:pt x="49530" y="68580"/>
                  </a:lnTo>
                  <a:lnTo>
                    <a:pt x="57150" y="60960"/>
                  </a:lnTo>
                  <a:lnTo>
                    <a:pt x="66040" y="53340"/>
                  </a:lnTo>
                  <a:lnTo>
                    <a:pt x="74930" y="46990"/>
                  </a:lnTo>
                  <a:lnTo>
                    <a:pt x="85090" y="40640"/>
                  </a:lnTo>
                  <a:lnTo>
                    <a:pt x="95250" y="35560"/>
                  </a:lnTo>
                  <a:lnTo>
                    <a:pt x="105410" y="30480"/>
                  </a:lnTo>
                  <a:lnTo>
                    <a:pt x="115570" y="26670"/>
                  </a:lnTo>
                  <a:lnTo>
                    <a:pt x="125730" y="21590"/>
                  </a:lnTo>
                  <a:lnTo>
                    <a:pt x="135890" y="17780"/>
                  </a:lnTo>
                  <a:lnTo>
                    <a:pt x="149860" y="13970"/>
                  </a:lnTo>
                  <a:lnTo>
                    <a:pt x="163830" y="11430"/>
                  </a:lnTo>
                  <a:lnTo>
                    <a:pt x="2095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738110" y="5999480"/>
              <a:ext cx="312421" cy="579121"/>
            </a:xfrm>
            <a:custGeom>
              <a:avLst/>
              <a:gdLst/>
              <a:ahLst/>
              <a:cxnLst/>
              <a:rect l="0" t="0" r="0" b="0"/>
              <a:pathLst>
                <a:path w="312421" h="579121">
                  <a:moveTo>
                    <a:pt x="0" y="0"/>
                  </a:moveTo>
                  <a:lnTo>
                    <a:pt x="22860" y="0"/>
                  </a:lnTo>
                  <a:lnTo>
                    <a:pt x="34290" y="1270"/>
                  </a:lnTo>
                  <a:lnTo>
                    <a:pt x="45720" y="2540"/>
                  </a:lnTo>
                  <a:lnTo>
                    <a:pt x="58420" y="5080"/>
                  </a:lnTo>
                  <a:lnTo>
                    <a:pt x="72390" y="8890"/>
                  </a:lnTo>
                  <a:lnTo>
                    <a:pt x="85090" y="13970"/>
                  </a:lnTo>
                  <a:lnTo>
                    <a:pt x="99060" y="20320"/>
                  </a:lnTo>
                  <a:lnTo>
                    <a:pt x="113030" y="26670"/>
                  </a:lnTo>
                  <a:lnTo>
                    <a:pt x="127000" y="35560"/>
                  </a:lnTo>
                  <a:lnTo>
                    <a:pt x="140970" y="44450"/>
                  </a:lnTo>
                  <a:lnTo>
                    <a:pt x="153670" y="55880"/>
                  </a:lnTo>
                  <a:lnTo>
                    <a:pt x="166370" y="67310"/>
                  </a:lnTo>
                  <a:lnTo>
                    <a:pt x="177800" y="80010"/>
                  </a:lnTo>
                  <a:lnTo>
                    <a:pt x="203200" y="106680"/>
                  </a:lnTo>
                  <a:lnTo>
                    <a:pt x="215900" y="119380"/>
                  </a:lnTo>
                  <a:lnTo>
                    <a:pt x="228600" y="134620"/>
                  </a:lnTo>
                  <a:lnTo>
                    <a:pt x="240030" y="151130"/>
                  </a:lnTo>
                  <a:lnTo>
                    <a:pt x="251460" y="166370"/>
                  </a:lnTo>
                  <a:lnTo>
                    <a:pt x="261620" y="184150"/>
                  </a:lnTo>
                  <a:lnTo>
                    <a:pt x="270510" y="200660"/>
                  </a:lnTo>
                  <a:lnTo>
                    <a:pt x="278130" y="218440"/>
                  </a:lnTo>
                  <a:lnTo>
                    <a:pt x="287020" y="234950"/>
                  </a:lnTo>
                  <a:lnTo>
                    <a:pt x="300990" y="270510"/>
                  </a:lnTo>
                  <a:lnTo>
                    <a:pt x="306070" y="288290"/>
                  </a:lnTo>
                  <a:lnTo>
                    <a:pt x="309880" y="308610"/>
                  </a:lnTo>
                  <a:lnTo>
                    <a:pt x="312420" y="327660"/>
                  </a:lnTo>
                  <a:lnTo>
                    <a:pt x="312420" y="346710"/>
                  </a:lnTo>
                  <a:lnTo>
                    <a:pt x="311150" y="365760"/>
                  </a:lnTo>
                  <a:lnTo>
                    <a:pt x="309880" y="384810"/>
                  </a:lnTo>
                  <a:lnTo>
                    <a:pt x="306070" y="401320"/>
                  </a:lnTo>
                  <a:lnTo>
                    <a:pt x="300990" y="416560"/>
                  </a:lnTo>
                  <a:lnTo>
                    <a:pt x="295910" y="431800"/>
                  </a:lnTo>
                  <a:lnTo>
                    <a:pt x="289560" y="447040"/>
                  </a:lnTo>
                  <a:lnTo>
                    <a:pt x="283210" y="462280"/>
                  </a:lnTo>
                  <a:lnTo>
                    <a:pt x="276860" y="476250"/>
                  </a:lnTo>
                  <a:lnTo>
                    <a:pt x="267970" y="488950"/>
                  </a:lnTo>
                  <a:lnTo>
                    <a:pt x="256540" y="501650"/>
                  </a:lnTo>
                  <a:lnTo>
                    <a:pt x="245110" y="513080"/>
                  </a:lnTo>
                  <a:lnTo>
                    <a:pt x="233680" y="523240"/>
                  </a:lnTo>
                  <a:lnTo>
                    <a:pt x="222250" y="532130"/>
                  </a:lnTo>
                  <a:lnTo>
                    <a:pt x="212090" y="541020"/>
                  </a:lnTo>
                  <a:lnTo>
                    <a:pt x="200660" y="548640"/>
                  </a:lnTo>
                  <a:lnTo>
                    <a:pt x="190500" y="556260"/>
                  </a:lnTo>
                  <a:lnTo>
                    <a:pt x="127000" y="5791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6449060" y="3735070"/>
            <a:ext cx="3426461" cy="2132331"/>
            <a:chOff x="6449060" y="3735070"/>
            <a:chExt cx="3426461" cy="2132331"/>
          </a:xfrm>
        </p:grpSpPr>
        <p:sp>
          <p:nvSpPr>
            <p:cNvPr id="102" name="Freeform 101"/>
            <p:cNvSpPr/>
            <p:nvPr/>
          </p:nvSpPr>
          <p:spPr>
            <a:xfrm>
              <a:off x="6449060" y="3893820"/>
              <a:ext cx="247651" cy="283211"/>
            </a:xfrm>
            <a:custGeom>
              <a:avLst/>
              <a:gdLst/>
              <a:ahLst/>
              <a:cxnLst/>
              <a:rect l="0" t="0" r="0" b="0"/>
              <a:pathLst>
                <a:path w="247651" h="283211">
                  <a:moveTo>
                    <a:pt x="57150" y="0"/>
                  </a:moveTo>
                  <a:lnTo>
                    <a:pt x="46990" y="21590"/>
                  </a:lnTo>
                  <a:lnTo>
                    <a:pt x="41910" y="36830"/>
                  </a:lnTo>
                  <a:lnTo>
                    <a:pt x="38100" y="54610"/>
                  </a:lnTo>
                  <a:lnTo>
                    <a:pt x="30480" y="92710"/>
                  </a:lnTo>
                  <a:lnTo>
                    <a:pt x="22860" y="125730"/>
                  </a:lnTo>
                  <a:lnTo>
                    <a:pt x="20320" y="142240"/>
                  </a:lnTo>
                  <a:lnTo>
                    <a:pt x="19050" y="158750"/>
                  </a:lnTo>
                  <a:lnTo>
                    <a:pt x="17780" y="176530"/>
                  </a:lnTo>
                  <a:lnTo>
                    <a:pt x="15240" y="191770"/>
                  </a:lnTo>
                  <a:lnTo>
                    <a:pt x="12700" y="207010"/>
                  </a:lnTo>
                  <a:lnTo>
                    <a:pt x="10160" y="222250"/>
                  </a:lnTo>
                  <a:lnTo>
                    <a:pt x="8890" y="237490"/>
                  </a:lnTo>
                  <a:lnTo>
                    <a:pt x="7620" y="251460"/>
                  </a:lnTo>
                  <a:lnTo>
                    <a:pt x="6350" y="265430"/>
                  </a:lnTo>
                  <a:lnTo>
                    <a:pt x="5080" y="271780"/>
                  </a:lnTo>
                  <a:lnTo>
                    <a:pt x="2540" y="271780"/>
                  </a:lnTo>
                  <a:lnTo>
                    <a:pt x="0" y="269240"/>
                  </a:lnTo>
                  <a:lnTo>
                    <a:pt x="1270" y="265430"/>
                  </a:lnTo>
                  <a:lnTo>
                    <a:pt x="6350" y="262890"/>
                  </a:lnTo>
                  <a:lnTo>
                    <a:pt x="12700" y="259080"/>
                  </a:lnTo>
                  <a:lnTo>
                    <a:pt x="17780" y="252730"/>
                  </a:lnTo>
                  <a:lnTo>
                    <a:pt x="20320" y="242570"/>
                  </a:lnTo>
                  <a:lnTo>
                    <a:pt x="21590" y="232410"/>
                  </a:lnTo>
                  <a:lnTo>
                    <a:pt x="21590" y="220980"/>
                  </a:lnTo>
                  <a:lnTo>
                    <a:pt x="21590" y="210820"/>
                  </a:lnTo>
                  <a:lnTo>
                    <a:pt x="19050" y="199390"/>
                  </a:lnTo>
                  <a:lnTo>
                    <a:pt x="19050" y="189230"/>
                  </a:lnTo>
                  <a:lnTo>
                    <a:pt x="20320" y="179070"/>
                  </a:lnTo>
                  <a:lnTo>
                    <a:pt x="21590" y="167640"/>
                  </a:lnTo>
                  <a:lnTo>
                    <a:pt x="25400" y="156210"/>
                  </a:lnTo>
                  <a:lnTo>
                    <a:pt x="30480" y="143510"/>
                  </a:lnTo>
                  <a:lnTo>
                    <a:pt x="35560" y="130810"/>
                  </a:lnTo>
                  <a:lnTo>
                    <a:pt x="41910" y="119380"/>
                  </a:lnTo>
                  <a:lnTo>
                    <a:pt x="48260" y="110490"/>
                  </a:lnTo>
                  <a:lnTo>
                    <a:pt x="54610" y="101600"/>
                  </a:lnTo>
                  <a:lnTo>
                    <a:pt x="62230" y="92710"/>
                  </a:lnTo>
                  <a:lnTo>
                    <a:pt x="68580" y="85090"/>
                  </a:lnTo>
                  <a:lnTo>
                    <a:pt x="74930" y="77470"/>
                  </a:lnTo>
                  <a:lnTo>
                    <a:pt x="83820" y="69850"/>
                  </a:lnTo>
                  <a:lnTo>
                    <a:pt x="92710" y="63500"/>
                  </a:lnTo>
                  <a:lnTo>
                    <a:pt x="101600" y="55880"/>
                  </a:lnTo>
                  <a:lnTo>
                    <a:pt x="114300" y="48260"/>
                  </a:lnTo>
                  <a:lnTo>
                    <a:pt x="128270" y="41910"/>
                  </a:lnTo>
                  <a:lnTo>
                    <a:pt x="143510" y="34290"/>
                  </a:lnTo>
                  <a:lnTo>
                    <a:pt x="157480" y="31750"/>
                  </a:lnTo>
                  <a:lnTo>
                    <a:pt x="172720" y="33020"/>
                  </a:lnTo>
                  <a:lnTo>
                    <a:pt x="186690" y="35560"/>
                  </a:lnTo>
                  <a:lnTo>
                    <a:pt x="198120" y="43180"/>
                  </a:lnTo>
                  <a:lnTo>
                    <a:pt x="205740" y="52070"/>
                  </a:lnTo>
                  <a:lnTo>
                    <a:pt x="212090" y="62230"/>
                  </a:lnTo>
                  <a:lnTo>
                    <a:pt x="217170" y="73660"/>
                  </a:lnTo>
                  <a:lnTo>
                    <a:pt x="219710" y="86360"/>
                  </a:lnTo>
                  <a:lnTo>
                    <a:pt x="222250" y="100330"/>
                  </a:lnTo>
                  <a:lnTo>
                    <a:pt x="224790" y="113030"/>
                  </a:lnTo>
                  <a:lnTo>
                    <a:pt x="229870" y="140970"/>
                  </a:lnTo>
                  <a:lnTo>
                    <a:pt x="232410" y="156210"/>
                  </a:lnTo>
                  <a:lnTo>
                    <a:pt x="233680" y="173990"/>
                  </a:lnTo>
                  <a:lnTo>
                    <a:pt x="234950" y="210820"/>
                  </a:lnTo>
                  <a:lnTo>
                    <a:pt x="236220" y="227330"/>
                  </a:lnTo>
                  <a:lnTo>
                    <a:pt x="247650" y="283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748780" y="3937000"/>
              <a:ext cx="161291" cy="264161"/>
            </a:xfrm>
            <a:custGeom>
              <a:avLst/>
              <a:gdLst/>
              <a:ahLst/>
              <a:cxnLst/>
              <a:rect l="0" t="0" r="0" b="0"/>
              <a:pathLst>
                <a:path w="161291" h="264161">
                  <a:moveTo>
                    <a:pt x="0" y="114300"/>
                  </a:moveTo>
                  <a:lnTo>
                    <a:pt x="5080" y="137160"/>
                  </a:lnTo>
                  <a:lnTo>
                    <a:pt x="10160" y="142240"/>
                  </a:lnTo>
                  <a:lnTo>
                    <a:pt x="17780" y="144780"/>
                  </a:lnTo>
                  <a:lnTo>
                    <a:pt x="25400" y="144780"/>
                  </a:lnTo>
                  <a:lnTo>
                    <a:pt x="34290" y="143510"/>
                  </a:lnTo>
                  <a:lnTo>
                    <a:pt x="44450" y="142240"/>
                  </a:lnTo>
                  <a:lnTo>
                    <a:pt x="54610" y="139700"/>
                  </a:lnTo>
                  <a:lnTo>
                    <a:pt x="63500" y="137160"/>
                  </a:lnTo>
                  <a:lnTo>
                    <a:pt x="85090" y="130810"/>
                  </a:lnTo>
                  <a:lnTo>
                    <a:pt x="95250" y="127000"/>
                  </a:lnTo>
                  <a:lnTo>
                    <a:pt x="105410" y="121920"/>
                  </a:lnTo>
                  <a:lnTo>
                    <a:pt x="115570" y="115570"/>
                  </a:lnTo>
                  <a:lnTo>
                    <a:pt x="125730" y="109220"/>
                  </a:lnTo>
                  <a:lnTo>
                    <a:pt x="133350" y="102870"/>
                  </a:lnTo>
                  <a:lnTo>
                    <a:pt x="142240" y="96520"/>
                  </a:lnTo>
                  <a:lnTo>
                    <a:pt x="148590" y="87630"/>
                  </a:lnTo>
                  <a:lnTo>
                    <a:pt x="153670" y="78740"/>
                  </a:lnTo>
                  <a:lnTo>
                    <a:pt x="158750" y="69850"/>
                  </a:lnTo>
                  <a:lnTo>
                    <a:pt x="161290" y="58420"/>
                  </a:lnTo>
                  <a:lnTo>
                    <a:pt x="161290" y="44450"/>
                  </a:lnTo>
                  <a:lnTo>
                    <a:pt x="160020" y="29210"/>
                  </a:lnTo>
                  <a:lnTo>
                    <a:pt x="156210" y="17780"/>
                  </a:lnTo>
                  <a:lnTo>
                    <a:pt x="149860" y="8890"/>
                  </a:lnTo>
                  <a:lnTo>
                    <a:pt x="142240" y="1270"/>
                  </a:lnTo>
                  <a:lnTo>
                    <a:pt x="132080" y="0"/>
                  </a:lnTo>
                  <a:lnTo>
                    <a:pt x="120650" y="0"/>
                  </a:lnTo>
                  <a:lnTo>
                    <a:pt x="107950" y="3810"/>
                  </a:lnTo>
                  <a:lnTo>
                    <a:pt x="97790" y="8890"/>
                  </a:lnTo>
                  <a:lnTo>
                    <a:pt x="88900" y="15240"/>
                  </a:lnTo>
                  <a:lnTo>
                    <a:pt x="52070" y="52070"/>
                  </a:lnTo>
                  <a:lnTo>
                    <a:pt x="43180" y="63500"/>
                  </a:lnTo>
                  <a:lnTo>
                    <a:pt x="36830" y="76200"/>
                  </a:lnTo>
                  <a:lnTo>
                    <a:pt x="31750" y="88900"/>
                  </a:lnTo>
                  <a:lnTo>
                    <a:pt x="26670" y="101600"/>
                  </a:lnTo>
                  <a:lnTo>
                    <a:pt x="22860" y="115570"/>
                  </a:lnTo>
                  <a:lnTo>
                    <a:pt x="19050" y="129540"/>
                  </a:lnTo>
                  <a:lnTo>
                    <a:pt x="16510" y="142240"/>
                  </a:lnTo>
                  <a:lnTo>
                    <a:pt x="13970" y="156210"/>
                  </a:lnTo>
                  <a:lnTo>
                    <a:pt x="12700" y="170180"/>
                  </a:lnTo>
                  <a:lnTo>
                    <a:pt x="12700" y="182880"/>
                  </a:lnTo>
                  <a:lnTo>
                    <a:pt x="15240" y="195580"/>
                  </a:lnTo>
                  <a:lnTo>
                    <a:pt x="16510" y="207010"/>
                  </a:lnTo>
                  <a:lnTo>
                    <a:pt x="22860" y="218440"/>
                  </a:lnTo>
                  <a:lnTo>
                    <a:pt x="31750" y="228600"/>
                  </a:lnTo>
                  <a:lnTo>
                    <a:pt x="41910" y="240030"/>
                  </a:lnTo>
                  <a:lnTo>
                    <a:pt x="52070" y="248920"/>
                  </a:lnTo>
                  <a:lnTo>
                    <a:pt x="63500" y="255270"/>
                  </a:lnTo>
                  <a:lnTo>
                    <a:pt x="73660" y="260350"/>
                  </a:lnTo>
                  <a:lnTo>
                    <a:pt x="83820" y="262890"/>
                  </a:lnTo>
                  <a:lnTo>
                    <a:pt x="95250" y="264160"/>
                  </a:lnTo>
                  <a:lnTo>
                    <a:pt x="125730" y="2616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979920" y="3963670"/>
              <a:ext cx="137161" cy="224791"/>
            </a:xfrm>
            <a:custGeom>
              <a:avLst/>
              <a:gdLst/>
              <a:ahLst/>
              <a:cxnLst/>
              <a:rect l="0" t="0" r="0" b="0"/>
              <a:pathLst>
                <a:path w="137161" h="224791">
                  <a:moveTo>
                    <a:pt x="0" y="77470"/>
                  </a:moveTo>
                  <a:lnTo>
                    <a:pt x="6350" y="93980"/>
                  </a:lnTo>
                  <a:lnTo>
                    <a:pt x="12700" y="100330"/>
                  </a:lnTo>
                  <a:lnTo>
                    <a:pt x="21590" y="105410"/>
                  </a:lnTo>
                  <a:lnTo>
                    <a:pt x="31750" y="110490"/>
                  </a:lnTo>
                  <a:lnTo>
                    <a:pt x="44450" y="110490"/>
                  </a:lnTo>
                  <a:lnTo>
                    <a:pt x="59690" y="109220"/>
                  </a:lnTo>
                  <a:lnTo>
                    <a:pt x="74930" y="105410"/>
                  </a:lnTo>
                  <a:lnTo>
                    <a:pt x="88900" y="99060"/>
                  </a:lnTo>
                  <a:lnTo>
                    <a:pt x="101600" y="91440"/>
                  </a:lnTo>
                  <a:lnTo>
                    <a:pt x="113030" y="83820"/>
                  </a:lnTo>
                  <a:lnTo>
                    <a:pt x="121920" y="73660"/>
                  </a:lnTo>
                  <a:lnTo>
                    <a:pt x="129540" y="62230"/>
                  </a:lnTo>
                  <a:lnTo>
                    <a:pt x="135890" y="49530"/>
                  </a:lnTo>
                  <a:lnTo>
                    <a:pt x="137160" y="36830"/>
                  </a:lnTo>
                  <a:lnTo>
                    <a:pt x="135890" y="26670"/>
                  </a:lnTo>
                  <a:lnTo>
                    <a:pt x="133350" y="15240"/>
                  </a:lnTo>
                  <a:lnTo>
                    <a:pt x="125730" y="7620"/>
                  </a:lnTo>
                  <a:lnTo>
                    <a:pt x="116840" y="2540"/>
                  </a:lnTo>
                  <a:lnTo>
                    <a:pt x="106680" y="0"/>
                  </a:lnTo>
                  <a:lnTo>
                    <a:pt x="96520" y="1270"/>
                  </a:lnTo>
                  <a:lnTo>
                    <a:pt x="87630" y="5080"/>
                  </a:lnTo>
                  <a:lnTo>
                    <a:pt x="80010" y="11430"/>
                  </a:lnTo>
                  <a:lnTo>
                    <a:pt x="72390" y="19050"/>
                  </a:lnTo>
                  <a:lnTo>
                    <a:pt x="64770" y="27940"/>
                  </a:lnTo>
                  <a:lnTo>
                    <a:pt x="57150" y="36830"/>
                  </a:lnTo>
                  <a:lnTo>
                    <a:pt x="50800" y="46990"/>
                  </a:lnTo>
                  <a:lnTo>
                    <a:pt x="45720" y="57150"/>
                  </a:lnTo>
                  <a:lnTo>
                    <a:pt x="41910" y="67310"/>
                  </a:lnTo>
                  <a:lnTo>
                    <a:pt x="36830" y="78740"/>
                  </a:lnTo>
                  <a:lnTo>
                    <a:pt x="33020" y="91440"/>
                  </a:lnTo>
                  <a:lnTo>
                    <a:pt x="29210" y="104140"/>
                  </a:lnTo>
                  <a:lnTo>
                    <a:pt x="26670" y="116840"/>
                  </a:lnTo>
                  <a:lnTo>
                    <a:pt x="25400" y="130810"/>
                  </a:lnTo>
                  <a:lnTo>
                    <a:pt x="24130" y="144780"/>
                  </a:lnTo>
                  <a:lnTo>
                    <a:pt x="25400" y="158750"/>
                  </a:lnTo>
                  <a:lnTo>
                    <a:pt x="29210" y="172720"/>
                  </a:lnTo>
                  <a:lnTo>
                    <a:pt x="33020" y="186690"/>
                  </a:lnTo>
                  <a:lnTo>
                    <a:pt x="41910" y="198120"/>
                  </a:lnTo>
                  <a:lnTo>
                    <a:pt x="54610" y="208280"/>
                  </a:lnTo>
                  <a:lnTo>
                    <a:pt x="116840" y="2247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161530" y="3825240"/>
              <a:ext cx="261621" cy="394971"/>
            </a:xfrm>
            <a:custGeom>
              <a:avLst/>
              <a:gdLst/>
              <a:ahLst/>
              <a:cxnLst/>
              <a:rect l="0" t="0" r="0" b="0"/>
              <a:pathLst>
                <a:path w="261621" h="394971">
                  <a:moveTo>
                    <a:pt x="198120" y="130810"/>
                  </a:moveTo>
                  <a:lnTo>
                    <a:pt x="175260" y="125730"/>
                  </a:lnTo>
                  <a:lnTo>
                    <a:pt x="163830" y="127000"/>
                  </a:lnTo>
                  <a:lnTo>
                    <a:pt x="152400" y="129540"/>
                  </a:lnTo>
                  <a:lnTo>
                    <a:pt x="139700" y="133350"/>
                  </a:lnTo>
                  <a:lnTo>
                    <a:pt x="127000" y="138430"/>
                  </a:lnTo>
                  <a:lnTo>
                    <a:pt x="115570" y="144780"/>
                  </a:lnTo>
                  <a:lnTo>
                    <a:pt x="104140" y="151130"/>
                  </a:lnTo>
                  <a:lnTo>
                    <a:pt x="93980" y="157480"/>
                  </a:lnTo>
                  <a:lnTo>
                    <a:pt x="72390" y="170180"/>
                  </a:lnTo>
                  <a:lnTo>
                    <a:pt x="62230" y="179070"/>
                  </a:lnTo>
                  <a:lnTo>
                    <a:pt x="53340" y="190500"/>
                  </a:lnTo>
                  <a:lnTo>
                    <a:pt x="45720" y="201930"/>
                  </a:lnTo>
                  <a:lnTo>
                    <a:pt x="38100" y="214630"/>
                  </a:lnTo>
                  <a:lnTo>
                    <a:pt x="30480" y="228600"/>
                  </a:lnTo>
                  <a:lnTo>
                    <a:pt x="22860" y="241300"/>
                  </a:lnTo>
                  <a:lnTo>
                    <a:pt x="16510" y="255270"/>
                  </a:lnTo>
                  <a:lnTo>
                    <a:pt x="11430" y="269240"/>
                  </a:lnTo>
                  <a:lnTo>
                    <a:pt x="7620" y="283210"/>
                  </a:lnTo>
                  <a:lnTo>
                    <a:pt x="3810" y="295910"/>
                  </a:lnTo>
                  <a:lnTo>
                    <a:pt x="2540" y="309880"/>
                  </a:lnTo>
                  <a:lnTo>
                    <a:pt x="0" y="323850"/>
                  </a:lnTo>
                  <a:lnTo>
                    <a:pt x="1270" y="337820"/>
                  </a:lnTo>
                  <a:lnTo>
                    <a:pt x="2540" y="349250"/>
                  </a:lnTo>
                  <a:lnTo>
                    <a:pt x="3810" y="360680"/>
                  </a:lnTo>
                  <a:lnTo>
                    <a:pt x="11430" y="370840"/>
                  </a:lnTo>
                  <a:lnTo>
                    <a:pt x="21590" y="379730"/>
                  </a:lnTo>
                  <a:lnTo>
                    <a:pt x="35560" y="388620"/>
                  </a:lnTo>
                  <a:lnTo>
                    <a:pt x="46990" y="392430"/>
                  </a:lnTo>
                  <a:lnTo>
                    <a:pt x="58420" y="394970"/>
                  </a:lnTo>
                  <a:lnTo>
                    <a:pt x="69850" y="394970"/>
                  </a:lnTo>
                  <a:lnTo>
                    <a:pt x="81280" y="392430"/>
                  </a:lnTo>
                  <a:lnTo>
                    <a:pt x="91440" y="388620"/>
                  </a:lnTo>
                  <a:lnTo>
                    <a:pt x="102870" y="383540"/>
                  </a:lnTo>
                  <a:lnTo>
                    <a:pt x="113030" y="375920"/>
                  </a:lnTo>
                  <a:lnTo>
                    <a:pt x="124460" y="368300"/>
                  </a:lnTo>
                  <a:lnTo>
                    <a:pt x="134620" y="359410"/>
                  </a:lnTo>
                  <a:lnTo>
                    <a:pt x="144780" y="349250"/>
                  </a:lnTo>
                  <a:lnTo>
                    <a:pt x="156210" y="337820"/>
                  </a:lnTo>
                  <a:lnTo>
                    <a:pt x="166370" y="325120"/>
                  </a:lnTo>
                  <a:lnTo>
                    <a:pt x="175260" y="311150"/>
                  </a:lnTo>
                  <a:lnTo>
                    <a:pt x="184150" y="298450"/>
                  </a:lnTo>
                  <a:lnTo>
                    <a:pt x="191770" y="284480"/>
                  </a:lnTo>
                  <a:lnTo>
                    <a:pt x="199390" y="270510"/>
                  </a:lnTo>
                  <a:lnTo>
                    <a:pt x="204470" y="254000"/>
                  </a:lnTo>
                  <a:lnTo>
                    <a:pt x="209550" y="237490"/>
                  </a:lnTo>
                  <a:lnTo>
                    <a:pt x="212090" y="219710"/>
                  </a:lnTo>
                  <a:lnTo>
                    <a:pt x="214630" y="200660"/>
                  </a:lnTo>
                  <a:lnTo>
                    <a:pt x="215900" y="181610"/>
                  </a:lnTo>
                  <a:lnTo>
                    <a:pt x="217170" y="161290"/>
                  </a:lnTo>
                  <a:lnTo>
                    <a:pt x="218440" y="119380"/>
                  </a:lnTo>
                  <a:lnTo>
                    <a:pt x="218440" y="57150"/>
                  </a:lnTo>
                  <a:lnTo>
                    <a:pt x="219710" y="38100"/>
                  </a:lnTo>
                  <a:lnTo>
                    <a:pt x="222250" y="21590"/>
                  </a:lnTo>
                  <a:lnTo>
                    <a:pt x="224790" y="5080"/>
                  </a:lnTo>
                  <a:lnTo>
                    <a:pt x="224790" y="0"/>
                  </a:lnTo>
                  <a:lnTo>
                    <a:pt x="223520" y="0"/>
                  </a:lnTo>
                  <a:lnTo>
                    <a:pt x="222250" y="5080"/>
                  </a:lnTo>
                  <a:lnTo>
                    <a:pt x="220980" y="13970"/>
                  </a:lnTo>
                  <a:lnTo>
                    <a:pt x="220980" y="26670"/>
                  </a:lnTo>
                  <a:lnTo>
                    <a:pt x="219710" y="40640"/>
                  </a:lnTo>
                  <a:lnTo>
                    <a:pt x="219710" y="87630"/>
                  </a:lnTo>
                  <a:lnTo>
                    <a:pt x="218440" y="191770"/>
                  </a:lnTo>
                  <a:lnTo>
                    <a:pt x="219710" y="207010"/>
                  </a:lnTo>
                  <a:lnTo>
                    <a:pt x="222250" y="223520"/>
                  </a:lnTo>
                  <a:lnTo>
                    <a:pt x="224790" y="237490"/>
                  </a:lnTo>
                  <a:lnTo>
                    <a:pt x="228600" y="251460"/>
                  </a:lnTo>
                  <a:lnTo>
                    <a:pt x="233680" y="264160"/>
                  </a:lnTo>
                  <a:lnTo>
                    <a:pt x="238760" y="275590"/>
                  </a:lnTo>
                  <a:lnTo>
                    <a:pt x="243840" y="287020"/>
                  </a:lnTo>
                  <a:lnTo>
                    <a:pt x="248920" y="298450"/>
                  </a:lnTo>
                  <a:lnTo>
                    <a:pt x="261620" y="3314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7514590" y="3950970"/>
              <a:ext cx="189231" cy="240031"/>
            </a:xfrm>
            <a:custGeom>
              <a:avLst/>
              <a:gdLst/>
              <a:ahLst/>
              <a:cxnLst/>
              <a:rect l="0" t="0" r="0" b="0"/>
              <a:pathLst>
                <a:path w="189231" h="240031">
                  <a:moveTo>
                    <a:pt x="34290" y="5080"/>
                  </a:moveTo>
                  <a:lnTo>
                    <a:pt x="29210" y="27940"/>
                  </a:lnTo>
                  <a:lnTo>
                    <a:pt x="26670" y="40640"/>
                  </a:lnTo>
                  <a:lnTo>
                    <a:pt x="25400" y="54610"/>
                  </a:lnTo>
                  <a:lnTo>
                    <a:pt x="25400" y="69850"/>
                  </a:lnTo>
                  <a:lnTo>
                    <a:pt x="26670" y="83820"/>
                  </a:lnTo>
                  <a:lnTo>
                    <a:pt x="30480" y="96520"/>
                  </a:lnTo>
                  <a:lnTo>
                    <a:pt x="35560" y="107950"/>
                  </a:lnTo>
                  <a:lnTo>
                    <a:pt x="44450" y="116840"/>
                  </a:lnTo>
                  <a:lnTo>
                    <a:pt x="55880" y="124460"/>
                  </a:lnTo>
                  <a:lnTo>
                    <a:pt x="69850" y="130810"/>
                  </a:lnTo>
                  <a:lnTo>
                    <a:pt x="82550" y="133350"/>
                  </a:lnTo>
                  <a:lnTo>
                    <a:pt x="95250" y="134620"/>
                  </a:lnTo>
                  <a:lnTo>
                    <a:pt x="106680" y="133350"/>
                  </a:lnTo>
                  <a:lnTo>
                    <a:pt x="116840" y="130810"/>
                  </a:lnTo>
                  <a:lnTo>
                    <a:pt x="128270" y="125730"/>
                  </a:lnTo>
                  <a:lnTo>
                    <a:pt x="138430" y="120650"/>
                  </a:lnTo>
                  <a:lnTo>
                    <a:pt x="148590" y="115570"/>
                  </a:lnTo>
                  <a:lnTo>
                    <a:pt x="157480" y="109220"/>
                  </a:lnTo>
                  <a:lnTo>
                    <a:pt x="165100" y="102870"/>
                  </a:lnTo>
                  <a:lnTo>
                    <a:pt x="171450" y="95250"/>
                  </a:lnTo>
                  <a:lnTo>
                    <a:pt x="177800" y="86360"/>
                  </a:lnTo>
                  <a:lnTo>
                    <a:pt x="182880" y="77470"/>
                  </a:lnTo>
                  <a:lnTo>
                    <a:pt x="185420" y="66040"/>
                  </a:lnTo>
                  <a:lnTo>
                    <a:pt x="187960" y="54610"/>
                  </a:lnTo>
                  <a:lnTo>
                    <a:pt x="189230" y="41910"/>
                  </a:lnTo>
                  <a:lnTo>
                    <a:pt x="187960" y="30480"/>
                  </a:lnTo>
                  <a:lnTo>
                    <a:pt x="184150" y="21590"/>
                  </a:lnTo>
                  <a:lnTo>
                    <a:pt x="180340" y="12700"/>
                  </a:lnTo>
                  <a:lnTo>
                    <a:pt x="171450" y="6350"/>
                  </a:lnTo>
                  <a:lnTo>
                    <a:pt x="160020" y="2540"/>
                  </a:lnTo>
                  <a:lnTo>
                    <a:pt x="146050" y="0"/>
                  </a:lnTo>
                  <a:lnTo>
                    <a:pt x="133350" y="0"/>
                  </a:lnTo>
                  <a:lnTo>
                    <a:pt x="121920" y="0"/>
                  </a:lnTo>
                  <a:lnTo>
                    <a:pt x="110490" y="2540"/>
                  </a:lnTo>
                  <a:lnTo>
                    <a:pt x="99060" y="6350"/>
                  </a:lnTo>
                  <a:lnTo>
                    <a:pt x="87630" y="13970"/>
                  </a:lnTo>
                  <a:lnTo>
                    <a:pt x="77470" y="21590"/>
                  </a:lnTo>
                  <a:lnTo>
                    <a:pt x="66040" y="30480"/>
                  </a:lnTo>
                  <a:lnTo>
                    <a:pt x="55880" y="39370"/>
                  </a:lnTo>
                  <a:lnTo>
                    <a:pt x="44450" y="49530"/>
                  </a:lnTo>
                  <a:lnTo>
                    <a:pt x="35560" y="60960"/>
                  </a:lnTo>
                  <a:lnTo>
                    <a:pt x="26670" y="72390"/>
                  </a:lnTo>
                  <a:lnTo>
                    <a:pt x="19050" y="85090"/>
                  </a:lnTo>
                  <a:lnTo>
                    <a:pt x="12700" y="99060"/>
                  </a:lnTo>
                  <a:lnTo>
                    <a:pt x="6350" y="111760"/>
                  </a:lnTo>
                  <a:lnTo>
                    <a:pt x="2540" y="125730"/>
                  </a:lnTo>
                  <a:lnTo>
                    <a:pt x="0" y="138430"/>
                  </a:lnTo>
                  <a:lnTo>
                    <a:pt x="0" y="149860"/>
                  </a:lnTo>
                  <a:lnTo>
                    <a:pt x="1270" y="161290"/>
                  </a:lnTo>
                  <a:lnTo>
                    <a:pt x="3810" y="172720"/>
                  </a:lnTo>
                  <a:lnTo>
                    <a:pt x="7620" y="184150"/>
                  </a:lnTo>
                  <a:lnTo>
                    <a:pt x="12700" y="194310"/>
                  </a:lnTo>
                  <a:lnTo>
                    <a:pt x="19050" y="204470"/>
                  </a:lnTo>
                  <a:lnTo>
                    <a:pt x="25400" y="213360"/>
                  </a:lnTo>
                  <a:lnTo>
                    <a:pt x="31750" y="220980"/>
                  </a:lnTo>
                  <a:lnTo>
                    <a:pt x="40640" y="227330"/>
                  </a:lnTo>
                  <a:lnTo>
                    <a:pt x="52070" y="233680"/>
                  </a:lnTo>
                  <a:lnTo>
                    <a:pt x="63500" y="237490"/>
                  </a:lnTo>
                  <a:lnTo>
                    <a:pt x="80010" y="240030"/>
                  </a:lnTo>
                  <a:lnTo>
                    <a:pt x="101600" y="240030"/>
                  </a:lnTo>
                  <a:lnTo>
                    <a:pt x="171450" y="2374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724140" y="3792220"/>
              <a:ext cx="285751" cy="396241"/>
            </a:xfrm>
            <a:custGeom>
              <a:avLst/>
              <a:gdLst/>
              <a:ahLst/>
              <a:cxnLst/>
              <a:rect l="0" t="0" r="0" b="0"/>
              <a:pathLst>
                <a:path w="285751" h="396241">
                  <a:moveTo>
                    <a:pt x="193040" y="163830"/>
                  </a:moveTo>
                  <a:lnTo>
                    <a:pt x="160020" y="170180"/>
                  </a:lnTo>
                  <a:lnTo>
                    <a:pt x="146050" y="172720"/>
                  </a:lnTo>
                  <a:lnTo>
                    <a:pt x="133350" y="175260"/>
                  </a:lnTo>
                  <a:lnTo>
                    <a:pt x="121920" y="179070"/>
                  </a:lnTo>
                  <a:lnTo>
                    <a:pt x="110490" y="182880"/>
                  </a:lnTo>
                  <a:lnTo>
                    <a:pt x="99060" y="189230"/>
                  </a:lnTo>
                  <a:lnTo>
                    <a:pt x="88900" y="194310"/>
                  </a:lnTo>
                  <a:lnTo>
                    <a:pt x="77470" y="201930"/>
                  </a:lnTo>
                  <a:lnTo>
                    <a:pt x="67310" y="210820"/>
                  </a:lnTo>
                  <a:lnTo>
                    <a:pt x="57150" y="219710"/>
                  </a:lnTo>
                  <a:lnTo>
                    <a:pt x="46990" y="229870"/>
                  </a:lnTo>
                  <a:lnTo>
                    <a:pt x="38100" y="242570"/>
                  </a:lnTo>
                  <a:lnTo>
                    <a:pt x="30480" y="255270"/>
                  </a:lnTo>
                  <a:lnTo>
                    <a:pt x="24130" y="267970"/>
                  </a:lnTo>
                  <a:lnTo>
                    <a:pt x="17780" y="281940"/>
                  </a:lnTo>
                  <a:lnTo>
                    <a:pt x="1270" y="331470"/>
                  </a:lnTo>
                  <a:lnTo>
                    <a:pt x="0" y="341630"/>
                  </a:lnTo>
                  <a:lnTo>
                    <a:pt x="0" y="353060"/>
                  </a:lnTo>
                  <a:lnTo>
                    <a:pt x="1270" y="363220"/>
                  </a:lnTo>
                  <a:lnTo>
                    <a:pt x="5080" y="373380"/>
                  </a:lnTo>
                  <a:lnTo>
                    <a:pt x="11430" y="382270"/>
                  </a:lnTo>
                  <a:lnTo>
                    <a:pt x="20320" y="389890"/>
                  </a:lnTo>
                  <a:lnTo>
                    <a:pt x="29210" y="394970"/>
                  </a:lnTo>
                  <a:lnTo>
                    <a:pt x="40640" y="396240"/>
                  </a:lnTo>
                  <a:lnTo>
                    <a:pt x="53340" y="396240"/>
                  </a:lnTo>
                  <a:lnTo>
                    <a:pt x="66040" y="393700"/>
                  </a:lnTo>
                  <a:lnTo>
                    <a:pt x="78740" y="389890"/>
                  </a:lnTo>
                  <a:lnTo>
                    <a:pt x="92710" y="384810"/>
                  </a:lnTo>
                  <a:lnTo>
                    <a:pt x="107950" y="377190"/>
                  </a:lnTo>
                  <a:lnTo>
                    <a:pt x="123190" y="367030"/>
                  </a:lnTo>
                  <a:lnTo>
                    <a:pt x="139700" y="355600"/>
                  </a:lnTo>
                  <a:lnTo>
                    <a:pt x="154940" y="341630"/>
                  </a:lnTo>
                  <a:lnTo>
                    <a:pt x="170180" y="327660"/>
                  </a:lnTo>
                  <a:lnTo>
                    <a:pt x="185420" y="311150"/>
                  </a:lnTo>
                  <a:lnTo>
                    <a:pt x="198120" y="294640"/>
                  </a:lnTo>
                  <a:lnTo>
                    <a:pt x="210820" y="275590"/>
                  </a:lnTo>
                  <a:lnTo>
                    <a:pt x="222250" y="256540"/>
                  </a:lnTo>
                  <a:lnTo>
                    <a:pt x="232410" y="236220"/>
                  </a:lnTo>
                  <a:lnTo>
                    <a:pt x="241300" y="215900"/>
                  </a:lnTo>
                  <a:lnTo>
                    <a:pt x="250190" y="195580"/>
                  </a:lnTo>
                  <a:lnTo>
                    <a:pt x="256540" y="172720"/>
                  </a:lnTo>
                  <a:lnTo>
                    <a:pt x="262890" y="149860"/>
                  </a:lnTo>
                  <a:lnTo>
                    <a:pt x="280670" y="66040"/>
                  </a:lnTo>
                  <a:lnTo>
                    <a:pt x="283210" y="46990"/>
                  </a:lnTo>
                  <a:lnTo>
                    <a:pt x="284480" y="29210"/>
                  </a:lnTo>
                  <a:lnTo>
                    <a:pt x="285750" y="11430"/>
                  </a:lnTo>
                  <a:lnTo>
                    <a:pt x="283210" y="2540"/>
                  </a:lnTo>
                  <a:lnTo>
                    <a:pt x="278130" y="0"/>
                  </a:lnTo>
                  <a:lnTo>
                    <a:pt x="270510" y="2540"/>
                  </a:lnTo>
                  <a:lnTo>
                    <a:pt x="264160" y="8890"/>
                  </a:lnTo>
                  <a:lnTo>
                    <a:pt x="259080" y="20320"/>
                  </a:lnTo>
                  <a:lnTo>
                    <a:pt x="255270" y="33020"/>
                  </a:lnTo>
                  <a:lnTo>
                    <a:pt x="251460" y="48260"/>
                  </a:lnTo>
                  <a:lnTo>
                    <a:pt x="246380" y="66040"/>
                  </a:lnTo>
                  <a:lnTo>
                    <a:pt x="242570" y="85090"/>
                  </a:lnTo>
                  <a:lnTo>
                    <a:pt x="240030" y="104140"/>
                  </a:lnTo>
                  <a:lnTo>
                    <a:pt x="238760" y="124460"/>
                  </a:lnTo>
                  <a:lnTo>
                    <a:pt x="237490" y="144780"/>
                  </a:lnTo>
                  <a:lnTo>
                    <a:pt x="236220" y="182880"/>
                  </a:lnTo>
                  <a:lnTo>
                    <a:pt x="236220" y="200660"/>
                  </a:lnTo>
                  <a:lnTo>
                    <a:pt x="237490" y="218440"/>
                  </a:lnTo>
                  <a:lnTo>
                    <a:pt x="238760" y="233680"/>
                  </a:lnTo>
                  <a:lnTo>
                    <a:pt x="241300" y="248920"/>
                  </a:lnTo>
                  <a:lnTo>
                    <a:pt x="245110" y="264160"/>
                  </a:lnTo>
                  <a:lnTo>
                    <a:pt x="250190" y="279400"/>
                  </a:lnTo>
                  <a:lnTo>
                    <a:pt x="260350" y="306070"/>
                  </a:lnTo>
                  <a:lnTo>
                    <a:pt x="278130" y="3543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229600" y="3911600"/>
              <a:ext cx="454661" cy="261621"/>
            </a:xfrm>
            <a:custGeom>
              <a:avLst/>
              <a:gdLst/>
              <a:ahLst/>
              <a:cxnLst/>
              <a:rect l="0" t="0" r="0" b="0"/>
              <a:pathLst>
                <a:path w="454661" h="261621">
                  <a:moveTo>
                    <a:pt x="87630" y="24130"/>
                  </a:moveTo>
                  <a:lnTo>
                    <a:pt x="99060" y="35560"/>
                  </a:lnTo>
                  <a:lnTo>
                    <a:pt x="104140" y="41910"/>
                  </a:lnTo>
                  <a:lnTo>
                    <a:pt x="110490" y="49530"/>
                  </a:lnTo>
                  <a:lnTo>
                    <a:pt x="124460" y="68580"/>
                  </a:lnTo>
                  <a:lnTo>
                    <a:pt x="137160" y="87630"/>
                  </a:lnTo>
                  <a:lnTo>
                    <a:pt x="140970" y="91440"/>
                  </a:lnTo>
                  <a:lnTo>
                    <a:pt x="142240" y="90170"/>
                  </a:lnTo>
                  <a:lnTo>
                    <a:pt x="140970" y="85090"/>
                  </a:lnTo>
                  <a:lnTo>
                    <a:pt x="138430" y="77470"/>
                  </a:lnTo>
                  <a:lnTo>
                    <a:pt x="134620" y="68580"/>
                  </a:lnTo>
                  <a:lnTo>
                    <a:pt x="129540" y="57150"/>
                  </a:lnTo>
                  <a:lnTo>
                    <a:pt x="121920" y="49530"/>
                  </a:lnTo>
                  <a:lnTo>
                    <a:pt x="111760" y="44450"/>
                  </a:lnTo>
                  <a:lnTo>
                    <a:pt x="100330" y="40640"/>
                  </a:lnTo>
                  <a:lnTo>
                    <a:pt x="87630" y="41910"/>
                  </a:lnTo>
                  <a:lnTo>
                    <a:pt x="74930" y="46990"/>
                  </a:lnTo>
                  <a:lnTo>
                    <a:pt x="62230" y="53340"/>
                  </a:lnTo>
                  <a:lnTo>
                    <a:pt x="50800" y="60960"/>
                  </a:lnTo>
                  <a:lnTo>
                    <a:pt x="40640" y="69850"/>
                  </a:lnTo>
                  <a:lnTo>
                    <a:pt x="31750" y="78740"/>
                  </a:lnTo>
                  <a:lnTo>
                    <a:pt x="25400" y="90170"/>
                  </a:lnTo>
                  <a:lnTo>
                    <a:pt x="19050" y="101600"/>
                  </a:lnTo>
                  <a:lnTo>
                    <a:pt x="13970" y="114300"/>
                  </a:lnTo>
                  <a:lnTo>
                    <a:pt x="8890" y="127000"/>
                  </a:lnTo>
                  <a:lnTo>
                    <a:pt x="5080" y="140970"/>
                  </a:lnTo>
                  <a:lnTo>
                    <a:pt x="1270" y="154940"/>
                  </a:lnTo>
                  <a:lnTo>
                    <a:pt x="0" y="167640"/>
                  </a:lnTo>
                  <a:lnTo>
                    <a:pt x="0" y="179070"/>
                  </a:lnTo>
                  <a:lnTo>
                    <a:pt x="1270" y="190500"/>
                  </a:lnTo>
                  <a:lnTo>
                    <a:pt x="3810" y="201930"/>
                  </a:lnTo>
                  <a:lnTo>
                    <a:pt x="8890" y="212090"/>
                  </a:lnTo>
                  <a:lnTo>
                    <a:pt x="13970" y="223520"/>
                  </a:lnTo>
                  <a:lnTo>
                    <a:pt x="20320" y="232410"/>
                  </a:lnTo>
                  <a:lnTo>
                    <a:pt x="26670" y="241300"/>
                  </a:lnTo>
                  <a:lnTo>
                    <a:pt x="33020" y="250190"/>
                  </a:lnTo>
                  <a:lnTo>
                    <a:pt x="41910" y="255270"/>
                  </a:lnTo>
                  <a:lnTo>
                    <a:pt x="52070" y="259080"/>
                  </a:lnTo>
                  <a:lnTo>
                    <a:pt x="64770" y="261620"/>
                  </a:lnTo>
                  <a:lnTo>
                    <a:pt x="81280" y="260350"/>
                  </a:lnTo>
                  <a:lnTo>
                    <a:pt x="102870" y="257810"/>
                  </a:lnTo>
                  <a:lnTo>
                    <a:pt x="125730" y="254000"/>
                  </a:lnTo>
                  <a:lnTo>
                    <a:pt x="146050" y="247650"/>
                  </a:lnTo>
                  <a:lnTo>
                    <a:pt x="163830" y="238760"/>
                  </a:lnTo>
                  <a:lnTo>
                    <a:pt x="180340" y="231140"/>
                  </a:lnTo>
                  <a:lnTo>
                    <a:pt x="196850" y="219710"/>
                  </a:lnTo>
                  <a:lnTo>
                    <a:pt x="212090" y="208280"/>
                  </a:lnTo>
                  <a:lnTo>
                    <a:pt x="226060" y="195580"/>
                  </a:lnTo>
                  <a:lnTo>
                    <a:pt x="240030" y="182880"/>
                  </a:lnTo>
                  <a:lnTo>
                    <a:pt x="252730" y="170180"/>
                  </a:lnTo>
                  <a:lnTo>
                    <a:pt x="264160" y="156210"/>
                  </a:lnTo>
                  <a:lnTo>
                    <a:pt x="274320" y="140970"/>
                  </a:lnTo>
                  <a:lnTo>
                    <a:pt x="283210" y="125730"/>
                  </a:lnTo>
                  <a:lnTo>
                    <a:pt x="292100" y="109220"/>
                  </a:lnTo>
                  <a:lnTo>
                    <a:pt x="298450" y="95250"/>
                  </a:lnTo>
                  <a:lnTo>
                    <a:pt x="304800" y="81280"/>
                  </a:lnTo>
                  <a:lnTo>
                    <a:pt x="309880" y="69850"/>
                  </a:lnTo>
                  <a:lnTo>
                    <a:pt x="311150" y="67310"/>
                  </a:lnTo>
                  <a:lnTo>
                    <a:pt x="312420" y="71120"/>
                  </a:lnTo>
                  <a:lnTo>
                    <a:pt x="311150" y="80010"/>
                  </a:lnTo>
                  <a:lnTo>
                    <a:pt x="308610" y="90170"/>
                  </a:lnTo>
                  <a:lnTo>
                    <a:pt x="307340" y="102870"/>
                  </a:lnTo>
                  <a:lnTo>
                    <a:pt x="303530" y="114300"/>
                  </a:lnTo>
                  <a:lnTo>
                    <a:pt x="302260" y="128270"/>
                  </a:lnTo>
                  <a:lnTo>
                    <a:pt x="300990" y="140970"/>
                  </a:lnTo>
                  <a:lnTo>
                    <a:pt x="299720" y="154940"/>
                  </a:lnTo>
                  <a:lnTo>
                    <a:pt x="300990" y="167640"/>
                  </a:lnTo>
                  <a:lnTo>
                    <a:pt x="302260" y="179070"/>
                  </a:lnTo>
                  <a:lnTo>
                    <a:pt x="304800" y="190500"/>
                  </a:lnTo>
                  <a:lnTo>
                    <a:pt x="309880" y="203200"/>
                  </a:lnTo>
                  <a:lnTo>
                    <a:pt x="316230" y="215900"/>
                  </a:lnTo>
                  <a:lnTo>
                    <a:pt x="323850" y="228600"/>
                  </a:lnTo>
                  <a:lnTo>
                    <a:pt x="336550" y="234950"/>
                  </a:lnTo>
                  <a:lnTo>
                    <a:pt x="351790" y="237490"/>
                  </a:lnTo>
                  <a:lnTo>
                    <a:pt x="369570" y="236220"/>
                  </a:lnTo>
                  <a:lnTo>
                    <a:pt x="384810" y="233680"/>
                  </a:lnTo>
                  <a:lnTo>
                    <a:pt x="397510" y="228600"/>
                  </a:lnTo>
                  <a:lnTo>
                    <a:pt x="410210" y="223520"/>
                  </a:lnTo>
                  <a:lnTo>
                    <a:pt x="421640" y="217170"/>
                  </a:lnTo>
                  <a:lnTo>
                    <a:pt x="430530" y="208280"/>
                  </a:lnTo>
                  <a:lnTo>
                    <a:pt x="439420" y="199390"/>
                  </a:lnTo>
                  <a:lnTo>
                    <a:pt x="444500" y="189230"/>
                  </a:lnTo>
                  <a:lnTo>
                    <a:pt x="448310" y="177800"/>
                  </a:lnTo>
                  <a:lnTo>
                    <a:pt x="450850" y="165100"/>
                  </a:lnTo>
                  <a:lnTo>
                    <a:pt x="453390" y="151130"/>
                  </a:lnTo>
                  <a:lnTo>
                    <a:pt x="454660" y="138430"/>
                  </a:lnTo>
                  <a:lnTo>
                    <a:pt x="454660" y="124460"/>
                  </a:lnTo>
                  <a:lnTo>
                    <a:pt x="454660" y="110490"/>
                  </a:lnTo>
                  <a:lnTo>
                    <a:pt x="452120" y="97790"/>
                  </a:lnTo>
                  <a:lnTo>
                    <a:pt x="450850" y="83820"/>
                  </a:lnTo>
                  <a:lnTo>
                    <a:pt x="448310" y="71120"/>
                  </a:lnTo>
                  <a:lnTo>
                    <a:pt x="444500" y="58420"/>
                  </a:lnTo>
                  <a:lnTo>
                    <a:pt x="441960" y="46990"/>
                  </a:lnTo>
                  <a:lnTo>
                    <a:pt x="435610" y="36830"/>
                  </a:lnTo>
                  <a:lnTo>
                    <a:pt x="429260" y="27940"/>
                  </a:lnTo>
                  <a:lnTo>
                    <a:pt x="420370" y="19050"/>
                  </a:lnTo>
                  <a:lnTo>
                    <a:pt x="410210" y="12700"/>
                  </a:lnTo>
                  <a:lnTo>
                    <a:pt x="398780" y="7620"/>
                  </a:lnTo>
                  <a:lnTo>
                    <a:pt x="386080" y="2540"/>
                  </a:lnTo>
                  <a:lnTo>
                    <a:pt x="374650" y="0"/>
                  </a:lnTo>
                  <a:lnTo>
                    <a:pt x="363220" y="0"/>
                  </a:lnTo>
                  <a:lnTo>
                    <a:pt x="330200" y="139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749030" y="3766820"/>
              <a:ext cx="41911" cy="410211"/>
            </a:xfrm>
            <a:custGeom>
              <a:avLst/>
              <a:gdLst/>
              <a:ahLst/>
              <a:cxnLst/>
              <a:rect l="0" t="0" r="0" b="0"/>
              <a:pathLst>
                <a:path w="41911" h="410211">
                  <a:moveTo>
                    <a:pt x="41910" y="0"/>
                  </a:moveTo>
                  <a:lnTo>
                    <a:pt x="30480" y="11430"/>
                  </a:lnTo>
                  <a:lnTo>
                    <a:pt x="26670" y="22860"/>
                  </a:lnTo>
                  <a:lnTo>
                    <a:pt x="22860" y="38100"/>
                  </a:lnTo>
                  <a:lnTo>
                    <a:pt x="19050" y="57150"/>
                  </a:lnTo>
                  <a:lnTo>
                    <a:pt x="11430" y="96520"/>
                  </a:lnTo>
                  <a:lnTo>
                    <a:pt x="7620" y="116840"/>
                  </a:lnTo>
                  <a:lnTo>
                    <a:pt x="5080" y="138430"/>
                  </a:lnTo>
                  <a:lnTo>
                    <a:pt x="3810" y="158750"/>
                  </a:lnTo>
                  <a:lnTo>
                    <a:pt x="2540" y="179070"/>
                  </a:lnTo>
                  <a:lnTo>
                    <a:pt x="1270" y="220980"/>
                  </a:lnTo>
                  <a:lnTo>
                    <a:pt x="0" y="347980"/>
                  </a:lnTo>
                  <a:lnTo>
                    <a:pt x="1270" y="361950"/>
                  </a:lnTo>
                  <a:lnTo>
                    <a:pt x="3810" y="374650"/>
                  </a:lnTo>
                  <a:lnTo>
                    <a:pt x="21590" y="410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827770" y="3925570"/>
              <a:ext cx="160021" cy="214631"/>
            </a:xfrm>
            <a:custGeom>
              <a:avLst/>
              <a:gdLst/>
              <a:ahLst/>
              <a:cxnLst/>
              <a:rect l="0" t="0" r="0" b="0"/>
              <a:pathLst>
                <a:path w="160021" h="214631">
                  <a:moveTo>
                    <a:pt x="48260" y="0"/>
                  </a:moveTo>
                  <a:lnTo>
                    <a:pt x="36830" y="27940"/>
                  </a:lnTo>
                  <a:lnTo>
                    <a:pt x="30480" y="39370"/>
                  </a:lnTo>
                  <a:lnTo>
                    <a:pt x="25400" y="50800"/>
                  </a:lnTo>
                  <a:lnTo>
                    <a:pt x="19050" y="60960"/>
                  </a:lnTo>
                  <a:lnTo>
                    <a:pt x="13970" y="73660"/>
                  </a:lnTo>
                  <a:lnTo>
                    <a:pt x="11430" y="86360"/>
                  </a:lnTo>
                  <a:lnTo>
                    <a:pt x="8890" y="99060"/>
                  </a:lnTo>
                  <a:lnTo>
                    <a:pt x="7620" y="111760"/>
                  </a:lnTo>
                  <a:lnTo>
                    <a:pt x="3810" y="123190"/>
                  </a:lnTo>
                  <a:lnTo>
                    <a:pt x="1270" y="134620"/>
                  </a:lnTo>
                  <a:lnTo>
                    <a:pt x="0" y="146050"/>
                  </a:lnTo>
                  <a:lnTo>
                    <a:pt x="1270" y="156210"/>
                  </a:lnTo>
                  <a:lnTo>
                    <a:pt x="2540" y="167640"/>
                  </a:lnTo>
                  <a:lnTo>
                    <a:pt x="7620" y="177800"/>
                  </a:lnTo>
                  <a:lnTo>
                    <a:pt x="13970" y="189230"/>
                  </a:lnTo>
                  <a:lnTo>
                    <a:pt x="21590" y="199390"/>
                  </a:lnTo>
                  <a:lnTo>
                    <a:pt x="34290" y="205740"/>
                  </a:lnTo>
                  <a:lnTo>
                    <a:pt x="49530" y="210820"/>
                  </a:lnTo>
                  <a:lnTo>
                    <a:pt x="66040" y="214630"/>
                  </a:lnTo>
                  <a:lnTo>
                    <a:pt x="80010" y="213360"/>
                  </a:lnTo>
                  <a:lnTo>
                    <a:pt x="91440" y="212090"/>
                  </a:lnTo>
                  <a:lnTo>
                    <a:pt x="101600" y="207010"/>
                  </a:lnTo>
                  <a:lnTo>
                    <a:pt x="111760" y="201930"/>
                  </a:lnTo>
                  <a:lnTo>
                    <a:pt x="121920" y="196850"/>
                  </a:lnTo>
                  <a:lnTo>
                    <a:pt x="132080" y="190500"/>
                  </a:lnTo>
                  <a:lnTo>
                    <a:pt x="140970" y="182880"/>
                  </a:lnTo>
                  <a:lnTo>
                    <a:pt x="147320" y="173990"/>
                  </a:lnTo>
                  <a:lnTo>
                    <a:pt x="152400" y="165100"/>
                  </a:lnTo>
                  <a:lnTo>
                    <a:pt x="156210" y="152400"/>
                  </a:lnTo>
                  <a:lnTo>
                    <a:pt x="158750" y="135890"/>
                  </a:lnTo>
                  <a:lnTo>
                    <a:pt x="160020" y="118110"/>
                  </a:lnTo>
                  <a:lnTo>
                    <a:pt x="160020" y="104140"/>
                  </a:lnTo>
                  <a:lnTo>
                    <a:pt x="158750" y="90170"/>
                  </a:lnTo>
                  <a:lnTo>
                    <a:pt x="157480" y="77470"/>
                  </a:lnTo>
                  <a:lnTo>
                    <a:pt x="152400" y="66040"/>
                  </a:lnTo>
                  <a:lnTo>
                    <a:pt x="146050" y="57150"/>
                  </a:lnTo>
                  <a:lnTo>
                    <a:pt x="137160" y="48260"/>
                  </a:lnTo>
                  <a:lnTo>
                    <a:pt x="125730" y="41910"/>
                  </a:lnTo>
                  <a:lnTo>
                    <a:pt x="113030" y="35560"/>
                  </a:lnTo>
                  <a:lnTo>
                    <a:pt x="97790" y="30480"/>
                  </a:lnTo>
                  <a:lnTo>
                    <a:pt x="85090" y="27940"/>
                  </a:lnTo>
                  <a:lnTo>
                    <a:pt x="72390" y="27940"/>
                  </a:lnTo>
                  <a:lnTo>
                    <a:pt x="26670" y="30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991600" y="3982720"/>
              <a:ext cx="157481" cy="215901"/>
            </a:xfrm>
            <a:custGeom>
              <a:avLst/>
              <a:gdLst/>
              <a:ahLst/>
              <a:cxnLst/>
              <a:rect l="0" t="0" r="0" b="0"/>
              <a:pathLst>
                <a:path w="157481" h="215901">
                  <a:moveTo>
                    <a:pt x="10160" y="36830"/>
                  </a:moveTo>
                  <a:lnTo>
                    <a:pt x="10160" y="59690"/>
                  </a:lnTo>
                  <a:lnTo>
                    <a:pt x="8890" y="72390"/>
                  </a:lnTo>
                  <a:lnTo>
                    <a:pt x="7620" y="86360"/>
                  </a:lnTo>
                  <a:lnTo>
                    <a:pt x="5080" y="101600"/>
                  </a:lnTo>
                  <a:lnTo>
                    <a:pt x="2540" y="116840"/>
                  </a:lnTo>
                  <a:lnTo>
                    <a:pt x="2540" y="133350"/>
                  </a:lnTo>
                  <a:lnTo>
                    <a:pt x="1270" y="151130"/>
                  </a:lnTo>
                  <a:lnTo>
                    <a:pt x="1270" y="156210"/>
                  </a:lnTo>
                  <a:lnTo>
                    <a:pt x="0" y="153670"/>
                  </a:lnTo>
                  <a:lnTo>
                    <a:pt x="0" y="146050"/>
                  </a:lnTo>
                  <a:lnTo>
                    <a:pt x="0" y="114300"/>
                  </a:lnTo>
                  <a:lnTo>
                    <a:pt x="1270" y="101600"/>
                  </a:lnTo>
                  <a:lnTo>
                    <a:pt x="2540" y="87630"/>
                  </a:lnTo>
                  <a:lnTo>
                    <a:pt x="5080" y="74930"/>
                  </a:lnTo>
                  <a:lnTo>
                    <a:pt x="7620" y="62230"/>
                  </a:lnTo>
                  <a:lnTo>
                    <a:pt x="11430" y="49530"/>
                  </a:lnTo>
                  <a:lnTo>
                    <a:pt x="13970" y="38100"/>
                  </a:lnTo>
                  <a:lnTo>
                    <a:pt x="19050" y="27940"/>
                  </a:lnTo>
                  <a:lnTo>
                    <a:pt x="24130" y="16510"/>
                  </a:lnTo>
                  <a:lnTo>
                    <a:pt x="30480" y="6350"/>
                  </a:lnTo>
                  <a:lnTo>
                    <a:pt x="38100" y="1270"/>
                  </a:lnTo>
                  <a:lnTo>
                    <a:pt x="45720" y="0"/>
                  </a:lnTo>
                  <a:lnTo>
                    <a:pt x="54610" y="2540"/>
                  </a:lnTo>
                  <a:lnTo>
                    <a:pt x="63500" y="5080"/>
                  </a:lnTo>
                  <a:lnTo>
                    <a:pt x="71120" y="10160"/>
                  </a:lnTo>
                  <a:lnTo>
                    <a:pt x="78740" y="15240"/>
                  </a:lnTo>
                  <a:lnTo>
                    <a:pt x="86360" y="24130"/>
                  </a:lnTo>
                  <a:lnTo>
                    <a:pt x="93980" y="34290"/>
                  </a:lnTo>
                  <a:lnTo>
                    <a:pt x="101600" y="45720"/>
                  </a:lnTo>
                  <a:lnTo>
                    <a:pt x="106680" y="57150"/>
                  </a:lnTo>
                  <a:lnTo>
                    <a:pt x="111760" y="67310"/>
                  </a:lnTo>
                  <a:lnTo>
                    <a:pt x="116840" y="78740"/>
                  </a:lnTo>
                  <a:lnTo>
                    <a:pt x="120650" y="90170"/>
                  </a:lnTo>
                  <a:lnTo>
                    <a:pt x="125730" y="102870"/>
                  </a:lnTo>
                  <a:lnTo>
                    <a:pt x="132080" y="128270"/>
                  </a:lnTo>
                  <a:lnTo>
                    <a:pt x="139700" y="151130"/>
                  </a:lnTo>
                  <a:lnTo>
                    <a:pt x="143510" y="163830"/>
                  </a:lnTo>
                  <a:lnTo>
                    <a:pt x="15748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9232900" y="3977640"/>
              <a:ext cx="31751" cy="231141"/>
            </a:xfrm>
            <a:custGeom>
              <a:avLst/>
              <a:gdLst/>
              <a:ahLst/>
              <a:cxnLst/>
              <a:rect l="0" t="0" r="0" b="0"/>
              <a:pathLst>
                <a:path w="31751" h="231141">
                  <a:moveTo>
                    <a:pt x="31750" y="0"/>
                  </a:moveTo>
                  <a:lnTo>
                    <a:pt x="26670" y="22860"/>
                  </a:lnTo>
                  <a:lnTo>
                    <a:pt x="24130" y="38100"/>
                  </a:lnTo>
                  <a:lnTo>
                    <a:pt x="17780" y="81280"/>
                  </a:lnTo>
                  <a:lnTo>
                    <a:pt x="15240" y="100330"/>
                  </a:lnTo>
                  <a:lnTo>
                    <a:pt x="13970" y="118110"/>
                  </a:lnTo>
                  <a:lnTo>
                    <a:pt x="12700" y="134620"/>
                  </a:lnTo>
                  <a:lnTo>
                    <a:pt x="11430" y="149860"/>
                  </a:lnTo>
                  <a:lnTo>
                    <a:pt x="8890" y="162560"/>
                  </a:lnTo>
                  <a:lnTo>
                    <a:pt x="0" y="23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9328150" y="3840480"/>
              <a:ext cx="1" cy="10161"/>
            </a:xfrm>
            <a:custGeom>
              <a:avLst/>
              <a:gdLst/>
              <a:ahLst/>
              <a:cxnLst/>
              <a:rect l="0" t="0" r="0" b="0"/>
              <a:pathLst>
                <a:path w="1" h="10161">
                  <a:moveTo>
                    <a:pt x="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9356090" y="3970020"/>
              <a:ext cx="276861" cy="238761"/>
            </a:xfrm>
            <a:custGeom>
              <a:avLst/>
              <a:gdLst/>
              <a:ahLst/>
              <a:cxnLst/>
              <a:rect l="0" t="0" r="0" b="0"/>
              <a:pathLst>
                <a:path w="276861" h="238761">
                  <a:moveTo>
                    <a:pt x="234950" y="59690"/>
                  </a:moveTo>
                  <a:lnTo>
                    <a:pt x="224790" y="49530"/>
                  </a:lnTo>
                  <a:lnTo>
                    <a:pt x="218440" y="41910"/>
                  </a:lnTo>
                  <a:lnTo>
                    <a:pt x="212090" y="34290"/>
                  </a:lnTo>
                  <a:lnTo>
                    <a:pt x="205740" y="25400"/>
                  </a:lnTo>
                  <a:lnTo>
                    <a:pt x="198120" y="17780"/>
                  </a:lnTo>
                  <a:lnTo>
                    <a:pt x="189230" y="12700"/>
                  </a:lnTo>
                  <a:lnTo>
                    <a:pt x="180340" y="7620"/>
                  </a:lnTo>
                  <a:lnTo>
                    <a:pt x="167640" y="3810"/>
                  </a:lnTo>
                  <a:lnTo>
                    <a:pt x="154940" y="1270"/>
                  </a:lnTo>
                  <a:lnTo>
                    <a:pt x="139700" y="0"/>
                  </a:lnTo>
                  <a:lnTo>
                    <a:pt x="125730" y="0"/>
                  </a:lnTo>
                  <a:lnTo>
                    <a:pt x="113030" y="1270"/>
                  </a:lnTo>
                  <a:lnTo>
                    <a:pt x="101600" y="3810"/>
                  </a:lnTo>
                  <a:lnTo>
                    <a:pt x="90170" y="8890"/>
                  </a:lnTo>
                  <a:lnTo>
                    <a:pt x="78740" y="15240"/>
                  </a:lnTo>
                  <a:lnTo>
                    <a:pt x="67310" y="22860"/>
                  </a:lnTo>
                  <a:lnTo>
                    <a:pt x="57150" y="33020"/>
                  </a:lnTo>
                  <a:lnTo>
                    <a:pt x="45720" y="44450"/>
                  </a:lnTo>
                  <a:lnTo>
                    <a:pt x="35560" y="57150"/>
                  </a:lnTo>
                  <a:lnTo>
                    <a:pt x="26670" y="69850"/>
                  </a:lnTo>
                  <a:lnTo>
                    <a:pt x="20320" y="82550"/>
                  </a:lnTo>
                  <a:lnTo>
                    <a:pt x="15240" y="96520"/>
                  </a:lnTo>
                  <a:lnTo>
                    <a:pt x="10160" y="111760"/>
                  </a:lnTo>
                  <a:lnTo>
                    <a:pt x="5080" y="127000"/>
                  </a:lnTo>
                  <a:lnTo>
                    <a:pt x="1270" y="143510"/>
                  </a:lnTo>
                  <a:lnTo>
                    <a:pt x="0" y="157480"/>
                  </a:lnTo>
                  <a:lnTo>
                    <a:pt x="0" y="171450"/>
                  </a:lnTo>
                  <a:lnTo>
                    <a:pt x="1270" y="182880"/>
                  </a:lnTo>
                  <a:lnTo>
                    <a:pt x="3810" y="193040"/>
                  </a:lnTo>
                  <a:lnTo>
                    <a:pt x="8890" y="203200"/>
                  </a:lnTo>
                  <a:lnTo>
                    <a:pt x="13970" y="212090"/>
                  </a:lnTo>
                  <a:lnTo>
                    <a:pt x="24130" y="218440"/>
                  </a:lnTo>
                  <a:lnTo>
                    <a:pt x="35560" y="224790"/>
                  </a:lnTo>
                  <a:lnTo>
                    <a:pt x="49530" y="228600"/>
                  </a:lnTo>
                  <a:lnTo>
                    <a:pt x="63500" y="229870"/>
                  </a:lnTo>
                  <a:lnTo>
                    <a:pt x="77470" y="228600"/>
                  </a:lnTo>
                  <a:lnTo>
                    <a:pt x="91440" y="224790"/>
                  </a:lnTo>
                  <a:lnTo>
                    <a:pt x="104140" y="220980"/>
                  </a:lnTo>
                  <a:lnTo>
                    <a:pt x="116840" y="214630"/>
                  </a:lnTo>
                  <a:lnTo>
                    <a:pt x="128270" y="209550"/>
                  </a:lnTo>
                  <a:lnTo>
                    <a:pt x="138430" y="201930"/>
                  </a:lnTo>
                  <a:lnTo>
                    <a:pt x="147320" y="193040"/>
                  </a:lnTo>
                  <a:lnTo>
                    <a:pt x="154940" y="184150"/>
                  </a:lnTo>
                  <a:lnTo>
                    <a:pt x="163830" y="172720"/>
                  </a:lnTo>
                  <a:lnTo>
                    <a:pt x="171450" y="161290"/>
                  </a:lnTo>
                  <a:lnTo>
                    <a:pt x="177800" y="148590"/>
                  </a:lnTo>
                  <a:lnTo>
                    <a:pt x="184150" y="135890"/>
                  </a:lnTo>
                  <a:lnTo>
                    <a:pt x="189230" y="121920"/>
                  </a:lnTo>
                  <a:lnTo>
                    <a:pt x="194310" y="107950"/>
                  </a:lnTo>
                  <a:lnTo>
                    <a:pt x="198120" y="95250"/>
                  </a:lnTo>
                  <a:lnTo>
                    <a:pt x="207010" y="67310"/>
                  </a:lnTo>
                  <a:lnTo>
                    <a:pt x="209550" y="53340"/>
                  </a:lnTo>
                  <a:lnTo>
                    <a:pt x="210820" y="39370"/>
                  </a:lnTo>
                  <a:lnTo>
                    <a:pt x="212090" y="25400"/>
                  </a:lnTo>
                  <a:lnTo>
                    <a:pt x="213360" y="21590"/>
                  </a:lnTo>
                  <a:lnTo>
                    <a:pt x="213360" y="25400"/>
                  </a:lnTo>
                  <a:lnTo>
                    <a:pt x="213360" y="33020"/>
                  </a:lnTo>
                  <a:lnTo>
                    <a:pt x="214630" y="83820"/>
                  </a:lnTo>
                  <a:lnTo>
                    <a:pt x="215900" y="104140"/>
                  </a:lnTo>
                  <a:lnTo>
                    <a:pt x="220980" y="124460"/>
                  </a:lnTo>
                  <a:lnTo>
                    <a:pt x="226060" y="144780"/>
                  </a:lnTo>
                  <a:lnTo>
                    <a:pt x="229870" y="162560"/>
                  </a:lnTo>
                  <a:lnTo>
                    <a:pt x="237490" y="190500"/>
                  </a:lnTo>
                  <a:lnTo>
                    <a:pt x="243840" y="201930"/>
                  </a:lnTo>
                  <a:lnTo>
                    <a:pt x="251460" y="212090"/>
                  </a:lnTo>
                  <a:lnTo>
                    <a:pt x="276860" y="2387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9718040" y="3735070"/>
              <a:ext cx="52071" cy="441961"/>
            </a:xfrm>
            <a:custGeom>
              <a:avLst/>
              <a:gdLst/>
              <a:ahLst/>
              <a:cxnLst/>
              <a:rect l="0" t="0" r="0" b="0"/>
              <a:pathLst>
                <a:path w="52071" h="441961">
                  <a:moveTo>
                    <a:pt x="52070" y="0"/>
                  </a:moveTo>
                  <a:lnTo>
                    <a:pt x="40640" y="27940"/>
                  </a:lnTo>
                  <a:lnTo>
                    <a:pt x="36830" y="40640"/>
                  </a:lnTo>
                  <a:lnTo>
                    <a:pt x="33020" y="54610"/>
                  </a:lnTo>
                  <a:lnTo>
                    <a:pt x="25400" y="81280"/>
                  </a:lnTo>
                  <a:lnTo>
                    <a:pt x="17780" y="109220"/>
                  </a:lnTo>
                  <a:lnTo>
                    <a:pt x="15240" y="123190"/>
                  </a:lnTo>
                  <a:lnTo>
                    <a:pt x="13970" y="137160"/>
                  </a:lnTo>
                  <a:lnTo>
                    <a:pt x="12700" y="151130"/>
                  </a:lnTo>
                  <a:lnTo>
                    <a:pt x="10160" y="166370"/>
                  </a:lnTo>
                  <a:lnTo>
                    <a:pt x="7620" y="182880"/>
                  </a:lnTo>
                  <a:lnTo>
                    <a:pt x="5080" y="199390"/>
                  </a:lnTo>
                  <a:lnTo>
                    <a:pt x="3810" y="215900"/>
                  </a:lnTo>
                  <a:lnTo>
                    <a:pt x="2540" y="232410"/>
                  </a:lnTo>
                  <a:lnTo>
                    <a:pt x="1270" y="266700"/>
                  </a:lnTo>
                  <a:lnTo>
                    <a:pt x="0" y="311150"/>
                  </a:lnTo>
                  <a:lnTo>
                    <a:pt x="0" y="441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040880" y="4429760"/>
              <a:ext cx="152401" cy="212091"/>
            </a:xfrm>
            <a:custGeom>
              <a:avLst/>
              <a:gdLst/>
              <a:ahLst/>
              <a:cxnLst/>
              <a:rect l="0" t="0" r="0" b="0"/>
              <a:pathLst>
                <a:path w="152401" h="212091">
                  <a:moveTo>
                    <a:pt x="76200" y="0"/>
                  </a:moveTo>
                  <a:lnTo>
                    <a:pt x="54610" y="11430"/>
                  </a:lnTo>
                  <a:lnTo>
                    <a:pt x="44450" y="20320"/>
                  </a:lnTo>
                  <a:lnTo>
                    <a:pt x="34290" y="29210"/>
                  </a:lnTo>
                  <a:lnTo>
                    <a:pt x="22860" y="40640"/>
                  </a:lnTo>
                  <a:lnTo>
                    <a:pt x="15240" y="52070"/>
                  </a:lnTo>
                  <a:lnTo>
                    <a:pt x="8890" y="63500"/>
                  </a:lnTo>
                  <a:lnTo>
                    <a:pt x="3810" y="73660"/>
                  </a:lnTo>
                  <a:lnTo>
                    <a:pt x="1270" y="87630"/>
                  </a:lnTo>
                  <a:lnTo>
                    <a:pt x="0" y="104140"/>
                  </a:lnTo>
                  <a:lnTo>
                    <a:pt x="1270" y="121920"/>
                  </a:lnTo>
                  <a:lnTo>
                    <a:pt x="2540" y="138430"/>
                  </a:lnTo>
                  <a:lnTo>
                    <a:pt x="5080" y="152400"/>
                  </a:lnTo>
                  <a:lnTo>
                    <a:pt x="7620" y="165100"/>
                  </a:lnTo>
                  <a:lnTo>
                    <a:pt x="11430" y="175260"/>
                  </a:lnTo>
                  <a:lnTo>
                    <a:pt x="16510" y="185420"/>
                  </a:lnTo>
                  <a:lnTo>
                    <a:pt x="22860" y="194310"/>
                  </a:lnTo>
                  <a:lnTo>
                    <a:pt x="31750" y="200660"/>
                  </a:lnTo>
                  <a:lnTo>
                    <a:pt x="41910" y="207010"/>
                  </a:lnTo>
                  <a:lnTo>
                    <a:pt x="53340" y="212090"/>
                  </a:lnTo>
                  <a:lnTo>
                    <a:pt x="67310" y="212090"/>
                  </a:lnTo>
                  <a:lnTo>
                    <a:pt x="81280" y="210820"/>
                  </a:lnTo>
                  <a:lnTo>
                    <a:pt x="97790" y="207010"/>
                  </a:lnTo>
                  <a:lnTo>
                    <a:pt x="110490" y="201930"/>
                  </a:lnTo>
                  <a:lnTo>
                    <a:pt x="120650" y="194310"/>
                  </a:lnTo>
                  <a:lnTo>
                    <a:pt x="130810" y="185420"/>
                  </a:lnTo>
                  <a:lnTo>
                    <a:pt x="138430" y="173990"/>
                  </a:lnTo>
                  <a:lnTo>
                    <a:pt x="144780" y="161290"/>
                  </a:lnTo>
                  <a:lnTo>
                    <a:pt x="149860" y="146050"/>
                  </a:lnTo>
                  <a:lnTo>
                    <a:pt x="152400" y="132080"/>
                  </a:lnTo>
                  <a:lnTo>
                    <a:pt x="152400" y="120650"/>
                  </a:lnTo>
                  <a:lnTo>
                    <a:pt x="152400" y="107950"/>
                  </a:lnTo>
                  <a:lnTo>
                    <a:pt x="147320" y="95250"/>
                  </a:lnTo>
                  <a:lnTo>
                    <a:pt x="140970" y="82550"/>
                  </a:lnTo>
                  <a:lnTo>
                    <a:pt x="133350" y="69850"/>
                  </a:lnTo>
                  <a:lnTo>
                    <a:pt x="125730" y="59690"/>
                  </a:lnTo>
                  <a:lnTo>
                    <a:pt x="115570" y="52070"/>
                  </a:lnTo>
                  <a:lnTo>
                    <a:pt x="106680" y="44450"/>
                  </a:lnTo>
                  <a:lnTo>
                    <a:pt x="95250" y="40640"/>
                  </a:lnTo>
                  <a:lnTo>
                    <a:pt x="82550" y="38100"/>
                  </a:lnTo>
                  <a:lnTo>
                    <a:pt x="34290" y="431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7279640" y="4380230"/>
              <a:ext cx="143511" cy="292101"/>
            </a:xfrm>
            <a:custGeom>
              <a:avLst/>
              <a:gdLst/>
              <a:ahLst/>
              <a:cxnLst/>
              <a:rect l="0" t="0" r="0" b="0"/>
              <a:pathLst>
                <a:path w="143511" h="292101">
                  <a:moveTo>
                    <a:pt x="143510" y="19050"/>
                  </a:moveTo>
                  <a:lnTo>
                    <a:pt x="120650" y="7620"/>
                  </a:lnTo>
                  <a:lnTo>
                    <a:pt x="109220" y="3810"/>
                  </a:lnTo>
                  <a:lnTo>
                    <a:pt x="96520" y="1270"/>
                  </a:lnTo>
                  <a:lnTo>
                    <a:pt x="83820" y="0"/>
                  </a:lnTo>
                  <a:lnTo>
                    <a:pt x="71120" y="2540"/>
                  </a:lnTo>
                  <a:lnTo>
                    <a:pt x="57150" y="7620"/>
                  </a:lnTo>
                  <a:lnTo>
                    <a:pt x="44450" y="15240"/>
                  </a:lnTo>
                  <a:lnTo>
                    <a:pt x="33020" y="26670"/>
                  </a:lnTo>
                  <a:lnTo>
                    <a:pt x="22860" y="41910"/>
                  </a:lnTo>
                  <a:lnTo>
                    <a:pt x="13970" y="58420"/>
                  </a:lnTo>
                  <a:lnTo>
                    <a:pt x="7620" y="74930"/>
                  </a:lnTo>
                  <a:lnTo>
                    <a:pt x="3810" y="90170"/>
                  </a:lnTo>
                  <a:lnTo>
                    <a:pt x="1270" y="104140"/>
                  </a:lnTo>
                  <a:lnTo>
                    <a:pt x="0" y="119380"/>
                  </a:lnTo>
                  <a:lnTo>
                    <a:pt x="1270" y="133350"/>
                  </a:lnTo>
                  <a:lnTo>
                    <a:pt x="5080" y="165100"/>
                  </a:lnTo>
                  <a:lnTo>
                    <a:pt x="10160" y="207010"/>
                  </a:lnTo>
                  <a:lnTo>
                    <a:pt x="13970" y="226060"/>
                  </a:lnTo>
                  <a:lnTo>
                    <a:pt x="16510" y="243840"/>
                  </a:lnTo>
                  <a:lnTo>
                    <a:pt x="2667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222490" y="4525010"/>
              <a:ext cx="200661" cy="10161"/>
            </a:xfrm>
            <a:custGeom>
              <a:avLst/>
              <a:gdLst/>
              <a:ahLst/>
              <a:cxnLst/>
              <a:rect l="0" t="0" r="0" b="0"/>
              <a:pathLst>
                <a:path w="200661" h="10161">
                  <a:moveTo>
                    <a:pt x="0" y="0"/>
                  </a:moveTo>
                  <a:lnTo>
                    <a:pt x="27940" y="5080"/>
                  </a:lnTo>
                  <a:lnTo>
                    <a:pt x="44450" y="7620"/>
                  </a:lnTo>
                  <a:lnTo>
                    <a:pt x="63500" y="8890"/>
                  </a:lnTo>
                  <a:lnTo>
                    <a:pt x="106680" y="10160"/>
                  </a:lnTo>
                  <a:lnTo>
                    <a:pt x="20066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435850" y="4401820"/>
              <a:ext cx="165101" cy="280671"/>
            </a:xfrm>
            <a:custGeom>
              <a:avLst/>
              <a:gdLst/>
              <a:ahLst/>
              <a:cxnLst/>
              <a:rect l="0" t="0" r="0" b="0"/>
              <a:pathLst>
                <a:path w="165101" h="280671">
                  <a:moveTo>
                    <a:pt x="165100" y="39370"/>
                  </a:moveTo>
                  <a:lnTo>
                    <a:pt x="160020" y="22860"/>
                  </a:lnTo>
                  <a:lnTo>
                    <a:pt x="154940" y="16510"/>
                  </a:lnTo>
                  <a:lnTo>
                    <a:pt x="148590" y="11430"/>
                  </a:lnTo>
                  <a:lnTo>
                    <a:pt x="139700" y="6350"/>
                  </a:lnTo>
                  <a:lnTo>
                    <a:pt x="129540" y="2540"/>
                  </a:lnTo>
                  <a:lnTo>
                    <a:pt x="118110" y="1270"/>
                  </a:lnTo>
                  <a:lnTo>
                    <a:pt x="106680" y="0"/>
                  </a:lnTo>
                  <a:lnTo>
                    <a:pt x="95250" y="1270"/>
                  </a:lnTo>
                  <a:lnTo>
                    <a:pt x="86360" y="3810"/>
                  </a:lnTo>
                  <a:lnTo>
                    <a:pt x="77470" y="8890"/>
                  </a:lnTo>
                  <a:lnTo>
                    <a:pt x="69850" y="13970"/>
                  </a:lnTo>
                  <a:lnTo>
                    <a:pt x="62230" y="20320"/>
                  </a:lnTo>
                  <a:lnTo>
                    <a:pt x="54610" y="26670"/>
                  </a:lnTo>
                  <a:lnTo>
                    <a:pt x="46990" y="34290"/>
                  </a:lnTo>
                  <a:lnTo>
                    <a:pt x="39370" y="43180"/>
                  </a:lnTo>
                  <a:lnTo>
                    <a:pt x="33020" y="52070"/>
                  </a:lnTo>
                  <a:lnTo>
                    <a:pt x="26670" y="62230"/>
                  </a:lnTo>
                  <a:lnTo>
                    <a:pt x="21590" y="71120"/>
                  </a:lnTo>
                  <a:lnTo>
                    <a:pt x="16510" y="81280"/>
                  </a:lnTo>
                  <a:lnTo>
                    <a:pt x="12700" y="92710"/>
                  </a:lnTo>
                  <a:lnTo>
                    <a:pt x="8890" y="102870"/>
                  </a:lnTo>
                  <a:lnTo>
                    <a:pt x="5080" y="113030"/>
                  </a:lnTo>
                  <a:lnTo>
                    <a:pt x="2540" y="127000"/>
                  </a:lnTo>
                  <a:lnTo>
                    <a:pt x="1270" y="143510"/>
                  </a:lnTo>
                  <a:lnTo>
                    <a:pt x="0" y="161290"/>
                  </a:lnTo>
                  <a:lnTo>
                    <a:pt x="0" y="176530"/>
                  </a:lnTo>
                  <a:lnTo>
                    <a:pt x="1270" y="190500"/>
                  </a:lnTo>
                  <a:lnTo>
                    <a:pt x="3810" y="203200"/>
                  </a:lnTo>
                  <a:lnTo>
                    <a:pt x="6350" y="215900"/>
                  </a:lnTo>
                  <a:lnTo>
                    <a:pt x="8890" y="229870"/>
                  </a:lnTo>
                  <a:lnTo>
                    <a:pt x="29210" y="2806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7401560" y="4552950"/>
              <a:ext cx="294641" cy="119381"/>
            </a:xfrm>
            <a:custGeom>
              <a:avLst/>
              <a:gdLst/>
              <a:ahLst/>
              <a:cxnLst/>
              <a:rect l="0" t="0" r="0" b="0"/>
              <a:pathLst>
                <a:path w="294641" h="119381">
                  <a:moveTo>
                    <a:pt x="0" y="13970"/>
                  </a:moveTo>
                  <a:lnTo>
                    <a:pt x="22860" y="20320"/>
                  </a:lnTo>
                  <a:lnTo>
                    <a:pt x="34290" y="21590"/>
                  </a:lnTo>
                  <a:lnTo>
                    <a:pt x="49530" y="22860"/>
                  </a:lnTo>
                  <a:lnTo>
                    <a:pt x="64770" y="22860"/>
                  </a:lnTo>
                  <a:lnTo>
                    <a:pt x="93980" y="24130"/>
                  </a:lnTo>
                  <a:lnTo>
                    <a:pt x="107950" y="24130"/>
                  </a:lnTo>
                  <a:lnTo>
                    <a:pt x="120650" y="22860"/>
                  </a:lnTo>
                  <a:lnTo>
                    <a:pt x="133350" y="21590"/>
                  </a:lnTo>
                  <a:lnTo>
                    <a:pt x="144780" y="19050"/>
                  </a:lnTo>
                  <a:lnTo>
                    <a:pt x="195580" y="10160"/>
                  </a:lnTo>
                  <a:lnTo>
                    <a:pt x="210820" y="6350"/>
                  </a:lnTo>
                  <a:lnTo>
                    <a:pt x="224790" y="3810"/>
                  </a:lnTo>
                  <a:lnTo>
                    <a:pt x="237490" y="0"/>
                  </a:lnTo>
                  <a:lnTo>
                    <a:pt x="250190" y="0"/>
                  </a:lnTo>
                  <a:lnTo>
                    <a:pt x="261620" y="2540"/>
                  </a:lnTo>
                  <a:lnTo>
                    <a:pt x="271780" y="6350"/>
                  </a:lnTo>
                  <a:lnTo>
                    <a:pt x="279400" y="15240"/>
                  </a:lnTo>
                  <a:lnTo>
                    <a:pt x="284480" y="26670"/>
                  </a:lnTo>
                  <a:lnTo>
                    <a:pt x="288290" y="39370"/>
                  </a:lnTo>
                  <a:lnTo>
                    <a:pt x="290830" y="54610"/>
                  </a:lnTo>
                  <a:lnTo>
                    <a:pt x="292100" y="69850"/>
                  </a:lnTo>
                  <a:lnTo>
                    <a:pt x="294640" y="1193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7738110" y="4387850"/>
              <a:ext cx="11431" cy="31751"/>
            </a:xfrm>
            <a:custGeom>
              <a:avLst/>
              <a:gdLst/>
              <a:ahLst/>
              <a:cxnLst/>
              <a:rect l="0" t="0" r="0" b="0"/>
              <a:pathLst>
                <a:path w="11431" h="31751">
                  <a:moveTo>
                    <a:pt x="0" y="0"/>
                  </a:moveTo>
                  <a:lnTo>
                    <a:pt x="1143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797800" y="4508500"/>
              <a:ext cx="182881" cy="189231"/>
            </a:xfrm>
            <a:custGeom>
              <a:avLst/>
              <a:gdLst/>
              <a:ahLst/>
              <a:cxnLst/>
              <a:rect l="0" t="0" r="0" b="0"/>
              <a:pathLst>
                <a:path w="182881" h="189231">
                  <a:moveTo>
                    <a:pt x="140970" y="6350"/>
                  </a:moveTo>
                  <a:lnTo>
                    <a:pt x="124460" y="0"/>
                  </a:lnTo>
                  <a:lnTo>
                    <a:pt x="114300" y="0"/>
                  </a:lnTo>
                  <a:lnTo>
                    <a:pt x="102870" y="1270"/>
                  </a:lnTo>
                  <a:lnTo>
                    <a:pt x="91440" y="2540"/>
                  </a:lnTo>
                  <a:lnTo>
                    <a:pt x="80010" y="5080"/>
                  </a:lnTo>
                  <a:lnTo>
                    <a:pt x="68580" y="7620"/>
                  </a:lnTo>
                  <a:lnTo>
                    <a:pt x="57150" y="10160"/>
                  </a:lnTo>
                  <a:lnTo>
                    <a:pt x="48260" y="15240"/>
                  </a:lnTo>
                  <a:lnTo>
                    <a:pt x="39370" y="20320"/>
                  </a:lnTo>
                  <a:lnTo>
                    <a:pt x="30480" y="25400"/>
                  </a:lnTo>
                  <a:lnTo>
                    <a:pt x="24130" y="34290"/>
                  </a:lnTo>
                  <a:lnTo>
                    <a:pt x="19050" y="44450"/>
                  </a:lnTo>
                  <a:lnTo>
                    <a:pt x="13970" y="57150"/>
                  </a:lnTo>
                  <a:lnTo>
                    <a:pt x="8890" y="67310"/>
                  </a:lnTo>
                  <a:lnTo>
                    <a:pt x="1270" y="90170"/>
                  </a:lnTo>
                  <a:lnTo>
                    <a:pt x="0" y="104140"/>
                  </a:lnTo>
                  <a:lnTo>
                    <a:pt x="0" y="120650"/>
                  </a:lnTo>
                  <a:lnTo>
                    <a:pt x="1270" y="138430"/>
                  </a:lnTo>
                  <a:lnTo>
                    <a:pt x="5080" y="152400"/>
                  </a:lnTo>
                  <a:lnTo>
                    <a:pt x="11430" y="165100"/>
                  </a:lnTo>
                  <a:lnTo>
                    <a:pt x="20320" y="175260"/>
                  </a:lnTo>
                  <a:lnTo>
                    <a:pt x="31750" y="181610"/>
                  </a:lnTo>
                  <a:lnTo>
                    <a:pt x="46990" y="186690"/>
                  </a:lnTo>
                  <a:lnTo>
                    <a:pt x="64770" y="189230"/>
                  </a:lnTo>
                  <a:lnTo>
                    <a:pt x="80010" y="189230"/>
                  </a:lnTo>
                  <a:lnTo>
                    <a:pt x="95250" y="186690"/>
                  </a:lnTo>
                  <a:lnTo>
                    <a:pt x="110490" y="182880"/>
                  </a:lnTo>
                  <a:lnTo>
                    <a:pt x="125730" y="177800"/>
                  </a:lnTo>
                  <a:lnTo>
                    <a:pt x="139700" y="171450"/>
                  </a:lnTo>
                  <a:lnTo>
                    <a:pt x="182880" y="1536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8069580" y="4472940"/>
              <a:ext cx="16511" cy="179071"/>
            </a:xfrm>
            <a:custGeom>
              <a:avLst/>
              <a:gdLst/>
              <a:ahLst/>
              <a:cxnLst/>
              <a:rect l="0" t="0" r="0" b="0"/>
              <a:pathLst>
                <a:path w="16511" h="179071">
                  <a:moveTo>
                    <a:pt x="6350" y="0"/>
                  </a:moveTo>
                  <a:lnTo>
                    <a:pt x="0" y="27940"/>
                  </a:lnTo>
                  <a:lnTo>
                    <a:pt x="0" y="41910"/>
                  </a:lnTo>
                  <a:lnTo>
                    <a:pt x="0" y="57150"/>
                  </a:lnTo>
                  <a:lnTo>
                    <a:pt x="2540" y="72390"/>
                  </a:lnTo>
                  <a:lnTo>
                    <a:pt x="5080" y="88900"/>
                  </a:lnTo>
                  <a:lnTo>
                    <a:pt x="7620" y="106680"/>
                  </a:lnTo>
                  <a:lnTo>
                    <a:pt x="1651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8117840" y="4399280"/>
              <a:ext cx="10161" cy="20321"/>
            </a:xfrm>
            <a:custGeom>
              <a:avLst/>
              <a:gdLst/>
              <a:ahLst/>
              <a:cxnLst/>
              <a:rect l="0" t="0" r="0" b="0"/>
              <a:pathLst>
                <a:path w="10161" h="20321">
                  <a:moveTo>
                    <a:pt x="0" y="0"/>
                  </a:moveTo>
                  <a:lnTo>
                    <a:pt x="10160" y="20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8182610" y="4495800"/>
              <a:ext cx="250191" cy="196851"/>
            </a:xfrm>
            <a:custGeom>
              <a:avLst/>
              <a:gdLst/>
              <a:ahLst/>
              <a:cxnLst/>
              <a:rect l="0" t="0" r="0" b="0"/>
              <a:pathLst>
                <a:path w="250191" h="196851">
                  <a:moveTo>
                    <a:pt x="156210" y="19050"/>
                  </a:moveTo>
                  <a:lnTo>
                    <a:pt x="111760" y="3810"/>
                  </a:lnTo>
                  <a:lnTo>
                    <a:pt x="100330" y="2540"/>
                  </a:lnTo>
                  <a:lnTo>
                    <a:pt x="88900" y="0"/>
                  </a:lnTo>
                  <a:lnTo>
                    <a:pt x="76200" y="0"/>
                  </a:lnTo>
                  <a:lnTo>
                    <a:pt x="64770" y="1270"/>
                  </a:lnTo>
                  <a:lnTo>
                    <a:pt x="55880" y="5080"/>
                  </a:lnTo>
                  <a:lnTo>
                    <a:pt x="46990" y="8890"/>
                  </a:lnTo>
                  <a:lnTo>
                    <a:pt x="38100" y="17780"/>
                  </a:lnTo>
                  <a:lnTo>
                    <a:pt x="27940" y="26670"/>
                  </a:lnTo>
                  <a:lnTo>
                    <a:pt x="17780" y="38100"/>
                  </a:lnTo>
                  <a:lnTo>
                    <a:pt x="11430" y="50800"/>
                  </a:lnTo>
                  <a:lnTo>
                    <a:pt x="6350" y="63500"/>
                  </a:lnTo>
                  <a:lnTo>
                    <a:pt x="3810" y="76200"/>
                  </a:lnTo>
                  <a:lnTo>
                    <a:pt x="2540" y="90170"/>
                  </a:lnTo>
                  <a:lnTo>
                    <a:pt x="1270" y="104140"/>
                  </a:lnTo>
                  <a:lnTo>
                    <a:pt x="0" y="118110"/>
                  </a:lnTo>
                  <a:lnTo>
                    <a:pt x="0" y="130810"/>
                  </a:lnTo>
                  <a:lnTo>
                    <a:pt x="2540" y="142240"/>
                  </a:lnTo>
                  <a:lnTo>
                    <a:pt x="3810" y="153670"/>
                  </a:lnTo>
                  <a:lnTo>
                    <a:pt x="8890" y="165100"/>
                  </a:lnTo>
                  <a:lnTo>
                    <a:pt x="16510" y="175260"/>
                  </a:lnTo>
                  <a:lnTo>
                    <a:pt x="24130" y="186690"/>
                  </a:lnTo>
                  <a:lnTo>
                    <a:pt x="35560" y="193040"/>
                  </a:lnTo>
                  <a:lnTo>
                    <a:pt x="48260" y="195580"/>
                  </a:lnTo>
                  <a:lnTo>
                    <a:pt x="63500" y="196850"/>
                  </a:lnTo>
                  <a:lnTo>
                    <a:pt x="74930" y="194310"/>
                  </a:lnTo>
                  <a:lnTo>
                    <a:pt x="86360" y="190500"/>
                  </a:lnTo>
                  <a:lnTo>
                    <a:pt x="95250" y="186690"/>
                  </a:lnTo>
                  <a:lnTo>
                    <a:pt x="104140" y="180340"/>
                  </a:lnTo>
                  <a:lnTo>
                    <a:pt x="111760" y="175260"/>
                  </a:lnTo>
                  <a:lnTo>
                    <a:pt x="119380" y="168910"/>
                  </a:lnTo>
                  <a:lnTo>
                    <a:pt x="125730" y="160020"/>
                  </a:lnTo>
                  <a:lnTo>
                    <a:pt x="130810" y="148590"/>
                  </a:lnTo>
                  <a:lnTo>
                    <a:pt x="135890" y="137160"/>
                  </a:lnTo>
                  <a:lnTo>
                    <a:pt x="144780" y="114300"/>
                  </a:lnTo>
                  <a:lnTo>
                    <a:pt x="158750" y="71120"/>
                  </a:lnTo>
                  <a:lnTo>
                    <a:pt x="161290" y="59690"/>
                  </a:lnTo>
                  <a:lnTo>
                    <a:pt x="163830" y="46990"/>
                  </a:lnTo>
                  <a:lnTo>
                    <a:pt x="163830" y="34290"/>
                  </a:lnTo>
                  <a:lnTo>
                    <a:pt x="165100" y="31750"/>
                  </a:lnTo>
                  <a:lnTo>
                    <a:pt x="165100" y="35560"/>
                  </a:lnTo>
                  <a:lnTo>
                    <a:pt x="166370" y="44450"/>
                  </a:lnTo>
                  <a:lnTo>
                    <a:pt x="166370" y="83820"/>
                  </a:lnTo>
                  <a:lnTo>
                    <a:pt x="168910" y="96520"/>
                  </a:lnTo>
                  <a:lnTo>
                    <a:pt x="172720" y="106680"/>
                  </a:lnTo>
                  <a:lnTo>
                    <a:pt x="177800" y="115570"/>
                  </a:lnTo>
                  <a:lnTo>
                    <a:pt x="181610" y="125730"/>
                  </a:lnTo>
                  <a:lnTo>
                    <a:pt x="186690" y="135890"/>
                  </a:lnTo>
                  <a:lnTo>
                    <a:pt x="190500" y="146050"/>
                  </a:lnTo>
                  <a:lnTo>
                    <a:pt x="196850" y="154940"/>
                  </a:lnTo>
                  <a:lnTo>
                    <a:pt x="204470" y="163830"/>
                  </a:lnTo>
                  <a:lnTo>
                    <a:pt x="250190" y="1866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8509000" y="4367530"/>
              <a:ext cx="29211" cy="314961"/>
            </a:xfrm>
            <a:custGeom>
              <a:avLst/>
              <a:gdLst/>
              <a:ahLst/>
              <a:cxnLst/>
              <a:rect l="0" t="0" r="0" b="0"/>
              <a:pathLst>
                <a:path w="29211" h="314961">
                  <a:moveTo>
                    <a:pt x="29210" y="0"/>
                  </a:moveTo>
                  <a:lnTo>
                    <a:pt x="19050" y="16510"/>
                  </a:lnTo>
                  <a:lnTo>
                    <a:pt x="13970" y="27940"/>
                  </a:lnTo>
                  <a:lnTo>
                    <a:pt x="10160" y="43180"/>
                  </a:lnTo>
                  <a:lnTo>
                    <a:pt x="6350" y="60960"/>
                  </a:lnTo>
                  <a:lnTo>
                    <a:pt x="3810" y="80010"/>
                  </a:lnTo>
                  <a:lnTo>
                    <a:pt x="1270" y="101600"/>
                  </a:lnTo>
                  <a:lnTo>
                    <a:pt x="0" y="123190"/>
                  </a:lnTo>
                  <a:lnTo>
                    <a:pt x="1270" y="146050"/>
                  </a:lnTo>
                  <a:lnTo>
                    <a:pt x="2540" y="170180"/>
                  </a:lnTo>
                  <a:lnTo>
                    <a:pt x="3810" y="194310"/>
                  </a:lnTo>
                  <a:lnTo>
                    <a:pt x="6350" y="215900"/>
                  </a:lnTo>
                  <a:lnTo>
                    <a:pt x="6350" y="236220"/>
                  </a:lnTo>
                  <a:lnTo>
                    <a:pt x="19050" y="314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8613140" y="4483100"/>
              <a:ext cx="135891" cy="199391"/>
            </a:xfrm>
            <a:custGeom>
              <a:avLst/>
              <a:gdLst/>
              <a:ahLst/>
              <a:cxnLst/>
              <a:rect l="0" t="0" r="0" b="0"/>
              <a:pathLst>
                <a:path w="135891" h="199391">
                  <a:moveTo>
                    <a:pt x="135890" y="0"/>
                  </a:moveTo>
                  <a:lnTo>
                    <a:pt x="107950" y="0"/>
                  </a:lnTo>
                  <a:lnTo>
                    <a:pt x="96520" y="1270"/>
                  </a:lnTo>
                  <a:lnTo>
                    <a:pt x="85090" y="2540"/>
                  </a:lnTo>
                  <a:lnTo>
                    <a:pt x="73660" y="5080"/>
                  </a:lnTo>
                  <a:lnTo>
                    <a:pt x="63500" y="8890"/>
                  </a:lnTo>
                  <a:lnTo>
                    <a:pt x="52070" y="11430"/>
                  </a:lnTo>
                  <a:lnTo>
                    <a:pt x="41910" y="13970"/>
                  </a:lnTo>
                  <a:lnTo>
                    <a:pt x="30480" y="19050"/>
                  </a:lnTo>
                  <a:lnTo>
                    <a:pt x="20320" y="24130"/>
                  </a:lnTo>
                  <a:lnTo>
                    <a:pt x="10160" y="30480"/>
                  </a:lnTo>
                  <a:lnTo>
                    <a:pt x="3810" y="38100"/>
                  </a:lnTo>
                  <a:lnTo>
                    <a:pt x="1270" y="45720"/>
                  </a:lnTo>
                  <a:lnTo>
                    <a:pt x="0" y="55880"/>
                  </a:lnTo>
                  <a:lnTo>
                    <a:pt x="2540" y="63500"/>
                  </a:lnTo>
                  <a:lnTo>
                    <a:pt x="6350" y="71120"/>
                  </a:lnTo>
                  <a:lnTo>
                    <a:pt x="10160" y="78740"/>
                  </a:lnTo>
                  <a:lnTo>
                    <a:pt x="20320" y="86360"/>
                  </a:lnTo>
                  <a:lnTo>
                    <a:pt x="31750" y="93980"/>
                  </a:lnTo>
                  <a:lnTo>
                    <a:pt x="45720" y="101600"/>
                  </a:lnTo>
                  <a:lnTo>
                    <a:pt x="57150" y="107950"/>
                  </a:lnTo>
                  <a:lnTo>
                    <a:pt x="67310" y="115570"/>
                  </a:lnTo>
                  <a:lnTo>
                    <a:pt x="76200" y="123190"/>
                  </a:lnTo>
                  <a:lnTo>
                    <a:pt x="85090" y="129540"/>
                  </a:lnTo>
                  <a:lnTo>
                    <a:pt x="105410" y="143510"/>
                  </a:lnTo>
                  <a:lnTo>
                    <a:pt x="107950" y="152400"/>
                  </a:lnTo>
                  <a:lnTo>
                    <a:pt x="106680" y="161290"/>
                  </a:lnTo>
                  <a:lnTo>
                    <a:pt x="102870" y="170180"/>
                  </a:lnTo>
                  <a:lnTo>
                    <a:pt x="95250" y="177800"/>
                  </a:lnTo>
                  <a:lnTo>
                    <a:pt x="85090" y="184150"/>
                  </a:lnTo>
                  <a:lnTo>
                    <a:pt x="2032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8832850" y="4546600"/>
              <a:ext cx="127001" cy="10161"/>
            </a:xfrm>
            <a:custGeom>
              <a:avLst/>
              <a:gdLst/>
              <a:ahLst/>
              <a:cxnLst/>
              <a:rect l="0" t="0" r="0" b="0"/>
              <a:pathLst>
                <a:path w="127001" h="10161">
                  <a:moveTo>
                    <a:pt x="0" y="10160"/>
                  </a:moveTo>
                  <a:lnTo>
                    <a:pt x="22860" y="10160"/>
                  </a:lnTo>
                  <a:lnTo>
                    <a:pt x="34290" y="8890"/>
                  </a:lnTo>
                  <a:lnTo>
                    <a:pt x="46990" y="6350"/>
                  </a:lnTo>
                  <a:lnTo>
                    <a:pt x="59690" y="5080"/>
                  </a:lnTo>
                  <a:lnTo>
                    <a:pt x="72390" y="2540"/>
                  </a:lnTo>
                  <a:lnTo>
                    <a:pt x="86360" y="1270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8887460" y="4441190"/>
              <a:ext cx="19051" cy="199391"/>
            </a:xfrm>
            <a:custGeom>
              <a:avLst/>
              <a:gdLst/>
              <a:ahLst/>
              <a:cxnLst/>
              <a:rect l="0" t="0" r="0" b="0"/>
              <a:pathLst>
                <a:path w="19051" h="199391">
                  <a:moveTo>
                    <a:pt x="19050" y="0"/>
                  </a:moveTo>
                  <a:lnTo>
                    <a:pt x="13970" y="21590"/>
                  </a:lnTo>
                  <a:lnTo>
                    <a:pt x="11430" y="31750"/>
                  </a:lnTo>
                  <a:lnTo>
                    <a:pt x="5080" y="52070"/>
                  </a:lnTo>
                  <a:lnTo>
                    <a:pt x="2540" y="66040"/>
                  </a:lnTo>
                  <a:lnTo>
                    <a:pt x="1270" y="80010"/>
                  </a:lnTo>
                  <a:lnTo>
                    <a:pt x="0" y="95250"/>
                  </a:lnTo>
                  <a:lnTo>
                    <a:pt x="1270" y="109220"/>
                  </a:lnTo>
                  <a:lnTo>
                    <a:pt x="2540" y="121920"/>
                  </a:lnTo>
                  <a:lnTo>
                    <a:pt x="5080" y="133350"/>
                  </a:lnTo>
                  <a:lnTo>
                    <a:pt x="6350" y="146050"/>
                  </a:lnTo>
                  <a:lnTo>
                    <a:pt x="7620" y="160020"/>
                  </a:lnTo>
                  <a:lnTo>
                    <a:pt x="889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9114790" y="4420870"/>
              <a:ext cx="232411" cy="424181"/>
            </a:xfrm>
            <a:custGeom>
              <a:avLst/>
              <a:gdLst/>
              <a:ahLst/>
              <a:cxnLst/>
              <a:rect l="0" t="0" r="0" b="0"/>
              <a:pathLst>
                <a:path w="232411" h="424181">
                  <a:moveTo>
                    <a:pt x="139700" y="20320"/>
                  </a:moveTo>
                  <a:lnTo>
                    <a:pt x="134620" y="3810"/>
                  </a:lnTo>
                  <a:lnTo>
                    <a:pt x="127000" y="0"/>
                  </a:lnTo>
                  <a:lnTo>
                    <a:pt x="115570" y="1270"/>
                  </a:lnTo>
                  <a:lnTo>
                    <a:pt x="102870" y="3810"/>
                  </a:lnTo>
                  <a:lnTo>
                    <a:pt x="90170" y="8890"/>
                  </a:lnTo>
                  <a:lnTo>
                    <a:pt x="78740" y="16510"/>
                  </a:lnTo>
                  <a:lnTo>
                    <a:pt x="67310" y="24130"/>
                  </a:lnTo>
                  <a:lnTo>
                    <a:pt x="57150" y="33020"/>
                  </a:lnTo>
                  <a:lnTo>
                    <a:pt x="48260" y="43180"/>
                  </a:lnTo>
                  <a:lnTo>
                    <a:pt x="40640" y="53340"/>
                  </a:lnTo>
                  <a:lnTo>
                    <a:pt x="33020" y="63500"/>
                  </a:lnTo>
                  <a:lnTo>
                    <a:pt x="25400" y="73660"/>
                  </a:lnTo>
                  <a:lnTo>
                    <a:pt x="17780" y="83820"/>
                  </a:lnTo>
                  <a:lnTo>
                    <a:pt x="11430" y="95250"/>
                  </a:lnTo>
                  <a:lnTo>
                    <a:pt x="6350" y="107950"/>
                  </a:lnTo>
                  <a:lnTo>
                    <a:pt x="1270" y="120650"/>
                  </a:lnTo>
                  <a:lnTo>
                    <a:pt x="0" y="132080"/>
                  </a:lnTo>
                  <a:lnTo>
                    <a:pt x="0" y="144780"/>
                  </a:lnTo>
                  <a:lnTo>
                    <a:pt x="1270" y="154940"/>
                  </a:lnTo>
                  <a:lnTo>
                    <a:pt x="2540" y="166370"/>
                  </a:lnTo>
                  <a:lnTo>
                    <a:pt x="5080" y="177800"/>
                  </a:lnTo>
                  <a:lnTo>
                    <a:pt x="7620" y="187960"/>
                  </a:lnTo>
                  <a:lnTo>
                    <a:pt x="11430" y="198120"/>
                  </a:lnTo>
                  <a:lnTo>
                    <a:pt x="17780" y="205740"/>
                  </a:lnTo>
                  <a:lnTo>
                    <a:pt x="22860" y="214630"/>
                  </a:lnTo>
                  <a:lnTo>
                    <a:pt x="33020" y="219710"/>
                  </a:lnTo>
                  <a:lnTo>
                    <a:pt x="44450" y="223520"/>
                  </a:lnTo>
                  <a:lnTo>
                    <a:pt x="58420" y="226060"/>
                  </a:lnTo>
                  <a:lnTo>
                    <a:pt x="72390" y="224790"/>
                  </a:lnTo>
                  <a:lnTo>
                    <a:pt x="83820" y="222250"/>
                  </a:lnTo>
                  <a:lnTo>
                    <a:pt x="95250" y="218440"/>
                  </a:lnTo>
                  <a:lnTo>
                    <a:pt x="105410" y="212090"/>
                  </a:lnTo>
                  <a:lnTo>
                    <a:pt x="114300" y="204470"/>
                  </a:lnTo>
                  <a:lnTo>
                    <a:pt x="146050" y="171450"/>
                  </a:lnTo>
                  <a:lnTo>
                    <a:pt x="151130" y="162560"/>
                  </a:lnTo>
                  <a:lnTo>
                    <a:pt x="153670" y="151130"/>
                  </a:lnTo>
                  <a:lnTo>
                    <a:pt x="156210" y="138430"/>
                  </a:lnTo>
                  <a:lnTo>
                    <a:pt x="158750" y="127000"/>
                  </a:lnTo>
                  <a:lnTo>
                    <a:pt x="162560" y="115570"/>
                  </a:lnTo>
                  <a:lnTo>
                    <a:pt x="165100" y="105410"/>
                  </a:lnTo>
                  <a:lnTo>
                    <a:pt x="167640" y="92710"/>
                  </a:lnTo>
                  <a:lnTo>
                    <a:pt x="168910" y="80010"/>
                  </a:lnTo>
                  <a:lnTo>
                    <a:pt x="168910" y="67310"/>
                  </a:lnTo>
                  <a:lnTo>
                    <a:pt x="171450" y="64770"/>
                  </a:lnTo>
                  <a:lnTo>
                    <a:pt x="173990" y="68580"/>
                  </a:lnTo>
                  <a:lnTo>
                    <a:pt x="176530" y="76200"/>
                  </a:lnTo>
                  <a:lnTo>
                    <a:pt x="180340" y="87630"/>
                  </a:lnTo>
                  <a:lnTo>
                    <a:pt x="185420" y="99060"/>
                  </a:lnTo>
                  <a:lnTo>
                    <a:pt x="191770" y="110490"/>
                  </a:lnTo>
                  <a:lnTo>
                    <a:pt x="196850" y="124460"/>
                  </a:lnTo>
                  <a:lnTo>
                    <a:pt x="200660" y="137160"/>
                  </a:lnTo>
                  <a:lnTo>
                    <a:pt x="205740" y="151130"/>
                  </a:lnTo>
                  <a:lnTo>
                    <a:pt x="209550" y="165100"/>
                  </a:lnTo>
                  <a:lnTo>
                    <a:pt x="227330" y="243840"/>
                  </a:lnTo>
                  <a:lnTo>
                    <a:pt x="229870" y="259080"/>
                  </a:lnTo>
                  <a:lnTo>
                    <a:pt x="231140" y="275590"/>
                  </a:lnTo>
                  <a:lnTo>
                    <a:pt x="232410" y="292100"/>
                  </a:lnTo>
                  <a:lnTo>
                    <a:pt x="231140" y="309880"/>
                  </a:lnTo>
                  <a:lnTo>
                    <a:pt x="227330" y="328930"/>
                  </a:lnTo>
                  <a:lnTo>
                    <a:pt x="222250" y="349250"/>
                  </a:lnTo>
                  <a:lnTo>
                    <a:pt x="217170" y="364490"/>
                  </a:lnTo>
                  <a:lnTo>
                    <a:pt x="210820" y="377190"/>
                  </a:lnTo>
                  <a:lnTo>
                    <a:pt x="204470" y="387350"/>
                  </a:lnTo>
                  <a:lnTo>
                    <a:pt x="195580" y="396240"/>
                  </a:lnTo>
                  <a:lnTo>
                    <a:pt x="185420" y="402590"/>
                  </a:lnTo>
                  <a:lnTo>
                    <a:pt x="173990" y="408940"/>
                  </a:lnTo>
                  <a:lnTo>
                    <a:pt x="162560" y="414020"/>
                  </a:lnTo>
                  <a:lnTo>
                    <a:pt x="151130" y="417830"/>
                  </a:lnTo>
                  <a:lnTo>
                    <a:pt x="140970" y="422910"/>
                  </a:lnTo>
                  <a:lnTo>
                    <a:pt x="129540" y="424180"/>
                  </a:lnTo>
                  <a:lnTo>
                    <a:pt x="119380" y="424180"/>
                  </a:lnTo>
                  <a:lnTo>
                    <a:pt x="107950" y="422910"/>
                  </a:lnTo>
                  <a:lnTo>
                    <a:pt x="97790" y="419100"/>
                  </a:lnTo>
                  <a:lnTo>
                    <a:pt x="87630" y="415290"/>
                  </a:lnTo>
                  <a:lnTo>
                    <a:pt x="55880" y="398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9384030" y="4451350"/>
              <a:ext cx="143511" cy="198121"/>
            </a:xfrm>
            <a:custGeom>
              <a:avLst/>
              <a:gdLst/>
              <a:ahLst/>
              <a:cxnLst/>
              <a:rect l="0" t="0" r="0" b="0"/>
              <a:pathLst>
                <a:path w="143511" h="198121">
                  <a:moveTo>
                    <a:pt x="17780" y="0"/>
                  </a:moveTo>
                  <a:lnTo>
                    <a:pt x="6350" y="27940"/>
                  </a:lnTo>
                  <a:lnTo>
                    <a:pt x="3810" y="41910"/>
                  </a:lnTo>
                  <a:lnTo>
                    <a:pt x="1270" y="57150"/>
                  </a:lnTo>
                  <a:lnTo>
                    <a:pt x="0" y="73660"/>
                  </a:lnTo>
                  <a:lnTo>
                    <a:pt x="0" y="88900"/>
                  </a:lnTo>
                  <a:lnTo>
                    <a:pt x="1270" y="104140"/>
                  </a:lnTo>
                  <a:lnTo>
                    <a:pt x="3810" y="118110"/>
                  </a:lnTo>
                  <a:lnTo>
                    <a:pt x="7620" y="133350"/>
                  </a:lnTo>
                  <a:lnTo>
                    <a:pt x="15240" y="149860"/>
                  </a:lnTo>
                  <a:lnTo>
                    <a:pt x="22860" y="166370"/>
                  </a:lnTo>
                  <a:lnTo>
                    <a:pt x="34290" y="179070"/>
                  </a:lnTo>
                  <a:lnTo>
                    <a:pt x="46990" y="187960"/>
                  </a:lnTo>
                  <a:lnTo>
                    <a:pt x="62230" y="195580"/>
                  </a:lnTo>
                  <a:lnTo>
                    <a:pt x="76200" y="198120"/>
                  </a:lnTo>
                  <a:lnTo>
                    <a:pt x="91440" y="198120"/>
                  </a:lnTo>
                  <a:lnTo>
                    <a:pt x="105410" y="195580"/>
                  </a:lnTo>
                  <a:lnTo>
                    <a:pt x="116840" y="189230"/>
                  </a:lnTo>
                  <a:lnTo>
                    <a:pt x="127000" y="182880"/>
                  </a:lnTo>
                  <a:lnTo>
                    <a:pt x="135890" y="173990"/>
                  </a:lnTo>
                  <a:lnTo>
                    <a:pt x="140970" y="161290"/>
                  </a:lnTo>
                  <a:lnTo>
                    <a:pt x="143510" y="146050"/>
                  </a:lnTo>
                  <a:lnTo>
                    <a:pt x="143510" y="129540"/>
                  </a:lnTo>
                  <a:lnTo>
                    <a:pt x="140970" y="114300"/>
                  </a:lnTo>
                  <a:lnTo>
                    <a:pt x="138430" y="100330"/>
                  </a:lnTo>
                  <a:lnTo>
                    <a:pt x="133350" y="87630"/>
                  </a:lnTo>
                  <a:lnTo>
                    <a:pt x="127000" y="76200"/>
                  </a:lnTo>
                  <a:lnTo>
                    <a:pt x="121920" y="64770"/>
                  </a:lnTo>
                  <a:lnTo>
                    <a:pt x="114300" y="53340"/>
                  </a:lnTo>
                  <a:lnTo>
                    <a:pt x="106680" y="44450"/>
                  </a:lnTo>
                  <a:lnTo>
                    <a:pt x="99060" y="35560"/>
                  </a:lnTo>
                  <a:lnTo>
                    <a:pt x="88900" y="26670"/>
                  </a:lnTo>
                  <a:lnTo>
                    <a:pt x="77470" y="20320"/>
                  </a:lnTo>
                  <a:lnTo>
                    <a:pt x="63500" y="15240"/>
                  </a:lnTo>
                  <a:lnTo>
                    <a:pt x="76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9507220" y="4387850"/>
              <a:ext cx="157481" cy="256541"/>
            </a:xfrm>
            <a:custGeom>
              <a:avLst/>
              <a:gdLst/>
              <a:ahLst/>
              <a:cxnLst/>
              <a:rect l="0" t="0" r="0" b="0"/>
              <a:pathLst>
                <a:path w="157481" h="256541">
                  <a:moveTo>
                    <a:pt x="0" y="95250"/>
                  </a:moveTo>
                  <a:lnTo>
                    <a:pt x="11430" y="111760"/>
                  </a:lnTo>
                  <a:lnTo>
                    <a:pt x="15240" y="123190"/>
                  </a:lnTo>
                  <a:lnTo>
                    <a:pt x="20320" y="135890"/>
                  </a:lnTo>
                  <a:lnTo>
                    <a:pt x="24130" y="149860"/>
                  </a:lnTo>
                  <a:lnTo>
                    <a:pt x="31750" y="175260"/>
                  </a:lnTo>
                  <a:lnTo>
                    <a:pt x="41910" y="209550"/>
                  </a:lnTo>
                  <a:lnTo>
                    <a:pt x="55880" y="252730"/>
                  </a:lnTo>
                  <a:lnTo>
                    <a:pt x="60960" y="256540"/>
                  </a:lnTo>
                  <a:lnTo>
                    <a:pt x="66040" y="255270"/>
                  </a:lnTo>
                  <a:lnTo>
                    <a:pt x="72390" y="251460"/>
                  </a:lnTo>
                  <a:lnTo>
                    <a:pt x="77470" y="242570"/>
                  </a:lnTo>
                  <a:lnTo>
                    <a:pt x="82550" y="231140"/>
                  </a:lnTo>
                  <a:lnTo>
                    <a:pt x="86360" y="217170"/>
                  </a:lnTo>
                  <a:lnTo>
                    <a:pt x="88900" y="203200"/>
                  </a:lnTo>
                  <a:lnTo>
                    <a:pt x="91440" y="189230"/>
                  </a:lnTo>
                  <a:lnTo>
                    <a:pt x="92710" y="175260"/>
                  </a:lnTo>
                  <a:lnTo>
                    <a:pt x="93980" y="161290"/>
                  </a:lnTo>
                  <a:lnTo>
                    <a:pt x="96520" y="147320"/>
                  </a:lnTo>
                  <a:lnTo>
                    <a:pt x="99060" y="133350"/>
                  </a:lnTo>
                  <a:lnTo>
                    <a:pt x="102870" y="120650"/>
                  </a:lnTo>
                  <a:lnTo>
                    <a:pt x="105410" y="109220"/>
                  </a:lnTo>
                  <a:lnTo>
                    <a:pt x="113030" y="86360"/>
                  </a:lnTo>
                  <a:lnTo>
                    <a:pt x="119380" y="64770"/>
                  </a:lnTo>
                  <a:lnTo>
                    <a:pt x="124460" y="54610"/>
                  </a:lnTo>
                  <a:lnTo>
                    <a:pt x="1574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9738360" y="4370070"/>
              <a:ext cx="137161" cy="218441"/>
            </a:xfrm>
            <a:custGeom>
              <a:avLst/>
              <a:gdLst/>
              <a:ahLst/>
              <a:cxnLst/>
              <a:rect l="0" t="0" r="0" b="0"/>
              <a:pathLst>
                <a:path w="137161" h="218441">
                  <a:moveTo>
                    <a:pt x="137160" y="17780"/>
                  </a:moveTo>
                  <a:lnTo>
                    <a:pt x="125730" y="6350"/>
                  </a:lnTo>
                  <a:lnTo>
                    <a:pt x="118110" y="3810"/>
                  </a:lnTo>
                  <a:lnTo>
                    <a:pt x="107950" y="1270"/>
                  </a:lnTo>
                  <a:lnTo>
                    <a:pt x="96520" y="0"/>
                  </a:lnTo>
                  <a:lnTo>
                    <a:pt x="83820" y="1270"/>
                  </a:lnTo>
                  <a:lnTo>
                    <a:pt x="68580" y="5080"/>
                  </a:lnTo>
                  <a:lnTo>
                    <a:pt x="53340" y="8890"/>
                  </a:lnTo>
                  <a:lnTo>
                    <a:pt x="39370" y="15240"/>
                  </a:lnTo>
                  <a:lnTo>
                    <a:pt x="26670" y="24130"/>
                  </a:lnTo>
                  <a:lnTo>
                    <a:pt x="13970" y="31750"/>
                  </a:lnTo>
                  <a:lnTo>
                    <a:pt x="7620" y="41910"/>
                  </a:lnTo>
                  <a:lnTo>
                    <a:pt x="3810" y="50800"/>
                  </a:lnTo>
                  <a:lnTo>
                    <a:pt x="2540" y="60960"/>
                  </a:lnTo>
                  <a:lnTo>
                    <a:pt x="6350" y="71120"/>
                  </a:lnTo>
                  <a:lnTo>
                    <a:pt x="13970" y="81280"/>
                  </a:lnTo>
                  <a:lnTo>
                    <a:pt x="24130" y="92710"/>
                  </a:lnTo>
                  <a:lnTo>
                    <a:pt x="33020" y="100330"/>
                  </a:lnTo>
                  <a:lnTo>
                    <a:pt x="43180" y="106680"/>
                  </a:lnTo>
                  <a:lnTo>
                    <a:pt x="53340" y="111760"/>
                  </a:lnTo>
                  <a:lnTo>
                    <a:pt x="63500" y="118110"/>
                  </a:lnTo>
                  <a:lnTo>
                    <a:pt x="71120" y="124460"/>
                  </a:lnTo>
                  <a:lnTo>
                    <a:pt x="78740" y="130810"/>
                  </a:lnTo>
                  <a:lnTo>
                    <a:pt x="86360" y="139700"/>
                  </a:lnTo>
                  <a:lnTo>
                    <a:pt x="93980" y="148590"/>
                  </a:lnTo>
                  <a:lnTo>
                    <a:pt x="101600" y="157480"/>
                  </a:lnTo>
                  <a:lnTo>
                    <a:pt x="102870" y="166370"/>
                  </a:lnTo>
                  <a:lnTo>
                    <a:pt x="100330" y="173990"/>
                  </a:lnTo>
                  <a:lnTo>
                    <a:pt x="95250" y="181610"/>
                  </a:lnTo>
                  <a:lnTo>
                    <a:pt x="87630" y="189230"/>
                  </a:lnTo>
                  <a:lnTo>
                    <a:pt x="80010" y="196850"/>
                  </a:lnTo>
                  <a:lnTo>
                    <a:pt x="71120" y="203200"/>
                  </a:lnTo>
                  <a:lnTo>
                    <a:pt x="59690" y="208280"/>
                  </a:lnTo>
                  <a:lnTo>
                    <a:pt x="45720" y="212090"/>
                  </a:lnTo>
                  <a:lnTo>
                    <a:pt x="0" y="218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454140" y="4756150"/>
              <a:ext cx="20321" cy="306071"/>
            </a:xfrm>
            <a:custGeom>
              <a:avLst/>
              <a:gdLst/>
              <a:ahLst/>
              <a:cxnLst/>
              <a:rect l="0" t="0" r="0" b="0"/>
              <a:pathLst>
                <a:path w="20321" h="306071">
                  <a:moveTo>
                    <a:pt x="10160" y="0"/>
                  </a:moveTo>
                  <a:lnTo>
                    <a:pt x="5080" y="22860"/>
                  </a:lnTo>
                  <a:lnTo>
                    <a:pt x="2540" y="34290"/>
                  </a:lnTo>
                  <a:lnTo>
                    <a:pt x="2540" y="46990"/>
                  </a:lnTo>
                  <a:lnTo>
                    <a:pt x="1270" y="59690"/>
                  </a:lnTo>
                  <a:lnTo>
                    <a:pt x="0" y="97790"/>
                  </a:lnTo>
                  <a:lnTo>
                    <a:pt x="0" y="194310"/>
                  </a:lnTo>
                  <a:lnTo>
                    <a:pt x="1270" y="215900"/>
                  </a:lnTo>
                  <a:lnTo>
                    <a:pt x="2540" y="236220"/>
                  </a:lnTo>
                  <a:lnTo>
                    <a:pt x="20320" y="306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6554470" y="4847590"/>
              <a:ext cx="257811" cy="186691"/>
            </a:xfrm>
            <a:custGeom>
              <a:avLst/>
              <a:gdLst/>
              <a:ahLst/>
              <a:cxnLst/>
              <a:rect l="0" t="0" r="0" b="0"/>
              <a:pathLst>
                <a:path w="257811" h="186691">
                  <a:moveTo>
                    <a:pt x="142240" y="25400"/>
                  </a:moveTo>
                  <a:lnTo>
                    <a:pt x="130810" y="13970"/>
                  </a:lnTo>
                  <a:lnTo>
                    <a:pt x="123190" y="8890"/>
                  </a:lnTo>
                  <a:lnTo>
                    <a:pt x="115570" y="5080"/>
                  </a:lnTo>
                  <a:lnTo>
                    <a:pt x="106680" y="1270"/>
                  </a:lnTo>
                  <a:lnTo>
                    <a:pt x="97790" y="0"/>
                  </a:lnTo>
                  <a:lnTo>
                    <a:pt x="87630" y="0"/>
                  </a:lnTo>
                  <a:lnTo>
                    <a:pt x="77470" y="1270"/>
                  </a:lnTo>
                  <a:lnTo>
                    <a:pt x="67310" y="5080"/>
                  </a:lnTo>
                  <a:lnTo>
                    <a:pt x="57150" y="12700"/>
                  </a:lnTo>
                  <a:lnTo>
                    <a:pt x="46990" y="20320"/>
                  </a:lnTo>
                  <a:lnTo>
                    <a:pt x="35560" y="30480"/>
                  </a:lnTo>
                  <a:lnTo>
                    <a:pt x="25400" y="44450"/>
                  </a:lnTo>
                  <a:lnTo>
                    <a:pt x="15240" y="58420"/>
                  </a:lnTo>
                  <a:lnTo>
                    <a:pt x="7620" y="76200"/>
                  </a:lnTo>
                  <a:lnTo>
                    <a:pt x="3810" y="93980"/>
                  </a:lnTo>
                  <a:lnTo>
                    <a:pt x="0" y="113030"/>
                  </a:lnTo>
                  <a:lnTo>
                    <a:pt x="2540" y="130810"/>
                  </a:lnTo>
                  <a:lnTo>
                    <a:pt x="6350" y="147320"/>
                  </a:lnTo>
                  <a:lnTo>
                    <a:pt x="12700" y="162560"/>
                  </a:lnTo>
                  <a:lnTo>
                    <a:pt x="22860" y="172720"/>
                  </a:lnTo>
                  <a:lnTo>
                    <a:pt x="35560" y="179070"/>
                  </a:lnTo>
                  <a:lnTo>
                    <a:pt x="49530" y="184150"/>
                  </a:lnTo>
                  <a:lnTo>
                    <a:pt x="63500" y="186690"/>
                  </a:lnTo>
                  <a:lnTo>
                    <a:pt x="74930" y="186690"/>
                  </a:lnTo>
                  <a:lnTo>
                    <a:pt x="86360" y="185420"/>
                  </a:lnTo>
                  <a:lnTo>
                    <a:pt x="96520" y="181610"/>
                  </a:lnTo>
                  <a:lnTo>
                    <a:pt x="105410" y="177800"/>
                  </a:lnTo>
                  <a:lnTo>
                    <a:pt x="114300" y="172720"/>
                  </a:lnTo>
                  <a:lnTo>
                    <a:pt x="121920" y="166370"/>
                  </a:lnTo>
                  <a:lnTo>
                    <a:pt x="129540" y="160020"/>
                  </a:lnTo>
                  <a:lnTo>
                    <a:pt x="137160" y="153670"/>
                  </a:lnTo>
                  <a:lnTo>
                    <a:pt x="144780" y="143510"/>
                  </a:lnTo>
                  <a:lnTo>
                    <a:pt x="152400" y="130810"/>
                  </a:lnTo>
                  <a:lnTo>
                    <a:pt x="158750" y="116840"/>
                  </a:lnTo>
                  <a:lnTo>
                    <a:pt x="165100" y="102870"/>
                  </a:lnTo>
                  <a:lnTo>
                    <a:pt x="170180" y="88900"/>
                  </a:lnTo>
                  <a:lnTo>
                    <a:pt x="173990" y="73660"/>
                  </a:lnTo>
                  <a:lnTo>
                    <a:pt x="179070" y="71120"/>
                  </a:lnTo>
                  <a:lnTo>
                    <a:pt x="182880" y="73660"/>
                  </a:lnTo>
                  <a:lnTo>
                    <a:pt x="191770" y="92710"/>
                  </a:lnTo>
                  <a:lnTo>
                    <a:pt x="203200" y="115570"/>
                  </a:lnTo>
                  <a:lnTo>
                    <a:pt x="210820" y="127000"/>
                  </a:lnTo>
                  <a:lnTo>
                    <a:pt x="219710" y="135890"/>
                  </a:lnTo>
                  <a:lnTo>
                    <a:pt x="257810" y="1612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6858000" y="4881880"/>
              <a:ext cx="195581" cy="166371"/>
            </a:xfrm>
            <a:custGeom>
              <a:avLst/>
              <a:gdLst/>
              <a:ahLst/>
              <a:cxnLst/>
              <a:rect l="0" t="0" r="0" b="0"/>
              <a:pathLst>
                <a:path w="195581" h="166371">
                  <a:moveTo>
                    <a:pt x="16510" y="1270"/>
                  </a:moveTo>
                  <a:lnTo>
                    <a:pt x="11430" y="24130"/>
                  </a:lnTo>
                  <a:lnTo>
                    <a:pt x="10160" y="36830"/>
                  </a:lnTo>
                  <a:lnTo>
                    <a:pt x="8890" y="53340"/>
                  </a:lnTo>
                  <a:lnTo>
                    <a:pt x="7620" y="88900"/>
                  </a:lnTo>
                  <a:lnTo>
                    <a:pt x="7620" y="124460"/>
                  </a:lnTo>
                  <a:lnTo>
                    <a:pt x="5080" y="139700"/>
                  </a:lnTo>
                  <a:lnTo>
                    <a:pt x="3810" y="152400"/>
                  </a:lnTo>
                  <a:lnTo>
                    <a:pt x="1270" y="165100"/>
                  </a:lnTo>
                  <a:lnTo>
                    <a:pt x="0" y="166370"/>
                  </a:lnTo>
                  <a:lnTo>
                    <a:pt x="1270" y="161290"/>
                  </a:lnTo>
                  <a:lnTo>
                    <a:pt x="2540" y="149860"/>
                  </a:lnTo>
                  <a:lnTo>
                    <a:pt x="3810" y="135890"/>
                  </a:lnTo>
                  <a:lnTo>
                    <a:pt x="5080" y="121920"/>
                  </a:lnTo>
                  <a:lnTo>
                    <a:pt x="5080" y="106680"/>
                  </a:lnTo>
                  <a:lnTo>
                    <a:pt x="7620" y="92710"/>
                  </a:lnTo>
                  <a:lnTo>
                    <a:pt x="8890" y="80010"/>
                  </a:lnTo>
                  <a:lnTo>
                    <a:pt x="11430" y="67310"/>
                  </a:lnTo>
                  <a:lnTo>
                    <a:pt x="16510" y="57150"/>
                  </a:lnTo>
                  <a:lnTo>
                    <a:pt x="21590" y="48260"/>
                  </a:lnTo>
                  <a:lnTo>
                    <a:pt x="26670" y="39370"/>
                  </a:lnTo>
                  <a:lnTo>
                    <a:pt x="33020" y="31750"/>
                  </a:lnTo>
                  <a:lnTo>
                    <a:pt x="39370" y="24130"/>
                  </a:lnTo>
                  <a:lnTo>
                    <a:pt x="45720" y="16510"/>
                  </a:lnTo>
                  <a:lnTo>
                    <a:pt x="55880" y="10160"/>
                  </a:lnTo>
                  <a:lnTo>
                    <a:pt x="68580" y="5080"/>
                  </a:lnTo>
                  <a:lnTo>
                    <a:pt x="83820" y="0"/>
                  </a:lnTo>
                  <a:lnTo>
                    <a:pt x="97790" y="0"/>
                  </a:lnTo>
                  <a:lnTo>
                    <a:pt x="111760" y="3810"/>
                  </a:lnTo>
                  <a:lnTo>
                    <a:pt x="125730" y="10160"/>
                  </a:lnTo>
                  <a:lnTo>
                    <a:pt x="137160" y="16510"/>
                  </a:lnTo>
                  <a:lnTo>
                    <a:pt x="147320" y="22860"/>
                  </a:lnTo>
                  <a:lnTo>
                    <a:pt x="156210" y="29210"/>
                  </a:lnTo>
                  <a:lnTo>
                    <a:pt x="163830" y="38100"/>
                  </a:lnTo>
                  <a:lnTo>
                    <a:pt x="170180" y="46990"/>
                  </a:lnTo>
                  <a:lnTo>
                    <a:pt x="175260" y="55880"/>
                  </a:lnTo>
                  <a:lnTo>
                    <a:pt x="180340" y="68580"/>
                  </a:lnTo>
                  <a:lnTo>
                    <a:pt x="184150" y="82550"/>
                  </a:lnTo>
                  <a:lnTo>
                    <a:pt x="195580" y="158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045960" y="4772660"/>
              <a:ext cx="260351" cy="314961"/>
            </a:xfrm>
            <a:custGeom>
              <a:avLst/>
              <a:gdLst/>
              <a:ahLst/>
              <a:cxnLst/>
              <a:rect l="0" t="0" r="0" b="0"/>
              <a:pathLst>
                <a:path w="260351" h="314961">
                  <a:moveTo>
                    <a:pt x="176530" y="5080"/>
                  </a:moveTo>
                  <a:lnTo>
                    <a:pt x="193040" y="0"/>
                  </a:lnTo>
                  <a:lnTo>
                    <a:pt x="199390" y="2540"/>
                  </a:lnTo>
                  <a:lnTo>
                    <a:pt x="204470" y="8890"/>
                  </a:lnTo>
                  <a:lnTo>
                    <a:pt x="209550" y="17780"/>
                  </a:lnTo>
                  <a:lnTo>
                    <a:pt x="213360" y="29210"/>
                  </a:lnTo>
                  <a:lnTo>
                    <a:pt x="217170" y="40640"/>
                  </a:lnTo>
                  <a:lnTo>
                    <a:pt x="220980" y="53340"/>
                  </a:lnTo>
                  <a:lnTo>
                    <a:pt x="223520" y="67310"/>
                  </a:lnTo>
                  <a:lnTo>
                    <a:pt x="226060" y="80010"/>
                  </a:lnTo>
                  <a:lnTo>
                    <a:pt x="227330" y="93980"/>
                  </a:lnTo>
                  <a:lnTo>
                    <a:pt x="227330" y="107950"/>
                  </a:lnTo>
                  <a:lnTo>
                    <a:pt x="228600" y="134620"/>
                  </a:lnTo>
                  <a:lnTo>
                    <a:pt x="229870" y="148590"/>
                  </a:lnTo>
                  <a:lnTo>
                    <a:pt x="232410" y="162560"/>
                  </a:lnTo>
                  <a:lnTo>
                    <a:pt x="234950" y="176530"/>
                  </a:lnTo>
                  <a:lnTo>
                    <a:pt x="236220" y="191770"/>
                  </a:lnTo>
                  <a:lnTo>
                    <a:pt x="237490" y="205740"/>
                  </a:lnTo>
                  <a:lnTo>
                    <a:pt x="238760" y="219710"/>
                  </a:lnTo>
                  <a:lnTo>
                    <a:pt x="240030" y="233680"/>
                  </a:lnTo>
                  <a:lnTo>
                    <a:pt x="242570" y="247650"/>
                  </a:lnTo>
                  <a:lnTo>
                    <a:pt x="245110" y="261620"/>
                  </a:lnTo>
                  <a:lnTo>
                    <a:pt x="245110" y="266700"/>
                  </a:lnTo>
                  <a:lnTo>
                    <a:pt x="245110" y="267970"/>
                  </a:lnTo>
                  <a:lnTo>
                    <a:pt x="229870" y="237490"/>
                  </a:lnTo>
                  <a:lnTo>
                    <a:pt x="223520" y="227330"/>
                  </a:lnTo>
                  <a:lnTo>
                    <a:pt x="217170" y="218440"/>
                  </a:lnTo>
                  <a:lnTo>
                    <a:pt x="210820" y="210820"/>
                  </a:lnTo>
                  <a:lnTo>
                    <a:pt x="204470" y="203200"/>
                  </a:lnTo>
                  <a:lnTo>
                    <a:pt x="196850" y="195580"/>
                  </a:lnTo>
                  <a:lnTo>
                    <a:pt x="190500" y="187960"/>
                  </a:lnTo>
                  <a:lnTo>
                    <a:pt x="182880" y="181610"/>
                  </a:lnTo>
                  <a:lnTo>
                    <a:pt x="172720" y="176530"/>
                  </a:lnTo>
                  <a:lnTo>
                    <a:pt x="163830" y="172720"/>
                  </a:lnTo>
                  <a:lnTo>
                    <a:pt x="151130" y="168910"/>
                  </a:lnTo>
                  <a:lnTo>
                    <a:pt x="134620" y="167640"/>
                  </a:lnTo>
                  <a:lnTo>
                    <a:pt x="116840" y="166370"/>
                  </a:lnTo>
                  <a:lnTo>
                    <a:pt x="102870" y="167640"/>
                  </a:lnTo>
                  <a:lnTo>
                    <a:pt x="91440" y="170180"/>
                  </a:lnTo>
                  <a:lnTo>
                    <a:pt x="81280" y="175260"/>
                  </a:lnTo>
                  <a:lnTo>
                    <a:pt x="71120" y="180340"/>
                  </a:lnTo>
                  <a:lnTo>
                    <a:pt x="60960" y="186690"/>
                  </a:lnTo>
                  <a:lnTo>
                    <a:pt x="49530" y="193040"/>
                  </a:lnTo>
                  <a:lnTo>
                    <a:pt x="40640" y="200660"/>
                  </a:lnTo>
                  <a:lnTo>
                    <a:pt x="31750" y="209550"/>
                  </a:lnTo>
                  <a:lnTo>
                    <a:pt x="24130" y="218440"/>
                  </a:lnTo>
                  <a:lnTo>
                    <a:pt x="16510" y="229870"/>
                  </a:lnTo>
                  <a:lnTo>
                    <a:pt x="8890" y="243840"/>
                  </a:lnTo>
                  <a:lnTo>
                    <a:pt x="1270" y="259080"/>
                  </a:lnTo>
                  <a:lnTo>
                    <a:pt x="0" y="273050"/>
                  </a:lnTo>
                  <a:lnTo>
                    <a:pt x="2540" y="285750"/>
                  </a:lnTo>
                  <a:lnTo>
                    <a:pt x="7620" y="297180"/>
                  </a:lnTo>
                  <a:lnTo>
                    <a:pt x="19050" y="304800"/>
                  </a:lnTo>
                  <a:lnTo>
                    <a:pt x="33020" y="309880"/>
                  </a:lnTo>
                  <a:lnTo>
                    <a:pt x="49530" y="313690"/>
                  </a:lnTo>
                  <a:lnTo>
                    <a:pt x="64770" y="314960"/>
                  </a:lnTo>
                  <a:lnTo>
                    <a:pt x="80010" y="314960"/>
                  </a:lnTo>
                  <a:lnTo>
                    <a:pt x="93980" y="313690"/>
                  </a:lnTo>
                  <a:lnTo>
                    <a:pt x="110490" y="311150"/>
                  </a:lnTo>
                  <a:lnTo>
                    <a:pt x="143510" y="306070"/>
                  </a:lnTo>
                  <a:lnTo>
                    <a:pt x="157480" y="300990"/>
                  </a:lnTo>
                  <a:lnTo>
                    <a:pt x="171450" y="295910"/>
                  </a:lnTo>
                  <a:lnTo>
                    <a:pt x="182880" y="290830"/>
                  </a:lnTo>
                  <a:lnTo>
                    <a:pt x="195580" y="284480"/>
                  </a:lnTo>
                  <a:lnTo>
                    <a:pt x="260350" y="2476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948930" y="5052060"/>
              <a:ext cx="1" cy="356871"/>
            </a:xfrm>
            <a:custGeom>
              <a:avLst/>
              <a:gdLst/>
              <a:ahLst/>
              <a:cxnLst/>
              <a:rect l="0" t="0" r="0" b="0"/>
              <a:pathLst>
                <a:path w="1" h="356871">
                  <a:moveTo>
                    <a:pt x="0" y="0"/>
                  </a:moveTo>
                  <a:lnTo>
                    <a:pt x="0" y="35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749540" y="5217160"/>
              <a:ext cx="495301" cy="237491"/>
            </a:xfrm>
            <a:custGeom>
              <a:avLst/>
              <a:gdLst/>
              <a:ahLst/>
              <a:cxnLst/>
              <a:rect l="0" t="0" r="0" b="0"/>
              <a:pathLst>
                <a:path w="495301" h="237491">
                  <a:moveTo>
                    <a:pt x="0" y="34290"/>
                  </a:moveTo>
                  <a:lnTo>
                    <a:pt x="16510" y="39370"/>
                  </a:lnTo>
                  <a:lnTo>
                    <a:pt x="25400" y="43180"/>
                  </a:lnTo>
                  <a:lnTo>
                    <a:pt x="49530" y="49530"/>
                  </a:lnTo>
                  <a:lnTo>
                    <a:pt x="62230" y="50800"/>
                  </a:lnTo>
                  <a:lnTo>
                    <a:pt x="74930" y="52070"/>
                  </a:lnTo>
                  <a:lnTo>
                    <a:pt x="88900" y="53340"/>
                  </a:lnTo>
                  <a:lnTo>
                    <a:pt x="104140" y="53340"/>
                  </a:lnTo>
                  <a:lnTo>
                    <a:pt x="121920" y="52070"/>
                  </a:lnTo>
                  <a:lnTo>
                    <a:pt x="140970" y="49530"/>
                  </a:lnTo>
                  <a:lnTo>
                    <a:pt x="158750" y="46990"/>
                  </a:lnTo>
                  <a:lnTo>
                    <a:pt x="195580" y="40640"/>
                  </a:lnTo>
                  <a:lnTo>
                    <a:pt x="213360" y="38100"/>
                  </a:lnTo>
                  <a:lnTo>
                    <a:pt x="231140" y="36830"/>
                  </a:lnTo>
                  <a:lnTo>
                    <a:pt x="248920" y="36830"/>
                  </a:lnTo>
                  <a:lnTo>
                    <a:pt x="265430" y="34290"/>
                  </a:lnTo>
                  <a:lnTo>
                    <a:pt x="280670" y="31750"/>
                  </a:lnTo>
                  <a:lnTo>
                    <a:pt x="295910" y="29210"/>
                  </a:lnTo>
                  <a:lnTo>
                    <a:pt x="309880" y="26670"/>
                  </a:lnTo>
                  <a:lnTo>
                    <a:pt x="339090" y="20320"/>
                  </a:lnTo>
                  <a:lnTo>
                    <a:pt x="350520" y="21590"/>
                  </a:lnTo>
                  <a:lnTo>
                    <a:pt x="358140" y="25400"/>
                  </a:lnTo>
                  <a:lnTo>
                    <a:pt x="364490" y="31750"/>
                  </a:lnTo>
                  <a:lnTo>
                    <a:pt x="369570" y="40640"/>
                  </a:lnTo>
                  <a:lnTo>
                    <a:pt x="372110" y="52070"/>
                  </a:lnTo>
                  <a:lnTo>
                    <a:pt x="374650" y="63500"/>
                  </a:lnTo>
                  <a:lnTo>
                    <a:pt x="374650" y="74930"/>
                  </a:lnTo>
                  <a:lnTo>
                    <a:pt x="373380" y="86360"/>
                  </a:lnTo>
                  <a:lnTo>
                    <a:pt x="372110" y="96520"/>
                  </a:lnTo>
                  <a:lnTo>
                    <a:pt x="370840" y="109220"/>
                  </a:lnTo>
                  <a:lnTo>
                    <a:pt x="369570" y="121920"/>
                  </a:lnTo>
                  <a:lnTo>
                    <a:pt x="369570" y="134620"/>
                  </a:lnTo>
                  <a:lnTo>
                    <a:pt x="369570" y="149860"/>
                  </a:lnTo>
                  <a:lnTo>
                    <a:pt x="372110" y="167640"/>
                  </a:lnTo>
                  <a:lnTo>
                    <a:pt x="373380" y="186690"/>
                  </a:lnTo>
                  <a:lnTo>
                    <a:pt x="378460" y="201930"/>
                  </a:lnTo>
                  <a:lnTo>
                    <a:pt x="386080" y="217170"/>
                  </a:lnTo>
                  <a:lnTo>
                    <a:pt x="393700" y="229870"/>
                  </a:lnTo>
                  <a:lnTo>
                    <a:pt x="405130" y="236220"/>
                  </a:lnTo>
                  <a:lnTo>
                    <a:pt x="417830" y="237490"/>
                  </a:lnTo>
                  <a:lnTo>
                    <a:pt x="433070" y="236220"/>
                  </a:lnTo>
                  <a:lnTo>
                    <a:pt x="445770" y="233680"/>
                  </a:lnTo>
                  <a:lnTo>
                    <a:pt x="455930" y="228600"/>
                  </a:lnTo>
                  <a:lnTo>
                    <a:pt x="464820" y="223520"/>
                  </a:lnTo>
                  <a:lnTo>
                    <a:pt x="473710" y="213360"/>
                  </a:lnTo>
                  <a:lnTo>
                    <a:pt x="481330" y="199390"/>
                  </a:lnTo>
                  <a:lnTo>
                    <a:pt x="488950" y="182880"/>
                  </a:lnTo>
                  <a:lnTo>
                    <a:pt x="492760" y="163830"/>
                  </a:lnTo>
                  <a:lnTo>
                    <a:pt x="495300" y="143510"/>
                  </a:lnTo>
                  <a:lnTo>
                    <a:pt x="494030" y="120650"/>
                  </a:lnTo>
                  <a:lnTo>
                    <a:pt x="492760" y="102870"/>
                  </a:lnTo>
                  <a:lnTo>
                    <a:pt x="487680" y="86360"/>
                  </a:lnTo>
                  <a:lnTo>
                    <a:pt x="482600" y="72390"/>
                  </a:lnTo>
                  <a:lnTo>
                    <a:pt x="477520" y="59690"/>
                  </a:lnTo>
                  <a:lnTo>
                    <a:pt x="471170" y="48260"/>
                  </a:lnTo>
                  <a:lnTo>
                    <a:pt x="464820" y="36830"/>
                  </a:lnTo>
                  <a:lnTo>
                    <a:pt x="458470" y="26670"/>
                  </a:lnTo>
                  <a:lnTo>
                    <a:pt x="452120" y="17780"/>
                  </a:lnTo>
                  <a:lnTo>
                    <a:pt x="444500" y="8890"/>
                  </a:lnTo>
                  <a:lnTo>
                    <a:pt x="434340" y="3810"/>
                  </a:lnTo>
                  <a:lnTo>
                    <a:pt x="421640" y="0"/>
                  </a:lnTo>
                  <a:lnTo>
                    <a:pt x="356870" y="25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8318500" y="5072380"/>
              <a:ext cx="189231" cy="368301"/>
            </a:xfrm>
            <a:custGeom>
              <a:avLst/>
              <a:gdLst/>
              <a:ahLst/>
              <a:cxnLst/>
              <a:rect l="0" t="0" r="0" b="0"/>
              <a:pathLst>
                <a:path w="189231" h="368301">
                  <a:moveTo>
                    <a:pt x="20320" y="0"/>
                  </a:moveTo>
                  <a:lnTo>
                    <a:pt x="13970" y="16510"/>
                  </a:lnTo>
                  <a:lnTo>
                    <a:pt x="12700" y="26670"/>
                  </a:lnTo>
                  <a:lnTo>
                    <a:pt x="11430" y="38100"/>
                  </a:lnTo>
                  <a:lnTo>
                    <a:pt x="11430" y="49530"/>
                  </a:lnTo>
                  <a:lnTo>
                    <a:pt x="8890" y="62230"/>
                  </a:lnTo>
                  <a:lnTo>
                    <a:pt x="7620" y="76200"/>
                  </a:lnTo>
                  <a:lnTo>
                    <a:pt x="3810" y="88900"/>
                  </a:lnTo>
                  <a:lnTo>
                    <a:pt x="2540" y="104140"/>
                  </a:lnTo>
                  <a:lnTo>
                    <a:pt x="1270" y="119380"/>
                  </a:lnTo>
                  <a:lnTo>
                    <a:pt x="0" y="135890"/>
                  </a:lnTo>
                  <a:lnTo>
                    <a:pt x="1270" y="152400"/>
                  </a:lnTo>
                  <a:lnTo>
                    <a:pt x="2540" y="170180"/>
                  </a:lnTo>
                  <a:lnTo>
                    <a:pt x="5080" y="186690"/>
                  </a:lnTo>
                  <a:lnTo>
                    <a:pt x="6350" y="204470"/>
                  </a:lnTo>
                  <a:lnTo>
                    <a:pt x="7620" y="220980"/>
                  </a:lnTo>
                  <a:lnTo>
                    <a:pt x="8890" y="255270"/>
                  </a:lnTo>
                  <a:lnTo>
                    <a:pt x="8890" y="314960"/>
                  </a:lnTo>
                  <a:lnTo>
                    <a:pt x="8890" y="332740"/>
                  </a:lnTo>
                  <a:lnTo>
                    <a:pt x="8890" y="321310"/>
                  </a:lnTo>
                  <a:lnTo>
                    <a:pt x="10160" y="311150"/>
                  </a:lnTo>
                  <a:lnTo>
                    <a:pt x="12700" y="299720"/>
                  </a:lnTo>
                  <a:lnTo>
                    <a:pt x="15240" y="288290"/>
                  </a:lnTo>
                  <a:lnTo>
                    <a:pt x="17780" y="276860"/>
                  </a:lnTo>
                  <a:lnTo>
                    <a:pt x="21590" y="265430"/>
                  </a:lnTo>
                  <a:lnTo>
                    <a:pt x="24130" y="254000"/>
                  </a:lnTo>
                  <a:lnTo>
                    <a:pt x="29210" y="242570"/>
                  </a:lnTo>
                  <a:lnTo>
                    <a:pt x="34290" y="232410"/>
                  </a:lnTo>
                  <a:lnTo>
                    <a:pt x="39370" y="220980"/>
                  </a:lnTo>
                  <a:lnTo>
                    <a:pt x="45720" y="212090"/>
                  </a:lnTo>
                  <a:lnTo>
                    <a:pt x="52070" y="203200"/>
                  </a:lnTo>
                  <a:lnTo>
                    <a:pt x="59690" y="195580"/>
                  </a:lnTo>
                  <a:lnTo>
                    <a:pt x="69850" y="190500"/>
                  </a:lnTo>
                  <a:lnTo>
                    <a:pt x="82550" y="186690"/>
                  </a:lnTo>
                  <a:lnTo>
                    <a:pt x="96520" y="184150"/>
                  </a:lnTo>
                  <a:lnTo>
                    <a:pt x="109220" y="184150"/>
                  </a:lnTo>
                  <a:lnTo>
                    <a:pt x="121920" y="184150"/>
                  </a:lnTo>
                  <a:lnTo>
                    <a:pt x="133350" y="186690"/>
                  </a:lnTo>
                  <a:lnTo>
                    <a:pt x="143510" y="189230"/>
                  </a:lnTo>
                  <a:lnTo>
                    <a:pt x="152400" y="194310"/>
                  </a:lnTo>
                  <a:lnTo>
                    <a:pt x="161290" y="199390"/>
                  </a:lnTo>
                  <a:lnTo>
                    <a:pt x="168910" y="209550"/>
                  </a:lnTo>
                  <a:lnTo>
                    <a:pt x="176530" y="220980"/>
                  </a:lnTo>
                  <a:lnTo>
                    <a:pt x="184150" y="234950"/>
                  </a:lnTo>
                  <a:lnTo>
                    <a:pt x="187960" y="247650"/>
                  </a:lnTo>
                  <a:lnTo>
                    <a:pt x="189230" y="260350"/>
                  </a:lnTo>
                  <a:lnTo>
                    <a:pt x="189230" y="271780"/>
                  </a:lnTo>
                  <a:lnTo>
                    <a:pt x="187960" y="283210"/>
                  </a:lnTo>
                  <a:lnTo>
                    <a:pt x="185420" y="294640"/>
                  </a:lnTo>
                  <a:lnTo>
                    <a:pt x="182880" y="304800"/>
                  </a:lnTo>
                  <a:lnTo>
                    <a:pt x="177800" y="316230"/>
                  </a:lnTo>
                  <a:lnTo>
                    <a:pt x="171450" y="326390"/>
                  </a:lnTo>
                  <a:lnTo>
                    <a:pt x="162560" y="336550"/>
                  </a:lnTo>
                  <a:lnTo>
                    <a:pt x="151130" y="346710"/>
                  </a:lnTo>
                  <a:lnTo>
                    <a:pt x="138430" y="354330"/>
                  </a:lnTo>
                  <a:lnTo>
                    <a:pt x="123190" y="363220"/>
                  </a:lnTo>
                  <a:lnTo>
                    <a:pt x="109220" y="367030"/>
                  </a:lnTo>
                  <a:lnTo>
                    <a:pt x="93980" y="368300"/>
                  </a:lnTo>
                  <a:lnTo>
                    <a:pt x="3048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8534400" y="5234940"/>
              <a:ext cx="246381" cy="220981"/>
            </a:xfrm>
            <a:custGeom>
              <a:avLst/>
              <a:gdLst/>
              <a:ahLst/>
              <a:cxnLst/>
              <a:rect l="0" t="0" r="0" b="0"/>
              <a:pathLst>
                <a:path w="246381" h="220981">
                  <a:moveTo>
                    <a:pt x="140970" y="6350"/>
                  </a:moveTo>
                  <a:lnTo>
                    <a:pt x="118110" y="0"/>
                  </a:lnTo>
                  <a:lnTo>
                    <a:pt x="107950" y="0"/>
                  </a:lnTo>
                  <a:lnTo>
                    <a:pt x="95250" y="1270"/>
                  </a:lnTo>
                  <a:lnTo>
                    <a:pt x="82550" y="2540"/>
                  </a:lnTo>
                  <a:lnTo>
                    <a:pt x="69850" y="7620"/>
                  </a:lnTo>
                  <a:lnTo>
                    <a:pt x="58420" y="13970"/>
                  </a:lnTo>
                  <a:lnTo>
                    <a:pt x="48260" y="21590"/>
                  </a:lnTo>
                  <a:lnTo>
                    <a:pt x="39370" y="30480"/>
                  </a:lnTo>
                  <a:lnTo>
                    <a:pt x="31750" y="39370"/>
                  </a:lnTo>
                  <a:lnTo>
                    <a:pt x="26670" y="49530"/>
                  </a:lnTo>
                  <a:lnTo>
                    <a:pt x="21590" y="60960"/>
                  </a:lnTo>
                  <a:lnTo>
                    <a:pt x="16510" y="73660"/>
                  </a:lnTo>
                  <a:lnTo>
                    <a:pt x="1270" y="120650"/>
                  </a:lnTo>
                  <a:lnTo>
                    <a:pt x="0" y="132080"/>
                  </a:lnTo>
                  <a:lnTo>
                    <a:pt x="0" y="146050"/>
                  </a:lnTo>
                  <a:lnTo>
                    <a:pt x="1270" y="158750"/>
                  </a:lnTo>
                  <a:lnTo>
                    <a:pt x="5080" y="172720"/>
                  </a:lnTo>
                  <a:lnTo>
                    <a:pt x="8890" y="185420"/>
                  </a:lnTo>
                  <a:lnTo>
                    <a:pt x="13970" y="199390"/>
                  </a:lnTo>
                  <a:lnTo>
                    <a:pt x="22860" y="208280"/>
                  </a:lnTo>
                  <a:lnTo>
                    <a:pt x="33020" y="214630"/>
                  </a:lnTo>
                  <a:lnTo>
                    <a:pt x="44450" y="218440"/>
                  </a:lnTo>
                  <a:lnTo>
                    <a:pt x="55880" y="220980"/>
                  </a:lnTo>
                  <a:lnTo>
                    <a:pt x="66040" y="220980"/>
                  </a:lnTo>
                  <a:lnTo>
                    <a:pt x="77470" y="219710"/>
                  </a:lnTo>
                  <a:lnTo>
                    <a:pt x="86360" y="214630"/>
                  </a:lnTo>
                  <a:lnTo>
                    <a:pt x="95250" y="208280"/>
                  </a:lnTo>
                  <a:lnTo>
                    <a:pt x="119380" y="185420"/>
                  </a:lnTo>
                  <a:lnTo>
                    <a:pt x="127000" y="179070"/>
                  </a:lnTo>
                  <a:lnTo>
                    <a:pt x="133350" y="168910"/>
                  </a:lnTo>
                  <a:lnTo>
                    <a:pt x="140970" y="157480"/>
                  </a:lnTo>
                  <a:lnTo>
                    <a:pt x="147320" y="146050"/>
                  </a:lnTo>
                  <a:lnTo>
                    <a:pt x="153670" y="134620"/>
                  </a:lnTo>
                  <a:lnTo>
                    <a:pt x="158750" y="123190"/>
                  </a:lnTo>
                  <a:lnTo>
                    <a:pt x="163830" y="111760"/>
                  </a:lnTo>
                  <a:lnTo>
                    <a:pt x="167640" y="101600"/>
                  </a:lnTo>
                  <a:lnTo>
                    <a:pt x="175260" y="80010"/>
                  </a:lnTo>
                  <a:lnTo>
                    <a:pt x="187960" y="44450"/>
                  </a:lnTo>
                  <a:lnTo>
                    <a:pt x="185420" y="50800"/>
                  </a:lnTo>
                  <a:lnTo>
                    <a:pt x="185420" y="59690"/>
                  </a:lnTo>
                  <a:lnTo>
                    <a:pt x="184150" y="73660"/>
                  </a:lnTo>
                  <a:lnTo>
                    <a:pt x="184150" y="90170"/>
                  </a:lnTo>
                  <a:lnTo>
                    <a:pt x="185420" y="104140"/>
                  </a:lnTo>
                  <a:lnTo>
                    <a:pt x="186690" y="116840"/>
                  </a:lnTo>
                  <a:lnTo>
                    <a:pt x="189230" y="129540"/>
                  </a:lnTo>
                  <a:lnTo>
                    <a:pt x="193040" y="142240"/>
                  </a:lnTo>
                  <a:lnTo>
                    <a:pt x="198120" y="154940"/>
                  </a:lnTo>
                  <a:lnTo>
                    <a:pt x="203200" y="168910"/>
                  </a:lnTo>
                  <a:lnTo>
                    <a:pt x="210820" y="179070"/>
                  </a:lnTo>
                  <a:lnTo>
                    <a:pt x="219710" y="186690"/>
                  </a:lnTo>
                  <a:lnTo>
                    <a:pt x="246380" y="205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8798560" y="5193030"/>
              <a:ext cx="182881" cy="241301"/>
            </a:xfrm>
            <a:custGeom>
              <a:avLst/>
              <a:gdLst/>
              <a:ahLst/>
              <a:cxnLst/>
              <a:rect l="0" t="0" r="0" b="0"/>
              <a:pathLst>
                <a:path w="182881" h="241301">
                  <a:moveTo>
                    <a:pt x="182880" y="6350"/>
                  </a:moveTo>
                  <a:lnTo>
                    <a:pt x="176530" y="22860"/>
                  </a:lnTo>
                  <a:lnTo>
                    <a:pt x="171450" y="26670"/>
                  </a:lnTo>
                  <a:lnTo>
                    <a:pt x="165100" y="27940"/>
                  </a:lnTo>
                  <a:lnTo>
                    <a:pt x="156210" y="27940"/>
                  </a:lnTo>
                  <a:lnTo>
                    <a:pt x="147320" y="24130"/>
                  </a:lnTo>
                  <a:lnTo>
                    <a:pt x="138430" y="17780"/>
                  </a:lnTo>
                  <a:lnTo>
                    <a:pt x="128270" y="10160"/>
                  </a:lnTo>
                  <a:lnTo>
                    <a:pt x="116840" y="5080"/>
                  </a:lnTo>
                  <a:lnTo>
                    <a:pt x="105410" y="2540"/>
                  </a:lnTo>
                  <a:lnTo>
                    <a:pt x="91440" y="0"/>
                  </a:lnTo>
                  <a:lnTo>
                    <a:pt x="78740" y="1270"/>
                  </a:lnTo>
                  <a:lnTo>
                    <a:pt x="64770" y="6350"/>
                  </a:lnTo>
                  <a:lnTo>
                    <a:pt x="52070" y="13970"/>
                  </a:lnTo>
                  <a:lnTo>
                    <a:pt x="39370" y="25400"/>
                  </a:lnTo>
                  <a:lnTo>
                    <a:pt x="26670" y="39370"/>
                  </a:lnTo>
                  <a:lnTo>
                    <a:pt x="15240" y="55880"/>
                  </a:lnTo>
                  <a:lnTo>
                    <a:pt x="7620" y="76200"/>
                  </a:lnTo>
                  <a:lnTo>
                    <a:pt x="2540" y="96520"/>
                  </a:lnTo>
                  <a:lnTo>
                    <a:pt x="0" y="119380"/>
                  </a:lnTo>
                  <a:lnTo>
                    <a:pt x="0" y="137160"/>
                  </a:lnTo>
                  <a:lnTo>
                    <a:pt x="2540" y="153670"/>
                  </a:lnTo>
                  <a:lnTo>
                    <a:pt x="6350" y="167640"/>
                  </a:lnTo>
                  <a:lnTo>
                    <a:pt x="11430" y="179070"/>
                  </a:lnTo>
                  <a:lnTo>
                    <a:pt x="16510" y="189230"/>
                  </a:lnTo>
                  <a:lnTo>
                    <a:pt x="22860" y="198120"/>
                  </a:lnTo>
                  <a:lnTo>
                    <a:pt x="29210" y="207010"/>
                  </a:lnTo>
                  <a:lnTo>
                    <a:pt x="35560" y="214630"/>
                  </a:lnTo>
                  <a:lnTo>
                    <a:pt x="41910" y="222250"/>
                  </a:lnTo>
                  <a:lnTo>
                    <a:pt x="50800" y="228600"/>
                  </a:lnTo>
                  <a:lnTo>
                    <a:pt x="59690" y="233680"/>
                  </a:lnTo>
                  <a:lnTo>
                    <a:pt x="68580" y="238760"/>
                  </a:lnTo>
                  <a:lnTo>
                    <a:pt x="82550" y="240030"/>
                  </a:lnTo>
                  <a:lnTo>
                    <a:pt x="97790" y="241300"/>
                  </a:lnTo>
                  <a:lnTo>
                    <a:pt x="115570" y="240030"/>
                  </a:lnTo>
                  <a:lnTo>
                    <a:pt x="130810" y="236220"/>
                  </a:lnTo>
                  <a:lnTo>
                    <a:pt x="144780" y="232410"/>
                  </a:lnTo>
                  <a:lnTo>
                    <a:pt x="18288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9003030" y="5184140"/>
              <a:ext cx="209551" cy="248921"/>
            </a:xfrm>
            <a:custGeom>
              <a:avLst/>
              <a:gdLst/>
              <a:ahLst/>
              <a:cxnLst/>
              <a:rect l="0" t="0" r="0" b="0"/>
              <a:pathLst>
                <a:path w="209551" h="248921">
                  <a:moveTo>
                    <a:pt x="177800" y="3810"/>
                  </a:moveTo>
                  <a:lnTo>
                    <a:pt x="172720" y="21590"/>
                  </a:lnTo>
                  <a:lnTo>
                    <a:pt x="167640" y="22860"/>
                  </a:lnTo>
                  <a:lnTo>
                    <a:pt x="160020" y="20320"/>
                  </a:lnTo>
                  <a:lnTo>
                    <a:pt x="152400" y="15240"/>
                  </a:lnTo>
                  <a:lnTo>
                    <a:pt x="142240" y="10160"/>
                  </a:lnTo>
                  <a:lnTo>
                    <a:pt x="130810" y="6350"/>
                  </a:lnTo>
                  <a:lnTo>
                    <a:pt x="118110" y="1270"/>
                  </a:lnTo>
                  <a:lnTo>
                    <a:pt x="105410" y="0"/>
                  </a:lnTo>
                  <a:lnTo>
                    <a:pt x="91440" y="0"/>
                  </a:lnTo>
                  <a:lnTo>
                    <a:pt x="78740" y="1270"/>
                  </a:lnTo>
                  <a:lnTo>
                    <a:pt x="66040" y="7620"/>
                  </a:lnTo>
                  <a:lnTo>
                    <a:pt x="54610" y="15240"/>
                  </a:lnTo>
                  <a:lnTo>
                    <a:pt x="43180" y="25400"/>
                  </a:lnTo>
                  <a:lnTo>
                    <a:pt x="33020" y="35560"/>
                  </a:lnTo>
                  <a:lnTo>
                    <a:pt x="24130" y="46990"/>
                  </a:lnTo>
                  <a:lnTo>
                    <a:pt x="15240" y="57150"/>
                  </a:lnTo>
                  <a:lnTo>
                    <a:pt x="10160" y="68580"/>
                  </a:lnTo>
                  <a:lnTo>
                    <a:pt x="6350" y="81280"/>
                  </a:lnTo>
                  <a:lnTo>
                    <a:pt x="3810" y="93980"/>
                  </a:lnTo>
                  <a:lnTo>
                    <a:pt x="2540" y="107950"/>
                  </a:lnTo>
                  <a:lnTo>
                    <a:pt x="1270" y="120650"/>
                  </a:lnTo>
                  <a:lnTo>
                    <a:pt x="0" y="134620"/>
                  </a:lnTo>
                  <a:lnTo>
                    <a:pt x="1270" y="147320"/>
                  </a:lnTo>
                  <a:lnTo>
                    <a:pt x="2540" y="158750"/>
                  </a:lnTo>
                  <a:lnTo>
                    <a:pt x="5080" y="170180"/>
                  </a:lnTo>
                  <a:lnTo>
                    <a:pt x="8890" y="181610"/>
                  </a:lnTo>
                  <a:lnTo>
                    <a:pt x="13970" y="193040"/>
                  </a:lnTo>
                  <a:lnTo>
                    <a:pt x="19050" y="203200"/>
                  </a:lnTo>
                  <a:lnTo>
                    <a:pt x="25400" y="213360"/>
                  </a:lnTo>
                  <a:lnTo>
                    <a:pt x="31750" y="222250"/>
                  </a:lnTo>
                  <a:lnTo>
                    <a:pt x="38100" y="229870"/>
                  </a:lnTo>
                  <a:lnTo>
                    <a:pt x="46990" y="236220"/>
                  </a:lnTo>
                  <a:lnTo>
                    <a:pt x="58420" y="242570"/>
                  </a:lnTo>
                  <a:lnTo>
                    <a:pt x="69850" y="247650"/>
                  </a:lnTo>
                  <a:lnTo>
                    <a:pt x="81280" y="248920"/>
                  </a:lnTo>
                  <a:lnTo>
                    <a:pt x="92710" y="248920"/>
                  </a:lnTo>
                  <a:lnTo>
                    <a:pt x="102870" y="248920"/>
                  </a:lnTo>
                  <a:lnTo>
                    <a:pt x="115570" y="246380"/>
                  </a:lnTo>
                  <a:lnTo>
                    <a:pt x="128270" y="243840"/>
                  </a:lnTo>
                  <a:lnTo>
                    <a:pt x="154940" y="238760"/>
                  </a:lnTo>
                  <a:lnTo>
                    <a:pt x="209550" y="2247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9212580" y="5209540"/>
              <a:ext cx="248921" cy="222251"/>
            </a:xfrm>
            <a:custGeom>
              <a:avLst/>
              <a:gdLst/>
              <a:ahLst/>
              <a:cxnLst/>
              <a:rect l="0" t="0" r="0" b="0"/>
              <a:pathLst>
                <a:path w="248921" h="222251">
                  <a:moveTo>
                    <a:pt x="137160" y="0"/>
                  </a:moveTo>
                  <a:lnTo>
                    <a:pt x="119380" y="5080"/>
                  </a:lnTo>
                  <a:lnTo>
                    <a:pt x="113030" y="8890"/>
                  </a:lnTo>
                  <a:lnTo>
                    <a:pt x="105410" y="13970"/>
                  </a:lnTo>
                  <a:lnTo>
                    <a:pt x="97790" y="20320"/>
                  </a:lnTo>
                  <a:lnTo>
                    <a:pt x="92710" y="27940"/>
                  </a:lnTo>
                  <a:lnTo>
                    <a:pt x="87630" y="35560"/>
                  </a:lnTo>
                  <a:lnTo>
                    <a:pt x="82550" y="44450"/>
                  </a:lnTo>
                  <a:lnTo>
                    <a:pt x="77470" y="54610"/>
                  </a:lnTo>
                  <a:lnTo>
                    <a:pt x="71120" y="64770"/>
                  </a:lnTo>
                  <a:lnTo>
                    <a:pt x="64770" y="74930"/>
                  </a:lnTo>
                  <a:lnTo>
                    <a:pt x="59690" y="85090"/>
                  </a:lnTo>
                  <a:lnTo>
                    <a:pt x="54610" y="95250"/>
                  </a:lnTo>
                  <a:lnTo>
                    <a:pt x="50800" y="105410"/>
                  </a:lnTo>
                  <a:lnTo>
                    <a:pt x="49530" y="119380"/>
                  </a:lnTo>
                  <a:lnTo>
                    <a:pt x="49530" y="135890"/>
                  </a:lnTo>
                  <a:lnTo>
                    <a:pt x="49530" y="153670"/>
                  </a:lnTo>
                  <a:lnTo>
                    <a:pt x="55880" y="168910"/>
                  </a:lnTo>
                  <a:lnTo>
                    <a:pt x="63500" y="182880"/>
                  </a:lnTo>
                  <a:lnTo>
                    <a:pt x="73660" y="195580"/>
                  </a:lnTo>
                  <a:lnTo>
                    <a:pt x="86360" y="205740"/>
                  </a:lnTo>
                  <a:lnTo>
                    <a:pt x="101600" y="213360"/>
                  </a:lnTo>
                  <a:lnTo>
                    <a:pt x="116840" y="218440"/>
                  </a:lnTo>
                  <a:lnTo>
                    <a:pt x="130810" y="222250"/>
                  </a:lnTo>
                  <a:lnTo>
                    <a:pt x="146050" y="222250"/>
                  </a:lnTo>
                  <a:lnTo>
                    <a:pt x="160020" y="222250"/>
                  </a:lnTo>
                  <a:lnTo>
                    <a:pt x="172720" y="219710"/>
                  </a:lnTo>
                  <a:lnTo>
                    <a:pt x="182880" y="215900"/>
                  </a:lnTo>
                  <a:lnTo>
                    <a:pt x="191770" y="209550"/>
                  </a:lnTo>
                  <a:lnTo>
                    <a:pt x="200660" y="203200"/>
                  </a:lnTo>
                  <a:lnTo>
                    <a:pt x="208280" y="195580"/>
                  </a:lnTo>
                  <a:lnTo>
                    <a:pt x="215900" y="186690"/>
                  </a:lnTo>
                  <a:lnTo>
                    <a:pt x="223520" y="177800"/>
                  </a:lnTo>
                  <a:lnTo>
                    <a:pt x="237490" y="162560"/>
                  </a:lnTo>
                  <a:lnTo>
                    <a:pt x="242570" y="152400"/>
                  </a:lnTo>
                  <a:lnTo>
                    <a:pt x="246380" y="140970"/>
                  </a:lnTo>
                  <a:lnTo>
                    <a:pt x="247650" y="129540"/>
                  </a:lnTo>
                  <a:lnTo>
                    <a:pt x="248920" y="118110"/>
                  </a:lnTo>
                  <a:lnTo>
                    <a:pt x="247650" y="106680"/>
                  </a:lnTo>
                  <a:lnTo>
                    <a:pt x="245110" y="95250"/>
                  </a:lnTo>
                  <a:lnTo>
                    <a:pt x="242570" y="85090"/>
                  </a:lnTo>
                  <a:lnTo>
                    <a:pt x="237490" y="73660"/>
                  </a:lnTo>
                  <a:lnTo>
                    <a:pt x="232410" y="63500"/>
                  </a:lnTo>
                  <a:lnTo>
                    <a:pt x="224790" y="53340"/>
                  </a:lnTo>
                  <a:lnTo>
                    <a:pt x="215900" y="45720"/>
                  </a:lnTo>
                  <a:lnTo>
                    <a:pt x="207010" y="36830"/>
                  </a:lnTo>
                  <a:lnTo>
                    <a:pt x="198120" y="30480"/>
                  </a:lnTo>
                  <a:lnTo>
                    <a:pt x="187960" y="25400"/>
                  </a:lnTo>
                  <a:lnTo>
                    <a:pt x="177800" y="20320"/>
                  </a:lnTo>
                  <a:lnTo>
                    <a:pt x="166370" y="17780"/>
                  </a:lnTo>
                  <a:lnTo>
                    <a:pt x="153670" y="17780"/>
                  </a:lnTo>
                  <a:lnTo>
                    <a:pt x="140970" y="19050"/>
                  </a:lnTo>
                  <a:lnTo>
                    <a:pt x="128270" y="20320"/>
                  </a:lnTo>
                  <a:lnTo>
                    <a:pt x="114300" y="22860"/>
                  </a:lnTo>
                  <a:lnTo>
                    <a:pt x="100330" y="25400"/>
                  </a:lnTo>
                  <a:lnTo>
                    <a:pt x="88900" y="29210"/>
                  </a:lnTo>
                  <a:lnTo>
                    <a:pt x="76200" y="31750"/>
                  </a:lnTo>
                  <a:lnTo>
                    <a:pt x="64770" y="35560"/>
                  </a:lnTo>
                  <a:lnTo>
                    <a:pt x="54610" y="39370"/>
                  </a:lnTo>
                  <a:lnTo>
                    <a:pt x="45720" y="45720"/>
                  </a:lnTo>
                  <a:lnTo>
                    <a:pt x="38100" y="50800"/>
                  </a:lnTo>
                  <a:lnTo>
                    <a:pt x="29210" y="57150"/>
                  </a:lnTo>
                  <a:lnTo>
                    <a:pt x="21590" y="63500"/>
                  </a:lnTo>
                  <a:lnTo>
                    <a:pt x="0" y="83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8609330" y="5525770"/>
              <a:ext cx="13971" cy="326391"/>
            </a:xfrm>
            <a:custGeom>
              <a:avLst/>
              <a:gdLst/>
              <a:ahLst/>
              <a:cxnLst/>
              <a:rect l="0" t="0" r="0" b="0"/>
              <a:pathLst>
                <a:path w="13971" h="326391">
                  <a:moveTo>
                    <a:pt x="13970" y="0"/>
                  </a:moveTo>
                  <a:lnTo>
                    <a:pt x="2540" y="21590"/>
                  </a:lnTo>
                  <a:lnTo>
                    <a:pt x="0" y="33020"/>
                  </a:lnTo>
                  <a:lnTo>
                    <a:pt x="0" y="45720"/>
                  </a:lnTo>
                  <a:lnTo>
                    <a:pt x="1270" y="58420"/>
                  </a:lnTo>
                  <a:lnTo>
                    <a:pt x="1270" y="72390"/>
                  </a:lnTo>
                  <a:lnTo>
                    <a:pt x="2540" y="104140"/>
                  </a:lnTo>
                  <a:lnTo>
                    <a:pt x="254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464550" y="5640070"/>
              <a:ext cx="485141" cy="227331"/>
            </a:xfrm>
            <a:custGeom>
              <a:avLst/>
              <a:gdLst/>
              <a:ahLst/>
              <a:cxnLst/>
              <a:rect l="0" t="0" r="0" b="0"/>
              <a:pathLst>
                <a:path w="485141" h="227331">
                  <a:moveTo>
                    <a:pt x="0" y="43180"/>
                  </a:moveTo>
                  <a:lnTo>
                    <a:pt x="22860" y="48260"/>
                  </a:lnTo>
                  <a:lnTo>
                    <a:pt x="36830" y="50800"/>
                  </a:lnTo>
                  <a:lnTo>
                    <a:pt x="52070" y="52070"/>
                  </a:lnTo>
                  <a:lnTo>
                    <a:pt x="69850" y="52070"/>
                  </a:lnTo>
                  <a:lnTo>
                    <a:pt x="86360" y="52070"/>
                  </a:lnTo>
                  <a:lnTo>
                    <a:pt x="102870" y="49530"/>
                  </a:lnTo>
                  <a:lnTo>
                    <a:pt x="118110" y="48260"/>
                  </a:lnTo>
                  <a:lnTo>
                    <a:pt x="132080" y="45720"/>
                  </a:lnTo>
                  <a:lnTo>
                    <a:pt x="147320" y="45720"/>
                  </a:lnTo>
                  <a:lnTo>
                    <a:pt x="161290" y="44450"/>
                  </a:lnTo>
                  <a:lnTo>
                    <a:pt x="189230" y="43180"/>
                  </a:lnTo>
                  <a:lnTo>
                    <a:pt x="203200" y="43180"/>
                  </a:lnTo>
                  <a:lnTo>
                    <a:pt x="219710" y="44450"/>
                  </a:lnTo>
                  <a:lnTo>
                    <a:pt x="238760" y="46990"/>
                  </a:lnTo>
                  <a:lnTo>
                    <a:pt x="256540" y="48260"/>
                  </a:lnTo>
                  <a:lnTo>
                    <a:pt x="273050" y="53340"/>
                  </a:lnTo>
                  <a:lnTo>
                    <a:pt x="287020" y="57150"/>
                  </a:lnTo>
                  <a:lnTo>
                    <a:pt x="300990" y="63500"/>
                  </a:lnTo>
                  <a:lnTo>
                    <a:pt x="309880" y="73660"/>
                  </a:lnTo>
                  <a:lnTo>
                    <a:pt x="314960" y="85090"/>
                  </a:lnTo>
                  <a:lnTo>
                    <a:pt x="318770" y="99060"/>
                  </a:lnTo>
                  <a:lnTo>
                    <a:pt x="321310" y="114300"/>
                  </a:lnTo>
                  <a:lnTo>
                    <a:pt x="323850" y="130810"/>
                  </a:lnTo>
                  <a:lnTo>
                    <a:pt x="323850" y="147320"/>
                  </a:lnTo>
                  <a:lnTo>
                    <a:pt x="323850" y="161290"/>
                  </a:lnTo>
                  <a:lnTo>
                    <a:pt x="322580" y="175260"/>
                  </a:lnTo>
                  <a:lnTo>
                    <a:pt x="320040" y="186690"/>
                  </a:lnTo>
                  <a:lnTo>
                    <a:pt x="317500" y="199390"/>
                  </a:lnTo>
                  <a:lnTo>
                    <a:pt x="312420" y="226060"/>
                  </a:lnTo>
                  <a:lnTo>
                    <a:pt x="311150" y="227330"/>
                  </a:lnTo>
                  <a:lnTo>
                    <a:pt x="311150" y="219710"/>
                  </a:lnTo>
                  <a:lnTo>
                    <a:pt x="313690" y="207010"/>
                  </a:lnTo>
                  <a:lnTo>
                    <a:pt x="314960" y="193040"/>
                  </a:lnTo>
                  <a:lnTo>
                    <a:pt x="317500" y="179070"/>
                  </a:lnTo>
                  <a:lnTo>
                    <a:pt x="323850" y="151130"/>
                  </a:lnTo>
                  <a:lnTo>
                    <a:pt x="340360" y="81280"/>
                  </a:lnTo>
                  <a:lnTo>
                    <a:pt x="345440" y="68580"/>
                  </a:lnTo>
                  <a:lnTo>
                    <a:pt x="350520" y="57150"/>
                  </a:lnTo>
                  <a:lnTo>
                    <a:pt x="356870" y="45720"/>
                  </a:lnTo>
                  <a:lnTo>
                    <a:pt x="363220" y="35560"/>
                  </a:lnTo>
                  <a:lnTo>
                    <a:pt x="369570" y="26670"/>
                  </a:lnTo>
                  <a:lnTo>
                    <a:pt x="375920" y="17780"/>
                  </a:lnTo>
                  <a:lnTo>
                    <a:pt x="384810" y="11430"/>
                  </a:lnTo>
                  <a:lnTo>
                    <a:pt x="393700" y="5080"/>
                  </a:lnTo>
                  <a:lnTo>
                    <a:pt x="402590" y="0"/>
                  </a:lnTo>
                  <a:lnTo>
                    <a:pt x="414020" y="0"/>
                  </a:lnTo>
                  <a:lnTo>
                    <a:pt x="425450" y="3810"/>
                  </a:lnTo>
                  <a:lnTo>
                    <a:pt x="485140" y="330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8963660" y="5668010"/>
              <a:ext cx="280671" cy="194311"/>
            </a:xfrm>
            <a:custGeom>
              <a:avLst/>
              <a:gdLst/>
              <a:ahLst/>
              <a:cxnLst/>
              <a:rect l="0" t="0" r="0" b="0"/>
              <a:pathLst>
                <a:path w="280671" h="194311">
                  <a:moveTo>
                    <a:pt x="175260" y="25400"/>
                  </a:moveTo>
                  <a:lnTo>
                    <a:pt x="163830" y="13970"/>
                  </a:lnTo>
                  <a:lnTo>
                    <a:pt x="157480" y="10160"/>
                  </a:lnTo>
                  <a:lnTo>
                    <a:pt x="148590" y="6350"/>
                  </a:lnTo>
                  <a:lnTo>
                    <a:pt x="139700" y="2540"/>
                  </a:lnTo>
                  <a:lnTo>
                    <a:pt x="129540" y="0"/>
                  </a:lnTo>
                  <a:lnTo>
                    <a:pt x="118110" y="1270"/>
                  </a:lnTo>
                  <a:lnTo>
                    <a:pt x="105410" y="2540"/>
                  </a:lnTo>
                  <a:lnTo>
                    <a:pt x="92710" y="7620"/>
                  </a:lnTo>
                  <a:lnTo>
                    <a:pt x="78740" y="16510"/>
                  </a:lnTo>
                  <a:lnTo>
                    <a:pt x="64770" y="26670"/>
                  </a:lnTo>
                  <a:lnTo>
                    <a:pt x="54610" y="36830"/>
                  </a:lnTo>
                  <a:lnTo>
                    <a:pt x="44450" y="46990"/>
                  </a:lnTo>
                  <a:lnTo>
                    <a:pt x="35560" y="57150"/>
                  </a:lnTo>
                  <a:lnTo>
                    <a:pt x="26670" y="68580"/>
                  </a:lnTo>
                  <a:lnTo>
                    <a:pt x="19050" y="78740"/>
                  </a:lnTo>
                  <a:lnTo>
                    <a:pt x="11430" y="88900"/>
                  </a:lnTo>
                  <a:lnTo>
                    <a:pt x="6350" y="101600"/>
                  </a:lnTo>
                  <a:lnTo>
                    <a:pt x="2540" y="116840"/>
                  </a:lnTo>
                  <a:lnTo>
                    <a:pt x="0" y="132080"/>
                  </a:lnTo>
                  <a:lnTo>
                    <a:pt x="1270" y="144780"/>
                  </a:lnTo>
                  <a:lnTo>
                    <a:pt x="3810" y="154940"/>
                  </a:lnTo>
                  <a:lnTo>
                    <a:pt x="8890" y="165100"/>
                  </a:lnTo>
                  <a:lnTo>
                    <a:pt x="15240" y="172720"/>
                  </a:lnTo>
                  <a:lnTo>
                    <a:pt x="22860" y="181610"/>
                  </a:lnTo>
                  <a:lnTo>
                    <a:pt x="31750" y="189230"/>
                  </a:lnTo>
                  <a:lnTo>
                    <a:pt x="40640" y="193040"/>
                  </a:lnTo>
                  <a:lnTo>
                    <a:pt x="50800" y="194310"/>
                  </a:lnTo>
                  <a:lnTo>
                    <a:pt x="60960" y="194310"/>
                  </a:lnTo>
                  <a:lnTo>
                    <a:pt x="71120" y="190500"/>
                  </a:lnTo>
                  <a:lnTo>
                    <a:pt x="83820" y="185420"/>
                  </a:lnTo>
                  <a:lnTo>
                    <a:pt x="96520" y="177800"/>
                  </a:lnTo>
                  <a:lnTo>
                    <a:pt x="107950" y="166370"/>
                  </a:lnTo>
                  <a:lnTo>
                    <a:pt x="116840" y="153670"/>
                  </a:lnTo>
                  <a:lnTo>
                    <a:pt x="125730" y="139700"/>
                  </a:lnTo>
                  <a:lnTo>
                    <a:pt x="133350" y="125730"/>
                  </a:lnTo>
                  <a:lnTo>
                    <a:pt x="138430" y="113030"/>
                  </a:lnTo>
                  <a:lnTo>
                    <a:pt x="143510" y="101600"/>
                  </a:lnTo>
                  <a:lnTo>
                    <a:pt x="148590" y="87630"/>
                  </a:lnTo>
                  <a:lnTo>
                    <a:pt x="152400" y="73660"/>
                  </a:lnTo>
                  <a:lnTo>
                    <a:pt x="156210" y="57150"/>
                  </a:lnTo>
                  <a:lnTo>
                    <a:pt x="158750" y="52070"/>
                  </a:lnTo>
                  <a:lnTo>
                    <a:pt x="161290" y="55880"/>
                  </a:lnTo>
                  <a:lnTo>
                    <a:pt x="162560" y="63500"/>
                  </a:lnTo>
                  <a:lnTo>
                    <a:pt x="163830" y="71120"/>
                  </a:lnTo>
                  <a:lnTo>
                    <a:pt x="166370" y="81280"/>
                  </a:lnTo>
                  <a:lnTo>
                    <a:pt x="168910" y="90170"/>
                  </a:lnTo>
                  <a:lnTo>
                    <a:pt x="173990" y="99060"/>
                  </a:lnTo>
                  <a:lnTo>
                    <a:pt x="179070" y="107950"/>
                  </a:lnTo>
                  <a:lnTo>
                    <a:pt x="184150" y="115570"/>
                  </a:lnTo>
                  <a:lnTo>
                    <a:pt x="191770" y="124460"/>
                  </a:lnTo>
                  <a:lnTo>
                    <a:pt x="200660" y="133350"/>
                  </a:lnTo>
                  <a:lnTo>
                    <a:pt x="209550" y="143510"/>
                  </a:lnTo>
                  <a:lnTo>
                    <a:pt x="218440" y="151130"/>
                  </a:lnTo>
                  <a:lnTo>
                    <a:pt x="228600" y="157480"/>
                  </a:lnTo>
                  <a:lnTo>
                    <a:pt x="280670" y="1727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9245600" y="5494020"/>
              <a:ext cx="187961" cy="356871"/>
            </a:xfrm>
            <a:custGeom>
              <a:avLst/>
              <a:gdLst/>
              <a:ahLst/>
              <a:cxnLst/>
              <a:rect l="0" t="0" r="0" b="0"/>
              <a:pathLst>
                <a:path w="187961" h="356871">
                  <a:moveTo>
                    <a:pt x="156210" y="0"/>
                  </a:moveTo>
                  <a:lnTo>
                    <a:pt x="156210" y="179070"/>
                  </a:lnTo>
                  <a:lnTo>
                    <a:pt x="157480" y="194310"/>
                  </a:lnTo>
                  <a:lnTo>
                    <a:pt x="160020" y="209550"/>
                  </a:lnTo>
                  <a:lnTo>
                    <a:pt x="165100" y="238760"/>
                  </a:lnTo>
                  <a:lnTo>
                    <a:pt x="171450" y="271780"/>
                  </a:lnTo>
                  <a:lnTo>
                    <a:pt x="171450" y="278130"/>
                  </a:lnTo>
                  <a:lnTo>
                    <a:pt x="171450" y="278130"/>
                  </a:lnTo>
                  <a:lnTo>
                    <a:pt x="170180" y="273050"/>
                  </a:lnTo>
                  <a:lnTo>
                    <a:pt x="166370" y="264160"/>
                  </a:lnTo>
                  <a:lnTo>
                    <a:pt x="156210" y="237490"/>
                  </a:lnTo>
                  <a:lnTo>
                    <a:pt x="151130" y="226060"/>
                  </a:lnTo>
                  <a:lnTo>
                    <a:pt x="144780" y="215900"/>
                  </a:lnTo>
                  <a:lnTo>
                    <a:pt x="138430" y="207010"/>
                  </a:lnTo>
                  <a:lnTo>
                    <a:pt x="128270" y="200660"/>
                  </a:lnTo>
                  <a:lnTo>
                    <a:pt x="118110" y="194310"/>
                  </a:lnTo>
                  <a:lnTo>
                    <a:pt x="106680" y="189230"/>
                  </a:lnTo>
                  <a:lnTo>
                    <a:pt x="92710" y="189230"/>
                  </a:lnTo>
                  <a:lnTo>
                    <a:pt x="77470" y="193040"/>
                  </a:lnTo>
                  <a:lnTo>
                    <a:pt x="62230" y="198120"/>
                  </a:lnTo>
                  <a:lnTo>
                    <a:pt x="48260" y="205740"/>
                  </a:lnTo>
                  <a:lnTo>
                    <a:pt x="38100" y="214630"/>
                  </a:lnTo>
                  <a:lnTo>
                    <a:pt x="27940" y="223520"/>
                  </a:lnTo>
                  <a:lnTo>
                    <a:pt x="19050" y="234950"/>
                  </a:lnTo>
                  <a:lnTo>
                    <a:pt x="11430" y="248920"/>
                  </a:lnTo>
                  <a:lnTo>
                    <a:pt x="3810" y="264160"/>
                  </a:lnTo>
                  <a:lnTo>
                    <a:pt x="0" y="280670"/>
                  </a:lnTo>
                  <a:lnTo>
                    <a:pt x="1270" y="297180"/>
                  </a:lnTo>
                  <a:lnTo>
                    <a:pt x="3810" y="313690"/>
                  </a:lnTo>
                  <a:lnTo>
                    <a:pt x="11430" y="327660"/>
                  </a:lnTo>
                  <a:lnTo>
                    <a:pt x="21590" y="337820"/>
                  </a:lnTo>
                  <a:lnTo>
                    <a:pt x="35560" y="347980"/>
                  </a:lnTo>
                  <a:lnTo>
                    <a:pt x="50800" y="354330"/>
                  </a:lnTo>
                  <a:lnTo>
                    <a:pt x="68580" y="356870"/>
                  </a:lnTo>
                  <a:lnTo>
                    <a:pt x="87630" y="356870"/>
                  </a:lnTo>
                  <a:lnTo>
                    <a:pt x="102870" y="355600"/>
                  </a:lnTo>
                  <a:lnTo>
                    <a:pt x="118110" y="354330"/>
                  </a:lnTo>
                  <a:lnTo>
                    <a:pt x="130810" y="351790"/>
                  </a:lnTo>
                  <a:lnTo>
                    <a:pt x="142240" y="347980"/>
                  </a:lnTo>
                  <a:lnTo>
                    <a:pt x="153670" y="342900"/>
                  </a:lnTo>
                  <a:lnTo>
                    <a:pt x="18796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9497060" y="5627370"/>
              <a:ext cx="262891" cy="231141"/>
            </a:xfrm>
            <a:custGeom>
              <a:avLst/>
              <a:gdLst/>
              <a:ahLst/>
              <a:cxnLst/>
              <a:rect l="0" t="0" r="0" b="0"/>
              <a:pathLst>
                <a:path w="262891" h="231141">
                  <a:moveTo>
                    <a:pt x="0" y="66040"/>
                  </a:moveTo>
                  <a:lnTo>
                    <a:pt x="43180" y="81280"/>
                  </a:lnTo>
                  <a:lnTo>
                    <a:pt x="55880" y="82550"/>
                  </a:lnTo>
                  <a:lnTo>
                    <a:pt x="69850" y="85090"/>
                  </a:lnTo>
                  <a:lnTo>
                    <a:pt x="85090" y="85090"/>
                  </a:lnTo>
                  <a:lnTo>
                    <a:pt x="99060" y="85090"/>
                  </a:lnTo>
                  <a:lnTo>
                    <a:pt x="111760" y="83820"/>
                  </a:lnTo>
                  <a:lnTo>
                    <a:pt x="123190" y="81280"/>
                  </a:lnTo>
                  <a:lnTo>
                    <a:pt x="134620" y="77470"/>
                  </a:lnTo>
                  <a:lnTo>
                    <a:pt x="146050" y="72390"/>
                  </a:lnTo>
                  <a:lnTo>
                    <a:pt x="156210" y="67310"/>
                  </a:lnTo>
                  <a:lnTo>
                    <a:pt x="166370" y="60960"/>
                  </a:lnTo>
                  <a:lnTo>
                    <a:pt x="175260" y="54610"/>
                  </a:lnTo>
                  <a:lnTo>
                    <a:pt x="182880" y="48260"/>
                  </a:lnTo>
                  <a:lnTo>
                    <a:pt x="187960" y="40640"/>
                  </a:lnTo>
                  <a:lnTo>
                    <a:pt x="189230" y="31750"/>
                  </a:lnTo>
                  <a:lnTo>
                    <a:pt x="189230" y="21590"/>
                  </a:lnTo>
                  <a:lnTo>
                    <a:pt x="185420" y="13970"/>
                  </a:lnTo>
                  <a:lnTo>
                    <a:pt x="180340" y="8890"/>
                  </a:lnTo>
                  <a:lnTo>
                    <a:pt x="172720" y="2540"/>
                  </a:lnTo>
                  <a:lnTo>
                    <a:pt x="161290" y="1270"/>
                  </a:lnTo>
                  <a:lnTo>
                    <a:pt x="148590" y="0"/>
                  </a:lnTo>
                  <a:lnTo>
                    <a:pt x="134620" y="1270"/>
                  </a:lnTo>
                  <a:lnTo>
                    <a:pt x="120650" y="2540"/>
                  </a:lnTo>
                  <a:lnTo>
                    <a:pt x="107950" y="5080"/>
                  </a:lnTo>
                  <a:lnTo>
                    <a:pt x="96520" y="7620"/>
                  </a:lnTo>
                  <a:lnTo>
                    <a:pt x="85090" y="12700"/>
                  </a:lnTo>
                  <a:lnTo>
                    <a:pt x="74930" y="17780"/>
                  </a:lnTo>
                  <a:lnTo>
                    <a:pt x="63500" y="22860"/>
                  </a:lnTo>
                  <a:lnTo>
                    <a:pt x="53340" y="30480"/>
                  </a:lnTo>
                  <a:lnTo>
                    <a:pt x="45720" y="39370"/>
                  </a:lnTo>
                  <a:lnTo>
                    <a:pt x="36830" y="48260"/>
                  </a:lnTo>
                  <a:lnTo>
                    <a:pt x="30480" y="57150"/>
                  </a:lnTo>
                  <a:lnTo>
                    <a:pt x="25400" y="67310"/>
                  </a:lnTo>
                  <a:lnTo>
                    <a:pt x="20320" y="77470"/>
                  </a:lnTo>
                  <a:lnTo>
                    <a:pt x="16510" y="91440"/>
                  </a:lnTo>
                  <a:lnTo>
                    <a:pt x="13970" y="107950"/>
                  </a:lnTo>
                  <a:lnTo>
                    <a:pt x="12700" y="125730"/>
                  </a:lnTo>
                  <a:lnTo>
                    <a:pt x="13970" y="140970"/>
                  </a:lnTo>
                  <a:lnTo>
                    <a:pt x="17780" y="154940"/>
                  </a:lnTo>
                  <a:lnTo>
                    <a:pt x="21590" y="167640"/>
                  </a:lnTo>
                  <a:lnTo>
                    <a:pt x="29210" y="177800"/>
                  </a:lnTo>
                  <a:lnTo>
                    <a:pt x="36830" y="187960"/>
                  </a:lnTo>
                  <a:lnTo>
                    <a:pt x="68580" y="219710"/>
                  </a:lnTo>
                  <a:lnTo>
                    <a:pt x="81280" y="224790"/>
                  </a:lnTo>
                  <a:lnTo>
                    <a:pt x="96520" y="228600"/>
                  </a:lnTo>
                  <a:lnTo>
                    <a:pt x="113030" y="229870"/>
                  </a:lnTo>
                  <a:lnTo>
                    <a:pt x="129540" y="231140"/>
                  </a:lnTo>
                  <a:lnTo>
                    <a:pt x="147320" y="229870"/>
                  </a:lnTo>
                  <a:lnTo>
                    <a:pt x="165100" y="227330"/>
                  </a:lnTo>
                  <a:lnTo>
                    <a:pt x="180340" y="226060"/>
                  </a:lnTo>
                  <a:lnTo>
                    <a:pt x="193040" y="222250"/>
                  </a:lnTo>
                  <a:lnTo>
                    <a:pt x="205740" y="219710"/>
                  </a:lnTo>
                  <a:lnTo>
                    <a:pt x="217170" y="215900"/>
                  </a:lnTo>
                  <a:lnTo>
                    <a:pt x="226060" y="210820"/>
                  </a:lnTo>
                  <a:lnTo>
                    <a:pt x="262890" y="1816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1327150" y="3430270"/>
            <a:ext cx="1441451" cy="989331"/>
            <a:chOff x="1327150" y="3430270"/>
            <a:chExt cx="1441451" cy="989331"/>
          </a:xfrm>
        </p:grpSpPr>
        <p:sp>
          <p:nvSpPr>
            <p:cNvPr id="151" name="Freeform 150"/>
            <p:cNvSpPr/>
            <p:nvPr/>
          </p:nvSpPr>
          <p:spPr>
            <a:xfrm>
              <a:off x="1327150" y="4051300"/>
              <a:ext cx="336551" cy="368301"/>
            </a:xfrm>
            <a:custGeom>
              <a:avLst/>
              <a:gdLst/>
              <a:ahLst/>
              <a:cxnLst/>
              <a:rect l="0" t="0" r="0" b="0"/>
              <a:pathLst>
                <a:path w="336551" h="368301">
                  <a:moveTo>
                    <a:pt x="0" y="368300"/>
                  </a:moveTo>
                  <a:lnTo>
                    <a:pt x="10160" y="346710"/>
                  </a:lnTo>
                  <a:lnTo>
                    <a:pt x="17780" y="334010"/>
                  </a:lnTo>
                  <a:lnTo>
                    <a:pt x="34290" y="304800"/>
                  </a:lnTo>
                  <a:lnTo>
                    <a:pt x="63500" y="255270"/>
                  </a:lnTo>
                  <a:lnTo>
                    <a:pt x="81280" y="227330"/>
                  </a:lnTo>
                  <a:lnTo>
                    <a:pt x="88900" y="214630"/>
                  </a:lnTo>
                  <a:lnTo>
                    <a:pt x="96520" y="203200"/>
                  </a:lnTo>
                  <a:lnTo>
                    <a:pt x="104140" y="194310"/>
                  </a:lnTo>
                  <a:lnTo>
                    <a:pt x="111760" y="185420"/>
                  </a:lnTo>
                  <a:lnTo>
                    <a:pt x="119380" y="176530"/>
                  </a:lnTo>
                  <a:lnTo>
                    <a:pt x="138430" y="156210"/>
                  </a:lnTo>
                  <a:lnTo>
                    <a:pt x="199390" y="95250"/>
                  </a:lnTo>
                  <a:lnTo>
                    <a:pt x="209550" y="85090"/>
                  </a:lnTo>
                  <a:lnTo>
                    <a:pt x="220980" y="76200"/>
                  </a:lnTo>
                  <a:lnTo>
                    <a:pt x="231140" y="68580"/>
                  </a:lnTo>
                  <a:lnTo>
                    <a:pt x="241300" y="60960"/>
                  </a:lnTo>
                  <a:lnTo>
                    <a:pt x="262890" y="45720"/>
                  </a:lnTo>
                  <a:lnTo>
                    <a:pt x="283210" y="31750"/>
                  </a:lnTo>
                  <a:lnTo>
                    <a:pt x="3365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1676400" y="3750310"/>
              <a:ext cx="186691" cy="322581"/>
            </a:xfrm>
            <a:custGeom>
              <a:avLst/>
              <a:gdLst/>
              <a:ahLst/>
              <a:cxnLst/>
              <a:rect l="0" t="0" r="0" b="0"/>
              <a:pathLst>
                <a:path w="186691" h="322581">
                  <a:moveTo>
                    <a:pt x="176530" y="6350"/>
                  </a:moveTo>
                  <a:lnTo>
                    <a:pt x="160020" y="0"/>
                  </a:lnTo>
                  <a:lnTo>
                    <a:pt x="149860" y="0"/>
                  </a:lnTo>
                  <a:lnTo>
                    <a:pt x="139700" y="1270"/>
                  </a:lnTo>
                  <a:lnTo>
                    <a:pt x="127000" y="2540"/>
                  </a:lnTo>
                  <a:lnTo>
                    <a:pt x="115570" y="5080"/>
                  </a:lnTo>
                  <a:lnTo>
                    <a:pt x="104140" y="7620"/>
                  </a:lnTo>
                  <a:lnTo>
                    <a:pt x="92710" y="10160"/>
                  </a:lnTo>
                  <a:lnTo>
                    <a:pt x="82550" y="15240"/>
                  </a:lnTo>
                  <a:lnTo>
                    <a:pt x="71120" y="20320"/>
                  </a:lnTo>
                  <a:lnTo>
                    <a:pt x="60960" y="26670"/>
                  </a:lnTo>
                  <a:lnTo>
                    <a:pt x="50800" y="31750"/>
                  </a:lnTo>
                  <a:lnTo>
                    <a:pt x="29210" y="45720"/>
                  </a:lnTo>
                  <a:lnTo>
                    <a:pt x="20320" y="52070"/>
                  </a:lnTo>
                  <a:lnTo>
                    <a:pt x="11430" y="59690"/>
                  </a:lnTo>
                  <a:lnTo>
                    <a:pt x="3810" y="66040"/>
                  </a:lnTo>
                  <a:lnTo>
                    <a:pt x="0" y="76200"/>
                  </a:lnTo>
                  <a:lnTo>
                    <a:pt x="0" y="88900"/>
                  </a:lnTo>
                  <a:lnTo>
                    <a:pt x="2540" y="104140"/>
                  </a:lnTo>
                  <a:lnTo>
                    <a:pt x="8890" y="114300"/>
                  </a:lnTo>
                  <a:lnTo>
                    <a:pt x="15240" y="123190"/>
                  </a:lnTo>
                  <a:lnTo>
                    <a:pt x="22860" y="129540"/>
                  </a:lnTo>
                  <a:lnTo>
                    <a:pt x="31750" y="134620"/>
                  </a:lnTo>
                  <a:lnTo>
                    <a:pt x="41910" y="139700"/>
                  </a:lnTo>
                  <a:lnTo>
                    <a:pt x="52070" y="144780"/>
                  </a:lnTo>
                  <a:lnTo>
                    <a:pt x="62230" y="148590"/>
                  </a:lnTo>
                  <a:lnTo>
                    <a:pt x="72390" y="152400"/>
                  </a:lnTo>
                  <a:lnTo>
                    <a:pt x="82550" y="156210"/>
                  </a:lnTo>
                  <a:lnTo>
                    <a:pt x="93980" y="160020"/>
                  </a:lnTo>
                  <a:lnTo>
                    <a:pt x="106680" y="163830"/>
                  </a:lnTo>
                  <a:lnTo>
                    <a:pt x="119380" y="167640"/>
                  </a:lnTo>
                  <a:lnTo>
                    <a:pt x="143510" y="173990"/>
                  </a:lnTo>
                  <a:lnTo>
                    <a:pt x="153670" y="177800"/>
                  </a:lnTo>
                  <a:lnTo>
                    <a:pt x="163830" y="182880"/>
                  </a:lnTo>
                  <a:lnTo>
                    <a:pt x="172720" y="187960"/>
                  </a:lnTo>
                  <a:lnTo>
                    <a:pt x="181610" y="194310"/>
                  </a:lnTo>
                  <a:lnTo>
                    <a:pt x="185420" y="203200"/>
                  </a:lnTo>
                  <a:lnTo>
                    <a:pt x="186690" y="213360"/>
                  </a:lnTo>
                  <a:lnTo>
                    <a:pt x="186690" y="224790"/>
                  </a:lnTo>
                  <a:lnTo>
                    <a:pt x="185420" y="234950"/>
                  </a:lnTo>
                  <a:lnTo>
                    <a:pt x="180340" y="243840"/>
                  </a:lnTo>
                  <a:lnTo>
                    <a:pt x="176530" y="252730"/>
                  </a:lnTo>
                  <a:lnTo>
                    <a:pt x="163830" y="271780"/>
                  </a:lnTo>
                  <a:lnTo>
                    <a:pt x="157480" y="280670"/>
                  </a:lnTo>
                  <a:lnTo>
                    <a:pt x="149860" y="289560"/>
                  </a:lnTo>
                  <a:lnTo>
                    <a:pt x="140970" y="295910"/>
                  </a:lnTo>
                  <a:lnTo>
                    <a:pt x="132080" y="300990"/>
                  </a:lnTo>
                  <a:lnTo>
                    <a:pt x="121920" y="306070"/>
                  </a:lnTo>
                  <a:lnTo>
                    <a:pt x="111760" y="309880"/>
                  </a:lnTo>
                  <a:lnTo>
                    <a:pt x="81280" y="3225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1838960" y="3877310"/>
              <a:ext cx="151131" cy="110491"/>
            </a:xfrm>
            <a:custGeom>
              <a:avLst/>
              <a:gdLst/>
              <a:ahLst/>
              <a:cxnLst/>
              <a:rect l="0" t="0" r="0" b="0"/>
              <a:pathLst>
                <a:path w="151131" h="110491">
                  <a:moveTo>
                    <a:pt x="55880" y="5080"/>
                  </a:moveTo>
                  <a:lnTo>
                    <a:pt x="39370" y="0"/>
                  </a:lnTo>
                  <a:lnTo>
                    <a:pt x="31750" y="1270"/>
                  </a:lnTo>
                  <a:lnTo>
                    <a:pt x="25400" y="3810"/>
                  </a:lnTo>
                  <a:lnTo>
                    <a:pt x="17780" y="7620"/>
                  </a:lnTo>
                  <a:lnTo>
                    <a:pt x="11430" y="15240"/>
                  </a:lnTo>
                  <a:lnTo>
                    <a:pt x="6350" y="25400"/>
                  </a:lnTo>
                  <a:lnTo>
                    <a:pt x="2540" y="35560"/>
                  </a:lnTo>
                  <a:lnTo>
                    <a:pt x="0" y="48260"/>
                  </a:lnTo>
                  <a:lnTo>
                    <a:pt x="0" y="60960"/>
                  </a:lnTo>
                  <a:lnTo>
                    <a:pt x="1270" y="73660"/>
                  </a:lnTo>
                  <a:lnTo>
                    <a:pt x="6350" y="85090"/>
                  </a:lnTo>
                  <a:lnTo>
                    <a:pt x="15240" y="95250"/>
                  </a:lnTo>
                  <a:lnTo>
                    <a:pt x="25400" y="104140"/>
                  </a:lnTo>
                  <a:lnTo>
                    <a:pt x="39370" y="107950"/>
                  </a:lnTo>
                  <a:lnTo>
                    <a:pt x="55880" y="110490"/>
                  </a:lnTo>
                  <a:lnTo>
                    <a:pt x="73660" y="110490"/>
                  </a:lnTo>
                  <a:lnTo>
                    <a:pt x="90170" y="107950"/>
                  </a:lnTo>
                  <a:lnTo>
                    <a:pt x="105410" y="104140"/>
                  </a:lnTo>
                  <a:lnTo>
                    <a:pt x="151130" y="901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2010410" y="3830320"/>
              <a:ext cx="116841" cy="110491"/>
            </a:xfrm>
            <a:custGeom>
              <a:avLst/>
              <a:gdLst/>
              <a:ahLst/>
              <a:cxnLst/>
              <a:rect l="0" t="0" r="0" b="0"/>
              <a:pathLst>
                <a:path w="116841" h="110491">
                  <a:moveTo>
                    <a:pt x="43180" y="0"/>
                  </a:moveTo>
                  <a:lnTo>
                    <a:pt x="25400" y="11430"/>
                  </a:lnTo>
                  <a:lnTo>
                    <a:pt x="20320" y="17780"/>
                  </a:lnTo>
                  <a:lnTo>
                    <a:pt x="13970" y="25400"/>
                  </a:lnTo>
                  <a:lnTo>
                    <a:pt x="10160" y="34290"/>
                  </a:lnTo>
                  <a:lnTo>
                    <a:pt x="6350" y="45720"/>
                  </a:lnTo>
                  <a:lnTo>
                    <a:pt x="5080" y="57150"/>
                  </a:lnTo>
                  <a:lnTo>
                    <a:pt x="3810" y="69850"/>
                  </a:lnTo>
                  <a:lnTo>
                    <a:pt x="5080" y="80010"/>
                  </a:lnTo>
                  <a:lnTo>
                    <a:pt x="7620" y="90170"/>
                  </a:lnTo>
                  <a:lnTo>
                    <a:pt x="12700" y="97790"/>
                  </a:lnTo>
                  <a:lnTo>
                    <a:pt x="22860" y="104140"/>
                  </a:lnTo>
                  <a:lnTo>
                    <a:pt x="36830" y="107950"/>
                  </a:lnTo>
                  <a:lnTo>
                    <a:pt x="52070" y="110490"/>
                  </a:lnTo>
                  <a:lnTo>
                    <a:pt x="66040" y="110490"/>
                  </a:lnTo>
                  <a:lnTo>
                    <a:pt x="76200" y="106680"/>
                  </a:lnTo>
                  <a:lnTo>
                    <a:pt x="86360" y="102870"/>
                  </a:lnTo>
                  <a:lnTo>
                    <a:pt x="95250" y="96520"/>
                  </a:lnTo>
                  <a:lnTo>
                    <a:pt x="102870" y="88900"/>
                  </a:lnTo>
                  <a:lnTo>
                    <a:pt x="111760" y="80010"/>
                  </a:lnTo>
                  <a:lnTo>
                    <a:pt x="115570" y="69850"/>
                  </a:lnTo>
                  <a:lnTo>
                    <a:pt x="116840" y="58420"/>
                  </a:lnTo>
                  <a:lnTo>
                    <a:pt x="116840" y="45720"/>
                  </a:lnTo>
                  <a:lnTo>
                    <a:pt x="110490" y="36830"/>
                  </a:lnTo>
                  <a:lnTo>
                    <a:pt x="100330" y="29210"/>
                  </a:lnTo>
                  <a:lnTo>
                    <a:pt x="88900" y="22860"/>
                  </a:lnTo>
                  <a:lnTo>
                    <a:pt x="74930" y="19050"/>
                  </a:lnTo>
                  <a:lnTo>
                    <a:pt x="62230" y="16510"/>
                  </a:ln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2115820" y="3683000"/>
              <a:ext cx="114301" cy="189231"/>
            </a:xfrm>
            <a:custGeom>
              <a:avLst/>
              <a:gdLst/>
              <a:ahLst/>
              <a:cxnLst/>
              <a:rect l="0" t="0" r="0" b="0"/>
              <a:pathLst>
                <a:path w="114301" h="189231">
                  <a:moveTo>
                    <a:pt x="53340" y="0"/>
                  </a:moveTo>
                  <a:lnTo>
                    <a:pt x="53340" y="21590"/>
                  </a:lnTo>
                  <a:lnTo>
                    <a:pt x="54610" y="35560"/>
                  </a:lnTo>
                  <a:lnTo>
                    <a:pt x="55880" y="52070"/>
                  </a:lnTo>
                  <a:lnTo>
                    <a:pt x="58420" y="69850"/>
                  </a:lnTo>
                  <a:lnTo>
                    <a:pt x="60960" y="85090"/>
                  </a:lnTo>
                  <a:lnTo>
                    <a:pt x="64770" y="99060"/>
                  </a:lnTo>
                  <a:lnTo>
                    <a:pt x="67310" y="111760"/>
                  </a:lnTo>
                  <a:lnTo>
                    <a:pt x="71120" y="123190"/>
                  </a:lnTo>
                  <a:lnTo>
                    <a:pt x="77470" y="146050"/>
                  </a:lnTo>
                  <a:lnTo>
                    <a:pt x="82550" y="157480"/>
                  </a:lnTo>
                  <a:lnTo>
                    <a:pt x="87630" y="171450"/>
                  </a:lnTo>
                  <a:lnTo>
                    <a:pt x="93980" y="184150"/>
                  </a:lnTo>
                  <a:lnTo>
                    <a:pt x="99060" y="189230"/>
                  </a:lnTo>
                  <a:lnTo>
                    <a:pt x="104140" y="189230"/>
                  </a:lnTo>
                  <a:lnTo>
                    <a:pt x="107950" y="185420"/>
                  </a:lnTo>
                  <a:lnTo>
                    <a:pt x="110490" y="179070"/>
                  </a:lnTo>
                  <a:lnTo>
                    <a:pt x="113030" y="168910"/>
                  </a:lnTo>
                  <a:lnTo>
                    <a:pt x="114300" y="158750"/>
                  </a:lnTo>
                  <a:lnTo>
                    <a:pt x="113030" y="146050"/>
                  </a:lnTo>
                  <a:lnTo>
                    <a:pt x="111760" y="133350"/>
                  </a:lnTo>
                  <a:lnTo>
                    <a:pt x="110490" y="120650"/>
                  </a:lnTo>
                  <a:lnTo>
                    <a:pt x="105410" y="115570"/>
                  </a:lnTo>
                  <a:lnTo>
                    <a:pt x="97790" y="115570"/>
                  </a:lnTo>
                  <a:lnTo>
                    <a:pt x="90170" y="119380"/>
                  </a:lnTo>
                  <a:lnTo>
                    <a:pt x="82550" y="123190"/>
                  </a:lnTo>
                  <a:lnTo>
                    <a:pt x="74930" y="129540"/>
                  </a:lnTo>
                  <a:lnTo>
                    <a:pt x="67310" y="134620"/>
                  </a:lnTo>
                  <a:lnTo>
                    <a:pt x="59690" y="140970"/>
                  </a:lnTo>
                  <a:lnTo>
                    <a:pt x="50800" y="144780"/>
                  </a:lnTo>
                  <a:lnTo>
                    <a:pt x="40640" y="149860"/>
                  </a:lnTo>
                  <a:lnTo>
                    <a:pt x="31750" y="154940"/>
                  </a:lnTo>
                  <a:lnTo>
                    <a:pt x="24130" y="160020"/>
                  </a:lnTo>
                  <a:lnTo>
                    <a:pt x="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2242820" y="3651250"/>
              <a:ext cx="41911" cy="252731"/>
            </a:xfrm>
            <a:custGeom>
              <a:avLst/>
              <a:gdLst/>
              <a:ahLst/>
              <a:cxnLst/>
              <a:rect l="0" t="0" r="0" b="0"/>
              <a:pathLst>
                <a:path w="41911" h="252731">
                  <a:moveTo>
                    <a:pt x="0" y="0"/>
                  </a:moveTo>
                  <a:lnTo>
                    <a:pt x="0" y="69850"/>
                  </a:lnTo>
                  <a:lnTo>
                    <a:pt x="1270" y="85090"/>
                  </a:lnTo>
                  <a:lnTo>
                    <a:pt x="2540" y="99060"/>
                  </a:lnTo>
                  <a:lnTo>
                    <a:pt x="5080" y="111760"/>
                  </a:lnTo>
                  <a:lnTo>
                    <a:pt x="7620" y="124460"/>
                  </a:lnTo>
                  <a:lnTo>
                    <a:pt x="7620" y="138430"/>
                  </a:lnTo>
                  <a:lnTo>
                    <a:pt x="8890" y="151130"/>
                  </a:lnTo>
                  <a:lnTo>
                    <a:pt x="10160" y="163830"/>
                  </a:lnTo>
                  <a:lnTo>
                    <a:pt x="12700" y="176530"/>
                  </a:lnTo>
                  <a:lnTo>
                    <a:pt x="15240" y="187960"/>
                  </a:lnTo>
                  <a:lnTo>
                    <a:pt x="17780" y="199390"/>
                  </a:lnTo>
                  <a:lnTo>
                    <a:pt x="21590" y="209550"/>
                  </a:lnTo>
                  <a:lnTo>
                    <a:pt x="4191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2322830" y="3703320"/>
              <a:ext cx="140971" cy="196851"/>
            </a:xfrm>
            <a:custGeom>
              <a:avLst/>
              <a:gdLst/>
              <a:ahLst/>
              <a:cxnLst/>
              <a:rect l="0" t="0" r="0" b="0"/>
              <a:pathLst>
                <a:path w="140971" h="196851">
                  <a:moveTo>
                    <a:pt x="77470" y="0"/>
                  </a:moveTo>
                  <a:lnTo>
                    <a:pt x="60960" y="6350"/>
                  </a:lnTo>
                  <a:lnTo>
                    <a:pt x="52070" y="10160"/>
                  </a:lnTo>
                  <a:lnTo>
                    <a:pt x="43180" y="15240"/>
                  </a:lnTo>
                  <a:lnTo>
                    <a:pt x="34290" y="20320"/>
                  </a:lnTo>
                  <a:lnTo>
                    <a:pt x="26670" y="29210"/>
                  </a:lnTo>
                  <a:lnTo>
                    <a:pt x="20320" y="39370"/>
                  </a:lnTo>
                  <a:lnTo>
                    <a:pt x="13970" y="50800"/>
                  </a:lnTo>
                  <a:lnTo>
                    <a:pt x="10160" y="62230"/>
                  </a:lnTo>
                  <a:lnTo>
                    <a:pt x="5080" y="73660"/>
                  </a:lnTo>
                  <a:lnTo>
                    <a:pt x="1270" y="83820"/>
                  </a:lnTo>
                  <a:lnTo>
                    <a:pt x="0" y="95250"/>
                  </a:lnTo>
                  <a:lnTo>
                    <a:pt x="0" y="105410"/>
                  </a:lnTo>
                  <a:lnTo>
                    <a:pt x="1270" y="115570"/>
                  </a:lnTo>
                  <a:lnTo>
                    <a:pt x="5080" y="129540"/>
                  </a:lnTo>
                  <a:lnTo>
                    <a:pt x="8890" y="143510"/>
                  </a:lnTo>
                  <a:lnTo>
                    <a:pt x="13970" y="158750"/>
                  </a:lnTo>
                  <a:lnTo>
                    <a:pt x="21590" y="171450"/>
                  </a:lnTo>
                  <a:lnTo>
                    <a:pt x="29210" y="182880"/>
                  </a:lnTo>
                  <a:lnTo>
                    <a:pt x="38100" y="191770"/>
                  </a:lnTo>
                  <a:lnTo>
                    <a:pt x="48260" y="195580"/>
                  </a:lnTo>
                  <a:lnTo>
                    <a:pt x="58420" y="196850"/>
                  </a:lnTo>
                  <a:lnTo>
                    <a:pt x="68580" y="194310"/>
                  </a:lnTo>
                  <a:lnTo>
                    <a:pt x="76200" y="189230"/>
                  </a:lnTo>
                  <a:lnTo>
                    <a:pt x="82550" y="182880"/>
                  </a:lnTo>
                  <a:lnTo>
                    <a:pt x="87630" y="173990"/>
                  </a:lnTo>
                  <a:lnTo>
                    <a:pt x="92710" y="163830"/>
                  </a:lnTo>
                  <a:lnTo>
                    <a:pt x="96520" y="149860"/>
                  </a:lnTo>
                  <a:lnTo>
                    <a:pt x="101600" y="135890"/>
                  </a:lnTo>
                  <a:lnTo>
                    <a:pt x="102870" y="119380"/>
                  </a:lnTo>
                  <a:lnTo>
                    <a:pt x="102870" y="102870"/>
                  </a:lnTo>
                  <a:lnTo>
                    <a:pt x="101600" y="86360"/>
                  </a:lnTo>
                  <a:lnTo>
                    <a:pt x="99060" y="80010"/>
                  </a:lnTo>
                  <a:lnTo>
                    <a:pt x="96520" y="80010"/>
                  </a:lnTo>
                  <a:lnTo>
                    <a:pt x="93980" y="85090"/>
                  </a:lnTo>
                  <a:lnTo>
                    <a:pt x="92710" y="92710"/>
                  </a:lnTo>
                  <a:lnTo>
                    <a:pt x="93980" y="100330"/>
                  </a:lnTo>
                  <a:lnTo>
                    <a:pt x="95250" y="109220"/>
                  </a:lnTo>
                  <a:lnTo>
                    <a:pt x="99060" y="118110"/>
                  </a:lnTo>
                  <a:lnTo>
                    <a:pt x="104140" y="128270"/>
                  </a:lnTo>
                  <a:lnTo>
                    <a:pt x="109220" y="138430"/>
                  </a:lnTo>
                  <a:lnTo>
                    <a:pt x="114300" y="147320"/>
                  </a:lnTo>
                  <a:lnTo>
                    <a:pt x="120650" y="156210"/>
                  </a:lnTo>
                  <a:lnTo>
                    <a:pt x="14097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2495550" y="3644900"/>
              <a:ext cx="147321" cy="163831"/>
            </a:xfrm>
            <a:custGeom>
              <a:avLst/>
              <a:gdLst/>
              <a:ahLst/>
              <a:cxnLst/>
              <a:rect l="0" t="0" r="0" b="0"/>
              <a:pathLst>
                <a:path w="147321" h="163831">
                  <a:moveTo>
                    <a:pt x="20320" y="58420"/>
                  </a:moveTo>
                  <a:lnTo>
                    <a:pt x="15240" y="76200"/>
                  </a:lnTo>
                  <a:lnTo>
                    <a:pt x="13970" y="86360"/>
                  </a:lnTo>
                  <a:lnTo>
                    <a:pt x="12700" y="99060"/>
                  </a:lnTo>
                  <a:lnTo>
                    <a:pt x="11430" y="114300"/>
                  </a:lnTo>
                  <a:lnTo>
                    <a:pt x="10160" y="127000"/>
                  </a:lnTo>
                  <a:lnTo>
                    <a:pt x="7620" y="139700"/>
                  </a:lnTo>
                  <a:lnTo>
                    <a:pt x="5080" y="151130"/>
                  </a:lnTo>
                  <a:lnTo>
                    <a:pt x="3810" y="154940"/>
                  </a:lnTo>
                  <a:lnTo>
                    <a:pt x="2540" y="152400"/>
                  </a:lnTo>
                  <a:lnTo>
                    <a:pt x="1270" y="146050"/>
                  </a:lnTo>
                  <a:lnTo>
                    <a:pt x="1270" y="134620"/>
                  </a:lnTo>
                  <a:lnTo>
                    <a:pt x="0" y="102870"/>
                  </a:lnTo>
                  <a:lnTo>
                    <a:pt x="2540" y="88900"/>
                  </a:lnTo>
                  <a:lnTo>
                    <a:pt x="6350" y="74930"/>
                  </a:lnTo>
                  <a:lnTo>
                    <a:pt x="11430" y="62230"/>
                  </a:lnTo>
                  <a:lnTo>
                    <a:pt x="19050" y="39370"/>
                  </a:lnTo>
                  <a:lnTo>
                    <a:pt x="22860" y="27940"/>
                  </a:lnTo>
                  <a:lnTo>
                    <a:pt x="30480" y="19050"/>
                  </a:lnTo>
                  <a:lnTo>
                    <a:pt x="40640" y="10160"/>
                  </a:lnTo>
                  <a:lnTo>
                    <a:pt x="50800" y="1270"/>
                  </a:lnTo>
                  <a:lnTo>
                    <a:pt x="63500" y="0"/>
                  </a:lnTo>
                  <a:lnTo>
                    <a:pt x="76200" y="2540"/>
                  </a:lnTo>
                  <a:lnTo>
                    <a:pt x="88900" y="6350"/>
                  </a:lnTo>
                  <a:lnTo>
                    <a:pt x="99060" y="13970"/>
                  </a:lnTo>
                  <a:lnTo>
                    <a:pt x="106680" y="21590"/>
                  </a:lnTo>
                  <a:lnTo>
                    <a:pt x="113030" y="30480"/>
                  </a:lnTo>
                  <a:lnTo>
                    <a:pt x="118110" y="40640"/>
                  </a:lnTo>
                  <a:lnTo>
                    <a:pt x="123190" y="49530"/>
                  </a:lnTo>
                  <a:lnTo>
                    <a:pt x="128270" y="59690"/>
                  </a:lnTo>
                  <a:lnTo>
                    <a:pt x="132080" y="69850"/>
                  </a:lnTo>
                  <a:lnTo>
                    <a:pt x="139700" y="91440"/>
                  </a:lnTo>
                  <a:lnTo>
                    <a:pt x="142240" y="102870"/>
                  </a:lnTo>
                  <a:lnTo>
                    <a:pt x="143510" y="114300"/>
                  </a:lnTo>
                  <a:lnTo>
                    <a:pt x="147320" y="1638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2622550" y="3430270"/>
              <a:ext cx="146051" cy="368301"/>
            </a:xfrm>
            <a:custGeom>
              <a:avLst/>
              <a:gdLst/>
              <a:ahLst/>
              <a:cxnLst/>
              <a:rect l="0" t="0" r="0" b="0"/>
              <a:pathLst>
                <a:path w="146051" h="368301">
                  <a:moveTo>
                    <a:pt x="104140" y="0"/>
                  </a:moveTo>
                  <a:lnTo>
                    <a:pt x="99060" y="16510"/>
                  </a:lnTo>
                  <a:lnTo>
                    <a:pt x="96520" y="27940"/>
                  </a:lnTo>
                  <a:lnTo>
                    <a:pt x="96520" y="40640"/>
                  </a:lnTo>
                  <a:lnTo>
                    <a:pt x="95250" y="54610"/>
                  </a:lnTo>
                  <a:lnTo>
                    <a:pt x="96520" y="68580"/>
                  </a:lnTo>
                  <a:lnTo>
                    <a:pt x="97790" y="80010"/>
                  </a:lnTo>
                  <a:lnTo>
                    <a:pt x="100330" y="92710"/>
                  </a:lnTo>
                  <a:lnTo>
                    <a:pt x="105410" y="118110"/>
                  </a:lnTo>
                  <a:lnTo>
                    <a:pt x="109220" y="130810"/>
                  </a:lnTo>
                  <a:lnTo>
                    <a:pt x="111760" y="143510"/>
                  </a:lnTo>
                  <a:lnTo>
                    <a:pt x="118110" y="166370"/>
                  </a:lnTo>
                  <a:lnTo>
                    <a:pt x="129540" y="199390"/>
                  </a:lnTo>
                  <a:lnTo>
                    <a:pt x="133350" y="210820"/>
                  </a:lnTo>
                  <a:lnTo>
                    <a:pt x="139700" y="223520"/>
                  </a:lnTo>
                  <a:lnTo>
                    <a:pt x="144780" y="237490"/>
                  </a:lnTo>
                  <a:lnTo>
                    <a:pt x="146050" y="243840"/>
                  </a:lnTo>
                  <a:lnTo>
                    <a:pt x="142240" y="245110"/>
                  </a:lnTo>
                  <a:lnTo>
                    <a:pt x="137160" y="243840"/>
                  </a:lnTo>
                  <a:lnTo>
                    <a:pt x="127000" y="241300"/>
                  </a:lnTo>
                  <a:lnTo>
                    <a:pt x="114300" y="236220"/>
                  </a:lnTo>
                  <a:lnTo>
                    <a:pt x="100330" y="231140"/>
                  </a:lnTo>
                  <a:lnTo>
                    <a:pt x="83820" y="229870"/>
                  </a:lnTo>
                  <a:lnTo>
                    <a:pt x="66040" y="232410"/>
                  </a:lnTo>
                  <a:lnTo>
                    <a:pt x="46990" y="234950"/>
                  </a:lnTo>
                  <a:lnTo>
                    <a:pt x="33020" y="241300"/>
                  </a:lnTo>
                  <a:lnTo>
                    <a:pt x="20320" y="248920"/>
                  </a:lnTo>
                  <a:lnTo>
                    <a:pt x="10160" y="256540"/>
                  </a:lnTo>
                  <a:lnTo>
                    <a:pt x="3810" y="267970"/>
                  </a:lnTo>
                  <a:lnTo>
                    <a:pt x="1270" y="281940"/>
                  </a:lnTo>
                  <a:lnTo>
                    <a:pt x="0" y="297180"/>
                  </a:lnTo>
                  <a:lnTo>
                    <a:pt x="6350" y="308610"/>
                  </a:lnTo>
                  <a:lnTo>
                    <a:pt x="15240" y="318770"/>
                  </a:lnTo>
                  <a:lnTo>
                    <a:pt x="27940" y="328930"/>
                  </a:lnTo>
                  <a:lnTo>
                    <a:pt x="41910" y="336550"/>
                  </a:lnTo>
                  <a:lnTo>
                    <a:pt x="55880" y="345440"/>
                  </a:lnTo>
                  <a:lnTo>
                    <a:pt x="10414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1400810" y="5388610"/>
            <a:ext cx="1894841" cy="1031241"/>
            <a:chOff x="1400810" y="5388610"/>
            <a:chExt cx="1894841" cy="1031241"/>
          </a:xfrm>
        </p:grpSpPr>
        <p:sp>
          <p:nvSpPr>
            <p:cNvPr id="161" name="Freeform 160"/>
            <p:cNvSpPr/>
            <p:nvPr/>
          </p:nvSpPr>
          <p:spPr>
            <a:xfrm>
              <a:off x="1400810" y="6061710"/>
              <a:ext cx="231141" cy="228601"/>
            </a:xfrm>
            <a:custGeom>
              <a:avLst/>
              <a:gdLst/>
              <a:ahLst/>
              <a:cxnLst/>
              <a:rect l="0" t="0" r="0" b="0"/>
              <a:pathLst>
                <a:path w="231141" h="228601">
                  <a:moveTo>
                    <a:pt x="0" y="0"/>
                  </a:moveTo>
                  <a:lnTo>
                    <a:pt x="5080" y="34290"/>
                  </a:lnTo>
                  <a:lnTo>
                    <a:pt x="8890" y="46990"/>
                  </a:lnTo>
                  <a:lnTo>
                    <a:pt x="13970" y="59690"/>
                  </a:lnTo>
                  <a:lnTo>
                    <a:pt x="39370" y="110490"/>
                  </a:lnTo>
                  <a:lnTo>
                    <a:pt x="45720" y="123190"/>
                  </a:lnTo>
                  <a:lnTo>
                    <a:pt x="52070" y="134620"/>
                  </a:lnTo>
                  <a:lnTo>
                    <a:pt x="66040" y="157480"/>
                  </a:lnTo>
                  <a:lnTo>
                    <a:pt x="80010" y="179070"/>
                  </a:lnTo>
                  <a:lnTo>
                    <a:pt x="88900" y="187960"/>
                  </a:lnTo>
                  <a:lnTo>
                    <a:pt x="97790" y="194310"/>
                  </a:lnTo>
                  <a:lnTo>
                    <a:pt x="106680" y="199390"/>
                  </a:lnTo>
                  <a:lnTo>
                    <a:pt x="115570" y="205740"/>
                  </a:lnTo>
                  <a:lnTo>
                    <a:pt x="123190" y="212090"/>
                  </a:lnTo>
                  <a:lnTo>
                    <a:pt x="130810" y="218440"/>
                  </a:lnTo>
                  <a:lnTo>
                    <a:pt x="142240" y="223520"/>
                  </a:lnTo>
                  <a:lnTo>
                    <a:pt x="156210" y="226060"/>
                  </a:lnTo>
                  <a:lnTo>
                    <a:pt x="170180" y="228600"/>
                  </a:lnTo>
                  <a:lnTo>
                    <a:pt x="182880" y="227330"/>
                  </a:lnTo>
                  <a:lnTo>
                    <a:pt x="195580" y="224790"/>
                  </a:lnTo>
                  <a:lnTo>
                    <a:pt x="23114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1644650" y="6061710"/>
              <a:ext cx="231141" cy="358141"/>
            </a:xfrm>
            <a:custGeom>
              <a:avLst/>
              <a:gdLst/>
              <a:ahLst/>
              <a:cxnLst/>
              <a:rect l="0" t="0" r="0" b="0"/>
              <a:pathLst>
                <a:path w="231141" h="358141">
                  <a:moveTo>
                    <a:pt x="113030" y="0"/>
                  </a:moveTo>
                  <a:lnTo>
                    <a:pt x="91440" y="0"/>
                  </a:lnTo>
                  <a:lnTo>
                    <a:pt x="81280" y="3810"/>
                  </a:lnTo>
                  <a:lnTo>
                    <a:pt x="71120" y="10160"/>
                  </a:lnTo>
                  <a:lnTo>
                    <a:pt x="60960" y="17780"/>
                  </a:lnTo>
                  <a:lnTo>
                    <a:pt x="50800" y="24130"/>
                  </a:lnTo>
                  <a:lnTo>
                    <a:pt x="43180" y="31750"/>
                  </a:lnTo>
                  <a:lnTo>
                    <a:pt x="34290" y="39370"/>
                  </a:lnTo>
                  <a:lnTo>
                    <a:pt x="27940" y="48260"/>
                  </a:lnTo>
                  <a:lnTo>
                    <a:pt x="22860" y="59690"/>
                  </a:lnTo>
                  <a:lnTo>
                    <a:pt x="17780" y="71120"/>
                  </a:lnTo>
                  <a:lnTo>
                    <a:pt x="8890" y="93980"/>
                  </a:lnTo>
                  <a:lnTo>
                    <a:pt x="5080" y="105410"/>
                  </a:lnTo>
                  <a:lnTo>
                    <a:pt x="2540" y="118110"/>
                  </a:lnTo>
                  <a:lnTo>
                    <a:pt x="1270" y="133350"/>
                  </a:lnTo>
                  <a:lnTo>
                    <a:pt x="0" y="148590"/>
                  </a:lnTo>
                  <a:lnTo>
                    <a:pt x="2540" y="161290"/>
                  </a:lnTo>
                  <a:lnTo>
                    <a:pt x="7620" y="171450"/>
                  </a:lnTo>
                  <a:lnTo>
                    <a:pt x="15240" y="181610"/>
                  </a:lnTo>
                  <a:lnTo>
                    <a:pt x="26670" y="187960"/>
                  </a:lnTo>
                  <a:lnTo>
                    <a:pt x="41910" y="191770"/>
                  </a:lnTo>
                  <a:lnTo>
                    <a:pt x="58420" y="194310"/>
                  </a:lnTo>
                  <a:lnTo>
                    <a:pt x="74930" y="196850"/>
                  </a:lnTo>
                  <a:lnTo>
                    <a:pt x="90170" y="198120"/>
                  </a:lnTo>
                  <a:lnTo>
                    <a:pt x="105410" y="199390"/>
                  </a:lnTo>
                  <a:lnTo>
                    <a:pt x="139700" y="199390"/>
                  </a:lnTo>
                  <a:lnTo>
                    <a:pt x="158750" y="200660"/>
                  </a:lnTo>
                  <a:lnTo>
                    <a:pt x="175260" y="201930"/>
                  </a:lnTo>
                  <a:lnTo>
                    <a:pt x="190500" y="203200"/>
                  </a:lnTo>
                  <a:lnTo>
                    <a:pt x="203200" y="205740"/>
                  </a:lnTo>
                  <a:lnTo>
                    <a:pt x="213360" y="210820"/>
                  </a:lnTo>
                  <a:lnTo>
                    <a:pt x="220980" y="218440"/>
                  </a:lnTo>
                  <a:lnTo>
                    <a:pt x="227330" y="226060"/>
                  </a:lnTo>
                  <a:lnTo>
                    <a:pt x="229870" y="234950"/>
                  </a:lnTo>
                  <a:lnTo>
                    <a:pt x="231140" y="245110"/>
                  </a:lnTo>
                  <a:lnTo>
                    <a:pt x="231140" y="254000"/>
                  </a:lnTo>
                  <a:lnTo>
                    <a:pt x="227330" y="262890"/>
                  </a:lnTo>
                  <a:lnTo>
                    <a:pt x="223520" y="271780"/>
                  </a:lnTo>
                  <a:lnTo>
                    <a:pt x="200660" y="307340"/>
                  </a:lnTo>
                  <a:lnTo>
                    <a:pt x="191770" y="316230"/>
                  </a:lnTo>
                  <a:lnTo>
                    <a:pt x="184150" y="325120"/>
                  </a:lnTo>
                  <a:lnTo>
                    <a:pt x="173990" y="332740"/>
                  </a:lnTo>
                  <a:lnTo>
                    <a:pt x="162560" y="339090"/>
                  </a:lnTo>
                  <a:lnTo>
                    <a:pt x="148590" y="344170"/>
                  </a:lnTo>
                  <a:lnTo>
                    <a:pt x="8255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1870710" y="6167120"/>
              <a:ext cx="139701" cy="193041"/>
            </a:xfrm>
            <a:custGeom>
              <a:avLst/>
              <a:gdLst/>
              <a:ahLst/>
              <a:cxnLst/>
              <a:rect l="0" t="0" r="0" b="0"/>
              <a:pathLst>
                <a:path w="139701" h="193041">
                  <a:moveTo>
                    <a:pt x="35560" y="0"/>
                  </a:moveTo>
                  <a:lnTo>
                    <a:pt x="17780" y="17780"/>
                  </a:lnTo>
                  <a:lnTo>
                    <a:pt x="12700" y="26670"/>
                  </a:lnTo>
                  <a:lnTo>
                    <a:pt x="6350" y="38100"/>
                  </a:lnTo>
                  <a:lnTo>
                    <a:pt x="2540" y="49530"/>
                  </a:lnTo>
                  <a:lnTo>
                    <a:pt x="0" y="64770"/>
                  </a:lnTo>
                  <a:lnTo>
                    <a:pt x="0" y="82550"/>
                  </a:lnTo>
                  <a:lnTo>
                    <a:pt x="1270" y="100330"/>
                  </a:lnTo>
                  <a:lnTo>
                    <a:pt x="2540" y="116840"/>
                  </a:lnTo>
                  <a:lnTo>
                    <a:pt x="5080" y="130810"/>
                  </a:lnTo>
                  <a:lnTo>
                    <a:pt x="8890" y="143510"/>
                  </a:lnTo>
                  <a:lnTo>
                    <a:pt x="12700" y="153670"/>
                  </a:lnTo>
                  <a:lnTo>
                    <a:pt x="17780" y="163830"/>
                  </a:lnTo>
                  <a:lnTo>
                    <a:pt x="22860" y="172720"/>
                  </a:lnTo>
                  <a:lnTo>
                    <a:pt x="31750" y="179070"/>
                  </a:lnTo>
                  <a:lnTo>
                    <a:pt x="41910" y="185420"/>
                  </a:lnTo>
                  <a:lnTo>
                    <a:pt x="53340" y="190500"/>
                  </a:lnTo>
                  <a:lnTo>
                    <a:pt x="64770" y="193040"/>
                  </a:lnTo>
                  <a:lnTo>
                    <a:pt x="76200" y="193040"/>
                  </a:lnTo>
                  <a:lnTo>
                    <a:pt x="86360" y="191770"/>
                  </a:lnTo>
                  <a:lnTo>
                    <a:pt x="97790" y="190500"/>
                  </a:lnTo>
                  <a:lnTo>
                    <a:pt x="107950" y="187960"/>
                  </a:lnTo>
                  <a:lnTo>
                    <a:pt x="13970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2010410" y="6115050"/>
              <a:ext cx="140971" cy="205741"/>
            </a:xfrm>
            <a:custGeom>
              <a:avLst/>
              <a:gdLst/>
              <a:ahLst/>
              <a:cxnLst/>
              <a:rect l="0" t="0" r="0" b="0"/>
              <a:pathLst>
                <a:path w="140971" h="205741">
                  <a:moveTo>
                    <a:pt x="63500" y="0"/>
                  </a:moveTo>
                  <a:lnTo>
                    <a:pt x="52070" y="16510"/>
                  </a:lnTo>
                  <a:lnTo>
                    <a:pt x="46990" y="27940"/>
                  </a:lnTo>
                  <a:lnTo>
                    <a:pt x="40640" y="40640"/>
                  </a:lnTo>
                  <a:lnTo>
                    <a:pt x="34290" y="54610"/>
                  </a:lnTo>
                  <a:lnTo>
                    <a:pt x="31750" y="71120"/>
                  </a:lnTo>
                  <a:lnTo>
                    <a:pt x="30480" y="90170"/>
                  </a:lnTo>
                  <a:lnTo>
                    <a:pt x="30480" y="109220"/>
                  </a:lnTo>
                  <a:lnTo>
                    <a:pt x="34290" y="127000"/>
                  </a:lnTo>
                  <a:lnTo>
                    <a:pt x="38100" y="146050"/>
                  </a:lnTo>
                  <a:lnTo>
                    <a:pt x="43180" y="163830"/>
                  </a:lnTo>
                  <a:lnTo>
                    <a:pt x="49530" y="177800"/>
                  </a:lnTo>
                  <a:lnTo>
                    <a:pt x="58420" y="190500"/>
                  </a:lnTo>
                  <a:lnTo>
                    <a:pt x="67310" y="200660"/>
                  </a:lnTo>
                  <a:lnTo>
                    <a:pt x="77470" y="204470"/>
                  </a:lnTo>
                  <a:lnTo>
                    <a:pt x="88900" y="205740"/>
                  </a:lnTo>
                  <a:lnTo>
                    <a:pt x="101600" y="203200"/>
                  </a:lnTo>
                  <a:lnTo>
                    <a:pt x="111760" y="199390"/>
                  </a:lnTo>
                  <a:lnTo>
                    <a:pt x="119380" y="191770"/>
                  </a:lnTo>
                  <a:lnTo>
                    <a:pt x="124460" y="184150"/>
                  </a:lnTo>
                  <a:lnTo>
                    <a:pt x="130810" y="172720"/>
                  </a:lnTo>
                  <a:lnTo>
                    <a:pt x="134620" y="160020"/>
                  </a:lnTo>
                  <a:lnTo>
                    <a:pt x="139700" y="144780"/>
                  </a:lnTo>
                  <a:lnTo>
                    <a:pt x="140970" y="132080"/>
                  </a:lnTo>
                  <a:lnTo>
                    <a:pt x="140970" y="119380"/>
                  </a:lnTo>
                  <a:lnTo>
                    <a:pt x="139700" y="107950"/>
                  </a:lnTo>
                  <a:lnTo>
                    <a:pt x="137160" y="97790"/>
                  </a:lnTo>
                  <a:lnTo>
                    <a:pt x="132080" y="88900"/>
                  </a:lnTo>
                  <a:lnTo>
                    <a:pt x="127000" y="80010"/>
                  </a:lnTo>
                  <a:lnTo>
                    <a:pt x="120650" y="72390"/>
                  </a:lnTo>
                  <a:lnTo>
                    <a:pt x="114300" y="64770"/>
                  </a:lnTo>
                  <a:lnTo>
                    <a:pt x="107950" y="57150"/>
                  </a:lnTo>
                  <a:lnTo>
                    <a:pt x="99060" y="50800"/>
                  </a:lnTo>
                  <a:lnTo>
                    <a:pt x="88900" y="45720"/>
                  </a:lnTo>
                  <a:lnTo>
                    <a:pt x="76200" y="40640"/>
                  </a:lnTo>
                  <a:lnTo>
                    <a:pt x="66040" y="39370"/>
                  </a:lnTo>
                  <a:lnTo>
                    <a:pt x="54610" y="38100"/>
                  </a:lnTo>
                  <a:lnTo>
                    <a:pt x="43180" y="39370"/>
                  </a:lnTo>
                  <a:lnTo>
                    <a:pt x="34290" y="43180"/>
                  </a:lnTo>
                  <a:lnTo>
                    <a:pt x="25400" y="46990"/>
                  </a:lnTo>
                  <a:lnTo>
                    <a:pt x="0" y="73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2157730" y="5967730"/>
              <a:ext cx="63501" cy="304801"/>
            </a:xfrm>
            <a:custGeom>
              <a:avLst/>
              <a:gdLst/>
              <a:ahLst/>
              <a:cxnLst/>
              <a:rect l="0" t="0" r="0" b="0"/>
              <a:pathLst>
                <a:path w="63501" h="304801">
                  <a:moveTo>
                    <a:pt x="0" y="0"/>
                  </a:moveTo>
                  <a:lnTo>
                    <a:pt x="6350" y="21590"/>
                  </a:lnTo>
                  <a:lnTo>
                    <a:pt x="7620" y="33020"/>
                  </a:lnTo>
                  <a:lnTo>
                    <a:pt x="8890" y="45720"/>
                  </a:lnTo>
                  <a:lnTo>
                    <a:pt x="10160" y="58420"/>
                  </a:lnTo>
                  <a:lnTo>
                    <a:pt x="11430" y="71120"/>
                  </a:lnTo>
                  <a:lnTo>
                    <a:pt x="13970" y="85090"/>
                  </a:lnTo>
                  <a:lnTo>
                    <a:pt x="25400" y="146050"/>
                  </a:lnTo>
                  <a:lnTo>
                    <a:pt x="33020" y="176530"/>
                  </a:lnTo>
                  <a:lnTo>
                    <a:pt x="35560" y="191770"/>
                  </a:lnTo>
                  <a:lnTo>
                    <a:pt x="39370" y="204470"/>
                  </a:lnTo>
                  <a:lnTo>
                    <a:pt x="43180" y="217170"/>
                  </a:lnTo>
                  <a:lnTo>
                    <a:pt x="49530" y="240030"/>
                  </a:lnTo>
                  <a:lnTo>
                    <a:pt x="53340" y="251460"/>
                  </a:lnTo>
                  <a:lnTo>
                    <a:pt x="6350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2242820" y="5925820"/>
              <a:ext cx="63501" cy="294641"/>
            </a:xfrm>
            <a:custGeom>
              <a:avLst/>
              <a:gdLst/>
              <a:ahLst/>
              <a:cxnLst/>
              <a:rect l="0" t="0" r="0" b="0"/>
              <a:pathLst>
                <a:path w="63501" h="294641">
                  <a:moveTo>
                    <a:pt x="0" y="0"/>
                  </a:moveTo>
                  <a:lnTo>
                    <a:pt x="0" y="27940"/>
                  </a:lnTo>
                  <a:lnTo>
                    <a:pt x="1270" y="40640"/>
                  </a:lnTo>
                  <a:lnTo>
                    <a:pt x="2540" y="53340"/>
                  </a:lnTo>
                  <a:lnTo>
                    <a:pt x="5080" y="67310"/>
                  </a:lnTo>
                  <a:lnTo>
                    <a:pt x="7620" y="81280"/>
                  </a:lnTo>
                  <a:lnTo>
                    <a:pt x="13970" y="109220"/>
                  </a:lnTo>
                  <a:lnTo>
                    <a:pt x="34290" y="193040"/>
                  </a:lnTo>
                  <a:lnTo>
                    <a:pt x="38100" y="205740"/>
                  </a:lnTo>
                  <a:lnTo>
                    <a:pt x="48260" y="241300"/>
                  </a:lnTo>
                  <a:lnTo>
                    <a:pt x="6350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2137410" y="6027420"/>
              <a:ext cx="262891" cy="181611"/>
            </a:xfrm>
            <a:custGeom>
              <a:avLst/>
              <a:gdLst/>
              <a:ahLst/>
              <a:cxnLst/>
              <a:rect l="0" t="0" r="0" b="0"/>
              <a:pathLst>
                <a:path w="262891" h="181611">
                  <a:moveTo>
                    <a:pt x="0" y="107950"/>
                  </a:moveTo>
                  <a:lnTo>
                    <a:pt x="11430" y="97790"/>
                  </a:lnTo>
                  <a:lnTo>
                    <a:pt x="19050" y="91440"/>
                  </a:lnTo>
                  <a:lnTo>
                    <a:pt x="29210" y="85090"/>
                  </a:lnTo>
                  <a:lnTo>
                    <a:pt x="40640" y="78740"/>
                  </a:lnTo>
                  <a:lnTo>
                    <a:pt x="50800" y="72390"/>
                  </a:lnTo>
                  <a:lnTo>
                    <a:pt x="59690" y="66040"/>
                  </a:lnTo>
                  <a:lnTo>
                    <a:pt x="67310" y="58420"/>
                  </a:lnTo>
                  <a:lnTo>
                    <a:pt x="76200" y="53340"/>
                  </a:lnTo>
                  <a:lnTo>
                    <a:pt x="86360" y="48260"/>
                  </a:lnTo>
                  <a:lnTo>
                    <a:pt x="96520" y="43180"/>
                  </a:lnTo>
                  <a:lnTo>
                    <a:pt x="105410" y="38100"/>
                  </a:lnTo>
                  <a:lnTo>
                    <a:pt x="113030" y="33020"/>
                  </a:lnTo>
                  <a:lnTo>
                    <a:pt x="120650" y="26670"/>
                  </a:lnTo>
                  <a:lnTo>
                    <a:pt x="129540" y="21590"/>
                  </a:lnTo>
                  <a:lnTo>
                    <a:pt x="139700" y="16510"/>
                  </a:lnTo>
                  <a:lnTo>
                    <a:pt x="148590" y="11430"/>
                  </a:lnTo>
                  <a:lnTo>
                    <a:pt x="160020" y="7620"/>
                  </a:lnTo>
                  <a:lnTo>
                    <a:pt x="172720" y="3810"/>
                  </a:lnTo>
                  <a:lnTo>
                    <a:pt x="185420" y="0"/>
                  </a:lnTo>
                  <a:lnTo>
                    <a:pt x="196850" y="0"/>
                  </a:lnTo>
                  <a:lnTo>
                    <a:pt x="208280" y="2540"/>
                  </a:lnTo>
                  <a:lnTo>
                    <a:pt x="219710" y="6350"/>
                  </a:lnTo>
                  <a:lnTo>
                    <a:pt x="229870" y="13970"/>
                  </a:lnTo>
                  <a:lnTo>
                    <a:pt x="238760" y="25400"/>
                  </a:lnTo>
                  <a:lnTo>
                    <a:pt x="246380" y="39370"/>
                  </a:lnTo>
                  <a:lnTo>
                    <a:pt x="251460" y="57150"/>
                  </a:lnTo>
                  <a:lnTo>
                    <a:pt x="255270" y="76200"/>
                  </a:lnTo>
                  <a:lnTo>
                    <a:pt x="257810" y="97790"/>
                  </a:lnTo>
                  <a:lnTo>
                    <a:pt x="260350" y="116840"/>
                  </a:lnTo>
                  <a:lnTo>
                    <a:pt x="260350" y="133350"/>
                  </a:lnTo>
                  <a:lnTo>
                    <a:pt x="262890" y="1816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2358390" y="5904230"/>
              <a:ext cx="10161" cy="10161"/>
            </a:xfrm>
            <a:custGeom>
              <a:avLst/>
              <a:gdLst/>
              <a:ahLst/>
              <a:cxnLst/>
              <a:rect l="0" t="0" r="0" b="0"/>
              <a:pathLst>
                <a:path w="10161" h="10161">
                  <a:moveTo>
                    <a:pt x="0" y="0"/>
                  </a:moveTo>
                  <a:lnTo>
                    <a:pt x="1016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2430780" y="5882640"/>
              <a:ext cx="125731" cy="232411"/>
            </a:xfrm>
            <a:custGeom>
              <a:avLst/>
              <a:gdLst/>
              <a:ahLst/>
              <a:cxnLst/>
              <a:rect l="0" t="0" r="0" b="0"/>
              <a:pathLst>
                <a:path w="125731" h="232411">
                  <a:moveTo>
                    <a:pt x="116840" y="0"/>
                  </a:moveTo>
                  <a:lnTo>
                    <a:pt x="100330" y="11430"/>
                  </a:lnTo>
                  <a:lnTo>
                    <a:pt x="91440" y="19050"/>
                  </a:lnTo>
                  <a:lnTo>
                    <a:pt x="82550" y="26670"/>
                  </a:lnTo>
                  <a:lnTo>
                    <a:pt x="73660" y="35560"/>
                  </a:lnTo>
                  <a:lnTo>
                    <a:pt x="63500" y="43180"/>
                  </a:lnTo>
                  <a:lnTo>
                    <a:pt x="53340" y="52070"/>
                  </a:lnTo>
                  <a:lnTo>
                    <a:pt x="43180" y="59690"/>
                  </a:lnTo>
                  <a:lnTo>
                    <a:pt x="34290" y="66040"/>
                  </a:lnTo>
                  <a:lnTo>
                    <a:pt x="25400" y="73660"/>
                  </a:lnTo>
                  <a:lnTo>
                    <a:pt x="17780" y="81280"/>
                  </a:lnTo>
                  <a:lnTo>
                    <a:pt x="10160" y="90170"/>
                  </a:lnTo>
                  <a:lnTo>
                    <a:pt x="5080" y="101600"/>
                  </a:lnTo>
                  <a:lnTo>
                    <a:pt x="0" y="113030"/>
                  </a:lnTo>
                  <a:lnTo>
                    <a:pt x="0" y="123190"/>
                  </a:lnTo>
                  <a:lnTo>
                    <a:pt x="1270" y="133350"/>
                  </a:lnTo>
                  <a:lnTo>
                    <a:pt x="5080" y="140970"/>
                  </a:lnTo>
                  <a:lnTo>
                    <a:pt x="12700" y="147320"/>
                  </a:lnTo>
                  <a:lnTo>
                    <a:pt x="24130" y="151130"/>
                  </a:lnTo>
                  <a:lnTo>
                    <a:pt x="38100" y="153670"/>
                  </a:lnTo>
                  <a:lnTo>
                    <a:pt x="50800" y="154940"/>
                  </a:lnTo>
                  <a:lnTo>
                    <a:pt x="64770" y="156210"/>
                  </a:lnTo>
                  <a:lnTo>
                    <a:pt x="78740" y="157480"/>
                  </a:lnTo>
                  <a:lnTo>
                    <a:pt x="91440" y="158750"/>
                  </a:lnTo>
                  <a:lnTo>
                    <a:pt x="104140" y="161290"/>
                  </a:lnTo>
                  <a:lnTo>
                    <a:pt x="115570" y="163830"/>
                  </a:lnTo>
                  <a:lnTo>
                    <a:pt x="121920" y="168910"/>
                  </a:lnTo>
                  <a:lnTo>
                    <a:pt x="124460" y="176530"/>
                  </a:lnTo>
                  <a:lnTo>
                    <a:pt x="125730" y="184150"/>
                  </a:lnTo>
                  <a:lnTo>
                    <a:pt x="121920" y="193040"/>
                  </a:lnTo>
                  <a:lnTo>
                    <a:pt x="114300" y="203200"/>
                  </a:lnTo>
                  <a:lnTo>
                    <a:pt x="53340" y="232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2527300" y="5788660"/>
              <a:ext cx="273051" cy="266701"/>
            </a:xfrm>
            <a:custGeom>
              <a:avLst/>
              <a:gdLst/>
              <a:ahLst/>
              <a:cxnLst/>
              <a:rect l="0" t="0" r="0" b="0"/>
              <a:pathLst>
                <a:path w="273051" h="266701">
                  <a:moveTo>
                    <a:pt x="0" y="0"/>
                  </a:moveTo>
                  <a:lnTo>
                    <a:pt x="10160" y="11430"/>
                  </a:lnTo>
                  <a:lnTo>
                    <a:pt x="15240" y="17780"/>
                  </a:lnTo>
                  <a:lnTo>
                    <a:pt x="19050" y="25400"/>
                  </a:lnTo>
                  <a:lnTo>
                    <a:pt x="22860" y="34290"/>
                  </a:lnTo>
                  <a:lnTo>
                    <a:pt x="34290" y="57150"/>
                  </a:lnTo>
                  <a:lnTo>
                    <a:pt x="59690" y="109220"/>
                  </a:lnTo>
                  <a:lnTo>
                    <a:pt x="66040" y="124460"/>
                  </a:lnTo>
                  <a:lnTo>
                    <a:pt x="69850" y="139700"/>
                  </a:lnTo>
                  <a:lnTo>
                    <a:pt x="74930" y="156210"/>
                  </a:lnTo>
                  <a:lnTo>
                    <a:pt x="80010" y="171450"/>
                  </a:lnTo>
                  <a:lnTo>
                    <a:pt x="86360" y="184150"/>
                  </a:lnTo>
                  <a:lnTo>
                    <a:pt x="92710" y="196850"/>
                  </a:lnTo>
                  <a:lnTo>
                    <a:pt x="97790" y="208280"/>
                  </a:lnTo>
                  <a:lnTo>
                    <a:pt x="102870" y="219710"/>
                  </a:lnTo>
                  <a:lnTo>
                    <a:pt x="106680" y="229870"/>
                  </a:lnTo>
                  <a:lnTo>
                    <a:pt x="114300" y="251460"/>
                  </a:lnTo>
                  <a:lnTo>
                    <a:pt x="118110" y="262890"/>
                  </a:lnTo>
                  <a:lnTo>
                    <a:pt x="119380" y="266700"/>
                  </a:lnTo>
                  <a:lnTo>
                    <a:pt x="118110" y="261620"/>
                  </a:lnTo>
                  <a:lnTo>
                    <a:pt x="115570" y="251460"/>
                  </a:lnTo>
                  <a:lnTo>
                    <a:pt x="110490" y="220980"/>
                  </a:lnTo>
                  <a:lnTo>
                    <a:pt x="109220" y="203200"/>
                  </a:lnTo>
                  <a:lnTo>
                    <a:pt x="107950" y="181610"/>
                  </a:lnTo>
                  <a:lnTo>
                    <a:pt x="106680" y="160020"/>
                  </a:lnTo>
                  <a:lnTo>
                    <a:pt x="106680" y="140970"/>
                  </a:lnTo>
                  <a:lnTo>
                    <a:pt x="109220" y="125730"/>
                  </a:lnTo>
                  <a:lnTo>
                    <a:pt x="110490" y="111760"/>
                  </a:lnTo>
                  <a:lnTo>
                    <a:pt x="115570" y="100330"/>
                  </a:lnTo>
                  <a:lnTo>
                    <a:pt x="123190" y="90170"/>
                  </a:lnTo>
                  <a:lnTo>
                    <a:pt x="130810" y="81280"/>
                  </a:lnTo>
                  <a:lnTo>
                    <a:pt x="138430" y="77470"/>
                  </a:lnTo>
                  <a:lnTo>
                    <a:pt x="146050" y="77470"/>
                  </a:lnTo>
                  <a:lnTo>
                    <a:pt x="153670" y="80010"/>
                  </a:lnTo>
                  <a:lnTo>
                    <a:pt x="160020" y="83820"/>
                  </a:lnTo>
                  <a:lnTo>
                    <a:pt x="167640" y="88900"/>
                  </a:lnTo>
                  <a:lnTo>
                    <a:pt x="175260" y="93980"/>
                  </a:lnTo>
                  <a:lnTo>
                    <a:pt x="181610" y="101600"/>
                  </a:lnTo>
                  <a:lnTo>
                    <a:pt x="189230" y="109220"/>
                  </a:lnTo>
                  <a:lnTo>
                    <a:pt x="195580" y="118110"/>
                  </a:lnTo>
                  <a:lnTo>
                    <a:pt x="203200" y="128270"/>
                  </a:lnTo>
                  <a:lnTo>
                    <a:pt x="217170" y="148590"/>
                  </a:lnTo>
                  <a:lnTo>
                    <a:pt x="223520" y="158750"/>
                  </a:lnTo>
                  <a:lnTo>
                    <a:pt x="228600" y="168910"/>
                  </a:lnTo>
                  <a:lnTo>
                    <a:pt x="232410" y="179070"/>
                  </a:lnTo>
                  <a:lnTo>
                    <a:pt x="237490" y="189230"/>
                  </a:lnTo>
                  <a:lnTo>
                    <a:pt x="243840" y="199390"/>
                  </a:lnTo>
                  <a:lnTo>
                    <a:pt x="27305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2940050" y="5668010"/>
              <a:ext cx="161291" cy="353061"/>
            </a:xfrm>
            <a:custGeom>
              <a:avLst/>
              <a:gdLst/>
              <a:ahLst/>
              <a:cxnLst/>
              <a:rect l="0" t="0" r="0" b="0"/>
              <a:pathLst>
                <a:path w="161291" h="353061">
                  <a:moveTo>
                    <a:pt x="7620" y="78740"/>
                  </a:moveTo>
                  <a:lnTo>
                    <a:pt x="13970" y="95250"/>
                  </a:lnTo>
                  <a:lnTo>
                    <a:pt x="16510" y="105410"/>
                  </a:lnTo>
                  <a:lnTo>
                    <a:pt x="22860" y="133350"/>
                  </a:lnTo>
                  <a:lnTo>
                    <a:pt x="33020" y="181610"/>
                  </a:lnTo>
                  <a:lnTo>
                    <a:pt x="35560" y="196850"/>
                  </a:lnTo>
                  <a:lnTo>
                    <a:pt x="39370" y="209550"/>
                  </a:lnTo>
                  <a:lnTo>
                    <a:pt x="46990" y="234950"/>
                  </a:lnTo>
                  <a:lnTo>
                    <a:pt x="53340" y="261620"/>
                  </a:lnTo>
                  <a:lnTo>
                    <a:pt x="60960" y="292100"/>
                  </a:lnTo>
                  <a:lnTo>
                    <a:pt x="63500" y="308610"/>
                  </a:lnTo>
                  <a:lnTo>
                    <a:pt x="67310" y="323850"/>
                  </a:lnTo>
                  <a:lnTo>
                    <a:pt x="71120" y="336550"/>
                  </a:lnTo>
                  <a:lnTo>
                    <a:pt x="74930" y="349250"/>
                  </a:lnTo>
                  <a:lnTo>
                    <a:pt x="76200" y="353060"/>
                  </a:lnTo>
                  <a:lnTo>
                    <a:pt x="74930" y="353060"/>
                  </a:lnTo>
                  <a:lnTo>
                    <a:pt x="73660" y="349250"/>
                  </a:lnTo>
                  <a:lnTo>
                    <a:pt x="69850" y="340360"/>
                  </a:lnTo>
                  <a:lnTo>
                    <a:pt x="46990" y="302260"/>
                  </a:lnTo>
                  <a:lnTo>
                    <a:pt x="33020" y="274320"/>
                  </a:lnTo>
                  <a:lnTo>
                    <a:pt x="26670" y="259080"/>
                  </a:lnTo>
                  <a:lnTo>
                    <a:pt x="21590" y="243840"/>
                  </a:lnTo>
                  <a:lnTo>
                    <a:pt x="17780" y="227330"/>
                  </a:lnTo>
                  <a:lnTo>
                    <a:pt x="12700" y="210820"/>
                  </a:lnTo>
                  <a:lnTo>
                    <a:pt x="5080" y="176530"/>
                  </a:lnTo>
                  <a:lnTo>
                    <a:pt x="2540" y="158750"/>
                  </a:lnTo>
                  <a:lnTo>
                    <a:pt x="1270" y="140970"/>
                  </a:lnTo>
                  <a:lnTo>
                    <a:pt x="0" y="123190"/>
                  </a:lnTo>
                  <a:lnTo>
                    <a:pt x="0" y="109220"/>
                  </a:lnTo>
                  <a:lnTo>
                    <a:pt x="1270" y="95250"/>
                  </a:lnTo>
                  <a:lnTo>
                    <a:pt x="3810" y="82550"/>
                  </a:lnTo>
                  <a:lnTo>
                    <a:pt x="7620" y="71120"/>
                  </a:lnTo>
                  <a:lnTo>
                    <a:pt x="12700" y="59690"/>
                  </a:lnTo>
                  <a:lnTo>
                    <a:pt x="17780" y="48260"/>
                  </a:lnTo>
                  <a:lnTo>
                    <a:pt x="26670" y="36830"/>
                  </a:lnTo>
                  <a:lnTo>
                    <a:pt x="36830" y="26670"/>
                  </a:lnTo>
                  <a:lnTo>
                    <a:pt x="48260" y="15240"/>
                  </a:lnTo>
                  <a:lnTo>
                    <a:pt x="60960" y="8890"/>
                  </a:lnTo>
                  <a:lnTo>
                    <a:pt x="76200" y="3810"/>
                  </a:lnTo>
                  <a:lnTo>
                    <a:pt x="92710" y="0"/>
                  </a:lnTo>
                  <a:lnTo>
                    <a:pt x="105410" y="1270"/>
                  </a:lnTo>
                  <a:lnTo>
                    <a:pt x="115570" y="3810"/>
                  </a:lnTo>
                  <a:lnTo>
                    <a:pt x="125730" y="7620"/>
                  </a:lnTo>
                  <a:lnTo>
                    <a:pt x="134620" y="12700"/>
                  </a:lnTo>
                  <a:lnTo>
                    <a:pt x="142240" y="17780"/>
                  </a:lnTo>
                  <a:lnTo>
                    <a:pt x="149860" y="24130"/>
                  </a:lnTo>
                  <a:lnTo>
                    <a:pt x="154940" y="34290"/>
                  </a:lnTo>
                  <a:lnTo>
                    <a:pt x="158750" y="46990"/>
                  </a:lnTo>
                  <a:lnTo>
                    <a:pt x="161290" y="60960"/>
                  </a:lnTo>
                  <a:lnTo>
                    <a:pt x="160020" y="73660"/>
                  </a:lnTo>
                  <a:lnTo>
                    <a:pt x="157480" y="85090"/>
                  </a:lnTo>
                  <a:lnTo>
                    <a:pt x="153670" y="97790"/>
                  </a:lnTo>
                  <a:lnTo>
                    <a:pt x="148590" y="107950"/>
                  </a:lnTo>
                  <a:lnTo>
                    <a:pt x="142240" y="116840"/>
                  </a:lnTo>
                  <a:lnTo>
                    <a:pt x="135890" y="124460"/>
                  </a:lnTo>
                  <a:lnTo>
                    <a:pt x="128270" y="132080"/>
                  </a:lnTo>
                  <a:lnTo>
                    <a:pt x="119380" y="137160"/>
                  </a:lnTo>
                  <a:lnTo>
                    <a:pt x="110490" y="142240"/>
                  </a:lnTo>
                  <a:lnTo>
                    <a:pt x="100330" y="146050"/>
                  </a:lnTo>
                  <a:lnTo>
                    <a:pt x="87630" y="147320"/>
                  </a:lnTo>
                  <a:lnTo>
                    <a:pt x="39370" y="1308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3106420" y="5570220"/>
              <a:ext cx="147321" cy="250191"/>
            </a:xfrm>
            <a:custGeom>
              <a:avLst/>
              <a:gdLst/>
              <a:ahLst/>
              <a:cxnLst/>
              <a:rect l="0" t="0" r="0" b="0"/>
              <a:pathLst>
                <a:path w="147321" h="250191">
                  <a:moveTo>
                    <a:pt x="0" y="81280"/>
                  </a:moveTo>
                  <a:lnTo>
                    <a:pt x="5080" y="97790"/>
                  </a:lnTo>
                  <a:lnTo>
                    <a:pt x="13970" y="121920"/>
                  </a:lnTo>
                  <a:lnTo>
                    <a:pt x="24130" y="149860"/>
                  </a:lnTo>
                  <a:lnTo>
                    <a:pt x="36830" y="185420"/>
                  </a:lnTo>
                  <a:lnTo>
                    <a:pt x="44450" y="207010"/>
                  </a:lnTo>
                  <a:lnTo>
                    <a:pt x="48260" y="218440"/>
                  </a:lnTo>
                  <a:lnTo>
                    <a:pt x="55880" y="245110"/>
                  </a:lnTo>
                  <a:lnTo>
                    <a:pt x="55880" y="250190"/>
                  </a:lnTo>
                  <a:lnTo>
                    <a:pt x="53340" y="250190"/>
                  </a:lnTo>
                  <a:lnTo>
                    <a:pt x="49530" y="246380"/>
                  </a:lnTo>
                  <a:lnTo>
                    <a:pt x="45720" y="236220"/>
                  </a:lnTo>
                  <a:lnTo>
                    <a:pt x="41910" y="220980"/>
                  </a:lnTo>
                  <a:lnTo>
                    <a:pt x="38100" y="201930"/>
                  </a:lnTo>
                  <a:lnTo>
                    <a:pt x="35560" y="185420"/>
                  </a:lnTo>
                  <a:lnTo>
                    <a:pt x="34290" y="168910"/>
                  </a:lnTo>
                  <a:lnTo>
                    <a:pt x="33020" y="153670"/>
                  </a:lnTo>
                  <a:lnTo>
                    <a:pt x="33020" y="139700"/>
                  </a:lnTo>
                  <a:lnTo>
                    <a:pt x="31750" y="110490"/>
                  </a:lnTo>
                  <a:lnTo>
                    <a:pt x="34290" y="93980"/>
                  </a:lnTo>
                  <a:lnTo>
                    <a:pt x="38100" y="74930"/>
                  </a:lnTo>
                  <a:lnTo>
                    <a:pt x="41910" y="55880"/>
                  </a:lnTo>
                  <a:lnTo>
                    <a:pt x="49530" y="40640"/>
                  </a:lnTo>
                  <a:lnTo>
                    <a:pt x="57150" y="25400"/>
                  </a:lnTo>
                  <a:lnTo>
                    <a:pt x="66040" y="12700"/>
                  </a:lnTo>
                  <a:lnTo>
                    <a:pt x="74930" y="5080"/>
                  </a:lnTo>
                  <a:lnTo>
                    <a:pt x="85090" y="1270"/>
                  </a:lnTo>
                  <a:lnTo>
                    <a:pt x="95250" y="0"/>
                  </a:lnTo>
                  <a:lnTo>
                    <a:pt x="104140" y="1270"/>
                  </a:lnTo>
                  <a:lnTo>
                    <a:pt x="113030" y="5080"/>
                  </a:lnTo>
                  <a:lnTo>
                    <a:pt x="120650" y="8890"/>
                  </a:lnTo>
                  <a:lnTo>
                    <a:pt x="128270" y="16510"/>
                  </a:lnTo>
                  <a:lnTo>
                    <a:pt x="135890" y="26670"/>
                  </a:lnTo>
                  <a:lnTo>
                    <a:pt x="142240" y="38100"/>
                  </a:lnTo>
                  <a:lnTo>
                    <a:pt x="146050" y="49530"/>
                  </a:lnTo>
                  <a:lnTo>
                    <a:pt x="147320" y="62230"/>
                  </a:lnTo>
                  <a:lnTo>
                    <a:pt x="147320" y="76200"/>
                  </a:lnTo>
                  <a:lnTo>
                    <a:pt x="144780" y="87630"/>
                  </a:lnTo>
                  <a:lnTo>
                    <a:pt x="140970" y="96520"/>
                  </a:lnTo>
                  <a:lnTo>
                    <a:pt x="135890" y="105410"/>
                  </a:lnTo>
                  <a:lnTo>
                    <a:pt x="127000" y="114300"/>
                  </a:lnTo>
                  <a:lnTo>
                    <a:pt x="114300" y="121920"/>
                  </a:lnTo>
                  <a:lnTo>
                    <a:pt x="100330" y="129540"/>
                  </a:lnTo>
                  <a:lnTo>
                    <a:pt x="86360" y="132080"/>
                  </a:lnTo>
                  <a:lnTo>
                    <a:pt x="69850" y="132080"/>
                  </a:lnTo>
                  <a:lnTo>
                    <a:pt x="20320" y="1231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3200400" y="5388610"/>
              <a:ext cx="95251" cy="273051"/>
            </a:xfrm>
            <a:custGeom>
              <a:avLst/>
              <a:gdLst/>
              <a:ahLst/>
              <a:cxnLst/>
              <a:rect l="0" t="0" r="0" b="0"/>
              <a:pathLst>
                <a:path w="95251" h="273051">
                  <a:moveTo>
                    <a:pt x="0" y="0"/>
                  </a:moveTo>
                  <a:lnTo>
                    <a:pt x="16510" y="11430"/>
                  </a:lnTo>
                  <a:lnTo>
                    <a:pt x="22860" y="17780"/>
                  </a:lnTo>
                  <a:lnTo>
                    <a:pt x="27940" y="25400"/>
                  </a:lnTo>
                  <a:lnTo>
                    <a:pt x="33020" y="34290"/>
                  </a:lnTo>
                  <a:lnTo>
                    <a:pt x="36830" y="45720"/>
                  </a:lnTo>
                  <a:lnTo>
                    <a:pt x="41910" y="57150"/>
                  </a:lnTo>
                  <a:lnTo>
                    <a:pt x="45720" y="69850"/>
                  </a:lnTo>
                  <a:lnTo>
                    <a:pt x="52070" y="96520"/>
                  </a:lnTo>
                  <a:lnTo>
                    <a:pt x="55880" y="109220"/>
                  </a:lnTo>
                  <a:lnTo>
                    <a:pt x="59690" y="125730"/>
                  </a:lnTo>
                  <a:lnTo>
                    <a:pt x="67310" y="162560"/>
                  </a:lnTo>
                  <a:lnTo>
                    <a:pt x="69850" y="177800"/>
                  </a:lnTo>
                  <a:lnTo>
                    <a:pt x="73660" y="193040"/>
                  </a:lnTo>
                  <a:lnTo>
                    <a:pt x="77470" y="205740"/>
                  </a:lnTo>
                  <a:lnTo>
                    <a:pt x="85090" y="229870"/>
                  </a:lnTo>
                  <a:lnTo>
                    <a:pt x="9525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1327150" y="6059170"/>
            <a:ext cx="1694181" cy="929641"/>
            <a:chOff x="1327150" y="6059170"/>
            <a:chExt cx="1694181" cy="929641"/>
          </a:xfrm>
        </p:grpSpPr>
        <p:sp>
          <p:nvSpPr>
            <p:cNvPr id="175" name="Freeform 174"/>
            <p:cNvSpPr/>
            <p:nvPr/>
          </p:nvSpPr>
          <p:spPr>
            <a:xfrm>
              <a:off x="1327150" y="6736080"/>
              <a:ext cx="157481" cy="252731"/>
            </a:xfrm>
            <a:custGeom>
              <a:avLst/>
              <a:gdLst/>
              <a:ahLst/>
              <a:cxnLst/>
              <a:rect l="0" t="0" r="0" b="0"/>
              <a:pathLst>
                <a:path w="157481" h="252731">
                  <a:moveTo>
                    <a:pt x="0" y="0"/>
                  </a:moveTo>
                  <a:lnTo>
                    <a:pt x="16510" y="11430"/>
                  </a:lnTo>
                  <a:lnTo>
                    <a:pt x="22860" y="19050"/>
                  </a:lnTo>
                  <a:lnTo>
                    <a:pt x="30480" y="29210"/>
                  </a:lnTo>
                  <a:lnTo>
                    <a:pt x="38100" y="40640"/>
                  </a:lnTo>
                  <a:lnTo>
                    <a:pt x="45720" y="53340"/>
                  </a:lnTo>
                  <a:lnTo>
                    <a:pt x="64770" y="78740"/>
                  </a:lnTo>
                  <a:lnTo>
                    <a:pt x="73660" y="92710"/>
                  </a:lnTo>
                  <a:lnTo>
                    <a:pt x="81280" y="105410"/>
                  </a:lnTo>
                  <a:lnTo>
                    <a:pt x="88900" y="119380"/>
                  </a:lnTo>
                  <a:lnTo>
                    <a:pt x="104140" y="147320"/>
                  </a:lnTo>
                  <a:lnTo>
                    <a:pt x="111760" y="161290"/>
                  </a:lnTo>
                  <a:lnTo>
                    <a:pt x="116840" y="173990"/>
                  </a:lnTo>
                  <a:lnTo>
                    <a:pt x="121920" y="186690"/>
                  </a:lnTo>
                  <a:lnTo>
                    <a:pt x="127000" y="198120"/>
                  </a:lnTo>
                  <a:lnTo>
                    <a:pt x="132080" y="209550"/>
                  </a:lnTo>
                  <a:lnTo>
                    <a:pt x="138430" y="219710"/>
                  </a:lnTo>
                  <a:lnTo>
                    <a:pt x="15748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1548130" y="6767830"/>
              <a:ext cx="41911" cy="157481"/>
            </a:xfrm>
            <a:custGeom>
              <a:avLst/>
              <a:gdLst/>
              <a:ahLst/>
              <a:cxnLst/>
              <a:rect l="0" t="0" r="0" b="0"/>
              <a:pathLst>
                <a:path w="41911" h="157481">
                  <a:moveTo>
                    <a:pt x="0" y="0"/>
                  </a:moveTo>
                  <a:lnTo>
                    <a:pt x="5080" y="21590"/>
                  </a:lnTo>
                  <a:lnTo>
                    <a:pt x="11430" y="48260"/>
                  </a:lnTo>
                  <a:lnTo>
                    <a:pt x="13970" y="63500"/>
                  </a:lnTo>
                  <a:lnTo>
                    <a:pt x="19050" y="78740"/>
                  </a:lnTo>
                  <a:lnTo>
                    <a:pt x="24130" y="93980"/>
                  </a:lnTo>
                  <a:lnTo>
                    <a:pt x="41910" y="157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1621790" y="6652260"/>
              <a:ext cx="74931" cy="214631"/>
            </a:xfrm>
            <a:custGeom>
              <a:avLst/>
              <a:gdLst/>
              <a:ahLst/>
              <a:cxnLst/>
              <a:rect l="0" t="0" r="0" b="0"/>
              <a:pathLst>
                <a:path w="74931" h="214631">
                  <a:moveTo>
                    <a:pt x="0" y="93980"/>
                  </a:moveTo>
                  <a:lnTo>
                    <a:pt x="29210" y="152400"/>
                  </a:lnTo>
                  <a:lnTo>
                    <a:pt x="35560" y="165100"/>
                  </a:lnTo>
                  <a:lnTo>
                    <a:pt x="41910" y="176530"/>
                  </a:lnTo>
                  <a:lnTo>
                    <a:pt x="49530" y="187960"/>
                  </a:lnTo>
                  <a:lnTo>
                    <a:pt x="55880" y="198120"/>
                  </a:lnTo>
                  <a:lnTo>
                    <a:pt x="63500" y="207010"/>
                  </a:lnTo>
                  <a:lnTo>
                    <a:pt x="69850" y="214630"/>
                  </a:lnTo>
                  <a:lnTo>
                    <a:pt x="73660" y="214630"/>
                  </a:lnTo>
                  <a:lnTo>
                    <a:pt x="74930" y="208280"/>
                  </a:lnTo>
                  <a:lnTo>
                    <a:pt x="73660" y="198120"/>
                  </a:lnTo>
                  <a:lnTo>
                    <a:pt x="72390" y="184150"/>
                  </a:lnTo>
                  <a:lnTo>
                    <a:pt x="68580" y="151130"/>
                  </a:lnTo>
                  <a:lnTo>
                    <a:pt x="58420" y="92710"/>
                  </a:lnTo>
                  <a:lnTo>
                    <a:pt x="57150" y="74930"/>
                  </a:lnTo>
                  <a:lnTo>
                    <a:pt x="54610" y="57150"/>
                  </a:lnTo>
                  <a:lnTo>
                    <a:pt x="520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1797050" y="6642100"/>
              <a:ext cx="161291" cy="209551"/>
            </a:xfrm>
            <a:custGeom>
              <a:avLst/>
              <a:gdLst/>
              <a:ahLst/>
              <a:cxnLst/>
              <a:rect l="0" t="0" r="0" b="0"/>
              <a:pathLst>
                <a:path w="161291" h="209551">
                  <a:moveTo>
                    <a:pt x="3810" y="157480"/>
                  </a:moveTo>
                  <a:lnTo>
                    <a:pt x="25400" y="146050"/>
                  </a:lnTo>
                  <a:lnTo>
                    <a:pt x="35560" y="139700"/>
                  </a:lnTo>
                  <a:lnTo>
                    <a:pt x="45720" y="130810"/>
                  </a:lnTo>
                  <a:lnTo>
                    <a:pt x="55880" y="121920"/>
                  </a:lnTo>
                  <a:lnTo>
                    <a:pt x="64770" y="110490"/>
                  </a:lnTo>
                  <a:lnTo>
                    <a:pt x="71120" y="96520"/>
                  </a:lnTo>
                  <a:lnTo>
                    <a:pt x="76200" y="81280"/>
                  </a:lnTo>
                  <a:lnTo>
                    <a:pt x="80010" y="67310"/>
                  </a:lnTo>
                  <a:lnTo>
                    <a:pt x="82550" y="52070"/>
                  </a:lnTo>
                  <a:lnTo>
                    <a:pt x="83820" y="38100"/>
                  </a:lnTo>
                  <a:lnTo>
                    <a:pt x="82550" y="26670"/>
                  </a:lnTo>
                  <a:lnTo>
                    <a:pt x="80010" y="16510"/>
                  </a:lnTo>
                  <a:lnTo>
                    <a:pt x="74930" y="7620"/>
                  </a:lnTo>
                  <a:lnTo>
                    <a:pt x="67310" y="2540"/>
                  </a:lnTo>
                  <a:lnTo>
                    <a:pt x="58420" y="0"/>
                  </a:lnTo>
                  <a:lnTo>
                    <a:pt x="46990" y="0"/>
                  </a:lnTo>
                  <a:lnTo>
                    <a:pt x="36830" y="3810"/>
                  </a:lnTo>
                  <a:lnTo>
                    <a:pt x="27940" y="11430"/>
                  </a:lnTo>
                  <a:lnTo>
                    <a:pt x="20320" y="21590"/>
                  </a:lnTo>
                  <a:lnTo>
                    <a:pt x="12700" y="31750"/>
                  </a:lnTo>
                  <a:lnTo>
                    <a:pt x="7620" y="41910"/>
                  </a:lnTo>
                  <a:lnTo>
                    <a:pt x="2540" y="52070"/>
                  </a:lnTo>
                  <a:lnTo>
                    <a:pt x="0" y="67310"/>
                  </a:lnTo>
                  <a:lnTo>
                    <a:pt x="0" y="85090"/>
                  </a:lnTo>
                  <a:lnTo>
                    <a:pt x="1270" y="105410"/>
                  </a:lnTo>
                  <a:lnTo>
                    <a:pt x="3810" y="123190"/>
                  </a:lnTo>
                  <a:lnTo>
                    <a:pt x="8890" y="138430"/>
                  </a:lnTo>
                  <a:lnTo>
                    <a:pt x="13970" y="151130"/>
                  </a:lnTo>
                  <a:lnTo>
                    <a:pt x="20320" y="163830"/>
                  </a:lnTo>
                  <a:lnTo>
                    <a:pt x="29210" y="175260"/>
                  </a:lnTo>
                  <a:lnTo>
                    <a:pt x="38100" y="186690"/>
                  </a:lnTo>
                  <a:lnTo>
                    <a:pt x="46990" y="195580"/>
                  </a:lnTo>
                  <a:lnTo>
                    <a:pt x="57150" y="203200"/>
                  </a:lnTo>
                  <a:lnTo>
                    <a:pt x="67310" y="208280"/>
                  </a:lnTo>
                  <a:lnTo>
                    <a:pt x="80010" y="209550"/>
                  </a:lnTo>
                  <a:lnTo>
                    <a:pt x="93980" y="208280"/>
                  </a:lnTo>
                  <a:lnTo>
                    <a:pt x="109220" y="205740"/>
                  </a:lnTo>
                  <a:lnTo>
                    <a:pt x="121920" y="199390"/>
                  </a:lnTo>
                  <a:lnTo>
                    <a:pt x="133350" y="193040"/>
                  </a:lnTo>
                  <a:lnTo>
                    <a:pt x="161290" y="167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2063750" y="6388100"/>
              <a:ext cx="147321" cy="406401"/>
            </a:xfrm>
            <a:custGeom>
              <a:avLst/>
              <a:gdLst/>
              <a:ahLst/>
              <a:cxnLst/>
              <a:rect l="0" t="0" r="0" b="0"/>
              <a:pathLst>
                <a:path w="147321" h="406401">
                  <a:moveTo>
                    <a:pt x="0" y="0"/>
                  </a:moveTo>
                  <a:lnTo>
                    <a:pt x="5080" y="17780"/>
                  </a:lnTo>
                  <a:lnTo>
                    <a:pt x="8890" y="25400"/>
                  </a:lnTo>
                  <a:lnTo>
                    <a:pt x="13970" y="34290"/>
                  </a:lnTo>
                  <a:lnTo>
                    <a:pt x="20320" y="44450"/>
                  </a:lnTo>
                  <a:lnTo>
                    <a:pt x="25400" y="55880"/>
                  </a:lnTo>
                  <a:lnTo>
                    <a:pt x="29210" y="67310"/>
                  </a:lnTo>
                  <a:lnTo>
                    <a:pt x="33020" y="80010"/>
                  </a:lnTo>
                  <a:lnTo>
                    <a:pt x="39370" y="95250"/>
                  </a:lnTo>
                  <a:lnTo>
                    <a:pt x="50800" y="125730"/>
                  </a:lnTo>
                  <a:lnTo>
                    <a:pt x="57150" y="142240"/>
                  </a:lnTo>
                  <a:lnTo>
                    <a:pt x="63500" y="156210"/>
                  </a:lnTo>
                  <a:lnTo>
                    <a:pt x="77470" y="185420"/>
                  </a:lnTo>
                  <a:lnTo>
                    <a:pt x="133350" y="298450"/>
                  </a:lnTo>
                  <a:lnTo>
                    <a:pt x="135890" y="304800"/>
                  </a:lnTo>
                  <a:lnTo>
                    <a:pt x="134620" y="304800"/>
                  </a:lnTo>
                  <a:lnTo>
                    <a:pt x="132080" y="302260"/>
                  </a:lnTo>
                  <a:lnTo>
                    <a:pt x="121920" y="292100"/>
                  </a:lnTo>
                  <a:lnTo>
                    <a:pt x="97790" y="266700"/>
                  </a:lnTo>
                  <a:lnTo>
                    <a:pt x="87630" y="260350"/>
                  </a:lnTo>
                  <a:lnTo>
                    <a:pt x="77470" y="256540"/>
                  </a:lnTo>
                  <a:lnTo>
                    <a:pt x="66040" y="251460"/>
                  </a:lnTo>
                  <a:lnTo>
                    <a:pt x="54610" y="252730"/>
                  </a:lnTo>
                  <a:lnTo>
                    <a:pt x="43180" y="256540"/>
                  </a:lnTo>
                  <a:lnTo>
                    <a:pt x="31750" y="261620"/>
                  </a:lnTo>
                  <a:lnTo>
                    <a:pt x="24130" y="269240"/>
                  </a:lnTo>
                  <a:lnTo>
                    <a:pt x="16510" y="278130"/>
                  </a:lnTo>
                  <a:lnTo>
                    <a:pt x="11430" y="287020"/>
                  </a:lnTo>
                  <a:lnTo>
                    <a:pt x="7620" y="300990"/>
                  </a:lnTo>
                  <a:lnTo>
                    <a:pt x="5080" y="316230"/>
                  </a:lnTo>
                  <a:lnTo>
                    <a:pt x="3810" y="334010"/>
                  </a:lnTo>
                  <a:lnTo>
                    <a:pt x="3810" y="347980"/>
                  </a:lnTo>
                  <a:lnTo>
                    <a:pt x="7620" y="359410"/>
                  </a:lnTo>
                  <a:lnTo>
                    <a:pt x="11430" y="369570"/>
                  </a:lnTo>
                  <a:lnTo>
                    <a:pt x="17780" y="378460"/>
                  </a:lnTo>
                  <a:lnTo>
                    <a:pt x="22860" y="387350"/>
                  </a:lnTo>
                  <a:lnTo>
                    <a:pt x="29210" y="394970"/>
                  </a:lnTo>
                  <a:lnTo>
                    <a:pt x="39370" y="400050"/>
                  </a:lnTo>
                  <a:lnTo>
                    <a:pt x="52070" y="403860"/>
                  </a:lnTo>
                  <a:lnTo>
                    <a:pt x="66040" y="406400"/>
                  </a:lnTo>
                  <a:lnTo>
                    <a:pt x="78740" y="405130"/>
                  </a:lnTo>
                  <a:lnTo>
                    <a:pt x="91440" y="402590"/>
                  </a:lnTo>
                  <a:lnTo>
                    <a:pt x="102870" y="398780"/>
                  </a:lnTo>
                  <a:lnTo>
                    <a:pt x="113030" y="392430"/>
                  </a:lnTo>
                  <a:lnTo>
                    <a:pt x="121920" y="384810"/>
                  </a:lnTo>
                  <a:lnTo>
                    <a:pt x="14732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2390140" y="6409690"/>
              <a:ext cx="41911" cy="189231"/>
            </a:xfrm>
            <a:custGeom>
              <a:avLst/>
              <a:gdLst/>
              <a:ahLst/>
              <a:cxnLst/>
              <a:rect l="0" t="0" r="0" b="0"/>
              <a:pathLst>
                <a:path w="41911" h="189231">
                  <a:moveTo>
                    <a:pt x="0" y="0"/>
                  </a:moveTo>
                  <a:lnTo>
                    <a:pt x="0" y="22860"/>
                  </a:lnTo>
                  <a:lnTo>
                    <a:pt x="1270" y="33020"/>
                  </a:lnTo>
                  <a:lnTo>
                    <a:pt x="2540" y="43180"/>
                  </a:lnTo>
                  <a:lnTo>
                    <a:pt x="5080" y="53340"/>
                  </a:lnTo>
                  <a:lnTo>
                    <a:pt x="7620" y="67310"/>
                  </a:lnTo>
                  <a:lnTo>
                    <a:pt x="13970" y="101600"/>
                  </a:lnTo>
                  <a:lnTo>
                    <a:pt x="19050" y="116840"/>
                  </a:lnTo>
                  <a:lnTo>
                    <a:pt x="24130" y="130810"/>
                  </a:lnTo>
                  <a:lnTo>
                    <a:pt x="4191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2484120" y="6357620"/>
              <a:ext cx="222251" cy="196851"/>
            </a:xfrm>
            <a:custGeom>
              <a:avLst/>
              <a:gdLst/>
              <a:ahLst/>
              <a:cxnLst/>
              <a:rect l="0" t="0" r="0" b="0"/>
              <a:pathLst>
                <a:path w="222251" h="196851">
                  <a:moveTo>
                    <a:pt x="0" y="20320"/>
                  </a:moveTo>
                  <a:lnTo>
                    <a:pt x="6350" y="48260"/>
                  </a:lnTo>
                  <a:lnTo>
                    <a:pt x="11430" y="83820"/>
                  </a:lnTo>
                  <a:lnTo>
                    <a:pt x="15240" y="105410"/>
                  </a:lnTo>
                  <a:lnTo>
                    <a:pt x="19050" y="121920"/>
                  </a:lnTo>
                  <a:lnTo>
                    <a:pt x="21590" y="137160"/>
                  </a:lnTo>
                  <a:lnTo>
                    <a:pt x="25400" y="151130"/>
                  </a:lnTo>
                  <a:lnTo>
                    <a:pt x="27940" y="165100"/>
                  </a:lnTo>
                  <a:lnTo>
                    <a:pt x="29210" y="179070"/>
                  </a:lnTo>
                  <a:lnTo>
                    <a:pt x="30480" y="193040"/>
                  </a:lnTo>
                  <a:lnTo>
                    <a:pt x="29210" y="196850"/>
                  </a:lnTo>
                  <a:lnTo>
                    <a:pt x="27940" y="195580"/>
                  </a:lnTo>
                  <a:lnTo>
                    <a:pt x="25400" y="190500"/>
                  </a:lnTo>
                  <a:lnTo>
                    <a:pt x="22860" y="181610"/>
                  </a:lnTo>
                  <a:lnTo>
                    <a:pt x="17780" y="160020"/>
                  </a:lnTo>
                  <a:lnTo>
                    <a:pt x="15240" y="143510"/>
                  </a:lnTo>
                  <a:lnTo>
                    <a:pt x="13970" y="124460"/>
                  </a:lnTo>
                  <a:lnTo>
                    <a:pt x="12700" y="104140"/>
                  </a:lnTo>
                  <a:lnTo>
                    <a:pt x="13970" y="83820"/>
                  </a:lnTo>
                  <a:lnTo>
                    <a:pt x="15240" y="62230"/>
                  </a:lnTo>
                  <a:lnTo>
                    <a:pt x="17780" y="41910"/>
                  </a:lnTo>
                  <a:lnTo>
                    <a:pt x="22860" y="26670"/>
                  </a:lnTo>
                  <a:lnTo>
                    <a:pt x="31750" y="15240"/>
                  </a:lnTo>
                  <a:lnTo>
                    <a:pt x="43180" y="6350"/>
                  </a:lnTo>
                  <a:lnTo>
                    <a:pt x="53340" y="1270"/>
                  </a:lnTo>
                  <a:lnTo>
                    <a:pt x="63500" y="0"/>
                  </a:lnTo>
                  <a:lnTo>
                    <a:pt x="74930" y="0"/>
                  </a:lnTo>
                  <a:lnTo>
                    <a:pt x="85090" y="1270"/>
                  </a:lnTo>
                  <a:lnTo>
                    <a:pt x="95250" y="2540"/>
                  </a:lnTo>
                  <a:lnTo>
                    <a:pt x="105410" y="5080"/>
                  </a:lnTo>
                  <a:lnTo>
                    <a:pt x="116840" y="8890"/>
                  </a:lnTo>
                  <a:lnTo>
                    <a:pt x="127000" y="13970"/>
                  </a:lnTo>
                  <a:lnTo>
                    <a:pt x="137160" y="19050"/>
                  </a:lnTo>
                  <a:lnTo>
                    <a:pt x="147320" y="25400"/>
                  </a:lnTo>
                  <a:lnTo>
                    <a:pt x="154940" y="31750"/>
                  </a:lnTo>
                  <a:lnTo>
                    <a:pt x="163830" y="39370"/>
                  </a:lnTo>
                  <a:lnTo>
                    <a:pt x="171450" y="45720"/>
                  </a:lnTo>
                  <a:lnTo>
                    <a:pt x="179070" y="52070"/>
                  </a:lnTo>
                  <a:lnTo>
                    <a:pt x="193040" y="66040"/>
                  </a:lnTo>
                  <a:lnTo>
                    <a:pt x="222250" y="93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2758440" y="6059170"/>
              <a:ext cx="199391" cy="360681"/>
            </a:xfrm>
            <a:custGeom>
              <a:avLst/>
              <a:gdLst/>
              <a:ahLst/>
              <a:cxnLst/>
              <a:rect l="0" t="0" r="0" b="0"/>
              <a:pathLst>
                <a:path w="199391" h="360681">
                  <a:moveTo>
                    <a:pt x="0" y="360680"/>
                  </a:moveTo>
                  <a:lnTo>
                    <a:pt x="5080" y="344170"/>
                  </a:lnTo>
                  <a:lnTo>
                    <a:pt x="7620" y="332740"/>
                  </a:lnTo>
                  <a:lnTo>
                    <a:pt x="8890" y="317500"/>
                  </a:lnTo>
                  <a:lnTo>
                    <a:pt x="8890" y="299720"/>
                  </a:lnTo>
                  <a:lnTo>
                    <a:pt x="10160" y="259080"/>
                  </a:lnTo>
                  <a:lnTo>
                    <a:pt x="10160" y="182880"/>
                  </a:lnTo>
                  <a:lnTo>
                    <a:pt x="8890" y="168910"/>
                  </a:lnTo>
                  <a:lnTo>
                    <a:pt x="7620" y="156210"/>
                  </a:lnTo>
                  <a:lnTo>
                    <a:pt x="5080" y="143510"/>
                  </a:lnTo>
                  <a:lnTo>
                    <a:pt x="7620" y="135890"/>
                  </a:lnTo>
                  <a:lnTo>
                    <a:pt x="15240" y="133350"/>
                  </a:lnTo>
                  <a:lnTo>
                    <a:pt x="24130" y="132080"/>
                  </a:lnTo>
                  <a:lnTo>
                    <a:pt x="31750" y="134620"/>
                  </a:lnTo>
                  <a:lnTo>
                    <a:pt x="40640" y="139700"/>
                  </a:lnTo>
                  <a:lnTo>
                    <a:pt x="48260" y="147320"/>
                  </a:lnTo>
                  <a:lnTo>
                    <a:pt x="66040" y="163830"/>
                  </a:lnTo>
                  <a:lnTo>
                    <a:pt x="74930" y="173990"/>
                  </a:lnTo>
                  <a:lnTo>
                    <a:pt x="85090" y="182880"/>
                  </a:lnTo>
                  <a:lnTo>
                    <a:pt x="95250" y="190500"/>
                  </a:lnTo>
                  <a:lnTo>
                    <a:pt x="105410" y="198120"/>
                  </a:lnTo>
                  <a:lnTo>
                    <a:pt x="115570" y="205740"/>
                  </a:lnTo>
                  <a:lnTo>
                    <a:pt x="123190" y="213360"/>
                  </a:lnTo>
                  <a:lnTo>
                    <a:pt x="132080" y="219710"/>
                  </a:lnTo>
                  <a:lnTo>
                    <a:pt x="139700" y="226060"/>
                  </a:lnTo>
                  <a:lnTo>
                    <a:pt x="149860" y="231140"/>
                  </a:lnTo>
                  <a:lnTo>
                    <a:pt x="160020" y="236220"/>
                  </a:lnTo>
                  <a:lnTo>
                    <a:pt x="168910" y="237490"/>
                  </a:lnTo>
                  <a:lnTo>
                    <a:pt x="179070" y="237490"/>
                  </a:lnTo>
                  <a:lnTo>
                    <a:pt x="190500" y="237490"/>
                  </a:lnTo>
                  <a:lnTo>
                    <a:pt x="195580" y="228600"/>
                  </a:lnTo>
                  <a:lnTo>
                    <a:pt x="198120" y="217170"/>
                  </a:lnTo>
                  <a:lnTo>
                    <a:pt x="199390" y="201930"/>
                  </a:lnTo>
                  <a:lnTo>
                    <a:pt x="198120" y="186690"/>
                  </a:lnTo>
                  <a:lnTo>
                    <a:pt x="196850" y="172720"/>
                  </a:lnTo>
                  <a:lnTo>
                    <a:pt x="194310" y="158750"/>
                  </a:lnTo>
                  <a:lnTo>
                    <a:pt x="191770" y="143510"/>
                  </a:lnTo>
                  <a:lnTo>
                    <a:pt x="185420" y="115570"/>
                  </a:lnTo>
                  <a:lnTo>
                    <a:pt x="175260" y="73660"/>
                  </a:lnTo>
                  <a:lnTo>
                    <a:pt x="171450" y="60960"/>
                  </a:lnTo>
                  <a:lnTo>
                    <a:pt x="165100" y="36830"/>
                  </a:lnTo>
                  <a:lnTo>
                    <a:pt x="154940" y="3810"/>
                  </a:lnTo>
                  <a:lnTo>
                    <a:pt x="151130" y="0"/>
                  </a:lnTo>
                  <a:lnTo>
                    <a:pt x="147320" y="1270"/>
                  </a:lnTo>
                  <a:lnTo>
                    <a:pt x="137160" y="139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2473960" y="6757670"/>
              <a:ext cx="73661" cy="179071"/>
            </a:xfrm>
            <a:custGeom>
              <a:avLst/>
              <a:gdLst/>
              <a:ahLst/>
              <a:cxnLst/>
              <a:rect l="0" t="0" r="0" b="0"/>
              <a:pathLst>
                <a:path w="73661" h="179071">
                  <a:moveTo>
                    <a:pt x="0" y="0"/>
                  </a:moveTo>
                  <a:lnTo>
                    <a:pt x="0" y="21590"/>
                  </a:lnTo>
                  <a:lnTo>
                    <a:pt x="3810" y="34290"/>
                  </a:lnTo>
                  <a:lnTo>
                    <a:pt x="10160" y="48260"/>
                  </a:lnTo>
                  <a:lnTo>
                    <a:pt x="16510" y="63500"/>
                  </a:lnTo>
                  <a:lnTo>
                    <a:pt x="22860" y="77470"/>
                  </a:lnTo>
                  <a:lnTo>
                    <a:pt x="27940" y="90170"/>
                  </a:lnTo>
                  <a:lnTo>
                    <a:pt x="33020" y="101600"/>
                  </a:lnTo>
                  <a:lnTo>
                    <a:pt x="38100" y="111760"/>
                  </a:lnTo>
                  <a:lnTo>
                    <a:pt x="44450" y="121920"/>
                  </a:lnTo>
                  <a:lnTo>
                    <a:pt x="50800" y="129540"/>
                  </a:lnTo>
                  <a:lnTo>
                    <a:pt x="55880" y="138430"/>
                  </a:lnTo>
                  <a:lnTo>
                    <a:pt x="60960" y="148590"/>
                  </a:lnTo>
                  <a:lnTo>
                    <a:pt x="7366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2316480" y="6672580"/>
              <a:ext cx="242571" cy="147321"/>
            </a:xfrm>
            <a:custGeom>
              <a:avLst/>
              <a:gdLst/>
              <a:ahLst/>
              <a:cxnLst/>
              <a:rect l="0" t="0" r="0" b="0"/>
              <a:pathLst>
                <a:path w="242571" h="147321">
                  <a:moveTo>
                    <a:pt x="0" y="147320"/>
                  </a:moveTo>
                  <a:lnTo>
                    <a:pt x="58420" y="118110"/>
                  </a:lnTo>
                  <a:lnTo>
                    <a:pt x="69850" y="111760"/>
                  </a:lnTo>
                  <a:lnTo>
                    <a:pt x="82550" y="105410"/>
                  </a:lnTo>
                  <a:lnTo>
                    <a:pt x="92710" y="97790"/>
                  </a:lnTo>
                  <a:lnTo>
                    <a:pt x="105410" y="91440"/>
                  </a:lnTo>
                  <a:lnTo>
                    <a:pt x="130810" y="77470"/>
                  </a:lnTo>
                  <a:lnTo>
                    <a:pt x="143510" y="69850"/>
                  </a:lnTo>
                  <a:lnTo>
                    <a:pt x="154940" y="59690"/>
                  </a:lnTo>
                  <a:lnTo>
                    <a:pt x="166370" y="50800"/>
                  </a:lnTo>
                  <a:lnTo>
                    <a:pt x="177800" y="43180"/>
                  </a:lnTo>
                  <a:lnTo>
                    <a:pt x="189230" y="36830"/>
                  </a:lnTo>
                  <a:lnTo>
                    <a:pt x="199390" y="31750"/>
                  </a:lnTo>
                  <a:lnTo>
                    <a:pt x="208280" y="26670"/>
                  </a:lnTo>
                  <a:lnTo>
                    <a:pt x="217170" y="20320"/>
                  </a:lnTo>
                  <a:lnTo>
                    <a:pt x="242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2336800" y="6861810"/>
              <a:ext cx="200661" cy="105411"/>
            </a:xfrm>
            <a:custGeom>
              <a:avLst/>
              <a:gdLst/>
              <a:ahLst/>
              <a:cxnLst/>
              <a:rect l="0" t="0" r="0" b="0"/>
              <a:pathLst>
                <a:path w="200661" h="105411">
                  <a:moveTo>
                    <a:pt x="0" y="105410"/>
                  </a:moveTo>
                  <a:lnTo>
                    <a:pt x="60960" y="85090"/>
                  </a:lnTo>
                  <a:lnTo>
                    <a:pt x="76200" y="80010"/>
                  </a:lnTo>
                  <a:lnTo>
                    <a:pt x="88900" y="73660"/>
                  </a:lnTo>
                  <a:lnTo>
                    <a:pt x="115570" y="59690"/>
                  </a:lnTo>
                  <a:lnTo>
                    <a:pt x="142240" y="45720"/>
                  </a:lnTo>
                  <a:lnTo>
                    <a:pt x="154940" y="38100"/>
                  </a:lnTo>
                  <a:lnTo>
                    <a:pt x="166370" y="29210"/>
                  </a:lnTo>
                  <a:lnTo>
                    <a:pt x="2006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2602230" y="6562090"/>
              <a:ext cx="303531" cy="302261"/>
            </a:xfrm>
            <a:custGeom>
              <a:avLst/>
              <a:gdLst/>
              <a:ahLst/>
              <a:cxnLst/>
              <a:rect l="0" t="0" r="0" b="0"/>
              <a:pathLst>
                <a:path w="303531" h="302261">
                  <a:moveTo>
                    <a:pt x="8890" y="215900"/>
                  </a:moveTo>
                  <a:lnTo>
                    <a:pt x="13970" y="232410"/>
                  </a:lnTo>
                  <a:lnTo>
                    <a:pt x="17780" y="242570"/>
                  </a:lnTo>
                  <a:lnTo>
                    <a:pt x="22860" y="254000"/>
                  </a:lnTo>
                  <a:lnTo>
                    <a:pt x="29210" y="265430"/>
                  </a:lnTo>
                  <a:lnTo>
                    <a:pt x="34290" y="276860"/>
                  </a:lnTo>
                  <a:lnTo>
                    <a:pt x="38100" y="288290"/>
                  </a:lnTo>
                  <a:lnTo>
                    <a:pt x="43180" y="299720"/>
                  </a:lnTo>
                  <a:lnTo>
                    <a:pt x="41910" y="302260"/>
                  </a:lnTo>
                  <a:lnTo>
                    <a:pt x="38100" y="299720"/>
                  </a:lnTo>
                  <a:lnTo>
                    <a:pt x="31750" y="292100"/>
                  </a:lnTo>
                  <a:lnTo>
                    <a:pt x="26670" y="284480"/>
                  </a:lnTo>
                  <a:lnTo>
                    <a:pt x="21590" y="275590"/>
                  </a:lnTo>
                  <a:lnTo>
                    <a:pt x="17780" y="266700"/>
                  </a:lnTo>
                  <a:lnTo>
                    <a:pt x="13970" y="256540"/>
                  </a:lnTo>
                  <a:lnTo>
                    <a:pt x="10160" y="246380"/>
                  </a:lnTo>
                  <a:lnTo>
                    <a:pt x="6350" y="236220"/>
                  </a:lnTo>
                  <a:lnTo>
                    <a:pt x="3810" y="223520"/>
                  </a:lnTo>
                  <a:lnTo>
                    <a:pt x="1270" y="209550"/>
                  </a:lnTo>
                  <a:lnTo>
                    <a:pt x="0" y="194310"/>
                  </a:lnTo>
                  <a:lnTo>
                    <a:pt x="2540" y="181610"/>
                  </a:lnTo>
                  <a:lnTo>
                    <a:pt x="5080" y="171450"/>
                  </a:lnTo>
                  <a:lnTo>
                    <a:pt x="10160" y="161290"/>
                  </a:lnTo>
                  <a:lnTo>
                    <a:pt x="19050" y="153670"/>
                  </a:lnTo>
                  <a:lnTo>
                    <a:pt x="30480" y="147320"/>
                  </a:lnTo>
                  <a:lnTo>
                    <a:pt x="44450" y="142240"/>
                  </a:lnTo>
                  <a:lnTo>
                    <a:pt x="62230" y="138430"/>
                  </a:lnTo>
                  <a:lnTo>
                    <a:pt x="81280" y="137160"/>
                  </a:lnTo>
                  <a:lnTo>
                    <a:pt x="102870" y="134620"/>
                  </a:lnTo>
                  <a:lnTo>
                    <a:pt x="120650" y="133350"/>
                  </a:lnTo>
                  <a:lnTo>
                    <a:pt x="135890" y="129540"/>
                  </a:lnTo>
                  <a:lnTo>
                    <a:pt x="149860" y="127000"/>
                  </a:lnTo>
                  <a:lnTo>
                    <a:pt x="162560" y="124460"/>
                  </a:lnTo>
                  <a:lnTo>
                    <a:pt x="173990" y="120650"/>
                  </a:lnTo>
                  <a:lnTo>
                    <a:pt x="196850" y="114300"/>
                  </a:lnTo>
                  <a:lnTo>
                    <a:pt x="218440" y="106680"/>
                  </a:lnTo>
                  <a:lnTo>
                    <a:pt x="228600" y="101600"/>
                  </a:lnTo>
                  <a:lnTo>
                    <a:pt x="237490" y="93980"/>
                  </a:lnTo>
                  <a:lnTo>
                    <a:pt x="245110" y="85090"/>
                  </a:lnTo>
                  <a:lnTo>
                    <a:pt x="248920" y="73660"/>
                  </a:lnTo>
                  <a:lnTo>
                    <a:pt x="251460" y="60960"/>
                  </a:lnTo>
                  <a:lnTo>
                    <a:pt x="251460" y="45720"/>
                  </a:lnTo>
                  <a:lnTo>
                    <a:pt x="248920" y="33020"/>
                  </a:lnTo>
                  <a:lnTo>
                    <a:pt x="245110" y="22860"/>
                  </a:lnTo>
                  <a:lnTo>
                    <a:pt x="240030" y="13970"/>
                  </a:lnTo>
                  <a:lnTo>
                    <a:pt x="232410" y="7620"/>
                  </a:lnTo>
                  <a:lnTo>
                    <a:pt x="222250" y="3810"/>
                  </a:lnTo>
                  <a:lnTo>
                    <a:pt x="210820" y="0"/>
                  </a:lnTo>
                  <a:lnTo>
                    <a:pt x="198120" y="2540"/>
                  </a:lnTo>
                  <a:lnTo>
                    <a:pt x="185420" y="6350"/>
                  </a:lnTo>
                  <a:lnTo>
                    <a:pt x="172720" y="13970"/>
                  </a:lnTo>
                  <a:lnTo>
                    <a:pt x="162560" y="21590"/>
                  </a:lnTo>
                  <a:lnTo>
                    <a:pt x="154940" y="30480"/>
                  </a:lnTo>
                  <a:lnTo>
                    <a:pt x="128270" y="69850"/>
                  </a:lnTo>
                  <a:lnTo>
                    <a:pt x="123190" y="81280"/>
                  </a:lnTo>
                  <a:lnTo>
                    <a:pt x="120650" y="92710"/>
                  </a:lnTo>
                  <a:lnTo>
                    <a:pt x="118110" y="106680"/>
                  </a:lnTo>
                  <a:lnTo>
                    <a:pt x="118110" y="118110"/>
                  </a:lnTo>
                  <a:lnTo>
                    <a:pt x="119380" y="129540"/>
                  </a:lnTo>
                  <a:lnTo>
                    <a:pt x="120650" y="140970"/>
                  </a:lnTo>
                  <a:lnTo>
                    <a:pt x="123190" y="152400"/>
                  </a:lnTo>
                  <a:lnTo>
                    <a:pt x="125730" y="162560"/>
                  </a:lnTo>
                  <a:lnTo>
                    <a:pt x="129540" y="173990"/>
                  </a:lnTo>
                  <a:lnTo>
                    <a:pt x="135890" y="182880"/>
                  </a:lnTo>
                  <a:lnTo>
                    <a:pt x="144780" y="191770"/>
                  </a:lnTo>
                  <a:lnTo>
                    <a:pt x="156210" y="199390"/>
                  </a:lnTo>
                  <a:lnTo>
                    <a:pt x="166370" y="207010"/>
                  </a:lnTo>
                  <a:lnTo>
                    <a:pt x="176530" y="212090"/>
                  </a:lnTo>
                  <a:lnTo>
                    <a:pt x="187960" y="217170"/>
                  </a:lnTo>
                  <a:lnTo>
                    <a:pt x="198120" y="218440"/>
                  </a:lnTo>
                  <a:lnTo>
                    <a:pt x="208280" y="219710"/>
                  </a:lnTo>
                  <a:lnTo>
                    <a:pt x="219710" y="218440"/>
                  </a:lnTo>
                  <a:lnTo>
                    <a:pt x="231140" y="213360"/>
                  </a:lnTo>
                  <a:lnTo>
                    <a:pt x="243840" y="207010"/>
                  </a:lnTo>
                  <a:lnTo>
                    <a:pt x="256540" y="199390"/>
                  </a:lnTo>
                  <a:lnTo>
                    <a:pt x="267970" y="193040"/>
                  </a:lnTo>
                  <a:lnTo>
                    <a:pt x="276860" y="185420"/>
                  </a:lnTo>
                  <a:lnTo>
                    <a:pt x="303530" y="1638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3011170" y="6610350"/>
              <a:ext cx="10161" cy="20321"/>
            </a:xfrm>
            <a:custGeom>
              <a:avLst/>
              <a:gdLst/>
              <a:ahLst/>
              <a:cxnLst/>
              <a:rect l="0" t="0" r="0" b="0"/>
              <a:pathLst>
                <a:path w="10161" h="20321">
                  <a:moveTo>
                    <a:pt x="10160" y="0"/>
                  </a:moveTo>
                  <a:lnTo>
                    <a:pt x="0" y="20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3253740" y="7331710"/>
            <a:ext cx="1027431" cy="353061"/>
            <a:chOff x="3253740" y="7331710"/>
            <a:chExt cx="1027431" cy="353061"/>
          </a:xfrm>
        </p:grpSpPr>
        <p:sp>
          <p:nvSpPr>
            <p:cNvPr id="189" name="Freeform 188"/>
            <p:cNvSpPr/>
            <p:nvPr/>
          </p:nvSpPr>
          <p:spPr>
            <a:xfrm>
              <a:off x="3253740" y="7331710"/>
              <a:ext cx="326391" cy="320041"/>
            </a:xfrm>
            <a:custGeom>
              <a:avLst/>
              <a:gdLst/>
              <a:ahLst/>
              <a:cxnLst/>
              <a:rect l="0" t="0" r="0" b="0"/>
              <a:pathLst>
                <a:path w="326391" h="320041">
                  <a:moveTo>
                    <a:pt x="0" y="0"/>
                  </a:moveTo>
                  <a:lnTo>
                    <a:pt x="0" y="22860"/>
                  </a:lnTo>
                  <a:lnTo>
                    <a:pt x="1270" y="36830"/>
                  </a:lnTo>
                  <a:lnTo>
                    <a:pt x="2540" y="52070"/>
                  </a:lnTo>
                  <a:lnTo>
                    <a:pt x="5080" y="69850"/>
                  </a:lnTo>
                  <a:lnTo>
                    <a:pt x="7620" y="86360"/>
                  </a:lnTo>
                  <a:lnTo>
                    <a:pt x="11430" y="102870"/>
                  </a:lnTo>
                  <a:lnTo>
                    <a:pt x="17780" y="132080"/>
                  </a:lnTo>
                  <a:lnTo>
                    <a:pt x="34290" y="204470"/>
                  </a:lnTo>
                  <a:lnTo>
                    <a:pt x="36830" y="218440"/>
                  </a:lnTo>
                  <a:lnTo>
                    <a:pt x="38100" y="232410"/>
                  </a:lnTo>
                  <a:lnTo>
                    <a:pt x="39370" y="246380"/>
                  </a:lnTo>
                  <a:lnTo>
                    <a:pt x="41910" y="259080"/>
                  </a:lnTo>
                  <a:lnTo>
                    <a:pt x="44450" y="270510"/>
                  </a:lnTo>
                  <a:lnTo>
                    <a:pt x="46990" y="283210"/>
                  </a:lnTo>
                  <a:lnTo>
                    <a:pt x="49530" y="293370"/>
                  </a:lnTo>
                  <a:lnTo>
                    <a:pt x="55880" y="316230"/>
                  </a:lnTo>
                  <a:lnTo>
                    <a:pt x="62230" y="320040"/>
                  </a:lnTo>
                  <a:lnTo>
                    <a:pt x="68580" y="318770"/>
                  </a:lnTo>
                  <a:lnTo>
                    <a:pt x="77470" y="313690"/>
                  </a:lnTo>
                  <a:lnTo>
                    <a:pt x="83820" y="307340"/>
                  </a:lnTo>
                  <a:lnTo>
                    <a:pt x="90170" y="297180"/>
                  </a:lnTo>
                  <a:lnTo>
                    <a:pt x="95250" y="285750"/>
                  </a:lnTo>
                  <a:lnTo>
                    <a:pt x="99060" y="273050"/>
                  </a:lnTo>
                  <a:lnTo>
                    <a:pt x="104140" y="257810"/>
                  </a:lnTo>
                  <a:lnTo>
                    <a:pt x="118110" y="198120"/>
                  </a:lnTo>
                  <a:lnTo>
                    <a:pt x="121920" y="185420"/>
                  </a:lnTo>
                  <a:lnTo>
                    <a:pt x="129540" y="161290"/>
                  </a:lnTo>
                  <a:lnTo>
                    <a:pt x="139700" y="127000"/>
                  </a:lnTo>
                  <a:lnTo>
                    <a:pt x="146050" y="124460"/>
                  </a:lnTo>
                  <a:lnTo>
                    <a:pt x="153670" y="128270"/>
                  </a:lnTo>
                  <a:lnTo>
                    <a:pt x="161290" y="134620"/>
                  </a:lnTo>
                  <a:lnTo>
                    <a:pt x="167640" y="143510"/>
                  </a:lnTo>
                  <a:lnTo>
                    <a:pt x="171450" y="154940"/>
                  </a:lnTo>
                  <a:lnTo>
                    <a:pt x="173990" y="166370"/>
                  </a:lnTo>
                  <a:lnTo>
                    <a:pt x="176530" y="177800"/>
                  </a:lnTo>
                  <a:lnTo>
                    <a:pt x="179070" y="189230"/>
                  </a:lnTo>
                  <a:lnTo>
                    <a:pt x="182880" y="199390"/>
                  </a:lnTo>
                  <a:lnTo>
                    <a:pt x="189230" y="224790"/>
                  </a:lnTo>
                  <a:lnTo>
                    <a:pt x="193040" y="237490"/>
                  </a:lnTo>
                  <a:lnTo>
                    <a:pt x="196850" y="250190"/>
                  </a:lnTo>
                  <a:lnTo>
                    <a:pt x="207010" y="284480"/>
                  </a:lnTo>
                  <a:lnTo>
                    <a:pt x="213360" y="311150"/>
                  </a:lnTo>
                  <a:lnTo>
                    <a:pt x="218440" y="316230"/>
                  </a:lnTo>
                  <a:lnTo>
                    <a:pt x="223520" y="316230"/>
                  </a:lnTo>
                  <a:lnTo>
                    <a:pt x="229870" y="312420"/>
                  </a:lnTo>
                  <a:lnTo>
                    <a:pt x="234950" y="307340"/>
                  </a:lnTo>
                  <a:lnTo>
                    <a:pt x="240030" y="299720"/>
                  </a:lnTo>
                  <a:lnTo>
                    <a:pt x="243840" y="290830"/>
                  </a:lnTo>
                  <a:lnTo>
                    <a:pt x="247650" y="280670"/>
                  </a:lnTo>
                  <a:lnTo>
                    <a:pt x="251460" y="269240"/>
                  </a:lnTo>
                  <a:lnTo>
                    <a:pt x="255270" y="256540"/>
                  </a:lnTo>
                  <a:lnTo>
                    <a:pt x="262890" y="231140"/>
                  </a:lnTo>
                  <a:lnTo>
                    <a:pt x="266700" y="217170"/>
                  </a:lnTo>
                  <a:lnTo>
                    <a:pt x="270510" y="203200"/>
                  </a:lnTo>
                  <a:lnTo>
                    <a:pt x="276860" y="189230"/>
                  </a:lnTo>
                  <a:lnTo>
                    <a:pt x="281940" y="175260"/>
                  </a:lnTo>
                  <a:lnTo>
                    <a:pt x="287020" y="162560"/>
                  </a:lnTo>
                  <a:lnTo>
                    <a:pt x="295910" y="139700"/>
                  </a:lnTo>
                  <a:lnTo>
                    <a:pt x="304800" y="116840"/>
                  </a:lnTo>
                  <a:lnTo>
                    <a:pt x="32639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3575050" y="7428230"/>
              <a:ext cx="236221" cy="256541"/>
            </a:xfrm>
            <a:custGeom>
              <a:avLst/>
              <a:gdLst/>
              <a:ahLst/>
              <a:cxnLst/>
              <a:rect l="0" t="0" r="0" b="0"/>
              <a:pathLst>
                <a:path w="236221" h="256541">
                  <a:moveTo>
                    <a:pt x="184150" y="8890"/>
                  </a:moveTo>
                  <a:lnTo>
                    <a:pt x="166370" y="3810"/>
                  </a:lnTo>
                  <a:lnTo>
                    <a:pt x="157480" y="2540"/>
                  </a:lnTo>
                  <a:lnTo>
                    <a:pt x="146050" y="1270"/>
                  </a:lnTo>
                  <a:lnTo>
                    <a:pt x="134620" y="0"/>
                  </a:lnTo>
                  <a:lnTo>
                    <a:pt x="121920" y="2540"/>
                  </a:lnTo>
                  <a:lnTo>
                    <a:pt x="107950" y="5080"/>
                  </a:lnTo>
                  <a:lnTo>
                    <a:pt x="95250" y="10160"/>
                  </a:lnTo>
                  <a:lnTo>
                    <a:pt x="83820" y="15240"/>
                  </a:lnTo>
                  <a:lnTo>
                    <a:pt x="73660" y="21590"/>
                  </a:lnTo>
                  <a:lnTo>
                    <a:pt x="64770" y="27940"/>
                  </a:lnTo>
                  <a:lnTo>
                    <a:pt x="55880" y="34290"/>
                  </a:lnTo>
                  <a:lnTo>
                    <a:pt x="48260" y="41910"/>
                  </a:lnTo>
                  <a:lnTo>
                    <a:pt x="40640" y="48260"/>
                  </a:lnTo>
                  <a:lnTo>
                    <a:pt x="34290" y="57150"/>
                  </a:lnTo>
                  <a:lnTo>
                    <a:pt x="29210" y="68580"/>
                  </a:lnTo>
                  <a:lnTo>
                    <a:pt x="24130" y="80010"/>
                  </a:lnTo>
                  <a:lnTo>
                    <a:pt x="16510" y="102870"/>
                  </a:lnTo>
                  <a:lnTo>
                    <a:pt x="12700" y="114300"/>
                  </a:lnTo>
                  <a:lnTo>
                    <a:pt x="8890" y="125730"/>
                  </a:lnTo>
                  <a:lnTo>
                    <a:pt x="1270" y="151130"/>
                  </a:lnTo>
                  <a:lnTo>
                    <a:pt x="0" y="163830"/>
                  </a:lnTo>
                  <a:lnTo>
                    <a:pt x="0" y="175260"/>
                  </a:lnTo>
                  <a:lnTo>
                    <a:pt x="1270" y="186690"/>
                  </a:lnTo>
                  <a:lnTo>
                    <a:pt x="3810" y="198120"/>
                  </a:lnTo>
                  <a:lnTo>
                    <a:pt x="6350" y="208280"/>
                  </a:lnTo>
                  <a:lnTo>
                    <a:pt x="8890" y="219710"/>
                  </a:lnTo>
                  <a:lnTo>
                    <a:pt x="15240" y="229870"/>
                  </a:lnTo>
                  <a:lnTo>
                    <a:pt x="21590" y="241300"/>
                  </a:lnTo>
                  <a:lnTo>
                    <a:pt x="30480" y="251460"/>
                  </a:lnTo>
                  <a:lnTo>
                    <a:pt x="40640" y="256540"/>
                  </a:lnTo>
                  <a:lnTo>
                    <a:pt x="52070" y="256540"/>
                  </a:lnTo>
                  <a:lnTo>
                    <a:pt x="64770" y="255270"/>
                  </a:lnTo>
                  <a:lnTo>
                    <a:pt x="74930" y="250190"/>
                  </a:lnTo>
                  <a:lnTo>
                    <a:pt x="83820" y="243840"/>
                  </a:lnTo>
                  <a:lnTo>
                    <a:pt x="92710" y="236220"/>
                  </a:lnTo>
                  <a:lnTo>
                    <a:pt x="100330" y="227330"/>
                  </a:lnTo>
                  <a:lnTo>
                    <a:pt x="107950" y="217170"/>
                  </a:lnTo>
                  <a:lnTo>
                    <a:pt x="115570" y="208280"/>
                  </a:lnTo>
                  <a:lnTo>
                    <a:pt x="121920" y="196850"/>
                  </a:lnTo>
                  <a:lnTo>
                    <a:pt x="127000" y="184150"/>
                  </a:lnTo>
                  <a:lnTo>
                    <a:pt x="132080" y="171450"/>
                  </a:lnTo>
                  <a:lnTo>
                    <a:pt x="135890" y="158750"/>
                  </a:lnTo>
                  <a:lnTo>
                    <a:pt x="140970" y="144780"/>
                  </a:lnTo>
                  <a:lnTo>
                    <a:pt x="144780" y="130810"/>
                  </a:lnTo>
                  <a:lnTo>
                    <a:pt x="147320" y="115570"/>
                  </a:lnTo>
                  <a:lnTo>
                    <a:pt x="148590" y="97790"/>
                  </a:lnTo>
                  <a:lnTo>
                    <a:pt x="149860" y="78740"/>
                  </a:lnTo>
                  <a:lnTo>
                    <a:pt x="151130" y="62230"/>
                  </a:lnTo>
                  <a:lnTo>
                    <a:pt x="153670" y="48260"/>
                  </a:lnTo>
                  <a:lnTo>
                    <a:pt x="157480" y="35560"/>
                  </a:lnTo>
                  <a:lnTo>
                    <a:pt x="158750" y="31750"/>
                  </a:lnTo>
                  <a:lnTo>
                    <a:pt x="160020" y="33020"/>
                  </a:lnTo>
                  <a:lnTo>
                    <a:pt x="161290" y="39370"/>
                  </a:lnTo>
                  <a:lnTo>
                    <a:pt x="162560" y="46990"/>
                  </a:lnTo>
                  <a:lnTo>
                    <a:pt x="165100" y="55880"/>
                  </a:lnTo>
                  <a:lnTo>
                    <a:pt x="167640" y="64770"/>
                  </a:lnTo>
                  <a:lnTo>
                    <a:pt x="170180" y="76200"/>
                  </a:lnTo>
                  <a:lnTo>
                    <a:pt x="176530" y="105410"/>
                  </a:lnTo>
                  <a:lnTo>
                    <a:pt x="181610" y="120650"/>
                  </a:lnTo>
                  <a:lnTo>
                    <a:pt x="186690" y="134620"/>
                  </a:lnTo>
                  <a:lnTo>
                    <a:pt x="193040" y="148590"/>
                  </a:lnTo>
                  <a:lnTo>
                    <a:pt x="200660" y="162560"/>
                  </a:lnTo>
                  <a:lnTo>
                    <a:pt x="208280" y="173990"/>
                  </a:lnTo>
                  <a:lnTo>
                    <a:pt x="236220" y="209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3864610" y="7416800"/>
              <a:ext cx="135891" cy="189231"/>
            </a:xfrm>
            <a:custGeom>
              <a:avLst/>
              <a:gdLst/>
              <a:ahLst/>
              <a:cxnLst/>
              <a:rect l="0" t="0" r="0" b="0"/>
              <a:pathLst>
                <a:path w="135891" h="189231">
                  <a:moveTo>
                    <a:pt x="20320" y="0"/>
                  </a:moveTo>
                  <a:lnTo>
                    <a:pt x="15240" y="21590"/>
                  </a:lnTo>
                  <a:lnTo>
                    <a:pt x="11430" y="35560"/>
                  </a:lnTo>
                  <a:lnTo>
                    <a:pt x="6350" y="69850"/>
                  </a:lnTo>
                  <a:lnTo>
                    <a:pt x="3810" y="88900"/>
                  </a:lnTo>
                  <a:lnTo>
                    <a:pt x="2540" y="107950"/>
                  </a:lnTo>
                  <a:lnTo>
                    <a:pt x="1270" y="128270"/>
                  </a:lnTo>
                  <a:lnTo>
                    <a:pt x="0" y="166370"/>
                  </a:lnTo>
                  <a:lnTo>
                    <a:pt x="0" y="184150"/>
                  </a:lnTo>
                  <a:lnTo>
                    <a:pt x="0" y="189230"/>
                  </a:lnTo>
                  <a:lnTo>
                    <a:pt x="0" y="185420"/>
                  </a:lnTo>
                  <a:lnTo>
                    <a:pt x="0" y="176530"/>
                  </a:lnTo>
                  <a:lnTo>
                    <a:pt x="0" y="166370"/>
                  </a:lnTo>
                  <a:lnTo>
                    <a:pt x="2540" y="156210"/>
                  </a:lnTo>
                  <a:lnTo>
                    <a:pt x="5080" y="146050"/>
                  </a:lnTo>
                  <a:lnTo>
                    <a:pt x="7620" y="135890"/>
                  </a:lnTo>
                  <a:lnTo>
                    <a:pt x="13970" y="115570"/>
                  </a:lnTo>
                  <a:lnTo>
                    <a:pt x="24130" y="83820"/>
                  </a:lnTo>
                  <a:lnTo>
                    <a:pt x="29210" y="74930"/>
                  </a:lnTo>
                  <a:lnTo>
                    <a:pt x="34290" y="66040"/>
                  </a:lnTo>
                  <a:lnTo>
                    <a:pt x="40640" y="58420"/>
                  </a:lnTo>
                  <a:lnTo>
                    <a:pt x="46990" y="50800"/>
                  </a:lnTo>
                  <a:lnTo>
                    <a:pt x="55880" y="43180"/>
                  </a:lnTo>
                  <a:lnTo>
                    <a:pt x="64770" y="35560"/>
                  </a:lnTo>
                  <a:lnTo>
                    <a:pt x="77470" y="29210"/>
                  </a:lnTo>
                  <a:lnTo>
                    <a:pt x="91440" y="24130"/>
                  </a:lnTo>
                  <a:lnTo>
                    <a:pt x="13589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4085590" y="7374890"/>
              <a:ext cx="195581" cy="270511"/>
            </a:xfrm>
            <a:custGeom>
              <a:avLst/>
              <a:gdLst/>
              <a:ahLst/>
              <a:cxnLst/>
              <a:rect l="0" t="0" r="0" b="0"/>
              <a:pathLst>
                <a:path w="195581" h="270511">
                  <a:moveTo>
                    <a:pt x="179070" y="0"/>
                  </a:moveTo>
                  <a:lnTo>
                    <a:pt x="156210" y="0"/>
                  </a:lnTo>
                  <a:lnTo>
                    <a:pt x="144780" y="1270"/>
                  </a:lnTo>
                  <a:lnTo>
                    <a:pt x="132080" y="5080"/>
                  </a:lnTo>
                  <a:lnTo>
                    <a:pt x="119380" y="10160"/>
                  </a:lnTo>
                  <a:lnTo>
                    <a:pt x="109220" y="16510"/>
                  </a:lnTo>
                  <a:lnTo>
                    <a:pt x="99060" y="22860"/>
                  </a:lnTo>
                  <a:lnTo>
                    <a:pt x="90170" y="29210"/>
                  </a:lnTo>
                  <a:lnTo>
                    <a:pt x="82550" y="35560"/>
                  </a:lnTo>
                  <a:lnTo>
                    <a:pt x="74930" y="41910"/>
                  </a:lnTo>
                  <a:lnTo>
                    <a:pt x="67310" y="49530"/>
                  </a:lnTo>
                  <a:lnTo>
                    <a:pt x="59690" y="58420"/>
                  </a:lnTo>
                  <a:lnTo>
                    <a:pt x="52070" y="68580"/>
                  </a:lnTo>
                  <a:lnTo>
                    <a:pt x="45720" y="81280"/>
                  </a:lnTo>
                  <a:lnTo>
                    <a:pt x="41910" y="92710"/>
                  </a:lnTo>
                  <a:lnTo>
                    <a:pt x="40640" y="104140"/>
                  </a:lnTo>
                  <a:lnTo>
                    <a:pt x="40640" y="114300"/>
                  </a:lnTo>
                  <a:lnTo>
                    <a:pt x="45720" y="125730"/>
                  </a:lnTo>
                  <a:lnTo>
                    <a:pt x="53340" y="135890"/>
                  </a:lnTo>
                  <a:lnTo>
                    <a:pt x="63500" y="146050"/>
                  </a:lnTo>
                  <a:lnTo>
                    <a:pt x="76200" y="156210"/>
                  </a:lnTo>
                  <a:lnTo>
                    <a:pt x="90170" y="165100"/>
                  </a:lnTo>
                  <a:lnTo>
                    <a:pt x="105410" y="172720"/>
                  </a:lnTo>
                  <a:lnTo>
                    <a:pt x="121920" y="180340"/>
                  </a:lnTo>
                  <a:lnTo>
                    <a:pt x="138430" y="187960"/>
                  </a:lnTo>
                  <a:lnTo>
                    <a:pt x="154940" y="195580"/>
                  </a:lnTo>
                  <a:lnTo>
                    <a:pt x="168910" y="203200"/>
                  </a:lnTo>
                  <a:lnTo>
                    <a:pt x="180340" y="209550"/>
                  </a:lnTo>
                  <a:lnTo>
                    <a:pt x="190500" y="217170"/>
                  </a:lnTo>
                  <a:lnTo>
                    <a:pt x="194310" y="224790"/>
                  </a:lnTo>
                  <a:lnTo>
                    <a:pt x="195580" y="233680"/>
                  </a:lnTo>
                  <a:lnTo>
                    <a:pt x="193040" y="243840"/>
                  </a:lnTo>
                  <a:lnTo>
                    <a:pt x="185420" y="251460"/>
                  </a:lnTo>
                  <a:lnTo>
                    <a:pt x="175260" y="257810"/>
                  </a:lnTo>
                  <a:lnTo>
                    <a:pt x="162560" y="262890"/>
                  </a:lnTo>
                  <a:lnTo>
                    <a:pt x="146050" y="266700"/>
                  </a:lnTo>
                  <a:lnTo>
                    <a:pt x="129540" y="267970"/>
                  </a:lnTo>
                  <a:lnTo>
                    <a:pt x="110490" y="270510"/>
                  </a:lnTo>
                  <a:lnTo>
                    <a:pt x="92710" y="270510"/>
                  </a:lnTo>
                  <a:lnTo>
                    <a:pt x="0" y="262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3190240" y="7721600"/>
            <a:ext cx="3158491" cy="1248411"/>
            <a:chOff x="3190240" y="7721600"/>
            <a:chExt cx="3158491" cy="1248411"/>
          </a:xfrm>
        </p:grpSpPr>
        <p:sp>
          <p:nvSpPr>
            <p:cNvPr id="194" name="Freeform 193"/>
            <p:cNvSpPr/>
            <p:nvPr/>
          </p:nvSpPr>
          <p:spPr>
            <a:xfrm>
              <a:off x="3296920" y="7858760"/>
              <a:ext cx="177801" cy="421641"/>
            </a:xfrm>
            <a:custGeom>
              <a:avLst/>
              <a:gdLst/>
              <a:ahLst/>
              <a:cxnLst/>
              <a:rect l="0" t="0" r="0" b="0"/>
              <a:pathLst>
                <a:path w="177801" h="421641">
                  <a:moveTo>
                    <a:pt x="82550" y="0"/>
                  </a:moveTo>
                  <a:lnTo>
                    <a:pt x="71120" y="27940"/>
                  </a:lnTo>
                  <a:lnTo>
                    <a:pt x="63500" y="50800"/>
                  </a:lnTo>
                  <a:lnTo>
                    <a:pt x="48260" y="93980"/>
                  </a:lnTo>
                  <a:lnTo>
                    <a:pt x="44450" y="106680"/>
                  </a:lnTo>
                  <a:lnTo>
                    <a:pt x="36830" y="132080"/>
                  </a:lnTo>
                  <a:lnTo>
                    <a:pt x="16510" y="214630"/>
                  </a:lnTo>
                  <a:lnTo>
                    <a:pt x="8890" y="245110"/>
                  </a:lnTo>
                  <a:lnTo>
                    <a:pt x="5080" y="261620"/>
                  </a:lnTo>
                  <a:lnTo>
                    <a:pt x="3810" y="276860"/>
                  </a:lnTo>
                  <a:lnTo>
                    <a:pt x="1270" y="292100"/>
                  </a:lnTo>
                  <a:lnTo>
                    <a:pt x="0" y="307340"/>
                  </a:lnTo>
                  <a:lnTo>
                    <a:pt x="1270" y="320040"/>
                  </a:lnTo>
                  <a:lnTo>
                    <a:pt x="2540" y="332740"/>
                  </a:lnTo>
                  <a:lnTo>
                    <a:pt x="5080" y="345440"/>
                  </a:lnTo>
                  <a:lnTo>
                    <a:pt x="7620" y="355600"/>
                  </a:lnTo>
                  <a:lnTo>
                    <a:pt x="10160" y="367030"/>
                  </a:lnTo>
                  <a:lnTo>
                    <a:pt x="13970" y="378460"/>
                  </a:lnTo>
                  <a:lnTo>
                    <a:pt x="17780" y="387350"/>
                  </a:lnTo>
                  <a:lnTo>
                    <a:pt x="22860" y="396240"/>
                  </a:lnTo>
                  <a:lnTo>
                    <a:pt x="29210" y="405130"/>
                  </a:lnTo>
                  <a:lnTo>
                    <a:pt x="38100" y="411480"/>
                  </a:lnTo>
                  <a:lnTo>
                    <a:pt x="48260" y="416560"/>
                  </a:lnTo>
                  <a:lnTo>
                    <a:pt x="59690" y="421640"/>
                  </a:lnTo>
                  <a:lnTo>
                    <a:pt x="73660" y="421640"/>
                  </a:lnTo>
                  <a:lnTo>
                    <a:pt x="87630" y="417830"/>
                  </a:lnTo>
                  <a:lnTo>
                    <a:pt x="104140" y="411480"/>
                  </a:lnTo>
                  <a:lnTo>
                    <a:pt x="119380" y="403860"/>
                  </a:lnTo>
                  <a:lnTo>
                    <a:pt x="133350" y="392430"/>
                  </a:lnTo>
                  <a:lnTo>
                    <a:pt x="17780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3190240" y="8027670"/>
              <a:ext cx="346711" cy="73661"/>
            </a:xfrm>
            <a:custGeom>
              <a:avLst/>
              <a:gdLst/>
              <a:ahLst/>
              <a:cxnLst/>
              <a:rect l="0" t="0" r="0" b="0"/>
              <a:pathLst>
                <a:path w="346711" h="73661">
                  <a:moveTo>
                    <a:pt x="0" y="73660"/>
                  </a:moveTo>
                  <a:lnTo>
                    <a:pt x="39370" y="73660"/>
                  </a:lnTo>
                  <a:lnTo>
                    <a:pt x="55880" y="71120"/>
                  </a:lnTo>
                  <a:lnTo>
                    <a:pt x="73660" y="67310"/>
                  </a:lnTo>
                  <a:lnTo>
                    <a:pt x="91440" y="62230"/>
                  </a:lnTo>
                  <a:lnTo>
                    <a:pt x="109220" y="57150"/>
                  </a:lnTo>
                  <a:lnTo>
                    <a:pt x="143510" y="49530"/>
                  </a:lnTo>
                  <a:lnTo>
                    <a:pt x="196850" y="38100"/>
                  </a:lnTo>
                  <a:lnTo>
                    <a:pt x="213360" y="33020"/>
                  </a:lnTo>
                  <a:lnTo>
                    <a:pt x="231140" y="27940"/>
                  </a:lnTo>
                  <a:lnTo>
                    <a:pt x="278130" y="12700"/>
                  </a:lnTo>
                  <a:lnTo>
                    <a:pt x="3467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3564890" y="8004810"/>
              <a:ext cx="246381" cy="255271"/>
            </a:xfrm>
            <a:custGeom>
              <a:avLst/>
              <a:gdLst/>
              <a:ahLst/>
              <a:cxnLst/>
              <a:rect l="0" t="0" r="0" b="0"/>
              <a:pathLst>
                <a:path w="246381" h="255271">
                  <a:moveTo>
                    <a:pt x="182880" y="43180"/>
                  </a:moveTo>
                  <a:lnTo>
                    <a:pt x="177800" y="26670"/>
                  </a:lnTo>
                  <a:lnTo>
                    <a:pt x="172720" y="19050"/>
                  </a:lnTo>
                  <a:lnTo>
                    <a:pt x="165100" y="12700"/>
                  </a:lnTo>
                  <a:lnTo>
                    <a:pt x="157480" y="5080"/>
                  </a:lnTo>
                  <a:lnTo>
                    <a:pt x="146050" y="1270"/>
                  </a:lnTo>
                  <a:lnTo>
                    <a:pt x="133350" y="0"/>
                  </a:lnTo>
                  <a:lnTo>
                    <a:pt x="118110" y="0"/>
                  </a:lnTo>
                  <a:lnTo>
                    <a:pt x="104140" y="2540"/>
                  </a:lnTo>
                  <a:lnTo>
                    <a:pt x="92710" y="3810"/>
                  </a:lnTo>
                  <a:lnTo>
                    <a:pt x="80010" y="6350"/>
                  </a:lnTo>
                  <a:lnTo>
                    <a:pt x="69850" y="11430"/>
                  </a:lnTo>
                  <a:lnTo>
                    <a:pt x="60960" y="19050"/>
                  </a:lnTo>
                  <a:lnTo>
                    <a:pt x="53340" y="26670"/>
                  </a:lnTo>
                  <a:lnTo>
                    <a:pt x="44450" y="35560"/>
                  </a:lnTo>
                  <a:lnTo>
                    <a:pt x="36830" y="45720"/>
                  </a:lnTo>
                  <a:lnTo>
                    <a:pt x="29210" y="55880"/>
                  </a:lnTo>
                  <a:lnTo>
                    <a:pt x="24130" y="64770"/>
                  </a:lnTo>
                  <a:lnTo>
                    <a:pt x="17780" y="76200"/>
                  </a:lnTo>
                  <a:lnTo>
                    <a:pt x="13970" y="86360"/>
                  </a:lnTo>
                  <a:lnTo>
                    <a:pt x="8890" y="97790"/>
                  </a:lnTo>
                  <a:lnTo>
                    <a:pt x="5080" y="109220"/>
                  </a:lnTo>
                  <a:lnTo>
                    <a:pt x="1270" y="123190"/>
                  </a:lnTo>
                  <a:lnTo>
                    <a:pt x="0" y="139700"/>
                  </a:lnTo>
                  <a:lnTo>
                    <a:pt x="0" y="158750"/>
                  </a:lnTo>
                  <a:lnTo>
                    <a:pt x="1270" y="180340"/>
                  </a:lnTo>
                  <a:lnTo>
                    <a:pt x="5080" y="199390"/>
                  </a:lnTo>
                  <a:lnTo>
                    <a:pt x="8890" y="215900"/>
                  </a:lnTo>
                  <a:lnTo>
                    <a:pt x="15240" y="232410"/>
                  </a:lnTo>
                  <a:lnTo>
                    <a:pt x="22860" y="242570"/>
                  </a:lnTo>
                  <a:lnTo>
                    <a:pt x="33020" y="250190"/>
                  </a:lnTo>
                  <a:lnTo>
                    <a:pt x="44450" y="255270"/>
                  </a:lnTo>
                  <a:lnTo>
                    <a:pt x="58420" y="254000"/>
                  </a:lnTo>
                  <a:lnTo>
                    <a:pt x="72390" y="247650"/>
                  </a:lnTo>
                  <a:lnTo>
                    <a:pt x="88900" y="238760"/>
                  </a:lnTo>
                  <a:lnTo>
                    <a:pt x="101600" y="229870"/>
                  </a:lnTo>
                  <a:lnTo>
                    <a:pt x="111760" y="220980"/>
                  </a:lnTo>
                  <a:lnTo>
                    <a:pt x="121920" y="210820"/>
                  </a:lnTo>
                  <a:lnTo>
                    <a:pt x="130810" y="200660"/>
                  </a:lnTo>
                  <a:lnTo>
                    <a:pt x="138430" y="190500"/>
                  </a:lnTo>
                  <a:lnTo>
                    <a:pt x="146050" y="180340"/>
                  </a:lnTo>
                  <a:lnTo>
                    <a:pt x="152400" y="168910"/>
                  </a:lnTo>
                  <a:lnTo>
                    <a:pt x="158750" y="156210"/>
                  </a:lnTo>
                  <a:lnTo>
                    <a:pt x="162560" y="143510"/>
                  </a:lnTo>
                  <a:lnTo>
                    <a:pt x="167640" y="128270"/>
                  </a:lnTo>
                  <a:lnTo>
                    <a:pt x="171450" y="113030"/>
                  </a:lnTo>
                  <a:lnTo>
                    <a:pt x="175260" y="96520"/>
                  </a:lnTo>
                  <a:lnTo>
                    <a:pt x="179070" y="91440"/>
                  </a:lnTo>
                  <a:lnTo>
                    <a:pt x="182880" y="93980"/>
                  </a:lnTo>
                  <a:lnTo>
                    <a:pt x="186690" y="101600"/>
                  </a:lnTo>
                  <a:lnTo>
                    <a:pt x="190500" y="110490"/>
                  </a:lnTo>
                  <a:lnTo>
                    <a:pt x="194310" y="119380"/>
                  </a:lnTo>
                  <a:lnTo>
                    <a:pt x="196850" y="129540"/>
                  </a:lnTo>
                  <a:lnTo>
                    <a:pt x="200660" y="142240"/>
                  </a:lnTo>
                  <a:lnTo>
                    <a:pt x="204470" y="158750"/>
                  </a:lnTo>
                  <a:lnTo>
                    <a:pt x="208280" y="176530"/>
                  </a:lnTo>
                  <a:lnTo>
                    <a:pt x="212090" y="190500"/>
                  </a:lnTo>
                  <a:lnTo>
                    <a:pt x="218440" y="201930"/>
                  </a:lnTo>
                  <a:lnTo>
                    <a:pt x="24638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3843020" y="8037830"/>
              <a:ext cx="199391" cy="231141"/>
            </a:xfrm>
            <a:custGeom>
              <a:avLst/>
              <a:gdLst/>
              <a:ahLst/>
              <a:cxnLst/>
              <a:rect l="0" t="0" r="0" b="0"/>
              <a:pathLst>
                <a:path w="199391" h="231141">
                  <a:moveTo>
                    <a:pt x="0" y="0"/>
                  </a:moveTo>
                  <a:lnTo>
                    <a:pt x="11430" y="21590"/>
                  </a:lnTo>
                  <a:lnTo>
                    <a:pt x="15240" y="31750"/>
                  </a:lnTo>
                  <a:lnTo>
                    <a:pt x="19050" y="41910"/>
                  </a:lnTo>
                  <a:lnTo>
                    <a:pt x="24130" y="53340"/>
                  </a:lnTo>
                  <a:lnTo>
                    <a:pt x="29210" y="63500"/>
                  </a:lnTo>
                  <a:lnTo>
                    <a:pt x="36830" y="73660"/>
                  </a:lnTo>
                  <a:lnTo>
                    <a:pt x="45720" y="83820"/>
                  </a:lnTo>
                  <a:lnTo>
                    <a:pt x="54610" y="95250"/>
                  </a:lnTo>
                  <a:lnTo>
                    <a:pt x="64770" y="105410"/>
                  </a:lnTo>
                  <a:lnTo>
                    <a:pt x="74930" y="115570"/>
                  </a:lnTo>
                  <a:lnTo>
                    <a:pt x="85090" y="124460"/>
                  </a:lnTo>
                  <a:lnTo>
                    <a:pt x="95250" y="133350"/>
                  </a:lnTo>
                  <a:lnTo>
                    <a:pt x="105410" y="142240"/>
                  </a:lnTo>
                  <a:lnTo>
                    <a:pt x="114300" y="151130"/>
                  </a:lnTo>
                  <a:lnTo>
                    <a:pt x="123190" y="160020"/>
                  </a:lnTo>
                  <a:lnTo>
                    <a:pt x="130810" y="170180"/>
                  </a:lnTo>
                  <a:lnTo>
                    <a:pt x="138430" y="179070"/>
                  </a:lnTo>
                  <a:lnTo>
                    <a:pt x="146050" y="186690"/>
                  </a:lnTo>
                  <a:lnTo>
                    <a:pt x="153670" y="194310"/>
                  </a:lnTo>
                  <a:lnTo>
                    <a:pt x="162560" y="201930"/>
                  </a:lnTo>
                  <a:lnTo>
                    <a:pt x="171450" y="209550"/>
                  </a:lnTo>
                  <a:lnTo>
                    <a:pt x="199390" y="23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3863340" y="8027670"/>
              <a:ext cx="137161" cy="314961"/>
            </a:xfrm>
            <a:custGeom>
              <a:avLst/>
              <a:gdLst/>
              <a:ahLst/>
              <a:cxnLst/>
              <a:rect l="0" t="0" r="0" b="0"/>
              <a:pathLst>
                <a:path w="137161" h="314961">
                  <a:moveTo>
                    <a:pt x="137160" y="0"/>
                  </a:moveTo>
                  <a:lnTo>
                    <a:pt x="125730" y="10160"/>
                  </a:lnTo>
                  <a:lnTo>
                    <a:pt x="120650" y="20320"/>
                  </a:lnTo>
                  <a:lnTo>
                    <a:pt x="114300" y="34290"/>
                  </a:lnTo>
                  <a:lnTo>
                    <a:pt x="107950" y="50800"/>
                  </a:lnTo>
                  <a:lnTo>
                    <a:pt x="102870" y="67310"/>
                  </a:lnTo>
                  <a:lnTo>
                    <a:pt x="97790" y="85090"/>
                  </a:lnTo>
                  <a:lnTo>
                    <a:pt x="93980" y="101600"/>
                  </a:lnTo>
                  <a:lnTo>
                    <a:pt x="88900" y="118110"/>
                  </a:lnTo>
                  <a:lnTo>
                    <a:pt x="82550" y="133350"/>
                  </a:lnTo>
                  <a:lnTo>
                    <a:pt x="55880" y="198120"/>
                  </a:lnTo>
                  <a:lnTo>
                    <a:pt x="49530" y="212090"/>
                  </a:lnTo>
                  <a:lnTo>
                    <a:pt x="41910" y="226060"/>
                  </a:lnTo>
                  <a:lnTo>
                    <a:pt x="35560" y="237490"/>
                  </a:lnTo>
                  <a:lnTo>
                    <a:pt x="29210" y="250190"/>
                  </a:lnTo>
                  <a:lnTo>
                    <a:pt x="0" y="314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4085590" y="8042910"/>
              <a:ext cx="173991" cy="228601"/>
            </a:xfrm>
            <a:custGeom>
              <a:avLst/>
              <a:gdLst/>
              <a:ahLst/>
              <a:cxnLst/>
              <a:rect l="0" t="0" r="0" b="0"/>
              <a:pathLst>
                <a:path w="173991" h="228601">
                  <a:moveTo>
                    <a:pt x="0" y="68580"/>
                  </a:moveTo>
                  <a:lnTo>
                    <a:pt x="5080" y="85090"/>
                  </a:lnTo>
                  <a:lnTo>
                    <a:pt x="8890" y="92710"/>
                  </a:lnTo>
                  <a:lnTo>
                    <a:pt x="13970" y="99060"/>
                  </a:lnTo>
                  <a:lnTo>
                    <a:pt x="20320" y="106680"/>
                  </a:lnTo>
                  <a:lnTo>
                    <a:pt x="29210" y="113030"/>
                  </a:lnTo>
                  <a:lnTo>
                    <a:pt x="41910" y="118110"/>
                  </a:lnTo>
                  <a:lnTo>
                    <a:pt x="55880" y="121920"/>
                  </a:lnTo>
                  <a:lnTo>
                    <a:pt x="71120" y="123190"/>
                  </a:lnTo>
                  <a:lnTo>
                    <a:pt x="86360" y="121920"/>
                  </a:lnTo>
                  <a:lnTo>
                    <a:pt x="102870" y="118110"/>
                  </a:lnTo>
                  <a:lnTo>
                    <a:pt x="116840" y="113030"/>
                  </a:lnTo>
                  <a:lnTo>
                    <a:pt x="128270" y="107950"/>
                  </a:lnTo>
                  <a:lnTo>
                    <a:pt x="137160" y="101600"/>
                  </a:lnTo>
                  <a:lnTo>
                    <a:pt x="146050" y="95250"/>
                  </a:lnTo>
                  <a:lnTo>
                    <a:pt x="154940" y="88900"/>
                  </a:lnTo>
                  <a:lnTo>
                    <a:pt x="162560" y="81280"/>
                  </a:lnTo>
                  <a:lnTo>
                    <a:pt x="167640" y="71120"/>
                  </a:lnTo>
                  <a:lnTo>
                    <a:pt x="171450" y="58420"/>
                  </a:lnTo>
                  <a:lnTo>
                    <a:pt x="173990" y="44450"/>
                  </a:lnTo>
                  <a:lnTo>
                    <a:pt x="172720" y="33020"/>
                  </a:lnTo>
                  <a:lnTo>
                    <a:pt x="170180" y="22860"/>
                  </a:lnTo>
                  <a:lnTo>
                    <a:pt x="166370" y="12700"/>
                  </a:lnTo>
                  <a:lnTo>
                    <a:pt x="158750" y="7620"/>
                  </a:lnTo>
                  <a:lnTo>
                    <a:pt x="148590" y="2540"/>
                  </a:lnTo>
                  <a:lnTo>
                    <a:pt x="137160" y="0"/>
                  </a:lnTo>
                  <a:lnTo>
                    <a:pt x="128270" y="1270"/>
                  </a:lnTo>
                  <a:lnTo>
                    <a:pt x="119380" y="3810"/>
                  </a:lnTo>
                  <a:lnTo>
                    <a:pt x="110490" y="7620"/>
                  </a:lnTo>
                  <a:lnTo>
                    <a:pt x="101600" y="12700"/>
                  </a:lnTo>
                  <a:lnTo>
                    <a:pt x="92710" y="17780"/>
                  </a:lnTo>
                  <a:lnTo>
                    <a:pt x="82550" y="24130"/>
                  </a:lnTo>
                  <a:lnTo>
                    <a:pt x="73660" y="33020"/>
                  </a:lnTo>
                  <a:lnTo>
                    <a:pt x="64770" y="44450"/>
                  </a:lnTo>
                  <a:lnTo>
                    <a:pt x="57150" y="55880"/>
                  </a:lnTo>
                  <a:lnTo>
                    <a:pt x="50800" y="67310"/>
                  </a:lnTo>
                  <a:lnTo>
                    <a:pt x="45720" y="77470"/>
                  </a:lnTo>
                  <a:lnTo>
                    <a:pt x="40640" y="88900"/>
                  </a:lnTo>
                  <a:lnTo>
                    <a:pt x="36830" y="100330"/>
                  </a:lnTo>
                  <a:lnTo>
                    <a:pt x="31750" y="113030"/>
                  </a:lnTo>
                  <a:lnTo>
                    <a:pt x="27940" y="127000"/>
                  </a:lnTo>
                  <a:lnTo>
                    <a:pt x="26670" y="138430"/>
                  </a:lnTo>
                  <a:lnTo>
                    <a:pt x="26670" y="149860"/>
                  </a:lnTo>
                  <a:lnTo>
                    <a:pt x="27940" y="161290"/>
                  </a:lnTo>
                  <a:lnTo>
                    <a:pt x="33020" y="173990"/>
                  </a:lnTo>
                  <a:lnTo>
                    <a:pt x="39370" y="186690"/>
                  </a:lnTo>
                  <a:lnTo>
                    <a:pt x="46990" y="199390"/>
                  </a:lnTo>
                  <a:lnTo>
                    <a:pt x="58420" y="209550"/>
                  </a:lnTo>
                  <a:lnTo>
                    <a:pt x="71120" y="217170"/>
                  </a:lnTo>
                  <a:lnTo>
                    <a:pt x="86360" y="223520"/>
                  </a:lnTo>
                  <a:lnTo>
                    <a:pt x="100330" y="227330"/>
                  </a:lnTo>
                  <a:lnTo>
                    <a:pt x="114300" y="228600"/>
                  </a:lnTo>
                  <a:lnTo>
                    <a:pt x="157480" y="2260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4284980" y="8027670"/>
              <a:ext cx="143511" cy="276861"/>
            </a:xfrm>
            <a:custGeom>
              <a:avLst/>
              <a:gdLst/>
              <a:ahLst/>
              <a:cxnLst/>
              <a:rect l="0" t="0" r="0" b="0"/>
              <a:pathLst>
                <a:path w="143511" h="276861">
                  <a:moveTo>
                    <a:pt x="127000" y="0"/>
                  </a:moveTo>
                  <a:lnTo>
                    <a:pt x="109220" y="5080"/>
                  </a:lnTo>
                  <a:lnTo>
                    <a:pt x="86360" y="13970"/>
                  </a:lnTo>
                  <a:lnTo>
                    <a:pt x="71120" y="20320"/>
                  </a:lnTo>
                  <a:lnTo>
                    <a:pt x="58420" y="26670"/>
                  </a:lnTo>
                  <a:lnTo>
                    <a:pt x="45720" y="35560"/>
                  </a:lnTo>
                  <a:lnTo>
                    <a:pt x="34290" y="44450"/>
                  </a:lnTo>
                  <a:lnTo>
                    <a:pt x="25400" y="54610"/>
                  </a:lnTo>
                  <a:lnTo>
                    <a:pt x="17780" y="63500"/>
                  </a:lnTo>
                  <a:lnTo>
                    <a:pt x="11430" y="73660"/>
                  </a:lnTo>
                  <a:lnTo>
                    <a:pt x="11430" y="85090"/>
                  </a:lnTo>
                  <a:lnTo>
                    <a:pt x="15240" y="97790"/>
                  </a:lnTo>
                  <a:lnTo>
                    <a:pt x="20320" y="110490"/>
                  </a:lnTo>
                  <a:lnTo>
                    <a:pt x="27940" y="120650"/>
                  </a:lnTo>
                  <a:lnTo>
                    <a:pt x="35560" y="128270"/>
                  </a:lnTo>
                  <a:lnTo>
                    <a:pt x="45720" y="134620"/>
                  </a:lnTo>
                  <a:lnTo>
                    <a:pt x="53340" y="140970"/>
                  </a:lnTo>
                  <a:lnTo>
                    <a:pt x="60960" y="147320"/>
                  </a:lnTo>
                  <a:lnTo>
                    <a:pt x="68580" y="154940"/>
                  </a:lnTo>
                  <a:lnTo>
                    <a:pt x="80010" y="161290"/>
                  </a:lnTo>
                  <a:lnTo>
                    <a:pt x="92710" y="167640"/>
                  </a:lnTo>
                  <a:lnTo>
                    <a:pt x="107950" y="175260"/>
                  </a:lnTo>
                  <a:lnTo>
                    <a:pt x="119380" y="182880"/>
                  </a:lnTo>
                  <a:lnTo>
                    <a:pt x="130810" y="191770"/>
                  </a:lnTo>
                  <a:lnTo>
                    <a:pt x="139700" y="201930"/>
                  </a:lnTo>
                  <a:lnTo>
                    <a:pt x="143510" y="210820"/>
                  </a:lnTo>
                  <a:lnTo>
                    <a:pt x="143510" y="220980"/>
                  </a:lnTo>
                  <a:lnTo>
                    <a:pt x="140970" y="231140"/>
                  </a:lnTo>
                  <a:lnTo>
                    <a:pt x="134620" y="241300"/>
                  </a:lnTo>
                  <a:lnTo>
                    <a:pt x="123190" y="248920"/>
                  </a:lnTo>
                  <a:lnTo>
                    <a:pt x="110490" y="257810"/>
                  </a:lnTo>
                  <a:lnTo>
                    <a:pt x="97790" y="264160"/>
                  </a:lnTo>
                  <a:lnTo>
                    <a:pt x="86360" y="269240"/>
                  </a:lnTo>
                  <a:lnTo>
                    <a:pt x="74930" y="274320"/>
                  </a:lnTo>
                  <a:lnTo>
                    <a:pt x="62230" y="275590"/>
                  </a:lnTo>
                  <a:lnTo>
                    <a:pt x="46990" y="276860"/>
                  </a:lnTo>
                  <a:lnTo>
                    <a:pt x="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4507230" y="7848600"/>
              <a:ext cx="146051" cy="455931"/>
            </a:xfrm>
            <a:custGeom>
              <a:avLst/>
              <a:gdLst/>
              <a:ahLst/>
              <a:cxnLst/>
              <a:rect l="0" t="0" r="0" b="0"/>
              <a:pathLst>
                <a:path w="146051" h="455931">
                  <a:moveTo>
                    <a:pt x="146050" y="0"/>
                  </a:moveTo>
                  <a:lnTo>
                    <a:pt x="116840" y="29210"/>
                  </a:lnTo>
                  <a:lnTo>
                    <a:pt x="109220" y="38100"/>
                  </a:lnTo>
                  <a:lnTo>
                    <a:pt x="100330" y="48260"/>
                  </a:lnTo>
                  <a:lnTo>
                    <a:pt x="81280" y="72390"/>
                  </a:lnTo>
                  <a:lnTo>
                    <a:pt x="60960" y="99060"/>
                  </a:lnTo>
                  <a:lnTo>
                    <a:pt x="52070" y="114300"/>
                  </a:lnTo>
                  <a:lnTo>
                    <a:pt x="44450" y="129540"/>
                  </a:lnTo>
                  <a:lnTo>
                    <a:pt x="35560" y="146050"/>
                  </a:lnTo>
                  <a:lnTo>
                    <a:pt x="27940" y="162560"/>
                  </a:lnTo>
                  <a:lnTo>
                    <a:pt x="13970" y="196850"/>
                  </a:lnTo>
                  <a:lnTo>
                    <a:pt x="8890" y="214630"/>
                  </a:lnTo>
                  <a:lnTo>
                    <a:pt x="5080" y="231140"/>
                  </a:lnTo>
                  <a:lnTo>
                    <a:pt x="3810" y="248920"/>
                  </a:lnTo>
                  <a:lnTo>
                    <a:pt x="1270" y="266700"/>
                  </a:lnTo>
                  <a:lnTo>
                    <a:pt x="1270" y="284480"/>
                  </a:lnTo>
                  <a:lnTo>
                    <a:pt x="0" y="300990"/>
                  </a:lnTo>
                  <a:lnTo>
                    <a:pt x="1270" y="317500"/>
                  </a:lnTo>
                  <a:lnTo>
                    <a:pt x="2540" y="332740"/>
                  </a:lnTo>
                  <a:lnTo>
                    <a:pt x="5080" y="347980"/>
                  </a:lnTo>
                  <a:lnTo>
                    <a:pt x="7620" y="361950"/>
                  </a:lnTo>
                  <a:lnTo>
                    <a:pt x="10160" y="374650"/>
                  </a:lnTo>
                  <a:lnTo>
                    <a:pt x="13970" y="386080"/>
                  </a:lnTo>
                  <a:lnTo>
                    <a:pt x="17780" y="397510"/>
                  </a:lnTo>
                  <a:lnTo>
                    <a:pt x="22860" y="408940"/>
                  </a:lnTo>
                  <a:lnTo>
                    <a:pt x="29210" y="420370"/>
                  </a:lnTo>
                  <a:lnTo>
                    <a:pt x="36830" y="427990"/>
                  </a:lnTo>
                  <a:lnTo>
                    <a:pt x="45720" y="435610"/>
                  </a:lnTo>
                  <a:lnTo>
                    <a:pt x="54610" y="440690"/>
                  </a:lnTo>
                  <a:lnTo>
                    <a:pt x="63500" y="445770"/>
                  </a:lnTo>
                  <a:lnTo>
                    <a:pt x="73660" y="450850"/>
                  </a:lnTo>
                  <a:lnTo>
                    <a:pt x="83820" y="454660"/>
                  </a:lnTo>
                  <a:lnTo>
                    <a:pt x="95250" y="455930"/>
                  </a:lnTo>
                  <a:lnTo>
                    <a:pt x="107950" y="455930"/>
                  </a:lnTo>
                  <a:lnTo>
                    <a:pt x="146050" y="4521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4748530" y="7858760"/>
              <a:ext cx="179071" cy="389891"/>
            </a:xfrm>
            <a:custGeom>
              <a:avLst/>
              <a:gdLst/>
              <a:ahLst/>
              <a:cxnLst/>
              <a:rect l="0" t="0" r="0" b="0"/>
              <a:pathLst>
                <a:path w="179071" h="389891">
                  <a:moveTo>
                    <a:pt x="31750" y="0"/>
                  </a:moveTo>
                  <a:lnTo>
                    <a:pt x="20320" y="16510"/>
                  </a:lnTo>
                  <a:lnTo>
                    <a:pt x="15240" y="29210"/>
                  </a:lnTo>
                  <a:lnTo>
                    <a:pt x="11430" y="43180"/>
                  </a:lnTo>
                  <a:lnTo>
                    <a:pt x="7620" y="60960"/>
                  </a:lnTo>
                  <a:lnTo>
                    <a:pt x="5080" y="77470"/>
                  </a:lnTo>
                  <a:lnTo>
                    <a:pt x="3810" y="95250"/>
                  </a:lnTo>
                  <a:lnTo>
                    <a:pt x="2540" y="113030"/>
                  </a:lnTo>
                  <a:lnTo>
                    <a:pt x="1270" y="129540"/>
                  </a:lnTo>
                  <a:lnTo>
                    <a:pt x="0" y="165100"/>
                  </a:lnTo>
                  <a:lnTo>
                    <a:pt x="1270" y="182880"/>
                  </a:lnTo>
                  <a:lnTo>
                    <a:pt x="3810" y="199390"/>
                  </a:lnTo>
                  <a:lnTo>
                    <a:pt x="5080" y="217170"/>
                  </a:lnTo>
                  <a:lnTo>
                    <a:pt x="8890" y="233680"/>
                  </a:lnTo>
                  <a:lnTo>
                    <a:pt x="11430" y="248920"/>
                  </a:lnTo>
                  <a:lnTo>
                    <a:pt x="13970" y="264160"/>
                  </a:lnTo>
                  <a:lnTo>
                    <a:pt x="16510" y="279400"/>
                  </a:lnTo>
                  <a:lnTo>
                    <a:pt x="17780" y="293370"/>
                  </a:lnTo>
                  <a:lnTo>
                    <a:pt x="19050" y="308610"/>
                  </a:lnTo>
                  <a:lnTo>
                    <a:pt x="19050" y="323850"/>
                  </a:lnTo>
                  <a:lnTo>
                    <a:pt x="20320" y="361950"/>
                  </a:lnTo>
                  <a:lnTo>
                    <a:pt x="20320" y="351790"/>
                  </a:lnTo>
                  <a:lnTo>
                    <a:pt x="21590" y="341630"/>
                  </a:lnTo>
                  <a:lnTo>
                    <a:pt x="24130" y="331470"/>
                  </a:lnTo>
                  <a:lnTo>
                    <a:pt x="26670" y="318770"/>
                  </a:lnTo>
                  <a:lnTo>
                    <a:pt x="29210" y="307340"/>
                  </a:lnTo>
                  <a:lnTo>
                    <a:pt x="31750" y="295910"/>
                  </a:lnTo>
                  <a:lnTo>
                    <a:pt x="35560" y="284480"/>
                  </a:lnTo>
                  <a:lnTo>
                    <a:pt x="39370" y="274320"/>
                  </a:lnTo>
                  <a:lnTo>
                    <a:pt x="45720" y="264160"/>
                  </a:lnTo>
                  <a:lnTo>
                    <a:pt x="50800" y="252730"/>
                  </a:lnTo>
                  <a:lnTo>
                    <a:pt x="58420" y="245110"/>
                  </a:lnTo>
                  <a:lnTo>
                    <a:pt x="67310" y="237490"/>
                  </a:lnTo>
                  <a:lnTo>
                    <a:pt x="76200" y="232410"/>
                  </a:lnTo>
                  <a:lnTo>
                    <a:pt x="87630" y="232410"/>
                  </a:lnTo>
                  <a:lnTo>
                    <a:pt x="99060" y="234950"/>
                  </a:lnTo>
                  <a:lnTo>
                    <a:pt x="111760" y="241300"/>
                  </a:lnTo>
                  <a:lnTo>
                    <a:pt x="121920" y="250190"/>
                  </a:lnTo>
                  <a:lnTo>
                    <a:pt x="132080" y="262890"/>
                  </a:lnTo>
                  <a:lnTo>
                    <a:pt x="140970" y="276860"/>
                  </a:lnTo>
                  <a:lnTo>
                    <a:pt x="147320" y="289560"/>
                  </a:lnTo>
                  <a:lnTo>
                    <a:pt x="153670" y="302260"/>
                  </a:lnTo>
                  <a:lnTo>
                    <a:pt x="158750" y="313690"/>
                  </a:lnTo>
                  <a:lnTo>
                    <a:pt x="162560" y="326390"/>
                  </a:lnTo>
                  <a:lnTo>
                    <a:pt x="166370" y="339090"/>
                  </a:lnTo>
                  <a:lnTo>
                    <a:pt x="179070" y="389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4979670" y="8079740"/>
              <a:ext cx="21591" cy="137161"/>
            </a:xfrm>
            <a:custGeom>
              <a:avLst/>
              <a:gdLst/>
              <a:ahLst/>
              <a:cxnLst/>
              <a:rect l="0" t="0" r="0" b="0"/>
              <a:pathLst>
                <a:path w="21591" h="137161">
                  <a:moveTo>
                    <a:pt x="21590" y="0"/>
                  </a:moveTo>
                  <a:lnTo>
                    <a:pt x="21590" y="27940"/>
                  </a:lnTo>
                  <a:lnTo>
                    <a:pt x="20320" y="41910"/>
                  </a:lnTo>
                  <a:lnTo>
                    <a:pt x="17780" y="57150"/>
                  </a:lnTo>
                  <a:lnTo>
                    <a:pt x="15240" y="73660"/>
                  </a:lnTo>
                  <a:lnTo>
                    <a:pt x="12700" y="87630"/>
                  </a:lnTo>
                  <a:lnTo>
                    <a:pt x="10160" y="100330"/>
                  </a:lnTo>
                  <a:lnTo>
                    <a:pt x="0" y="137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5043170" y="7922260"/>
              <a:ext cx="1" cy="31751"/>
            </a:xfrm>
            <a:custGeom>
              <a:avLst/>
              <a:gdLst/>
              <a:ahLst/>
              <a:cxnLst/>
              <a:rect l="0" t="0" r="0" b="0"/>
              <a:pathLst>
                <a:path w="1" h="31751">
                  <a:moveTo>
                    <a:pt x="0" y="0"/>
                  </a:move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4991100" y="8045450"/>
              <a:ext cx="214631" cy="400051"/>
            </a:xfrm>
            <a:custGeom>
              <a:avLst/>
              <a:gdLst/>
              <a:ahLst/>
              <a:cxnLst/>
              <a:rect l="0" t="0" r="0" b="0"/>
              <a:pathLst>
                <a:path w="214631" h="400051">
                  <a:moveTo>
                    <a:pt x="209550" y="24130"/>
                  </a:moveTo>
                  <a:lnTo>
                    <a:pt x="199390" y="12700"/>
                  </a:lnTo>
                  <a:lnTo>
                    <a:pt x="190500" y="7620"/>
                  </a:lnTo>
                  <a:lnTo>
                    <a:pt x="180340" y="3810"/>
                  </a:lnTo>
                  <a:lnTo>
                    <a:pt x="168910" y="0"/>
                  </a:lnTo>
                  <a:lnTo>
                    <a:pt x="157480" y="1270"/>
                  </a:lnTo>
                  <a:lnTo>
                    <a:pt x="144780" y="5080"/>
                  </a:lnTo>
                  <a:lnTo>
                    <a:pt x="130810" y="11430"/>
                  </a:lnTo>
                  <a:lnTo>
                    <a:pt x="119380" y="19050"/>
                  </a:lnTo>
                  <a:lnTo>
                    <a:pt x="110490" y="27940"/>
                  </a:lnTo>
                  <a:lnTo>
                    <a:pt x="101600" y="36830"/>
                  </a:lnTo>
                  <a:lnTo>
                    <a:pt x="93980" y="46990"/>
                  </a:lnTo>
                  <a:lnTo>
                    <a:pt x="88900" y="55880"/>
                  </a:lnTo>
                  <a:lnTo>
                    <a:pt x="83820" y="66040"/>
                  </a:lnTo>
                  <a:lnTo>
                    <a:pt x="78740" y="77470"/>
                  </a:lnTo>
                  <a:lnTo>
                    <a:pt x="74930" y="90170"/>
                  </a:lnTo>
                  <a:lnTo>
                    <a:pt x="63500" y="127000"/>
                  </a:lnTo>
                  <a:lnTo>
                    <a:pt x="59690" y="138430"/>
                  </a:lnTo>
                  <a:lnTo>
                    <a:pt x="58420" y="148590"/>
                  </a:lnTo>
                  <a:lnTo>
                    <a:pt x="58420" y="160020"/>
                  </a:lnTo>
                  <a:lnTo>
                    <a:pt x="59690" y="170180"/>
                  </a:lnTo>
                  <a:lnTo>
                    <a:pt x="66040" y="176530"/>
                  </a:lnTo>
                  <a:lnTo>
                    <a:pt x="77470" y="179070"/>
                  </a:lnTo>
                  <a:lnTo>
                    <a:pt x="90170" y="180340"/>
                  </a:lnTo>
                  <a:lnTo>
                    <a:pt x="100330" y="177800"/>
                  </a:lnTo>
                  <a:lnTo>
                    <a:pt x="110490" y="175260"/>
                  </a:lnTo>
                  <a:lnTo>
                    <a:pt x="119380" y="170180"/>
                  </a:lnTo>
                  <a:lnTo>
                    <a:pt x="127000" y="163830"/>
                  </a:lnTo>
                  <a:lnTo>
                    <a:pt x="134620" y="154940"/>
                  </a:lnTo>
                  <a:lnTo>
                    <a:pt x="142240" y="147320"/>
                  </a:lnTo>
                  <a:lnTo>
                    <a:pt x="148590" y="137160"/>
                  </a:lnTo>
                  <a:lnTo>
                    <a:pt x="153670" y="127000"/>
                  </a:lnTo>
                  <a:lnTo>
                    <a:pt x="158750" y="118110"/>
                  </a:lnTo>
                  <a:lnTo>
                    <a:pt x="162560" y="107950"/>
                  </a:lnTo>
                  <a:lnTo>
                    <a:pt x="166370" y="96520"/>
                  </a:lnTo>
                  <a:lnTo>
                    <a:pt x="173990" y="76200"/>
                  </a:lnTo>
                  <a:lnTo>
                    <a:pt x="181610" y="55880"/>
                  </a:lnTo>
                  <a:lnTo>
                    <a:pt x="184150" y="55880"/>
                  </a:lnTo>
                  <a:lnTo>
                    <a:pt x="185420" y="62230"/>
                  </a:lnTo>
                  <a:lnTo>
                    <a:pt x="186690" y="73660"/>
                  </a:lnTo>
                  <a:lnTo>
                    <a:pt x="189230" y="88900"/>
                  </a:lnTo>
                  <a:lnTo>
                    <a:pt x="194310" y="124460"/>
                  </a:lnTo>
                  <a:lnTo>
                    <a:pt x="196850" y="139700"/>
                  </a:lnTo>
                  <a:lnTo>
                    <a:pt x="200660" y="153670"/>
                  </a:lnTo>
                  <a:lnTo>
                    <a:pt x="203200" y="166370"/>
                  </a:lnTo>
                  <a:lnTo>
                    <a:pt x="207010" y="182880"/>
                  </a:lnTo>
                  <a:lnTo>
                    <a:pt x="213360" y="223520"/>
                  </a:lnTo>
                  <a:lnTo>
                    <a:pt x="214630" y="245110"/>
                  </a:lnTo>
                  <a:lnTo>
                    <a:pt x="214630" y="265430"/>
                  </a:lnTo>
                  <a:lnTo>
                    <a:pt x="213360" y="287020"/>
                  </a:lnTo>
                  <a:lnTo>
                    <a:pt x="209550" y="304800"/>
                  </a:lnTo>
                  <a:lnTo>
                    <a:pt x="204470" y="320040"/>
                  </a:lnTo>
                  <a:lnTo>
                    <a:pt x="199390" y="334010"/>
                  </a:lnTo>
                  <a:lnTo>
                    <a:pt x="194310" y="345440"/>
                  </a:lnTo>
                  <a:lnTo>
                    <a:pt x="187960" y="354330"/>
                  </a:lnTo>
                  <a:lnTo>
                    <a:pt x="180340" y="363220"/>
                  </a:lnTo>
                  <a:lnTo>
                    <a:pt x="172720" y="370840"/>
                  </a:lnTo>
                  <a:lnTo>
                    <a:pt x="163830" y="377190"/>
                  </a:lnTo>
                  <a:lnTo>
                    <a:pt x="154940" y="382270"/>
                  </a:lnTo>
                  <a:lnTo>
                    <a:pt x="143510" y="386080"/>
                  </a:lnTo>
                  <a:lnTo>
                    <a:pt x="132080" y="391160"/>
                  </a:lnTo>
                  <a:lnTo>
                    <a:pt x="119380" y="394970"/>
                  </a:lnTo>
                  <a:lnTo>
                    <a:pt x="105410" y="397510"/>
                  </a:lnTo>
                  <a:lnTo>
                    <a:pt x="90170" y="398780"/>
                  </a:lnTo>
                  <a:lnTo>
                    <a:pt x="73660" y="400050"/>
                  </a:lnTo>
                  <a:lnTo>
                    <a:pt x="59690" y="397510"/>
                  </a:lnTo>
                  <a:lnTo>
                    <a:pt x="46990" y="392430"/>
                  </a:lnTo>
                  <a:lnTo>
                    <a:pt x="34290" y="384810"/>
                  </a:lnTo>
                  <a:lnTo>
                    <a:pt x="25400" y="377190"/>
                  </a:lnTo>
                  <a:lnTo>
                    <a:pt x="17780" y="368300"/>
                  </a:lnTo>
                  <a:lnTo>
                    <a:pt x="0" y="3390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5212080" y="7848600"/>
              <a:ext cx="248921" cy="381001"/>
            </a:xfrm>
            <a:custGeom>
              <a:avLst/>
              <a:gdLst/>
              <a:ahLst/>
              <a:cxnLst/>
              <a:rect l="0" t="0" r="0" b="0"/>
              <a:pathLst>
                <a:path w="248921" h="381001">
                  <a:moveTo>
                    <a:pt x="0" y="0"/>
                  </a:moveTo>
                  <a:lnTo>
                    <a:pt x="16510" y="10160"/>
                  </a:lnTo>
                  <a:lnTo>
                    <a:pt x="24130" y="17780"/>
                  </a:lnTo>
                  <a:lnTo>
                    <a:pt x="30480" y="25400"/>
                  </a:lnTo>
                  <a:lnTo>
                    <a:pt x="38100" y="34290"/>
                  </a:lnTo>
                  <a:lnTo>
                    <a:pt x="44450" y="44450"/>
                  </a:lnTo>
                  <a:lnTo>
                    <a:pt x="52070" y="57150"/>
                  </a:lnTo>
                  <a:lnTo>
                    <a:pt x="59690" y="69850"/>
                  </a:lnTo>
                  <a:lnTo>
                    <a:pt x="64770" y="83820"/>
                  </a:lnTo>
                  <a:lnTo>
                    <a:pt x="69850" y="99060"/>
                  </a:lnTo>
                  <a:lnTo>
                    <a:pt x="74930" y="114300"/>
                  </a:lnTo>
                  <a:lnTo>
                    <a:pt x="86360" y="151130"/>
                  </a:lnTo>
                  <a:lnTo>
                    <a:pt x="92710" y="171450"/>
                  </a:lnTo>
                  <a:lnTo>
                    <a:pt x="97790" y="189230"/>
                  </a:lnTo>
                  <a:lnTo>
                    <a:pt x="102870" y="208280"/>
                  </a:lnTo>
                  <a:lnTo>
                    <a:pt x="110490" y="243840"/>
                  </a:lnTo>
                  <a:lnTo>
                    <a:pt x="125730" y="312420"/>
                  </a:lnTo>
                  <a:lnTo>
                    <a:pt x="129540" y="327660"/>
                  </a:lnTo>
                  <a:lnTo>
                    <a:pt x="132080" y="342900"/>
                  </a:lnTo>
                  <a:lnTo>
                    <a:pt x="133350" y="359410"/>
                  </a:lnTo>
                  <a:lnTo>
                    <a:pt x="134620" y="375920"/>
                  </a:lnTo>
                  <a:lnTo>
                    <a:pt x="133350" y="381000"/>
                  </a:lnTo>
                  <a:lnTo>
                    <a:pt x="132080" y="375920"/>
                  </a:lnTo>
                  <a:lnTo>
                    <a:pt x="130810" y="367030"/>
                  </a:lnTo>
                  <a:lnTo>
                    <a:pt x="129540" y="355600"/>
                  </a:lnTo>
                  <a:lnTo>
                    <a:pt x="130810" y="342900"/>
                  </a:lnTo>
                  <a:lnTo>
                    <a:pt x="133350" y="330200"/>
                  </a:lnTo>
                  <a:lnTo>
                    <a:pt x="133350" y="317500"/>
                  </a:lnTo>
                  <a:lnTo>
                    <a:pt x="134620" y="303530"/>
                  </a:lnTo>
                  <a:lnTo>
                    <a:pt x="135890" y="289560"/>
                  </a:lnTo>
                  <a:lnTo>
                    <a:pt x="137160" y="276860"/>
                  </a:lnTo>
                  <a:lnTo>
                    <a:pt x="138430" y="265430"/>
                  </a:lnTo>
                  <a:lnTo>
                    <a:pt x="142240" y="254000"/>
                  </a:lnTo>
                  <a:lnTo>
                    <a:pt x="144780" y="242570"/>
                  </a:lnTo>
                  <a:lnTo>
                    <a:pt x="147320" y="232410"/>
                  </a:lnTo>
                  <a:lnTo>
                    <a:pt x="151130" y="220980"/>
                  </a:lnTo>
                  <a:lnTo>
                    <a:pt x="157480" y="214630"/>
                  </a:lnTo>
                  <a:lnTo>
                    <a:pt x="167640" y="212090"/>
                  </a:lnTo>
                  <a:lnTo>
                    <a:pt x="177800" y="212090"/>
                  </a:lnTo>
                  <a:lnTo>
                    <a:pt x="189230" y="215900"/>
                  </a:lnTo>
                  <a:lnTo>
                    <a:pt x="199390" y="223520"/>
                  </a:lnTo>
                  <a:lnTo>
                    <a:pt x="209550" y="232410"/>
                  </a:lnTo>
                  <a:lnTo>
                    <a:pt x="218440" y="242570"/>
                  </a:lnTo>
                  <a:lnTo>
                    <a:pt x="224790" y="252730"/>
                  </a:lnTo>
                  <a:lnTo>
                    <a:pt x="229870" y="262890"/>
                  </a:lnTo>
                  <a:lnTo>
                    <a:pt x="234950" y="273050"/>
                  </a:lnTo>
                  <a:lnTo>
                    <a:pt x="240030" y="284480"/>
                  </a:lnTo>
                  <a:lnTo>
                    <a:pt x="243840" y="294640"/>
                  </a:lnTo>
                  <a:lnTo>
                    <a:pt x="246380" y="306070"/>
                  </a:lnTo>
                  <a:lnTo>
                    <a:pt x="248920" y="318770"/>
                  </a:lnTo>
                  <a:lnTo>
                    <a:pt x="24130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5421630" y="7721600"/>
              <a:ext cx="238761" cy="674371"/>
            </a:xfrm>
            <a:custGeom>
              <a:avLst/>
              <a:gdLst/>
              <a:ahLst/>
              <a:cxnLst/>
              <a:rect l="0" t="0" r="0" b="0"/>
              <a:pathLst>
                <a:path w="238761" h="674371">
                  <a:moveTo>
                    <a:pt x="31750" y="0"/>
                  </a:moveTo>
                  <a:lnTo>
                    <a:pt x="43180" y="11430"/>
                  </a:lnTo>
                  <a:lnTo>
                    <a:pt x="48260" y="17780"/>
                  </a:lnTo>
                  <a:lnTo>
                    <a:pt x="52070" y="26670"/>
                  </a:lnTo>
                  <a:lnTo>
                    <a:pt x="55880" y="35560"/>
                  </a:lnTo>
                  <a:lnTo>
                    <a:pt x="62230" y="45720"/>
                  </a:lnTo>
                  <a:lnTo>
                    <a:pt x="69850" y="57150"/>
                  </a:lnTo>
                  <a:lnTo>
                    <a:pt x="78740" y="69850"/>
                  </a:lnTo>
                  <a:lnTo>
                    <a:pt x="96520" y="99060"/>
                  </a:lnTo>
                  <a:lnTo>
                    <a:pt x="137160" y="166370"/>
                  </a:lnTo>
                  <a:lnTo>
                    <a:pt x="149860" y="182880"/>
                  </a:lnTo>
                  <a:lnTo>
                    <a:pt x="161290" y="200660"/>
                  </a:lnTo>
                  <a:lnTo>
                    <a:pt x="175260" y="218440"/>
                  </a:lnTo>
                  <a:lnTo>
                    <a:pt x="185420" y="236220"/>
                  </a:lnTo>
                  <a:lnTo>
                    <a:pt x="195580" y="256540"/>
                  </a:lnTo>
                  <a:lnTo>
                    <a:pt x="212090" y="294640"/>
                  </a:lnTo>
                  <a:lnTo>
                    <a:pt x="227330" y="332740"/>
                  </a:lnTo>
                  <a:lnTo>
                    <a:pt x="232410" y="349250"/>
                  </a:lnTo>
                  <a:lnTo>
                    <a:pt x="236220" y="364490"/>
                  </a:lnTo>
                  <a:lnTo>
                    <a:pt x="238760" y="379730"/>
                  </a:lnTo>
                  <a:lnTo>
                    <a:pt x="237490" y="394970"/>
                  </a:lnTo>
                  <a:lnTo>
                    <a:pt x="234950" y="410210"/>
                  </a:lnTo>
                  <a:lnTo>
                    <a:pt x="229870" y="424180"/>
                  </a:lnTo>
                  <a:lnTo>
                    <a:pt x="224790" y="438150"/>
                  </a:lnTo>
                  <a:lnTo>
                    <a:pt x="219710" y="452120"/>
                  </a:lnTo>
                  <a:lnTo>
                    <a:pt x="213360" y="467360"/>
                  </a:lnTo>
                  <a:lnTo>
                    <a:pt x="205740" y="480060"/>
                  </a:lnTo>
                  <a:lnTo>
                    <a:pt x="196850" y="491490"/>
                  </a:lnTo>
                  <a:lnTo>
                    <a:pt x="187960" y="502920"/>
                  </a:lnTo>
                  <a:lnTo>
                    <a:pt x="177800" y="514350"/>
                  </a:lnTo>
                  <a:lnTo>
                    <a:pt x="167640" y="525780"/>
                  </a:lnTo>
                  <a:lnTo>
                    <a:pt x="157480" y="535940"/>
                  </a:lnTo>
                  <a:lnTo>
                    <a:pt x="147320" y="546100"/>
                  </a:lnTo>
                  <a:lnTo>
                    <a:pt x="137160" y="554990"/>
                  </a:lnTo>
                  <a:lnTo>
                    <a:pt x="127000" y="562610"/>
                  </a:lnTo>
                  <a:lnTo>
                    <a:pt x="116840" y="571500"/>
                  </a:lnTo>
                  <a:lnTo>
                    <a:pt x="105410" y="581660"/>
                  </a:lnTo>
                  <a:lnTo>
                    <a:pt x="95250" y="591820"/>
                  </a:lnTo>
                  <a:lnTo>
                    <a:pt x="85090" y="600710"/>
                  </a:lnTo>
                  <a:lnTo>
                    <a:pt x="73660" y="608330"/>
                  </a:lnTo>
                  <a:lnTo>
                    <a:pt x="63500" y="615950"/>
                  </a:lnTo>
                  <a:lnTo>
                    <a:pt x="54610" y="623570"/>
                  </a:lnTo>
                  <a:lnTo>
                    <a:pt x="45720" y="631190"/>
                  </a:lnTo>
                  <a:lnTo>
                    <a:pt x="38100" y="638810"/>
                  </a:lnTo>
                  <a:lnTo>
                    <a:pt x="22860" y="652780"/>
                  </a:lnTo>
                  <a:lnTo>
                    <a:pt x="0" y="674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3401060" y="8406130"/>
              <a:ext cx="10161" cy="336551"/>
            </a:xfrm>
            <a:custGeom>
              <a:avLst/>
              <a:gdLst/>
              <a:ahLst/>
              <a:cxnLst/>
              <a:rect l="0" t="0" r="0" b="0"/>
              <a:pathLst>
                <a:path w="10161" h="336551">
                  <a:moveTo>
                    <a:pt x="0" y="0"/>
                  </a:moveTo>
                  <a:lnTo>
                    <a:pt x="0" y="180340"/>
                  </a:lnTo>
                  <a:lnTo>
                    <a:pt x="1270" y="195580"/>
                  </a:lnTo>
                  <a:lnTo>
                    <a:pt x="2540" y="209550"/>
                  </a:lnTo>
                  <a:lnTo>
                    <a:pt x="5080" y="223520"/>
                  </a:lnTo>
                  <a:lnTo>
                    <a:pt x="6350" y="238760"/>
                  </a:lnTo>
                  <a:lnTo>
                    <a:pt x="7620" y="252730"/>
                  </a:lnTo>
                  <a:lnTo>
                    <a:pt x="8890" y="266700"/>
                  </a:lnTo>
                  <a:lnTo>
                    <a:pt x="8890" y="294640"/>
                  </a:lnTo>
                  <a:lnTo>
                    <a:pt x="1016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3487420" y="8469630"/>
              <a:ext cx="250191" cy="311151"/>
            </a:xfrm>
            <a:custGeom>
              <a:avLst/>
              <a:gdLst/>
              <a:ahLst/>
              <a:cxnLst/>
              <a:rect l="0" t="0" r="0" b="0"/>
              <a:pathLst>
                <a:path w="250191" h="311151">
                  <a:moveTo>
                    <a:pt x="154940" y="0"/>
                  </a:moveTo>
                  <a:lnTo>
                    <a:pt x="138430" y="5080"/>
                  </a:lnTo>
                  <a:lnTo>
                    <a:pt x="130810" y="10160"/>
                  </a:lnTo>
                  <a:lnTo>
                    <a:pt x="120650" y="17780"/>
                  </a:lnTo>
                  <a:lnTo>
                    <a:pt x="111760" y="25400"/>
                  </a:lnTo>
                  <a:lnTo>
                    <a:pt x="101600" y="34290"/>
                  </a:lnTo>
                  <a:lnTo>
                    <a:pt x="81280" y="53340"/>
                  </a:lnTo>
                  <a:lnTo>
                    <a:pt x="55880" y="78740"/>
                  </a:lnTo>
                  <a:lnTo>
                    <a:pt x="48260" y="88900"/>
                  </a:lnTo>
                  <a:lnTo>
                    <a:pt x="40640" y="100330"/>
                  </a:lnTo>
                  <a:lnTo>
                    <a:pt x="33020" y="111760"/>
                  </a:lnTo>
                  <a:lnTo>
                    <a:pt x="26670" y="123190"/>
                  </a:lnTo>
                  <a:lnTo>
                    <a:pt x="21590" y="134620"/>
                  </a:lnTo>
                  <a:lnTo>
                    <a:pt x="17780" y="146050"/>
                  </a:lnTo>
                  <a:lnTo>
                    <a:pt x="12700" y="158750"/>
                  </a:lnTo>
                  <a:lnTo>
                    <a:pt x="8890" y="173990"/>
                  </a:lnTo>
                  <a:lnTo>
                    <a:pt x="5080" y="189230"/>
                  </a:lnTo>
                  <a:lnTo>
                    <a:pt x="2540" y="204470"/>
                  </a:lnTo>
                  <a:lnTo>
                    <a:pt x="1270" y="219710"/>
                  </a:lnTo>
                  <a:lnTo>
                    <a:pt x="0" y="233680"/>
                  </a:lnTo>
                  <a:lnTo>
                    <a:pt x="0" y="247650"/>
                  </a:lnTo>
                  <a:lnTo>
                    <a:pt x="1270" y="262890"/>
                  </a:lnTo>
                  <a:lnTo>
                    <a:pt x="3810" y="276860"/>
                  </a:lnTo>
                  <a:lnTo>
                    <a:pt x="8890" y="288290"/>
                  </a:lnTo>
                  <a:lnTo>
                    <a:pt x="15240" y="298450"/>
                  </a:lnTo>
                  <a:lnTo>
                    <a:pt x="24130" y="307340"/>
                  </a:lnTo>
                  <a:lnTo>
                    <a:pt x="34290" y="311150"/>
                  </a:lnTo>
                  <a:lnTo>
                    <a:pt x="48260" y="311150"/>
                  </a:lnTo>
                  <a:lnTo>
                    <a:pt x="62230" y="309880"/>
                  </a:lnTo>
                  <a:lnTo>
                    <a:pt x="76200" y="303530"/>
                  </a:lnTo>
                  <a:lnTo>
                    <a:pt x="88900" y="294640"/>
                  </a:lnTo>
                  <a:lnTo>
                    <a:pt x="100330" y="284480"/>
                  </a:lnTo>
                  <a:lnTo>
                    <a:pt x="111760" y="271780"/>
                  </a:lnTo>
                  <a:lnTo>
                    <a:pt x="123190" y="260350"/>
                  </a:lnTo>
                  <a:lnTo>
                    <a:pt x="133350" y="246380"/>
                  </a:lnTo>
                  <a:lnTo>
                    <a:pt x="142240" y="233680"/>
                  </a:lnTo>
                  <a:lnTo>
                    <a:pt x="148590" y="219710"/>
                  </a:lnTo>
                  <a:lnTo>
                    <a:pt x="154940" y="205740"/>
                  </a:lnTo>
                  <a:lnTo>
                    <a:pt x="160020" y="191770"/>
                  </a:lnTo>
                  <a:lnTo>
                    <a:pt x="163830" y="177800"/>
                  </a:lnTo>
                  <a:lnTo>
                    <a:pt x="167640" y="163830"/>
                  </a:lnTo>
                  <a:lnTo>
                    <a:pt x="176530" y="135890"/>
                  </a:lnTo>
                  <a:lnTo>
                    <a:pt x="179070" y="121920"/>
                  </a:lnTo>
                  <a:lnTo>
                    <a:pt x="181610" y="107950"/>
                  </a:lnTo>
                  <a:lnTo>
                    <a:pt x="184150" y="93980"/>
                  </a:lnTo>
                  <a:lnTo>
                    <a:pt x="185420" y="80010"/>
                  </a:lnTo>
                  <a:lnTo>
                    <a:pt x="185420" y="77470"/>
                  </a:lnTo>
                  <a:lnTo>
                    <a:pt x="185420" y="83820"/>
                  </a:lnTo>
                  <a:lnTo>
                    <a:pt x="186690" y="93980"/>
                  </a:lnTo>
                  <a:lnTo>
                    <a:pt x="187960" y="105410"/>
                  </a:lnTo>
                  <a:lnTo>
                    <a:pt x="189230" y="118110"/>
                  </a:lnTo>
                  <a:lnTo>
                    <a:pt x="195580" y="147320"/>
                  </a:lnTo>
                  <a:lnTo>
                    <a:pt x="201930" y="182880"/>
                  </a:lnTo>
                  <a:lnTo>
                    <a:pt x="205740" y="198120"/>
                  </a:lnTo>
                  <a:lnTo>
                    <a:pt x="210820" y="210820"/>
                  </a:lnTo>
                  <a:lnTo>
                    <a:pt x="217170" y="220980"/>
                  </a:lnTo>
                  <a:lnTo>
                    <a:pt x="223520" y="229870"/>
                  </a:lnTo>
                  <a:lnTo>
                    <a:pt x="229870" y="238760"/>
                  </a:lnTo>
                  <a:lnTo>
                    <a:pt x="250190" y="262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3770630" y="8521700"/>
              <a:ext cx="114301" cy="262891"/>
            </a:xfrm>
            <a:custGeom>
              <a:avLst/>
              <a:gdLst/>
              <a:ahLst/>
              <a:cxnLst/>
              <a:rect l="0" t="0" r="0" b="0"/>
              <a:pathLst>
                <a:path w="114301" h="262891">
                  <a:moveTo>
                    <a:pt x="92710" y="0"/>
                  </a:moveTo>
                  <a:lnTo>
                    <a:pt x="76200" y="6350"/>
                  </a:lnTo>
                  <a:lnTo>
                    <a:pt x="68580" y="12700"/>
                  </a:lnTo>
                  <a:lnTo>
                    <a:pt x="58420" y="21590"/>
                  </a:lnTo>
                  <a:lnTo>
                    <a:pt x="49530" y="31750"/>
                  </a:lnTo>
                  <a:lnTo>
                    <a:pt x="40640" y="43180"/>
                  </a:lnTo>
                  <a:lnTo>
                    <a:pt x="33020" y="55880"/>
                  </a:lnTo>
                  <a:lnTo>
                    <a:pt x="24130" y="68580"/>
                  </a:lnTo>
                  <a:lnTo>
                    <a:pt x="17780" y="82550"/>
                  </a:lnTo>
                  <a:lnTo>
                    <a:pt x="12700" y="96520"/>
                  </a:lnTo>
                  <a:lnTo>
                    <a:pt x="7620" y="109220"/>
                  </a:lnTo>
                  <a:lnTo>
                    <a:pt x="5080" y="123190"/>
                  </a:lnTo>
                  <a:lnTo>
                    <a:pt x="2540" y="137160"/>
                  </a:lnTo>
                  <a:lnTo>
                    <a:pt x="1270" y="151130"/>
                  </a:lnTo>
                  <a:lnTo>
                    <a:pt x="0" y="167640"/>
                  </a:lnTo>
                  <a:lnTo>
                    <a:pt x="0" y="204470"/>
                  </a:lnTo>
                  <a:lnTo>
                    <a:pt x="1270" y="219710"/>
                  </a:lnTo>
                  <a:lnTo>
                    <a:pt x="5080" y="232410"/>
                  </a:lnTo>
                  <a:lnTo>
                    <a:pt x="10160" y="242570"/>
                  </a:lnTo>
                  <a:lnTo>
                    <a:pt x="17780" y="250190"/>
                  </a:lnTo>
                  <a:lnTo>
                    <a:pt x="27940" y="257810"/>
                  </a:lnTo>
                  <a:lnTo>
                    <a:pt x="39370" y="262890"/>
                  </a:lnTo>
                  <a:lnTo>
                    <a:pt x="52070" y="261620"/>
                  </a:lnTo>
                  <a:lnTo>
                    <a:pt x="67310" y="256540"/>
                  </a:lnTo>
                  <a:lnTo>
                    <a:pt x="114300" y="232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3971290" y="8406130"/>
              <a:ext cx="19051" cy="378461"/>
            </a:xfrm>
            <a:custGeom>
              <a:avLst/>
              <a:gdLst/>
              <a:ahLst/>
              <a:cxnLst/>
              <a:rect l="0" t="0" r="0" b="0"/>
              <a:pathLst>
                <a:path w="19051" h="378461">
                  <a:moveTo>
                    <a:pt x="19050" y="0"/>
                  </a:moveTo>
                  <a:lnTo>
                    <a:pt x="19050" y="33020"/>
                  </a:lnTo>
                  <a:lnTo>
                    <a:pt x="17780" y="48260"/>
                  </a:lnTo>
                  <a:lnTo>
                    <a:pt x="16510" y="62230"/>
                  </a:lnTo>
                  <a:lnTo>
                    <a:pt x="13970" y="76200"/>
                  </a:lnTo>
                  <a:lnTo>
                    <a:pt x="11430" y="92710"/>
                  </a:lnTo>
                  <a:lnTo>
                    <a:pt x="10160" y="107950"/>
                  </a:lnTo>
                  <a:lnTo>
                    <a:pt x="10160" y="124460"/>
                  </a:lnTo>
                  <a:lnTo>
                    <a:pt x="8890" y="162560"/>
                  </a:lnTo>
                  <a:lnTo>
                    <a:pt x="8890" y="242570"/>
                  </a:lnTo>
                  <a:lnTo>
                    <a:pt x="7620" y="262890"/>
                  </a:lnTo>
                  <a:lnTo>
                    <a:pt x="5080" y="281940"/>
                  </a:lnTo>
                  <a:lnTo>
                    <a:pt x="2540" y="299720"/>
                  </a:lnTo>
                  <a:lnTo>
                    <a:pt x="1270" y="317500"/>
                  </a:lnTo>
                  <a:lnTo>
                    <a:pt x="0" y="332740"/>
                  </a:lnTo>
                  <a:lnTo>
                    <a:pt x="19050" y="378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3992880" y="8521700"/>
              <a:ext cx="208281" cy="273051"/>
            </a:xfrm>
            <a:custGeom>
              <a:avLst/>
              <a:gdLst/>
              <a:ahLst/>
              <a:cxnLst/>
              <a:rect l="0" t="0" r="0" b="0"/>
              <a:pathLst>
                <a:path w="208281" h="273051">
                  <a:moveTo>
                    <a:pt x="134620" y="0"/>
                  </a:moveTo>
                  <a:lnTo>
                    <a:pt x="128270" y="16510"/>
                  </a:lnTo>
                  <a:lnTo>
                    <a:pt x="121920" y="27940"/>
                  </a:lnTo>
                  <a:lnTo>
                    <a:pt x="113030" y="40640"/>
                  </a:lnTo>
                  <a:lnTo>
                    <a:pt x="102870" y="55880"/>
                  </a:lnTo>
                  <a:lnTo>
                    <a:pt x="93980" y="67310"/>
                  </a:lnTo>
                  <a:lnTo>
                    <a:pt x="85090" y="77470"/>
                  </a:lnTo>
                  <a:lnTo>
                    <a:pt x="76200" y="87630"/>
                  </a:lnTo>
                  <a:lnTo>
                    <a:pt x="67310" y="96520"/>
                  </a:lnTo>
                  <a:lnTo>
                    <a:pt x="48260" y="116840"/>
                  </a:lnTo>
                  <a:lnTo>
                    <a:pt x="39370" y="127000"/>
                  </a:lnTo>
                  <a:lnTo>
                    <a:pt x="31750" y="137160"/>
                  </a:lnTo>
                  <a:lnTo>
                    <a:pt x="24130" y="147320"/>
                  </a:lnTo>
                  <a:lnTo>
                    <a:pt x="16510" y="160020"/>
                  </a:lnTo>
                  <a:lnTo>
                    <a:pt x="8890" y="171450"/>
                  </a:lnTo>
                  <a:lnTo>
                    <a:pt x="1270" y="185420"/>
                  </a:lnTo>
                  <a:lnTo>
                    <a:pt x="0" y="196850"/>
                  </a:lnTo>
                  <a:lnTo>
                    <a:pt x="2540" y="208280"/>
                  </a:lnTo>
                  <a:lnTo>
                    <a:pt x="7620" y="219710"/>
                  </a:lnTo>
                  <a:lnTo>
                    <a:pt x="13970" y="229870"/>
                  </a:lnTo>
                  <a:lnTo>
                    <a:pt x="20320" y="238760"/>
                  </a:lnTo>
                  <a:lnTo>
                    <a:pt x="26670" y="246380"/>
                  </a:lnTo>
                  <a:lnTo>
                    <a:pt x="34290" y="254000"/>
                  </a:lnTo>
                  <a:lnTo>
                    <a:pt x="43180" y="259080"/>
                  </a:lnTo>
                  <a:lnTo>
                    <a:pt x="52070" y="264160"/>
                  </a:lnTo>
                  <a:lnTo>
                    <a:pt x="63500" y="267970"/>
                  </a:lnTo>
                  <a:lnTo>
                    <a:pt x="74930" y="269240"/>
                  </a:lnTo>
                  <a:lnTo>
                    <a:pt x="87630" y="270510"/>
                  </a:lnTo>
                  <a:lnTo>
                    <a:pt x="102870" y="271780"/>
                  </a:lnTo>
                  <a:lnTo>
                    <a:pt x="120650" y="273050"/>
                  </a:lnTo>
                  <a:lnTo>
                    <a:pt x="139700" y="273050"/>
                  </a:lnTo>
                  <a:lnTo>
                    <a:pt x="154940" y="270510"/>
                  </a:lnTo>
                  <a:lnTo>
                    <a:pt x="168910" y="267970"/>
                  </a:lnTo>
                  <a:lnTo>
                    <a:pt x="20828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4382770" y="8472170"/>
              <a:ext cx="364491" cy="497841"/>
            </a:xfrm>
            <a:custGeom>
              <a:avLst/>
              <a:gdLst/>
              <a:ahLst/>
              <a:cxnLst/>
              <a:rect l="0" t="0" r="0" b="0"/>
              <a:pathLst>
                <a:path w="364491" h="497841">
                  <a:moveTo>
                    <a:pt x="29210" y="91440"/>
                  </a:moveTo>
                  <a:lnTo>
                    <a:pt x="17780" y="119380"/>
                  </a:lnTo>
                  <a:lnTo>
                    <a:pt x="8890" y="143510"/>
                  </a:lnTo>
                  <a:lnTo>
                    <a:pt x="5080" y="153670"/>
                  </a:lnTo>
                  <a:lnTo>
                    <a:pt x="2540" y="170180"/>
                  </a:lnTo>
                  <a:lnTo>
                    <a:pt x="0" y="187960"/>
                  </a:lnTo>
                  <a:lnTo>
                    <a:pt x="0" y="208280"/>
                  </a:lnTo>
                  <a:lnTo>
                    <a:pt x="0" y="227330"/>
                  </a:lnTo>
                  <a:lnTo>
                    <a:pt x="1270" y="243840"/>
                  </a:lnTo>
                  <a:lnTo>
                    <a:pt x="3810" y="260350"/>
                  </a:lnTo>
                  <a:lnTo>
                    <a:pt x="8890" y="271780"/>
                  </a:lnTo>
                  <a:lnTo>
                    <a:pt x="17780" y="280670"/>
                  </a:lnTo>
                  <a:lnTo>
                    <a:pt x="29210" y="288290"/>
                  </a:lnTo>
                  <a:lnTo>
                    <a:pt x="39370" y="290830"/>
                  </a:lnTo>
                  <a:lnTo>
                    <a:pt x="49530" y="289560"/>
                  </a:lnTo>
                  <a:lnTo>
                    <a:pt x="59690" y="287020"/>
                  </a:lnTo>
                  <a:lnTo>
                    <a:pt x="69850" y="283210"/>
                  </a:lnTo>
                  <a:lnTo>
                    <a:pt x="78740" y="278130"/>
                  </a:lnTo>
                  <a:lnTo>
                    <a:pt x="86360" y="271780"/>
                  </a:lnTo>
                  <a:lnTo>
                    <a:pt x="91440" y="261620"/>
                  </a:lnTo>
                  <a:lnTo>
                    <a:pt x="95250" y="246380"/>
                  </a:lnTo>
                  <a:lnTo>
                    <a:pt x="97790" y="229870"/>
                  </a:lnTo>
                  <a:lnTo>
                    <a:pt x="96520" y="212090"/>
                  </a:lnTo>
                  <a:lnTo>
                    <a:pt x="93980" y="193040"/>
                  </a:lnTo>
                  <a:lnTo>
                    <a:pt x="90170" y="173990"/>
                  </a:lnTo>
                  <a:lnTo>
                    <a:pt x="85090" y="156210"/>
                  </a:lnTo>
                  <a:lnTo>
                    <a:pt x="78740" y="142240"/>
                  </a:lnTo>
                  <a:lnTo>
                    <a:pt x="72390" y="129540"/>
                  </a:lnTo>
                  <a:lnTo>
                    <a:pt x="66040" y="118110"/>
                  </a:lnTo>
                  <a:lnTo>
                    <a:pt x="59690" y="107950"/>
                  </a:lnTo>
                  <a:lnTo>
                    <a:pt x="53340" y="99060"/>
                  </a:lnTo>
                  <a:lnTo>
                    <a:pt x="43180" y="91440"/>
                  </a:lnTo>
                  <a:lnTo>
                    <a:pt x="33020" y="82550"/>
                  </a:lnTo>
                  <a:lnTo>
                    <a:pt x="20320" y="74930"/>
                  </a:lnTo>
                  <a:lnTo>
                    <a:pt x="13970" y="67310"/>
                  </a:lnTo>
                  <a:lnTo>
                    <a:pt x="10160" y="57150"/>
                  </a:lnTo>
                  <a:lnTo>
                    <a:pt x="10160" y="48260"/>
                  </a:lnTo>
                  <a:lnTo>
                    <a:pt x="15240" y="39370"/>
                  </a:lnTo>
                  <a:lnTo>
                    <a:pt x="24130" y="30480"/>
                  </a:lnTo>
                  <a:lnTo>
                    <a:pt x="35560" y="22860"/>
                  </a:lnTo>
                  <a:lnTo>
                    <a:pt x="48260" y="16510"/>
                  </a:lnTo>
                  <a:lnTo>
                    <a:pt x="58420" y="11430"/>
                  </a:lnTo>
                  <a:lnTo>
                    <a:pt x="69850" y="6350"/>
                  </a:lnTo>
                  <a:lnTo>
                    <a:pt x="83820" y="3810"/>
                  </a:lnTo>
                  <a:lnTo>
                    <a:pt x="100330" y="1270"/>
                  </a:lnTo>
                  <a:lnTo>
                    <a:pt x="119380" y="0"/>
                  </a:lnTo>
                  <a:lnTo>
                    <a:pt x="134620" y="0"/>
                  </a:lnTo>
                  <a:lnTo>
                    <a:pt x="148590" y="1270"/>
                  </a:lnTo>
                  <a:lnTo>
                    <a:pt x="161290" y="3810"/>
                  </a:lnTo>
                  <a:lnTo>
                    <a:pt x="173990" y="10160"/>
                  </a:lnTo>
                  <a:lnTo>
                    <a:pt x="187960" y="17780"/>
                  </a:lnTo>
                  <a:lnTo>
                    <a:pt x="201930" y="29210"/>
                  </a:lnTo>
                  <a:lnTo>
                    <a:pt x="212090" y="39370"/>
                  </a:lnTo>
                  <a:lnTo>
                    <a:pt x="219710" y="49530"/>
                  </a:lnTo>
                  <a:lnTo>
                    <a:pt x="226060" y="60960"/>
                  </a:lnTo>
                  <a:lnTo>
                    <a:pt x="231140" y="73660"/>
                  </a:lnTo>
                  <a:lnTo>
                    <a:pt x="236220" y="87630"/>
                  </a:lnTo>
                  <a:lnTo>
                    <a:pt x="241300" y="102870"/>
                  </a:lnTo>
                  <a:lnTo>
                    <a:pt x="242570" y="119380"/>
                  </a:lnTo>
                  <a:lnTo>
                    <a:pt x="242570" y="135890"/>
                  </a:lnTo>
                  <a:lnTo>
                    <a:pt x="241300" y="152400"/>
                  </a:lnTo>
                  <a:lnTo>
                    <a:pt x="240030" y="172720"/>
                  </a:lnTo>
                  <a:lnTo>
                    <a:pt x="234950" y="215900"/>
                  </a:lnTo>
                  <a:lnTo>
                    <a:pt x="232410" y="237490"/>
                  </a:lnTo>
                  <a:lnTo>
                    <a:pt x="231140" y="259080"/>
                  </a:lnTo>
                  <a:lnTo>
                    <a:pt x="229870" y="280670"/>
                  </a:lnTo>
                  <a:lnTo>
                    <a:pt x="228600" y="300990"/>
                  </a:lnTo>
                  <a:lnTo>
                    <a:pt x="226060" y="320040"/>
                  </a:lnTo>
                  <a:lnTo>
                    <a:pt x="223520" y="339090"/>
                  </a:lnTo>
                  <a:lnTo>
                    <a:pt x="223520" y="355600"/>
                  </a:lnTo>
                  <a:lnTo>
                    <a:pt x="223520" y="372110"/>
                  </a:lnTo>
                  <a:lnTo>
                    <a:pt x="224790" y="387350"/>
                  </a:lnTo>
                  <a:lnTo>
                    <a:pt x="227330" y="402590"/>
                  </a:lnTo>
                  <a:lnTo>
                    <a:pt x="229870" y="416560"/>
                  </a:lnTo>
                  <a:lnTo>
                    <a:pt x="233680" y="431800"/>
                  </a:lnTo>
                  <a:lnTo>
                    <a:pt x="237490" y="443230"/>
                  </a:lnTo>
                  <a:lnTo>
                    <a:pt x="242570" y="453390"/>
                  </a:lnTo>
                  <a:lnTo>
                    <a:pt x="248920" y="463550"/>
                  </a:lnTo>
                  <a:lnTo>
                    <a:pt x="255270" y="471170"/>
                  </a:lnTo>
                  <a:lnTo>
                    <a:pt x="261620" y="480060"/>
                  </a:lnTo>
                  <a:lnTo>
                    <a:pt x="267970" y="487680"/>
                  </a:lnTo>
                  <a:lnTo>
                    <a:pt x="276860" y="492760"/>
                  </a:lnTo>
                  <a:lnTo>
                    <a:pt x="288290" y="495300"/>
                  </a:lnTo>
                  <a:lnTo>
                    <a:pt x="299720" y="497840"/>
                  </a:lnTo>
                  <a:lnTo>
                    <a:pt x="311150" y="495300"/>
                  </a:lnTo>
                  <a:lnTo>
                    <a:pt x="322580" y="487680"/>
                  </a:lnTo>
                  <a:lnTo>
                    <a:pt x="332740" y="478790"/>
                  </a:lnTo>
                  <a:lnTo>
                    <a:pt x="341630" y="468630"/>
                  </a:lnTo>
                  <a:lnTo>
                    <a:pt x="347980" y="459740"/>
                  </a:lnTo>
                  <a:lnTo>
                    <a:pt x="354330" y="449580"/>
                  </a:lnTo>
                  <a:lnTo>
                    <a:pt x="358140" y="438150"/>
                  </a:lnTo>
                  <a:lnTo>
                    <a:pt x="360680" y="425450"/>
                  </a:lnTo>
                  <a:lnTo>
                    <a:pt x="361950" y="412750"/>
                  </a:lnTo>
                  <a:lnTo>
                    <a:pt x="363220" y="398780"/>
                  </a:lnTo>
                  <a:lnTo>
                    <a:pt x="364490" y="386080"/>
                  </a:lnTo>
                  <a:lnTo>
                    <a:pt x="364490" y="372110"/>
                  </a:lnTo>
                  <a:lnTo>
                    <a:pt x="363220" y="358140"/>
                  </a:lnTo>
                  <a:lnTo>
                    <a:pt x="361950" y="344170"/>
                  </a:lnTo>
                  <a:lnTo>
                    <a:pt x="359410" y="330200"/>
                  </a:lnTo>
                  <a:lnTo>
                    <a:pt x="355600" y="317500"/>
                  </a:lnTo>
                  <a:lnTo>
                    <a:pt x="350520" y="306070"/>
                  </a:lnTo>
                  <a:lnTo>
                    <a:pt x="345440" y="293370"/>
                  </a:lnTo>
                  <a:lnTo>
                    <a:pt x="335280" y="284480"/>
                  </a:lnTo>
                  <a:lnTo>
                    <a:pt x="323850" y="274320"/>
                  </a:lnTo>
                  <a:lnTo>
                    <a:pt x="309880" y="266700"/>
                  </a:lnTo>
                  <a:lnTo>
                    <a:pt x="295910" y="260350"/>
                  </a:lnTo>
                  <a:lnTo>
                    <a:pt x="281940" y="257810"/>
                  </a:lnTo>
                  <a:lnTo>
                    <a:pt x="218440" y="2501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4927600" y="8416290"/>
              <a:ext cx="142241" cy="358141"/>
            </a:xfrm>
            <a:custGeom>
              <a:avLst/>
              <a:gdLst/>
              <a:ahLst/>
              <a:cxnLst/>
              <a:rect l="0" t="0" r="0" b="0"/>
              <a:pathLst>
                <a:path w="142241" h="358141">
                  <a:moveTo>
                    <a:pt x="137160" y="105410"/>
                  </a:moveTo>
                  <a:lnTo>
                    <a:pt x="142240" y="83820"/>
                  </a:lnTo>
                  <a:lnTo>
                    <a:pt x="142240" y="72390"/>
                  </a:lnTo>
                  <a:lnTo>
                    <a:pt x="142240" y="59690"/>
                  </a:lnTo>
                  <a:lnTo>
                    <a:pt x="139700" y="46990"/>
                  </a:lnTo>
                  <a:lnTo>
                    <a:pt x="135890" y="35560"/>
                  </a:lnTo>
                  <a:lnTo>
                    <a:pt x="128270" y="26670"/>
                  </a:lnTo>
                  <a:lnTo>
                    <a:pt x="120650" y="17780"/>
                  </a:lnTo>
                  <a:lnTo>
                    <a:pt x="110490" y="11430"/>
                  </a:lnTo>
                  <a:lnTo>
                    <a:pt x="99060" y="5080"/>
                  </a:lnTo>
                  <a:lnTo>
                    <a:pt x="87630" y="0"/>
                  </a:lnTo>
                  <a:lnTo>
                    <a:pt x="76200" y="1270"/>
                  </a:lnTo>
                  <a:lnTo>
                    <a:pt x="64770" y="6350"/>
                  </a:lnTo>
                  <a:lnTo>
                    <a:pt x="53340" y="15240"/>
                  </a:lnTo>
                  <a:lnTo>
                    <a:pt x="43180" y="22860"/>
                  </a:lnTo>
                  <a:lnTo>
                    <a:pt x="34290" y="30480"/>
                  </a:lnTo>
                  <a:lnTo>
                    <a:pt x="26670" y="38100"/>
                  </a:lnTo>
                  <a:lnTo>
                    <a:pt x="20320" y="48260"/>
                  </a:lnTo>
                  <a:lnTo>
                    <a:pt x="13970" y="58420"/>
                  </a:lnTo>
                  <a:lnTo>
                    <a:pt x="10160" y="71120"/>
                  </a:lnTo>
                  <a:lnTo>
                    <a:pt x="6350" y="83820"/>
                  </a:lnTo>
                  <a:lnTo>
                    <a:pt x="3810" y="96520"/>
                  </a:lnTo>
                  <a:lnTo>
                    <a:pt x="2540" y="110490"/>
                  </a:lnTo>
                  <a:lnTo>
                    <a:pt x="1270" y="124460"/>
                  </a:lnTo>
                  <a:lnTo>
                    <a:pt x="1270" y="137160"/>
                  </a:lnTo>
                  <a:lnTo>
                    <a:pt x="0" y="165100"/>
                  </a:lnTo>
                  <a:lnTo>
                    <a:pt x="0" y="193040"/>
                  </a:lnTo>
                  <a:lnTo>
                    <a:pt x="1270" y="207010"/>
                  </a:lnTo>
                  <a:lnTo>
                    <a:pt x="2540" y="220980"/>
                  </a:lnTo>
                  <a:lnTo>
                    <a:pt x="5080" y="234950"/>
                  </a:lnTo>
                  <a:lnTo>
                    <a:pt x="8890" y="248920"/>
                  </a:lnTo>
                  <a:lnTo>
                    <a:pt x="13970" y="260350"/>
                  </a:lnTo>
                  <a:lnTo>
                    <a:pt x="20320" y="271780"/>
                  </a:lnTo>
                  <a:lnTo>
                    <a:pt x="25400" y="284480"/>
                  </a:lnTo>
                  <a:lnTo>
                    <a:pt x="29210" y="297180"/>
                  </a:lnTo>
                  <a:lnTo>
                    <a:pt x="5207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4853940" y="8585200"/>
              <a:ext cx="210821" cy="52071"/>
            </a:xfrm>
            <a:custGeom>
              <a:avLst/>
              <a:gdLst/>
              <a:ahLst/>
              <a:cxnLst/>
              <a:rect l="0" t="0" r="0" b="0"/>
              <a:pathLst>
                <a:path w="210821" h="52071">
                  <a:moveTo>
                    <a:pt x="0" y="52070"/>
                  </a:moveTo>
                  <a:lnTo>
                    <a:pt x="27940" y="46990"/>
                  </a:lnTo>
                  <a:lnTo>
                    <a:pt x="39370" y="44450"/>
                  </a:lnTo>
                  <a:lnTo>
                    <a:pt x="50800" y="40640"/>
                  </a:lnTo>
                  <a:lnTo>
                    <a:pt x="62230" y="38100"/>
                  </a:lnTo>
                  <a:lnTo>
                    <a:pt x="100330" y="27940"/>
                  </a:lnTo>
                  <a:lnTo>
                    <a:pt x="2108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5078730" y="8553450"/>
              <a:ext cx="207011" cy="210821"/>
            </a:xfrm>
            <a:custGeom>
              <a:avLst/>
              <a:gdLst/>
              <a:ahLst/>
              <a:cxnLst/>
              <a:rect l="0" t="0" r="0" b="0"/>
              <a:pathLst>
                <a:path w="207011" h="210821">
                  <a:moveTo>
                    <a:pt x="185420" y="0"/>
                  </a:moveTo>
                  <a:lnTo>
                    <a:pt x="162560" y="5080"/>
                  </a:lnTo>
                  <a:lnTo>
                    <a:pt x="149860" y="8890"/>
                  </a:lnTo>
                  <a:lnTo>
                    <a:pt x="115570" y="15240"/>
                  </a:lnTo>
                  <a:lnTo>
                    <a:pt x="99060" y="19050"/>
                  </a:lnTo>
                  <a:lnTo>
                    <a:pt x="83820" y="24130"/>
                  </a:lnTo>
                  <a:lnTo>
                    <a:pt x="68580" y="30480"/>
                  </a:lnTo>
                  <a:lnTo>
                    <a:pt x="54610" y="40640"/>
                  </a:lnTo>
                  <a:lnTo>
                    <a:pt x="41910" y="52070"/>
                  </a:lnTo>
                  <a:lnTo>
                    <a:pt x="30480" y="66040"/>
                  </a:lnTo>
                  <a:lnTo>
                    <a:pt x="21590" y="80010"/>
                  </a:lnTo>
                  <a:lnTo>
                    <a:pt x="13970" y="91440"/>
                  </a:lnTo>
                  <a:lnTo>
                    <a:pt x="7620" y="102870"/>
                  </a:lnTo>
                  <a:lnTo>
                    <a:pt x="3810" y="115570"/>
                  </a:lnTo>
                  <a:lnTo>
                    <a:pt x="1270" y="128270"/>
                  </a:lnTo>
                  <a:lnTo>
                    <a:pt x="0" y="142240"/>
                  </a:lnTo>
                  <a:lnTo>
                    <a:pt x="1270" y="154940"/>
                  </a:lnTo>
                  <a:lnTo>
                    <a:pt x="6350" y="168910"/>
                  </a:lnTo>
                  <a:lnTo>
                    <a:pt x="13970" y="182880"/>
                  </a:lnTo>
                  <a:lnTo>
                    <a:pt x="22860" y="191770"/>
                  </a:lnTo>
                  <a:lnTo>
                    <a:pt x="34290" y="198120"/>
                  </a:lnTo>
                  <a:lnTo>
                    <a:pt x="45720" y="201930"/>
                  </a:lnTo>
                  <a:lnTo>
                    <a:pt x="57150" y="204470"/>
                  </a:lnTo>
                  <a:lnTo>
                    <a:pt x="68580" y="204470"/>
                  </a:lnTo>
                  <a:lnTo>
                    <a:pt x="80010" y="203200"/>
                  </a:lnTo>
                  <a:lnTo>
                    <a:pt x="88900" y="199390"/>
                  </a:lnTo>
                  <a:lnTo>
                    <a:pt x="97790" y="195580"/>
                  </a:lnTo>
                  <a:lnTo>
                    <a:pt x="105410" y="189230"/>
                  </a:lnTo>
                  <a:lnTo>
                    <a:pt x="114300" y="182880"/>
                  </a:lnTo>
                  <a:lnTo>
                    <a:pt x="121920" y="173990"/>
                  </a:lnTo>
                  <a:lnTo>
                    <a:pt x="128270" y="165100"/>
                  </a:lnTo>
                  <a:lnTo>
                    <a:pt x="134620" y="156210"/>
                  </a:lnTo>
                  <a:lnTo>
                    <a:pt x="139700" y="146050"/>
                  </a:lnTo>
                  <a:lnTo>
                    <a:pt x="144780" y="135890"/>
                  </a:lnTo>
                  <a:lnTo>
                    <a:pt x="148590" y="125730"/>
                  </a:lnTo>
                  <a:lnTo>
                    <a:pt x="152400" y="115570"/>
                  </a:lnTo>
                  <a:lnTo>
                    <a:pt x="156210" y="105410"/>
                  </a:lnTo>
                  <a:lnTo>
                    <a:pt x="158750" y="92710"/>
                  </a:lnTo>
                  <a:lnTo>
                    <a:pt x="161290" y="77470"/>
                  </a:lnTo>
                  <a:lnTo>
                    <a:pt x="162560" y="62230"/>
                  </a:lnTo>
                  <a:lnTo>
                    <a:pt x="160020" y="55880"/>
                  </a:lnTo>
                  <a:lnTo>
                    <a:pt x="157480" y="54610"/>
                  </a:lnTo>
                  <a:lnTo>
                    <a:pt x="152400" y="57150"/>
                  </a:lnTo>
                  <a:lnTo>
                    <a:pt x="149860" y="66040"/>
                  </a:lnTo>
                  <a:lnTo>
                    <a:pt x="147320" y="80010"/>
                  </a:lnTo>
                  <a:lnTo>
                    <a:pt x="146050" y="95250"/>
                  </a:lnTo>
                  <a:lnTo>
                    <a:pt x="146050" y="109220"/>
                  </a:lnTo>
                  <a:lnTo>
                    <a:pt x="147320" y="121920"/>
                  </a:lnTo>
                  <a:lnTo>
                    <a:pt x="149860" y="133350"/>
                  </a:lnTo>
                  <a:lnTo>
                    <a:pt x="153670" y="146050"/>
                  </a:lnTo>
                  <a:lnTo>
                    <a:pt x="158750" y="156210"/>
                  </a:lnTo>
                  <a:lnTo>
                    <a:pt x="163830" y="167640"/>
                  </a:lnTo>
                  <a:lnTo>
                    <a:pt x="171450" y="177800"/>
                  </a:lnTo>
                  <a:lnTo>
                    <a:pt x="179070" y="186690"/>
                  </a:lnTo>
                  <a:lnTo>
                    <a:pt x="20701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5327650" y="8553450"/>
              <a:ext cx="157481" cy="237491"/>
            </a:xfrm>
            <a:custGeom>
              <a:avLst/>
              <a:gdLst/>
              <a:ahLst/>
              <a:cxnLst/>
              <a:rect l="0" t="0" r="0" b="0"/>
              <a:pathLst>
                <a:path w="157481" h="237491">
                  <a:moveTo>
                    <a:pt x="20320" y="53340"/>
                  </a:moveTo>
                  <a:lnTo>
                    <a:pt x="10160" y="81280"/>
                  </a:lnTo>
                  <a:lnTo>
                    <a:pt x="6350" y="96520"/>
                  </a:lnTo>
                  <a:lnTo>
                    <a:pt x="3810" y="116840"/>
                  </a:lnTo>
                  <a:lnTo>
                    <a:pt x="2540" y="137160"/>
                  </a:lnTo>
                  <a:lnTo>
                    <a:pt x="1270" y="156210"/>
                  </a:lnTo>
                  <a:lnTo>
                    <a:pt x="1270" y="189230"/>
                  </a:lnTo>
                  <a:lnTo>
                    <a:pt x="0" y="237490"/>
                  </a:lnTo>
                  <a:lnTo>
                    <a:pt x="0" y="226060"/>
                  </a:lnTo>
                  <a:lnTo>
                    <a:pt x="0" y="193040"/>
                  </a:lnTo>
                  <a:lnTo>
                    <a:pt x="2540" y="181610"/>
                  </a:lnTo>
                  <a:lnTo>
                    <a:pt x="6350" y="170180"/>
                  </a:lnTo>
                  <a:lnTo>
                    <a:pt x="11430" y="158750"/>
                  </a:lnTo>
                  <a:lnTo>
                    <a:pt x="15240" y="147320"/>
                  </a:lnTo>
                  <a:lnTo>
                    <a:pt x="19050" y="134620"/>
                  </a:lnTo>
                  <a:lnTo>
                    <a:pt x="22860" y="120650"/>
                  </a:lnTo>
                  <a:lnTo>
                    <a:pt x="27940" y="109220"/>
                  </a:lnTo>
                  <a:lnTo>
                    <a:pt x="34290" y="97790"/>
                  </a:lnTo>
                  <a:lnTo>
                    <a:pt x="40640" y="86360"/>
                  </a:lnTo>
                  <a:lnTo>
                    <a:pt x="46990" y="76200"/>
                  </a:lnTo>
                  <a:lnTo>
                    <a:pt x="53340" y="67310"/>
                  </a:lnTo>
                  <a:lnTo>
                    <a:pt x="59690" y="58420"/>
                  </a:lnTo>
                  <a:lnTo>
                    <a:pt x="68580" y="50800"/>
                  </a:lnTo>
                  <a:lnTo>
                    <a:pt x="76200" y="43180"/>
                  </a:lnTo>
                  <a:lnTo>
                    <a:pt x="86360" y="35560"/>
                  </a:lnTo>
                  <a:lnTo>
                    <a:pt x="95250" y="29210"/>
                  </a:lnTo>
                  <a:lnTo>
                    <a:pt x="102870" y="21590"/>
                  </a:lnTo>
                  <a:lnTo>
                    <a:pt x="1574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5506720" y="8599170"/>
              <a:ext cx="241301" cy="151131"/>
            </a:xfrm>
            <a:custGeom>
              <a:avLst/>
              <a:gdLst/>
              <a:ahLst/>
              <a:cxnLst/>
              <a:rect l="0" t="0" r="0" b="0"/>
              <a:pathLst>
                <a:path w="241301" h="151131">
                  <a:moveTo>
                    <a:pt x="0" y="38100"/>
                  </a:moveTo>
                  <a:lnTo>
                    <a:pt x="0" y="151130"/>
                  </a:lnTo>
                  <a:lnTo>
                    <a:pt x="0" y="144780"/>
                  </a:lnTo>
                  <a:lnTo>
                    <a:pt x="1270" y="137160"/>
                  </a:lnTo>
                  <a:lnTo>
                    <a:pt x="2540" y="129540"/>
                  </a:lnTo>
                  <a:lnTo>
                    <a:pt x="5080" y="119380"/>
                  </a:lnTo>
                  <a:lnTo>
                    <a:pt x="13970" y="91440"/>
                  </a:lnTo>
                  <a:lnTo>
                    <a:pt x="20320" y="73660"/>
                  </a:lnTo>
                  <a:lnTo>
                    <a:pt x="26670" y="57150"/>
                  </a:lnTo>
                  <a:lnTo>
                    <a:pt x="35560" y="41910"/>
                  </a:lnTo>
                  <a:lnTo>
                    <a:pt x="44450" y="26670"/>
                  </a:lnTo>
                  <a:lnTo>
                    <a:pt x="55880" y="17780"/>
                  </a:lnTo>
                  <a:lnTo>
                    <a:pt x="67310" y="12700"/>
                  </a:lnTo>
                  <a:lnTo>
                    <a:pt x="80010" y="11430"/>
                  </a:lnTo>
                  <a:lnTo>
                    <a:pt x="90170" y="13970"/>
                  </a:lnTo>
                  <a:lnTo>
                    <a:pt x="100330" y="21590"/>
                  </a:lnTo>
                  <a:lnTo>
                    <a:pt x="109220" y="30480"/>
                  </a:lnTo>
                  <a:lnTo>
                    <a:pt x="115570" y="40640"/>
                  </a:lnTo>
                  <a:lnTo>
                    <a:pt x="121920" y="50800"/>
                  </a:lnTo>
                  <a:lnTo>
                    <a:pt x="127000" y="60960"/>
                  </a:lnTo>
                  <a:lnTo>
                    <a:pt x="129540" y="72390"/>
                  </a:lnTo>
                  <a:lnTo>
                    <a:pt x="132080" y="87630"/>
                  </a:lnTo>
                  <a:lnTo>
                    <a:pt x="133350" y="102870"/>
                  </a:lnTo>
                  <a:lnTo>
                    <a:pt x="134620" y="106680"/>
                  </a:lnTo>
                  <a:lnTo>
                    <a:pt x="134620" y="104140"/>
                  </a:lnTo>
                  <a:lnTo>
                    <a:pt x="135890" y="96520"/>
                  </a:lnTo>
                  <a:lnTo>
                    <a:pt x="137160" y="87630"/>
                  </a:lnTo>
                  <a:lnTo>
                    <a:pt x="139700" y="78740"/>
                  </a:lnTo>
                  <a:lnTo>
                    <a:pt x="142240" y="68580"/>
                  </a:lnTo>
                  <a:lnTo>
                    <a:pt x="147320" y="57150"/>
                  </a:lnTo>
                  <a:lnTo>
                    <a:pt x="153670" y="45720"/>
                  </a:lnTo>
                  <a:lnTo>
                    <a:pt x="162560" y="33020"/>
                  </a:lnTo>
                  <a:lnTo>
                    <a:pt x="170180" y="21590"/>
                  </a:lnTo>
                  <a:lnTo>
                    <a:pt x="177800" y="12700"/>
                  </a:lnTo>
                  <a:lnTo>
                    <a:pt x="185420" y="3810"/>
                  </a:lnTo>
                  <a:lnTo>
                    <a:pt x="191770" y="0"/>
                  </a:lnTo>
                  <a:lnTo>
                    <a:pt x="199390" y="0"/>
                  </a:lnTo>
                  <a:lnTo>
                    <a:pt x="207010" y="2540"/>
                  </a:lnTo>
                  <a:lnTo>
                    <a:pt x="212090" y="7620"/>
                  </a:lnTo>
                  <a:lnTo>
                    <a:pt x="217170" y="13970"/>
                  </a:lnTo>
                  <a:lnTo>
                    <a:pt x="222250" y="22860"/>
                  </a:lnTo>
                  <a:lnTo>
                    <a:pt x="224790" y="33020"/>
                  </a:lnTo>
                  <a:lnTo>
                    <a:pt x="227330" y="44450"/>
                  </a:lnTo>
                  <a:lnTo>
                    <a:pt x="228600" y="55880"/>
                  </a:lnTo>
                  <a:lnTo>
                    <a:pt x="229870" y="68580"/>
                  </a:lnTo>
                  <a:lnTo>
                    <a:pt x="229870" y="82550"/>
                  </a:lnTo>
                  <a:lnTo>
                    <a:pt x="241300" y="133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5779770" y="8406130"/>
              <a:ext cx="41911" cy="336551"/>
            </a:xfrm>
            <a:custGeom>
              <a:avLst/>
              <a:gdLst/>
              <a:ahLst/>
              <a:cxnLst/>
              <a:rect l="0" t="0" r="0" b="0"/>
              <a:pathLst>
                <a:path w="41911" h="336551">
                  <a:moveTo>
                    <a:pt x="41910" y="0"/>
                  </a:moveTo>
                  <a:lnTo>
                    <a:pt x="31750" y="22860"/>
                  </a:lnTo>
                  <a:lnTo>
                    <a:pt x="27940" y="33020"/>
                  </a:lnTo>
                  <a:lnTo>
                    <a:pt x="25400" y="45720"/>
                  </a:lnTo>
                  <a:lnTo>
                    <a:pt x="24130" y="58420"/>
                  </a:lnTo>
                  <a:lnTo>
                    <a:pt x="21590" y="72390"/>
                  </a:lnTo>
                  <a:lnTo>
                    <a:pt x="16510" y="104140"/>
                  </a:lnTo>
                  <a:lnTo>
                    <a:pt x="13970" y="120650"/>
                  </a:lnTo>
                  <a:lnTo>
                    <a:pt x="7620" y="149860"/>
                  </a:lnTo>
                  <a:lnTo>
                    <a:pt x="5080" y="163830"/>
                  </a:lnTo>
                  <a:lnTo>
                    <a:pt x="3810" y="179070"/>
                  </a:lnTo>
                  <a:lnTo>
                    <a:pt x="2540" y="193040"/>
                  </a:lnTo>
                  <a:lnTo>
                    <a:pt x="1270" y="207010"/>
                  </a:lnTo>
                  <a:lnTo>
                    <a:pt x="1270" y="234950"/>
                  </a:lnTo>
                  <a:lnTo>
                    <a:pt x="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5847080" y="8561070"/>
              <a:ext cx="153671" cy="223521"/>
            </a:xfrm>
            <a:custGeom>
              <a:avLst/>
              <a:gdLst/>
              <a:ahLst/>
              <a:cxnLst/>
              <a:rect l="0" t="0" r="0" b="0"/>
              <a:pathLst>
                <a:path w="153671" h="223521">
                  <a:moveTo>
                    <a:pt x="123190" y="13970"/>
                  </a:moveTo>
                  <a:lnTo>
                    <a:pt x="111760" y="2540"/>
                  </a:lnTo>
                  <a:lnTo>
                    <a:pt x="104140" y="0"/>
                  </a:lnTo>
                  <a:lnTo>
                    <a:pt x="96520" y="0"/>
                  </a:lnTo>
                  <a:lnTo>
                    <a:pt x="87630" y="1270"/>
                  </a:lnTo>
                  <a:lnTo>
                    <a:pt x="77470" y="6350"/>
                  </a:lnTo>
                  <a:lnTo>
                    <a:pt x="64770" y="13970"/>
                  </a:lnTo>
                  <a:lnTo>
                    <a:pt x="53340" y="25400"/>
                  </a:lnTo>
                  <a:lnTo>
                    <a:pt x="43180" y="35560"/>
                  </a:lnTo>
                  <a:lnTo>
                    <a:pt x="35560" y="45720"/>
                  </a:lnTo>
                  <a:lnTo>
                    <a:pt x="29210" y="55880"/>
                  </a:lnTo>
                  <a:lnTo>
                    <a:pt x="16510" y="76200"/>
                  </a:lnTo>
                  <a:lnTo>
                    <a:pt x="10160" y="87630"/>
                  </a:lnTo>
                  <a:lnTo>
                    <a:pt x="5080" y="101600"/>
                  </a:lnTo>
                  <a:lnTo>
                    <a:pt x="2540" y="118110"/>
                  </a:lnTo>
                  <a:lnTo>
                    <a:pt x="0" y="135890"/>
                  </a:lnTo>
                  <a:lnTo>
                    <a:pt x="0" y="152400"/>
                  </a:lnTo>
                  <a:lnTo>
                    <a:pt x="1270" y="167640"/>
                  </a:lnTo>
                  <a:lnTo>
                    <a:pt x="2540" y="182880"/>
                  </a:lnTo>
                  <a:lnTo>
                    <a:pt x="7620" y="194310"/>
                  </a:lnTo>
                  <a:lnTo>
                    <a:pt x="13970" y="203200"/>
                  </a:lnTo>
                  <a:lnTo>
                    <a:pt x="22860" y="209550"/>
                  </a:lnTo>
                  <a:lnTo>
                    <a:pt x="33020" y="210820"/>
                  </a:lnTo>
                  <a:lnTo>
                    <a:pt x="43180" y="208280"/>
                  </a:lnTo>
                  <a:lnTo>
                    <a:pt x="55880" y="203200"/>
                  </a:lnTo>
                  <a:lnTo>
                    <a:pt x="64770" y="195580"/>
                  </a:lnTo>
                  <a:lnTo>
                    <a:pt x="72390" y="187960"/>
                  </a:lnTo>
                  <a:lnTo>
                    <a:pt x="99060" y="149860"/>
                  </a:lnTo>
                  <a:lnTo>
                    <a:pt x="102870" y="138430"/>
                  </a:lnTo>
                  <a:lnTo>
                    <a:pt x="106680" y="125730"/>
                  </a:lnTo>
                  <a:lnTo>
                    <a:pt x="107950" y="113030"/>
                  </a:lnTo>
                  <a:lnTo>
                    <a:pt x="109220" y="97790"/>
                  </a:lnTo>
                  <a:lnTo>
                    <a:pt x="110490" y="80010"/>
                  </a:lnTo>
                  <a:lnTo>
                    <a:pt x="110490" y="60960"/>
                  </a:lnTo>
                  <a:lnTo>
                    <a:pt x="110490" y="52070"/>
                  </a:lnTo>
                  <a:lnTo>
                    <a:pt x="107950" y="49530"/>
                  </a:lnTo>
                  <a:lnTo>
                    <a:pt x="106680" y="52070"/>
                  </a:lnTo>
                  <a:lnTo>
                    <a:pt x="104140" y="59690"/>
                  </a:lnTo>
                  <a:lnTo>
                    <a:pt x="104140" y="72390"/>
                  </a:lnTo>
                  <a:lnTo>
                    <a:pt x="102870" y="87630"/>
                  </a:lnTo>
                  <a:lnTo>
                    <a:pt x="104140" y="104140"/>
                  </a:lnTo>
                  <a:lnTo>
                    <a:pt x="105410" y="120650"/>
                  </a:lnTo>
                  <a:lnTo>
                    <a:pt x="107950" y="137160"/>
                  </a:lnTo>
                  <a:lnTo>
                    <a:pt x="111760" y="153670"/>
                  </a:lnTo>
                  <a:lnTo>
                    <a:pt x="116840" y="168910"/>
                  </a:lnTo>
                  <a:lnTo>
                    <a:pt x="153670" y="2235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6007100" y="8563610"/>
              <a:ext cx="172721" cy="200661"/>
            </a:xfrm>
            <a:custGeom>
              <a:avLst/>
              <a:gdLst/>
              <a:ahLst/>
              <a:cxnLst/>
              <a:rect l="0" t="0" r="0" b="0"/>
              <a:pathLst>
                <a:path w="172721" h="200661">
                  <a:moveTo>
                    <a:pt x="46990" y="0"/>
                  </a:moveTo>
                  <a:lnTo>
                    <a:pt x="40640" y="17780"/>
                  </a:lnTo>
                  <a:lnTo>
                    <a:pt x="38100" y="27940"/>
                  </a:lnTo>
                  <a:lnTo>
                    <a:pt x="31750" y="55880"/>
                  </a:lnTo>
                  <a:lnTo>
                    <a:pt x="29210" y="68580"/>
                  </a:lnTo>
                  <a:lnTo>
                    <a:pt x="25400" y="81280"/>
                  </a:lnTo>
                  <a:lnTo>
                    <a:pt x="19050" y="104140"/>
                  </a:lnTo>
                  <a:lnTo>
                    <a:pt x="11430" y="125730"/>
                  </a:lnTo>
                  <a:lnTo>
                    <a:pt x="7620" y="139700"/>
                  </a:lnTo>
                  <a:lnTo>
                    <a:pt x="5080" y="153670"/>
                  </a:lnTo>
                  <a:lnTo>
                    <a:pt x="1270" y="168910"/>
                  </a:lnTo>
                  <a:lnTo>
                    <a:pt x="0" y="175260"/>
                  </a:lnTo>
                  <a:lnTo>
                    <a:pt x="0" y="173990"/>
                  </a:lnTo>
                  <a:lnTo>
                    <a:pt x="1270" y="168910"/>
                  </a:lnTo>
                  <a:lnTo>
                    <a:pt x="6350" y="153670"/>
                  </a:lnTo>
                  <a:lnTo>
                    <a:pt x="8890" y="144780"/>
                  </a:lnTo>
                  <a:lnTo>
                    <a:pt x="12700" y="134620"/>
                  </a:lnTo>
                  <a:lnTo>
                    <a:pt x="19050" y="109220"/>
                  </a:lnTo>
                  <a:lnTo>
                    <a:pt x="24130" y="96520"/>
                  </a:lnTo>
                  <a:lnTo>
                    <a:pt x="29210" y="83820"/>
                  </a:lnTo>
                  <a:lnTo>
                    <a:pt x="35560" y="69850"/>
                  </a:lnTo>
                  <a:lnTo>
                    <a:pt x="41910" y="55880"/>
                  </a:lnTo>
                  <a:lnTo>
                    <a:pt x="50800" y="41910"/>
                  </a:lnTo>
                  <a:lnTo>
                    <a:pt x="59690" y="27940"/>
                  </a:lnTo>
                  <a:lnTo>
                    <a:pt x="71120" y="20320"/>
                  </a:lnTo>
                  <a:lnTo>
                    <a:pt x="82550" y="16510"/>
                  </a:lnTo>
                  <a:lnTo>
                    <a:pt x="95250" y="13970"/>
                  </a:lnTo>
                  <a:lnTo>
                    <a:pt x="105410" y="16510"/>
                  </a:lnTo>
                  <a:lnTo>
                    <a:pt x="115570" y="21590"/>
                  </a:lnTo>
                  <a:lnTo>
                    <a:pt x="124460" y="29210"/>
                  </a:lnTo>
                  <a:lnTo>
                    <a:pt x="130810" y="36830"/>
                  </a:lnTo>
                  <a:lnTo>
                    <a:pt x="137160" y="45720"/>
                  </a:lnTo>
                  <a:lnTo>
                    <a:pt x="142240" y="55880"/>
                  </a:lnTo>
                  <a:lnTo>
                    <a:pt x="146050" y="68580"/>
                  </a:lnTo>
                  <a:lnTo>
                    <a:pt x="151130" y="85090"/>
                  </a:lnTo>
                  <a:lnTo>
                    <a:pt x="162560" y="137160"/>
                  </a:lnTo>
                  <a:lnTo>
                    <a:pt x="172720" y="200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6174740" y="8416290"/>
              <a:ext cx="173991" cy="372111"/>
            </a:xfrm>
            <a:custGeom>
              <a:avLst/>
              <a:gdLst/>
              <a:ahLst/>
              <a:cxnLst/>
              <a:rect l="0" t="0" r="0" b="0"/>
              <a:pathLst>
                <a:path w="173991" h="372111">
                  <a:moveTo>
                    <a:pt x="163830" y="0"/>
                  </a:moveTo>
                  <a:lnTo>
                    <a:pt x="157480" y="39370"/>
                  </a:lnTo>
                  <a:lnTo>
                    <a:pt x="156210" y="55880"/>
                  </a:lnTo>
                  <a:lnTo>
                    <a:pt x="154940" y="71120"/>
                  </a:lnTo>
                  <a:lnTo>
                    <a:pt x="154940" y="86360"/>
                  </a:lnTo>
                  <a:lnTo>
                    <a:pt x="153670" y="118110"/>
                  </a:lnTo>
                  <a:lnTo>
                    <a:pt x="152400" y="233680"/>
                  </a:lnTo>
                  <a:lnTo>
                    <a:pt x="151130" y="247650"/>
                  </a:lnTo>
                  <a:lnTo>
                    <a:pt x="149860" y="259080"/>
                  </a:lnTo>
                  <a:lnTo>
                    <a:pt x="147320" y="271780"/>
                  </a:lnTo>
                  <a:lnTo>
                    <a:pt x="146050" y="284480"/>
                  </a:lnTo>
                  <a:lnTo>
                    <a:pt x="144780" y="297180"/>
                  </a:lnTo>
                  <a:lnTo>
                    <a:pt x="143510" y="311150"/>
                  </a:lnTo>
                  <a:lnTo>
                    <a:pt x="140970" y="314960"/>
                  </a:lnTo>
                  <a:lnTo>
                    <a:pt x="137160" y="312420"/>
                  </a:lnTo>
                  <a:lnTo>
                    <a:pt x="132080" y="307340"/>
                  </a:lnTo>
                  <a:lnTo>
                    <a:pt x="125730" y="297180"/>
                  </a:lnTo>
                  <a:lnTo>
                    <a:pt x="119380" y="284480"/>
                  </a:lnTo>
                  <a:lnTo>
                    <a:pt x="113030" y="270510"/>
                  </a:lnTo>
                  <a:lnTo>
                    <a:pt x="106680" y="259080"/>
                  </a:lnTo>
                  <a:lnTo>
                    <a:pt x="100330" y="248920"/>
                  </a:lnTo>
                  <a:lnTo>
                    <a:pt x="92710" y="240030"/>
                  </a:lnTo>
                  <a:lnTo>
                    <a:pt x="85090" y="232410"/>
                  </a:lnTo>
                  <a:lnTo>
                    <a:pt x="76200" y="226060"/>
                  </a:lnTo>
                  <a:lnTo>
                    <a:pt x="66040" y="220980"/>
                  </a:lnTo>
                  <a:lnTo>
                    <a:pt x="57150" y="220980"/>
                  </a:lnTo>
                  <a:lnTo>
                    <a:pt x="46990" y="224790"/>
                  </a:lnTo>
                  <a:lnTo>
                    <a:pt x="36830" y="231140"/>
                  </a:lnTo>
                  <a:lnTo>
                    <a:pt x="26670" y="240030"/>
                  </a:lnTo>
                  <a:lnTo>
                    <a:pt x="19050" y="252730"/>
                  </a:lnTo>
                  <a:lnTo>
                    <a:pt x="11430" y="266700"/>
                  </a:lnTo>
                  <a:lnTo>
                    <a:pt x="5080" y="281940"/>
                  </a:lnTo>
                  <a:lnTo>
                    <a:pt x="2540" y="298450"/>
                  </a:lnTo>
                  <a:lnTo>
                    <a:pt x="0" y="314960"/>
                  </a:lnTo>
                  <a:lnTo>
                    <a:pt x="0" y="327660"/>
                  </a:lnTo>
                  <a:lnTo>
                    <a:pt x="3810" y="339090"/>
                  </a:lnTo>
                  <a:lnTo>
                    <a:pt x="7620" y="349250"/>
                  </a:lnTo>
                  <a:lnTo>
                    <a:pt x="16510" y="356870"/>
                  </a:lnTo>
                  <a:lnTo>
                    <a:pt x="27940" y="363220"/>
                  </a:lnTo>
                  <a:lnTo>
                    <a:pt x="41910" y="368300"/>
                  </a:lnTo>
                  <a:lnTo>
                    <a:pt x="55880" y="370840"/>
                  </a:lnTo>
                  <a:lnTo>
                    <a:pt x="72390" y="372110"/>
                  </a:lnTo>
                  <a:lnTo>
                    <a:pt x="88900" y="370840"/>
                  </a:lnTo>
                  <a:lnTo>
                    <a:pt x="102870" y="368300"/>
                  </a:lnTo>
                  <a:lnTo>
                    <a:pt x="115570" y="363220"/>
                  </a:lnTo>
                  <a:lnTo>
                    <a:pt x="128270" y="358140"/>
                  </a:lnTo>
                  <a:lnTo>
                    <a:pt x="138430" y="351790"/>
                  </a:lnTo>
                  <a:lnTo>
                    <a:pt x="148590" y="346710"/>
                  </a:lnTo>
                  <a:lnTo>
                    <a:pt x="17399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2706370" y="7574280"/>
            <a:ext cx="3323591" cy="2368551"/>
            <a:chOff x="2706370" y="7574280"/>
            <a:chExt cx="3323591" cy="2368551"/>
          </a:xfrm>
        </p:grpSpPr>
        <p:sp>
          <p:nvSpPr>
            <p:cNvPr id="224" name="Freeform 223"/>
            <p:cNvSpPr/>
            <p:nvPr/>
          </p:nvSpPr>
          <p:spPr>
            <a:xfrm>
              <a:off x="3079750" y="9027160"/>
              <a:ext cx="194311" cy="303531"/>
            </a:xfrm>
            <a:custGeom>
              <a:avLst/>
              <a:gdLst/>
              <a:ahLst/>
              <a:cxnLst/>
              <a:rect l="0" t="0" r="0" b="0"/>
              <a:pathLst>
                <a:path w="194311" h="303531">
                  <a:moveTo>
                    <a:pt x="15240" y="0"/>
                  </a:moveTo>
                  <a:lnTo>
                    <a:pt x="15240" y="93980"/>
                  </a:lnTo>
                  <a:lnTo>
                    <a:pt x="16510" y="113030"/>
                  </a:lnTo>
                  <a:lnTo>
                    <a:pt x="19050" y="130810"/>
                  </a:lnTo>
                  <a:lnTo>
                    <a:pt x="21590" y="146050"/>
                  </a:lnTo>
                  <a:lnTo>
                    <a:pt x="22860" y="163830"/>
                  </a:lnTo>
                  <a:lnTo>
                    <a:pt x="24130" y="182880"/>
                  </a:lnTo>
                  <a:lnTo>
                    <a:pt x="25400" y="222250"/>
                  </a:lnTo>
                  <a:lnTo>
                    <a:pt x="25400" y="259080"/>
                  </a:lnTo>
                  <a:lnTo>
                    <a:pt x="24130" y="274320"/>
                  </a:lnTo>
                  <a:lnTo>
                    <a:pt x="22860" y="288290"/>
                  </a:lnTo>
                  <a:lnTo>
                    <a:pt x="20320" y="300990"/>
                  </a:lnTo>
                  <a:lnTo>
                    <a:pt x="17780" y="303530"/>
                  </a:lnTo>
                  <a:lnTo>
                    <a:pt x="15240" y="299720"/>
                  </a:lnTo>
                  <a:lnTo>
                    <a:pt x="11430" y="290830"/>
                  </a:lnTo>
                  <a:lnTo>
                    <a:pt x="7620" y="278130"/>
                  </a:lnTo>
                  <a:lnTo>
                    <a:pt x="5080" y="262890"/>
                  </a:lnTo>
                  <a:lnTo>
                    <a:pt x="1270" y="245110"/>
                  </a:lnTo>
                  <a:lnTo>
                    <a:pt x="0" y="228600"/>
                  </a:lnTo>
                  <a:lnTo>
                    <a:pt x="1270" y="213360"/>
                  </a:lnTo>
                  <a:lnTo>
                    <a:pt x="2540" y="198120"/>
                  </a:lnTo>
                  <a:lnTo>
                    <a:pt x="3810" y="184150"/>
                  </a:lnTo>
                  <a:lnTo>
                    <a:pt x="6350" y="168910"/>
                  </a:lnTo>
                  <a:lnTo>
                    <a:pt x="10160" y="154940"/>
                  </a:lnTo>
                  <a:lnTo>
                    <a:pt x="12700" y="142240"/>
                  </a:lnTo>
                  <a:lnTo>
                    <a:pt x="16510" y="129540"/>
                  </a:lnTo>
                  <a:lnTo>
                    <a:pt x="19050" y="118110"/>
                  </a:lnTo>
                  <a:lnTo>
                    <a:pt x="24130" y="107950"/>
                  </a:lnTo>
                  <a:lnTo>
                    <a:pt x="29210" y="99060"/>
                  </a:lnTo>
                  <a:lnTo>
                    <a:pt x="41910" y="81280"/>
                  </a:lnTo>
                  <a:lnTo>
                    <a:pt x="54610" y="62230"/>
                  </a:lnTo>
                  <a:lnTo>
                    <a:pt x="63500" y="53340"/>
                  </a:lnTo>
                  <a:lnTo>
                    <a:pt x="74930" y="44450"/>
                  </a:lnTo>
                  <a:lnTo>
                    <a:pt x="86360" y="36830"/>
                  </a:lnTo>
                  <a:lnTo>
                    <a:pt x="100330" y="31750"/>
                  </a:lnTo>
                  <a:lnTo>
                    <a:pt x="115570" y="27940"/>
                  </a:lnTo>
                  <a:lnTo>
                    <a:pt x="130810" y="25400"/>
                  </a:lnTo>
                  <a:lnTo>
                    <a:pt x="144780" y="25400"/>
                  </a:lnTo>
                  <a:lnTo>
                    <a:pt x="158750" y="26670"/>
                  </a:lnTo>
                  <a:lnTo>
                    <a:pt x="19431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3263900" y="9079230"/>
              <a:ext cx="220981" cy="246381"/>
            </a:xfrm>
            <a:custGeom>
              <a:avLst/>
              <a:gdLst/>
              <a:ahLst/>
              <a:cxnLst/>
              <a:rect l="0" t="0" r="0" b="0"/>
              <a:pathLst>
                <a:path w="220981" h="246381">
                  <a:moveTo>
                    <a:pt x="0" y="116840"/>
                  </a:moveTo>
                  <a:lnTo>
                    <a:pt x="16510" y="121920"/>
                  </a:lnTo>
                  <a:lnTo>
                    <a:pt x="26670" y="123190"/>
                  </a:lnTo>
                  <a:lnTo>
                    <a:pt x="36830" y="121920"/>
                  </a:lnTo>
                  <a:lnTo>
                    <a:pt x="49530" y="120650"/>
                  </a:lnTo>
                  <a:lnTo>
                    <a:pt x="62230" y="116840"/>
                  </a:lnTo>
                  <a:lnTo>
                    <a:pt x="74930" y="111760"/>
                  </a:lnTo>
                  <a:lnTo>
                    <a:pt x="88900" y="106680"/>
                  </a:lnTo>
                  <a:lnTo>
                    <a:pt x="101600" y="99060"/>
                  </a:lnTo>
                  <a:lnTo>
                    <a:pt x="113030" y="91440"/>
                  </a:lnTo>
                  <a:lnTo>
                    <a:pt x="124460" y="82550"/>
                  </a:lnTo>
                  <a:lnTo>
                    <a:pt x="133350" y="72390"/>
                  </a:lnTo>
                  <a:lnTo>
                    <a:pt x="139700" y="62230"/>
                  </a:lnTo>
                  <a:lnTo>
                    <a:pt x="146050" y="52070"/>
                  </a:lnTo>
                  <a:lnTo>
                    <a:pt x="147320" y="43180"/>
                  </a:lnTo>
                  <a:lnTo>
                    <a:pt x="146050" y="35560"/>
                  </a:lnTo>
                  <a:lnTo>
                    <a:pt x="143510" y="26670"/>
                  </a:lnTo>
                  <a:lnTo>
                    <a:pt x="137160" y="19050"/>
                  </a:lnTo>
                  <a:lnTo>
                    <a:pt x="130810" y="12700"/>
                  </a:lnTo>
                  <a:lnTo>
                    <a:pt x="121920" y="5080"/>
                  </a:lnTo>
                  <a:lnTo>
                    <a:pt x="111760" y="1270"/>
                  </a:lnTo>
                  <a:lnTo>
                    <a:pt x="100330" y="0"/>
                  </a:lnTo>
                  <a:lnTo>
                    <a:pt x="87630" y="0"/>
                  </a:lnTo>
                  <a:lnTo>
                    <a:pt x="76200" y="5080"/>
                  </a:lnTo>
                  <a:lnTo>
                    <a:pt x="64770" y="12700"/>
                  </a:lnTo>
                  <a:lnTo>
                    <a:pt x="53340" y="22860"/>
                  </a:lnTo>
                  <a:lnTo>
                    <a:pt x="44450" y="33020"/>
                  </a:lnTo>
                  <a:lnTo>
                    <a:pt x="35560" y="43180"/>
                  </a:lnTo>
                  <a:lnTo>
                    <a:pt x="26670" y="53340"/>
                  </a:lnTo>
                  <a:lnTo>
                    <a:pt x="20320" y="64770"/>
                  </a:lnTo>
                  <a:lnTo>
                    <a:pt x="15240" y="77470"/>
                  </a:lnTo>
                  <a:lnTo>
                    <a:pt x="10160" y="90170"/>
                  </a:lnTo>
                  <a:lnTo>
                    <a:pt x="6350" y="104140"/>
                  </a:lnTo>
                  <a:lnTo>
                    <a:pt x="3810" y="118110"/>
                  </a:lnTo>
                  <a:lnTo>
                    <a:pt x="2540" y="130810"/>
                  </a:lnTo>
                  <a:lnTo>
                    <a:pt x="3810" y="143510"/>
                  </a:lnTo>
                  <a:lnTo>
                    <a:pt x="7620" y="156210"/>
                  </a:lnTo>
                  <a:lnTo>
                    <a:pt x="11430" y="167640"/>
                  </a:lnTo>
                  <a:lnTo>
                    <a:pt x="20320" y="189230"/>
                  </a:lnTo>
                  <a:lnTo>
                    <a:pt x="24130" y="200660"/>
                  </a:lnTo>
                  <a:lnTo>
                    <a:pt x="29210" y="209550"/>
                  </a:lnTo>
                  <a:lnTo>
                    <a:pt x="34290" y="218440"/>
                  </a:lnTo>
                  <a:lnTo>
                    <a:pt x="40640" y="226060"/>
                  </a:lnTo>
                  <a:lnTo>
                    <a:pt x="48260" y="233680"/>
                  </a:lnTo>
                  <a:lnTo>
                    <a:pt x="57150" y="238760"/>
                  </a:lnTo>
                  <a:lnTo>
                    <a:pt x="66040" y="243840"/>
                  </a:lnTo>
                  <a:lnTo>
                    <a:pt x="77470" y="246380"/>
                  </a:lnTo>
                  <a:lnTo>
                    <a:pt x="91440" y="246380"/>
                  </a:lnTo>
                  <a:lnTo>
                    <a:pt x="106680" y="245110"/>
                  </a:lnTo>
                  <a:lnTo>
                    <a:pt x="120650" y="241300"/>
                  </a:lnTo>
                  <a:lnTo>
                    <a:pt x="133350" y="237490"/>
                  </a:lnTo>
                  <a:lnTo>
                    <a:pt x="144780" y="232410"/>
                  </a:lnTo>
                  <a:lnTo>
                    <a:pt x="154940" y="226060"/>
                  </a:lnTo>
                  <a:lnTo>
                    <a:pt x="163830" y="219710"/>
                  </a:lnTo>
                  <a:lnTo>
                    <a:pt x="172720" y="213360"/>
                  </a:lnTo>
                  <a:lnTo>
                    <a:pt x="181610" y="205740"/>
                  </a:lnTo>
                  <a:lnTo>
                    <a:pt x="191770" y="196850"/>
                  </a:lnTo>
                  <a:lnTo>
                    <a:pt x="22098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3538220" y="9037320"/>
              <a:ext cx="115571" cy="260351"/>
            </a:xfrm>
            <a:custGeom>
              <a:avLst/>
              <a:gdLst/>
              <a:ahLst/>
              <a:cxnLst/>
              <a:rect l="0" t="0" r="0" b="0"/>
              <a:pathLst>
                <a:path w="115571" h="260351">
                  <a:moveTo>
                    <a:pt x="10160" y="0"/>
                  </a:moveTo>
                  <a:lnTo>
                    <a:pt x="3810" y="22860"/>
                  </a:lnTo>
                  <a:lnTo>
                    <a:pt x="2540" y="34290"/>
                  </a:lnTo>
                  <a:lnTo>
                    <a:pt x="1270" y="45720"/>
                  </a:lnTo>
                  <a:lnTo>
                    <a:pt x="1270" y="59690"/>
                  </a:lnTo>
                  <a:lnTo>
                    <a:pt x="0" y="92710"/>
                  </a:lnTo>
                  <a:lnTo>
                    <a:pt x="0" y="110490"/>
                  </a:lnTo>
                  <a:lnTo>
                    <a:pt x="1270" y="127000"/>
                  </a:lnTo>
                  <a:lnTo>
                    <a:pt x="2540" y="140970"/>
                  </a:lnTo>
                  <a:lnTo>
                    <a:pt x="5080" y="153670"/>
                  </a:lnTo>
                  <a:lnTo>
                    <a:pt x="6350" y="167640"/>
                  </a:lnTo>
                  <a:lnTo>
                    <a:pt x="7620" y="184150"/>
                  </a:lnTo>
                  <a:lnTo>
                    <a:pt x="8890" y="215900"/>
                  </a:lnTo>
                  <a:lnTo>
                    <a:pt x="8890" y="245110"/>
                  </a:lnTo>
                  <a:lnTo>
                    <a:pt x="12700" y="254000"/>
                  </a:lnTo>
                  <a:lnTo>
                    <a:pt x="19050" y="257810"/>
                  </a:lnTo>
                  <a:lnTo>
                    <a:pt x="26670" y="260350"/>
                  </a:lnTo>
                  <a:lnTo>
                    <a:pt x="35560" y="260350"/>
                  </a:lnTo>
                  <a:lnTo>
                    <a:pt x="44450" y="259080"/>
                  </a:lnTo>
                  <a:lnTo>
                    <a:pt x="53340" y="256540"/>
                  </a:lnTo>
                  <a:lnTo>
                    <a:pt x="77470" y="251460"/>
                  </a:lnTo>
                  <a:lnTo>
                    <a:pt x="11557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3811270" y="931164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4137660" y="9206230"/>
              <a:ext cx="31751" cy="1"/>
            </a:xfrm>
            <a:custGeom>
              <a:avLst/>
              <a:gdLst/>
              <a:ahLst/>
              <a:cxnLst/>
              <a:rect l="0" t="0" r="0" b="0"/>
              <a:pathLst>
                <a:path w="31751" h="1">
                  <a:moveTo>
                    <a:pt x="3175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3958590" y="9006840"/>
              <a:ext cx="246381" cy="396241"/>
            </a:xfrm>
            <a:custGeom>
              <a:avLst/>
              <a:gdLst/>
              <a:ahLst/>
              <a:cxnLst/>
              <a:rect l="0" t="0" r="0" b="0"/>
              <a:pathLst>
                <a:path w="246381" h="396241">
                  <a:moveTo>
                    <a:pt x="0" y="62230"/>
                  </a:moveTo>
                  <a:lnTo>
                    <a:pt x="16510" y="73660"/>
                  </a:lnTo>
                  <a:lnTo>
                    <a:pt x="22860" y="80010"/>
                  </a:lnTo>
                  <a:lnTo>
                    <a:pt x="27940" y="88900"/>
                  </a:lnTo>
                  <a:lnTo>
                    <a:pt x="33020" y="97790"/>
                  </a:lnTo>
                  <a:lnTo>
                    <a:pt x="36830" y="109220"/>
                  </a:lnTo>
                  <a:lnTo>
                    <a:pt x="40640" y="123190"/>
                  </a:lnTo>
                  <a:lnTo>
                    <a:pt x="44450" y="138430"/>
                  </a:lnTo>
                  <a:lnTo>
                    <a:pt x="48260" y="154940"/>
                  </a:lnTo>
                  <a:lnTo>
                    <a:pt x="67310" y="247650"/>
                  </a:lnTo>
                  <a:lnTo>
                    <a:pt x="68580" y="264160"/>
                  </a:lnTo>
                  <a:lnTo>
                    <a:pt x="71120" y="280670"/>
                  </a:lnTo>
                  <a:lnTo>
                    <a:pt x="71120" y="295910"/>
                  </a:lnTo>
                  <a:lnTo>
                    <a:pt x="72390" y="309880"/>
                  </a:lnTo>
                  <a:lnTo>
                    <a:pt x="73660" y="339090"/>
                  </a:lnTo>
                  <a:lnTo>
                    <a:pt x="73660" y="387350"/>
                  </a:lnTo>
                  <a:lnTo>
                    <a:pt x="72390" y="394970"/>
                  </a:lnTo>
                  <a:lnTo>
                    <a:pt x="71120" y="396240"/>
                  </a:lnTo>
                  <a:lnTo>
                    <a:pt x="68580" y="393700"/>
                  </a:lnTo>
                  <a:lnTo>
                    <a:pt x="64770" y="387350"/>
                  </a:lnTo>
                  <a:lnTo>
                    <a:pt x="62230" y="378460"/>
                  </a:lnTo>
                  <a:lnTo>
                    <a:pt x="59690" y="368300"/>
                  </a:lnTo>
                  <a:lnTo>
                    <a:pt x="57150" y="354330"/>
                  </a:lnTo>
                  <a:lnTo>
                    <a:pt x="55880" y="337820"/>
                  </a:lnTo>
                  <a:lnTo>
                    <a:pt x="54610" y="320040"/>
                  </a:lnTo>
                  <a:lnTo>
                    <a:pt x="53340" y="284480"/>
                  </a:lnTo>
                  <a:lnTo>
                    <a:pt x="53340" y="208280"/>
                  </a:lnTo>
                  <a:lnTo>
                    <a:pt x="54610" y="187960"/>
                  </a:lnTo>
                  <a:lnTo>
                    <a:pt x="55880" y="166370"/>
                  </a:lnTo>
                  <a:lnTo>
                    <a:pt x="58420" y="146050"/>
                  </a:lnTo>
                  <a:lnTo>
                    <a:pt x="62230" y="127000"/>
                  </a:lnTo>
                  <a:lnTo>
                    <a:pt x="67310" y="107950"/>
                  </a:lnTo>
                  <a:lnTo>
                    <a:pt x="73660" y="88900"/>
                  </a:lnTo>
                  <a:lnTo>
                    <a:pt x="78740" y="72390"/>
                  </a:lnTo>
                  <a:lnTo>
                    <a:pt x="85090" y="55880"/>
                  </a:lnTo>
                  <a:lnTo>
                    <a:pt x="92710" y="40640"/>
                  </a:lnTo>
                  <a:lnTo>
                    <a:pt x="100330" y="27940"/>
                  </a:lnTo>
                  <a:lnTo>
                    <a:pt x="109220" y="17780"/>
                  </a:lnTo>
                  <a:lnTo>
                    <a:pt x="118110" y="7620"/>
                  </a:lnTo>
                  <a:lnTo>
                    <a:pt x="130810" y="2540"/>
                  </a:lnTo>
                  <a:lnTo>
                    <a:pt x="144780" y="0"/>
                  </a:lnTo>
                  <a:lnTo>
                    <a:pt x="160020" y="0"/>
                  </a:lnTo>
                  <a:lnTo>
                    <a:pt x="171450" y="2540"/>
                  </a:lnTo>
                  <a:lnTo>
                    <a:pt x="182880" y="6350"/>
                  </a:lnTo>
                  <a:lnTo>
                    <a:pt x="191770" y="11430"/>
                  </a:lnTo>
                  <a:lnTo>
                    <a:pt x="200660" y="19050"/>
                  </a:lnTo>
                  <a:lnTo>
                    <a:pt x="208280" y="29210"/>
                  </a:lnTo>
                  <a:lnTo>
                    <a:pt x="215900" y="39370"/>
                  </a:lnTo>
                  <a:lnTo>
                    <a:pt x="222250" y="53340"/>
                  </a:lnTo>
                  <a:lnTo>
                    <a:pt x="228600" y="68580"/>
                  </a:lnTo>
                  <a:lnTo>
                    <a:pt x="232410" y="83820"/>
                  </a:lnTo>
                  <a:lnTo>
                    <a:pt x="237490" y="100330"/>
                  </a:lnTo>
                  <a:lnTo>
                    <a:pt x="245110" y="133350"/>
                  </a:lnTo>
                  <a:lnTo>
                    <a:pt x="246380" y="149860"/>
                  </a:lnTo>
                  <a:lnTo>
                    <a:pt x="246380" y="165100"/>
                  </a:lnTo>
                  <a:lnTo>
                    <a:pt x="245110" y="180340"/>
                  </a:lnTo>
                  <a:lnTo>
                    <a:pt x="242570" y="194310"/>
                  </a:lnTo>
                  <a:lnTo>
                    <a:pt x="240030" y="209550"/>
                  </a:lnTo>
                  <a:lnTo>
                    <a:pt x="237490" y="223520"/>
                  </a:lnTo>
                  <a:lnTo>
                    <a:pt x="233680" y="234950"/>
                  </a:lnTo>
                  <a:lnTo>
                    <a:pt x="228600" y="245110"/>
                  </a:lnTo>
                  <a:lnTo>
                    <a:pt x="222250" y="255270"/>
                  </a:lnTo>
                  <a:lnTo>
                    <a:pt x="214630" y="262890"/>
                  </a:lnTo>
                  <a:lnTo>
                    <a:pt x="207010" y="271780"/>
                  </a:lnTo>
                  <a:lnTo>
                    <a:pt x="196850" y="279400"/>
                  </a:lnTo>
                  <a:lnTo>
                    <a:pt x="186690" y="280670"/>
                  </a:lnTo>
                  <a:lnTo>
                    <a:pt x="175260" y="278130"/>
                  </a:lnTo>
                  <a:lnTo>
                    <a:pt x="12700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4243070" y="9023350"/>
              <a:ext cx="199391" cy="300991"/>
            </a:xfrm>
            <a:custGeom>
              <a:avLst/>
              <a:gdLst/>
              <a:ahLst/>
              <a:cxnLst/>
              <a:rect l="0" t="0" r="0" b="0"/>
              <a:pathLst>
                <a:path w="199391" h="300991">
                  <a:moveTo>
                    <a:pt x="0" y="140970"/>
                  </a:moveTo>
                  <a:lnTo>
                    <a:pt x="27940" y="135890"/>
                  </a:lnTo>
                  <a:lnTo>
                    <a:pt x="41910" y="130810"/>
                  </a:lnTo>
                  <a:lnTo>
                    <a:pt x="57150" y="125730"/>
                  </a:lnTo>
                  <a:lnTo>
                    <a:pt x="73660" y="120650"/>
                  </a:lnTo>
                  <a:lnTo>
                    <a:pt x="87630" y="114300"/>
                  </a:lnTo>
                  <a:lnTo>
                    <a:pt x="100330" y="107950"/>
                  </a:lnTo>
                  <a:lnTo>
                    <a:pt x="113030" y="101600"/>
                  </a:lnTo>
                  <a:lnTo>
                    <a:pt x="124460" y="93980"/>
                  </a:lnTo>
                  <a:lnTo>
                    <a:pt x="135890" y="85090"/>
                  </a:lnTo>
                  <a:lnTo>
                    <a:pt x="146050" y="74930"/>
                  </a:lnTo>
                  <a:lnTo>
                    <a:pt x="154940" y="66040"/>
                  </a:lnTo>
                  <a:lnTo>
                    <a:pt x="161290" y="55880"/>
                  </a:lnTo>
                  <a:lnTo>
                    <a:pt x="167640" y="45720"/>
                  </a:lnTo>
                  <a:lnTo>
                    <a:pt x="167640" y="35560"/>
                  </a:lnTo>
                  <a:lnTo>
                    <a:pt x="163830" y="24130"/>
                  </a:lnTo>
                  <a:lnTo>
                    <a:pt x="158750" y="13970"/>
                  </a:lnTo>
                  <a:lnTo>
                    <a:pt x="149860" y="7620"/>
                  </a:lnTo>
                  <a:lnTo>
                    <a:pt x="139700" y="2540"/>
                  </a:lnTo>
                  <a:lnTo>
                    <a:pt x="128270" y="0"/>
                  </a:lnTo>
                  <a:lnTo>
                    <a:pt x="116840" y="0"/>
                  </a:lnTo>
                  <a:lnTo>
                    <a:pt x="106680" y="2540"/>
                  </a:lnTo>
                  <a:lnTo>
                    <a:pt x="95250" y="6350"/>
                  </a:lnTo>
                  <a:lnTo>
                    <a:pt x="85090" y="12700"/>
                  </a:lnTo>
                  <a:lnTo>
                    <a:pt x="77470" y="20320"/>
                  </a:lnTo>
                  <a:lnTo>
                    <a:pt x="68580" y="29210"/>
                  </a:lnTo>
                  <a:lnTo>
                    <a:pt x="60960" y="39370"/>
                  </a:lnTo>
                  <a:lnTo>
                    <a:pt x="53340" y="50800"/>
                  </a:lnTo>
                  <a:lnTo>
                    <a:pt x="45720" y="63500"/>
                  </a:lnTo>
                  <a:lnTo>
                    <a:pt x="39370" y="76200"/>
                  </a:lnTo>
                  <a:lnTo>
                    <a:pt x="24130" y="102870"/>
                  </a:lnTo>
                  <a:lnTo>
                    <a:pt x="20320" y="118110"/>
                  </a:lnTo>
                  <a:lnTo>
                    <a:pt x="16510" y="133350"/>
                  </a:lnTo>
                  <a:lnTo>
                    <a:pt x="15240" y="149860"/>
                  </a:lnTo>
                  <a:lnTo>
                    <a:pt x="12700" y="166370"/>
                  </a:lnTo>
                  <a:lnTo>
                    <a:pt x="12700" y="184150"/>
                  </a:lnTo>
                  <a:lnTo>
                    <a:pt x="11430" y="200660"/>
                  </a:lnTo>
                  <a:lnTo>
                    <a:pt x="12700" y="215900"/>
                  </a:lnTo>
                  <a:lnTo>
                    <a:pt x="13970" y="229870"/>
                  </a:lnTo>
                  <a:lnTo>
                    <a:pt x="16510" y="242570"/>
                  </a:lnTo>
                  <a:lnTo>
                    <a:pt x="20320" y="254000"/>
                  </a:lnTo>
                  <a:lnTo>
                    <a:pt x="25400" y="265430"/>
                  </a:lnTo>
                  <a:lnTo>
                    <a:pt x="30480" y="276860"/>
                  </a:lnTo>
                  <a:lnTo>
                    <a:pt x="38100" y="285750"/>
                  </a:lnTo>
                  <a:lnTo>
                    <a:pt x="46990" y="292100"/>
                  </a:lnTo>
                  <a:lnTo>
                    <a:pt x="55880" y="297180"/>
                  </a:lnTo>
                  <a:lnTo>
                    <a:pt x="68580" y="300990"/>
                  </a:lnTo>
                  <a:lnTo>
                    <a:pt x="83820" y="300990"/>
                  </a:lnTo>
                  <a:lnTo>
                    <a:pt x="101600" y="299720"/>
                  </a:lnTo>
                  <a:lnTo>
                    <a:pt x="116840" y="297180"/>
                  </a:lnTo>
                  <a:lnTo>
                    <a:pt x="130810" y="293370"/>
                  </a:lnTo>
                  <a:lnTo>
                    <a:pt x="143510" y="288290"/>
                  </a:lnTo>
                  <a:lnTo>
                    <a:pt x="154940" y="279400"/>
                  </a:lnTo>
                  <a:lnTo>
                    <a:pt x="166370" y="269240"/>
                  </a:lnTo>
                  <a:lnTo>
                    <a:pt x="199390" y="2362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4489450" y="9006840"/>
              <a:ext cx="163831" cy="281941"/>
            </a:xfrm>
            <a:custGeom>
              <a:avLst/>
              <a:gdLst/>
              <a:ahLst/>
              <a:cxnLst/>
              <a:rect l="0" t="0" r="0" b="0"/>
              <a:pathLst>
                <a:path w="163831" h="281941">
                  <a:moveTo>
                    <a:pt x="6350" y="30480"/>
                  </a:moveTo>
                  <a:lnTo>
                    <a:pt x="0" y="53340"/>
                  </a:lnTo>
                  <a:lnTo>
                    <a:pt x="0" y="68580"/>
                  </a:lnTo>
                  <a:lnTo>
                    <a:pt x="1270" y="86360"/>
                  </a:lnTo>
                  <a:lnTo>
                    <a:pt x="2540" y="106680"/>
                  </a:lnTo>
                  <a:lnTo>
                    <a:pt x="3810" y="124460"/>
                  </a:lnTo>
                  <a:lnTo>
                    <a:pt x="5080" y="157480"/>
                  </a:lnTo>
                  <a:lnTo>
                    <a:pt x="6350" y="201930"/>
                  </a:lnTo>
                  <a:lnTo>
                    <a:pt x="7620" y="214630"/>
                  </a:lnTo>
                  <a:lnTo>
                    <a:pt x="8890" y="227330"/>
                  </a:lnTo>
                  <a:lnTo>
                    <a:pt x="11430" y="238760"/>
                  </a:lnTo>
                  <a:lnTo>
                    <a:pt x="13970" y="251460"/>
                  </a:lnTo>
                  <a:lnTo>
                    <a:pt x="13970" y="264160"/>
                  </a:lnTo>
                  <a:lnTo>
                    <a:pt x="15240" y="278130"/>
                  </a:lnTo>
                  <a:lnTo>
                    <a:pt x="13970" y="281940"/>
                  </a:lnTo>
                  <a:lnTo>
                    <a:pt x="12700" y="280670"/>
                  </a:lnTo>
                  <a:lnTo>
                    <a:pt x="10160" y="274320"/>
                  </a:lnTo>
                  <a:lnTo>
                    <a:pt x="8890" y="262890"/>
                  </a:lnTo>
                  <a:lnTo>
                    <a:pt x="7620" y="246380"/>
                  </a:lnTo>
                  <a:lnTo>
                    <a:pt x="7620" y="209550"/>
                  </a:lnTo>
                  <a:lnTo>
                    <a:pt x="6350" y="177800"/>
                  </a:lnTo>
                  <a:lnTo>
                    <a:pt x="7620" y="162560"/>
                  </a:lnTo>
                  <a:lnTo>
                    <a:pt x="8890" y="148590"/>
                  </a:lnTo>
                  <a:lnTo>
                    <a:pt x="11430" y="133350"/>
                  </a:lnTo>
                  <a:lnTo>
                    <a:pt x="15240" y="120650"/>
                  </a:lnTo>
                  <a:lnTo>
                    <a:pt x="20320" y="107950"/>
                  </a:lnTo>
                  <a:lnTo>
                    <a:pt x="26670" y="96520"/>
                  </a:lnTo>
                  <a:lnTo>
                    <a:pt x="33020" y="85090"/>
                  </a:lnTo>
                  <a:lnTo>
                    <a:pt x="39370" y="73660"/>
                  </a:lnTo>
                  <a:lnTo>
                    <a:pt x="45720" y="63500"/>
                  </a:lnTo>
                  <a:lnTo>
                    <a:pt x="53340" y="53340"/>
                  </a:lnTo>
                  <a:lnTo>
                    <a:pt x="62230" y="44450"/>
                  </a:lnTo>
                  <a:lnTo>
                    <a:pt x="71120" y="36830"/>
                  </a:lnTo>
                  <a:lnTo>
                    <a:pt x="82550" y="30480"/>
                  </a:lnTo>
                  <a:lnTo>
                    <a:pt x="93980" y="24130"/>
                  </a:lnTo>
                  <a:lnTo>
                    <a:pt x="119380" y="15240"/>
                  </a:lnTo>
                  <a:lnTo>
                    <a:pt x="1638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4601210" y="9037320"/>
              <a:ext cx="182881" cy="261621"/>
            </a:xfrm>
            <a:custGeom>
              <a:avLst/>
              <a:gdLst/>
              <a:ahLst/>
              <a:cxnLst/>
              <a:rect l="0" t="0" r="0" b="0"/>
              <a:pathLst>
                <a:path w="182881" h="261621">
                  <a:moveTo>
                    <a:pt x="179070" y="0"/>
                  </a:moveTo>
                  <a:lnTo>
                    <a:pt x="162560" y="6350"/>
                  </a:lnTo>
                  <a:lnTo>
                    <a:pt x="152400" y="8890"/>
                  </a:lnTo>
                  <a:lnTo>
                    <a:pt x="129540" y="15240"/>
                  </a:lnTo>
                  <a:lnTo>
                    <a:pt x="119380" y="19050"/>
                  </a:lnTo>
                  <a:lnTo>
                    <a:pt x="109220" y="25400"/>
                  </a:lnTo>
                  <a:lnTo>
                    <a:pt x="101600" y="30480"/>
                  </a:lnTo>
                  <a:lnTo>
                    <a:pt x="92710" y="36830"/>
                  </a:lnTo>
                  <a:lnTo>
                    <a:pt x="85090" y="43180"/>
                  </a:lnTo>
                  <a:lnTo>
                    <a:pt x="77470" y="50800"/>
                  </a:lnTo>
                  <a:lnTo>
                    <a:pt x="71120" y="59690"/>
                  </a:lnTo>
                  <a:lnTo>
                    <a:pt x="63500" y="69850"/>
                  </a:lnTo>
                  <a:lnTo>
                    <a:pt x="55880" y="82550"/>
                  </a:lnTo>
                  <a:lnTo>
                    <a:pt x="53340" y="95250"/>
                  </a:lnTo>
                  <a:lnTo>
                    <a:pt x="54610" y="107950"/>
                  </a:lnTo>
                  <a:lnTo>
                    <a:pt x="57150" y="120650"/>
                  </a:lnTo>
                  <a:lnTo>
                    <a:pt x="63500" y="133350"/>
                  </a:lnTo>
                  <a:lnTo>
                    <a:pt x="72390" y="144780"/>
                  </a:lnTo>
                  <a:lnTo>
                    <a:pt x="83820" y="156210"/>
                  </a:lnTo>
                  <a:lnTo>
                    <a:pt x="93980" y="165100"/>
                  </a:lnTo>
                  <a:lnTo>
                    <a:pt x="105410" y="172720"/>
                  </a:lnTo>
                  <a:lnTo>
                    <a:pt x="115570" y="177800"/>
                  </a:lnTo>
                  <a:lnTo>
                    <a:pt x="139700" y="190500"/>
                  </a:lnTo>
                  <a:lnTo>
                    <a:pt x="152400" y="198120"/>
                  </a:lnTo>
                  <a:lnTo>
                    <a:pt x="163830" y="204470"/>
                  </a:lnTo>
                  <a:lnTo>
                    <a:pt x="173990" y="210820"/>
                  </a:lnTo>
                  <a:lnTo>
                    <a:pt x="181610" y="218440"/>
                  </a:lnTo>
                  <a:lnTo>
                    <a:pt x="182880" y="224790"/>
                  </a:lnTo>
                  <a:lnTo>
                    <a:pt x="179070" y="232410"/>
                  </a:lnTo>
                  <a:lnTo>
                    <a:pt x="172720" y="238760"/>
                  </a:lnTo>
                  <a:lnTo>
                    <a:pt x="163830" y="245110"/>
                  </a:lnTo>
                  <a:lnTo>
                    <a:pt x="154940" y="250190"/>
                  </a:lnTo>
                  <a:lnTo>
                    <a:pt x="144780" y="255270"/>
                  </a:lnTo>
                  <a:lnTo>
                    <a:pt x="134620" y="257810"/>
                  </a:lnTo>
                  <a:lnTo>
                    <a:pt x="121920" y="260350"/>
                  </a:lnTo>
                  <a:lnTo>
                    <a:pt x="109220" y="261620"/>
                  </a:lnTo>
                  <a:lnTo>
                    <a:pt x="93980" y="260350"/>
                  </a:lnTo>
                  <a:lnTo>
                    <a:pt x="76200" y="259080"/>
                  </a:lnTo>
                  <a:lnTo>
                    <a:pt x="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4758690" y="9047480"/>
              <a:ext cx="232411" cy="248921"/>
            </a:xfrm>
            <a:custGeom>
              <a:avLst/>
              <a:gdLst/>
              <a:ahLst/>
              <a:cxnLst/>
              <a:rect l="0" t="0" r="0" b="0"/>
              <a:pathLst>
                <a:path w="232411" h="248921">
                  <a:moveTo>
                    <a:pt x="0" y="137160"/>
                  </a:moveTo>
                  <a:lnTo>
                    <a:pt x="22860" y="132080"/>
                  </a:lnTo>
                  <a:lnTo>
                    <a:pt x="35560" y="130810"/>
                  </a:lnTo>
                  <a:lnTo>
                    <a:pt x="49530" y="129540"/>
                  </a:lnTo>
                  <a:lnTo>
                    <a:pt x="64770" y="128270"/>
                  </a:lnTo>
                  <a:lnTo>
                    <a:pt x="93980" y="128270"/>
                  </a:lnTo>
                  <a:lnTo>
                    <a:pt x="107950" y="128270"/>
                  </a:lnTo>
                  <a:lnTo>
                    <a:pt x="121920" y="125730"/>
                  </a:lnTo>
                  <a:lnTo>
                    <a:pt x="137160" y="120650"/>
                  </a:lnTo>
                  <a:lnTo>
                    <a:pt x="151130" y="115570"/>
                  </a:lnTo>
                  <a:lnTo>
                    <a:pt x="162560" y="109220"/>
                  </a:lnTo>
                  <a:lnTo>
                    <a:pt x="172720" y="101600"/>
                  </a:lnTo>
                  <a:lnTo>
                    <a:pt x="181610" y="92710"/>
                  </a:lnTo>
                  <a:lnTo>
                    <a:pt x="187960" y="81280"/>
                  </a:lnTo>
                  <a:lnTo>
                    <a:pt x="191770" y="69850"/>
                  </a:lnTo>
                  <a:lnTo>
                    <a:pt x="194310" y="57150"/>
                  </a:lnTo>
                  <a:lnTo>
                    <a:pt x="195580" y="45720"/>
                  </a:lnTo>
                  <a:lnTo>
                    <a:pt x="194310" y="34290"/>
                  </a:lnTo>
                  <a:lnTo>
                    <a:pt x="193040" y="22860"/>
                  </a:lnTo>
                  <a:lnTo>
                    <a:pt x="187960" y="13970"/>
                  </a:lnTo>
                  <a:lnTo>
                    <a:pt x="181610" y="7620"/>
                  </a:lnTo>
                  <a:lnTo>
                    <a:pt x="173990" y="2540"/>
                  </a:lnTo>
                  <a:lnTo>
                    <a:pt x="162560" y="0"/>
                  </a:lnTo>
                  <a:lnTo>
                    <a:pt x="149860" y="1270"/>
                  </a:lnTo>
                  <a:lnTo>
                    <a:pt x="134620" y="5080"/>
                  </a:lnTo>
                  <a:lnTo>
                    <a:pt x="123190" y="10160"/>
                  </a:lnTo>
                  <a:lnTo>
                    <a:pt x="111760" y="17780"/>
                  </a:lnTo>
                  <a:lnTo>
                    <a:pt x="102870" y="26670"/>
                  </a:lnTo>
                  <a:lnTo>
                    <a:pt x="92710" y="36830"/>
                  </a:lnTo>
                  <a:lnTo>
                    <a:pt x="83820" y="48260"/>
                  </a:lnTo>
                  <a:lnTo>
                    <a:pt x="73660" y="60960"/>
                  </a:lnTo>
                  <a:lnTo>
                    <a:pt x="64770" y="73660"/>
                  </a:lnTo>
                  <a:lnTo>
                    <a:pt x="58420" y="86360"/>
                  </a:lnTo>
                  <a:lnTo>
                    <a:pt x="53340" y="100330"/>
                  </a:lnTo>
                  <a:lnTo>
                    <a:pt x="44450" y="124460"/>
                  </a:lnTo>
                  <a:lnTo>
                    <a:pt x="39370" y="135890"/>
                  </a:lnTo>
                  <a:lnTo>
                    <a:pt x="38100" y="151130"/>
                  </a:lnTo>
                  <a:lnTo>
                    <a:pt x="38100" y="167640"/>
                  </a:lnTo>
                  <a:lnTo>
                    <a:pt x="39370" y="185420"/>
                  </a:lnTo>
                  <a:lnTo>
                    <a:pt x="44450" y="199390"/>
                  </a:lnTo>
                  <a:lnTo>
                    <a:pt x="50800" y="209550"/>
                  </a:lnTo>
                  <a:lnTo>
                    <a:pt x="58420" y="217170"/>
                  </a:lnTo>
                  <a:lnTo>
                    <a:pt x="67310" y="224790"/>
                  </a:lnTo>
                  <a:lnTo>
                    <a:pt x="76200" y="232410"/>
                  </a:lnTo>
                  <a:lnTo>
                    <a:pt x="86360" y="238760"/>
                  </a:lnTo>
                  <a:lnTo>
                    <a:pt x="99060" y="243840"/>
                  </a:lnTo>
                  <a:lnTo>
                    <a:pt x="115570" y="247650"/>
                  </a:lnTo>
                  <a:lnTo>
                    <a:pt x="133350" y="248920"/>
                  </a:lnTo>
                  <a:lnTo>
                    <a:pt x="148590" y="248920"/>
                  </a:lnTo>
                  <a:lnTo>
                    <a:pt x="162560" y="245110"/>
                  </a:lnTo>
                  <a:lnTo>
                    <a:pt x="232410" y="222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5007610" y="9069070"/>
              <a:ext cx="119381" cy="232411"/>
            </a:xfrm>
            <a:custGeom>
              <a:avLst/>
              <a:gdLst/>
              <a:ahLst/>
              <a:cxnLst/>
              <a:rect l="0" t="0" r="0" b="0"/>
              <a:pathLst>
                <a:path w="119381" h="232411">
                  <a:moveTo>
                    <a:pt x="99060" y="0"/>
                  </a:moveTo>
                  <a:lnTo>
                    <a:pt x="82550" y="6350"/>
                  </a:lnTo>
                  <a:lnTo>
                    <a:pt x="74930" y="10160"/>
                  </a:lnTo>
                  <a:lnTo>
                    <a:pt x="67310" y="15240"/>
                  </a:lnTo>
                  <a:lnTo>
                    <a:pt x="60960" y="20320"/>
                  </a:lnTo>
                  <a:lnTo>
                    <a:pt x="53340" y="26670"/>
                  </a:lnTo>
                  <a:lnTo>
                    <a:pt x="45720" y="33020"/>
                  </a:lnTo>
                  <a:lnTo>
                    <a:pt x="39370" y="39370"/>
                  </a:lnTo>
                  <a:lnTo>
                    <a:pt x="33020" y="48260"/>
                  </a:lnTo>
                  <a:lnTo>
                    <a:pt x="27940" y="55880"/>
                  </a:lnTo>
                  <a:lnTo>
                    <a:pt x="24130" y="66040"/>
                  </a:lnTo>
                  <a:lnTo>
                    <a:pt x="19050" y="76200"/>
                  </a:lnTo>
                  <a:lnTo>
                    <a:pt x="15240" y="88900"/>
                  </a:lnTo>
                  <a:lnTo>
                    <a:pt x="7620" y="113030"/>
                  </a:lnTo>
                  <a:lnTo>
                    <a:pt x="0" y="135890"/>
                  </a:lnTo>
                  <a:lnTo>
                    <a:pt x="0" y="149860"/>
                  </a:lnTo>
                  <a:lnTo>
                    <a:pt x="0" y="163830"/>
                  </a:lnTo>
                  <a:lnTo>
                    <a:pt x="1270" y="179070"/>
                  </a:lnTo>
                  <a:lnTo>
                    <a:pt x="5080" y="193040"/>
                  </a:lnTo>
                  <a:lnTo>
                    <a:pt x="12700" y="203200"/>
                  </a:lnTo>
                  <a:lnTo>
                    <a:pt x="20320" y="213360"/>
                  </a:lnTo>
                  <a:lnTo>
                    <a:pt x="29210" y="220980"/>
                  </a:lnTo>
                  <a:lnTo>
                    <a:pt x="40640" y="226060"/>
                  </a:lnTo>
                  <a:lnTo>
                    <a:pt x="53340" y="232410"/>
                  </a:lnTo>
                  <a:lnTo>
                    <a:pt x="66040" y="232410"/>
                  </a:lnTo>
                  <a:lnTo>
                    <a:pt x="78740" y="228600"/>
                  </a:lnTo>
                  <a:lnTo>
                    <a:pt x="11938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5171440" y="9048750"/>
              <a:ext cx="153671" cy="252731"/>
            </a:xfrm>
            <a:custGeom>
              <a:avLst/>
              <a:gdLst/>
              <a:ahLst/>
              <a:cxnLst/>
              <a:rect l="0" t="0" r="0" b="0"/>
              <a:pathLst>
                <a:path w="153671" h="252731">
                  <a:moveTo>
                    <a:pt x="8890" y="20320"/>
                  </a:moveTo>
                  <a:lnTo>
                    <a:pt x="2540" y="43180"/>
                  </a:lnTo>
                  <a:lnTo>
                    <a:pt x="1270" y="57150"/>
                  </a:lnTo>
                  <a:lnTo>
                    <a:pt x="0" y="72390"/>
                  </a:lnTo>
                  <a:lnTo>
                    <a:pt x="0" y="90170"/>
                  </a:lnTo>
                  <a:lnTo>
                    <a:pt x="0" y="105410"/>
                  </a:lnTo>
                  <a:lnTo>
                    <a:pt x="1270" y="119380"/>
                  </a:lnTo>
                  <a:lnTo>
                    <a:pt x="3810" y="132080"/>
                  </a:lnTo>
                  <a:lnTo>
                    <a:pt x="6350" y="144780"/>
                  </a:lnTo>
                  <a:lnTo>
                    <a:pt x="10160" y="156210"/>
                  </a:lnTo>
                  <a:lnTo>
                    <a:pt x="12700" y="166370"/>
                  </a:lnTo>
                  <a:lnTo>
                    <a:pt x="19050" y="187960"/>
                  </a:lnTo>
                  <a:lnTo>
                    <a:pt x="22860" y="199390"/>
                  </a:lnTo>
                  <a:lnTo>
                    <a:pt x="27940" y="208280"/>
                  </a:lnTo>
                  <a:lnTo>
                    <a:pt x="33020" y="217170"/>
                  </a:lnTo>
                  <a:lnTo>
                    <a:pt x="39370" y="226060"/>
                  </a:lnTo>
                  <a:lnTo>
                    <a:pt x="46990" y="233680"/>
                  </a:lnTo>
                  <a:lnTo>
                    <a:pt x="58420" y="241300"/>
                  </a:lnTo>
                  <a:lnTo>
                    <a:pt x="69850" y="247650"/>
                  </a:lnTo>
                  <a:lnTo>
                    <a:pt x="81280" y="251460"/>
                  </a:lnTo>
                  <a:lnTo>
                    <a:pt x="91440" y="252730"/>
                  </a:lnTo>
                  <a:lnTo>
                    <a:pt x="102870" y="252730"/>
                  </a:lnTo>
                  <a:lnTo>
                    <a:pt x="111760" y="246380"/>
                  </a:lnTo>
                  <a:lnTo>
                    <a:pt x="120650" y="237490"/>
                  </a:lnTo>
                  <a:lnTo>
                    <a:pt x="129540" y="224790"/>
                  </a:lnTo>
                  <a:lnTo>
                    <a:pt x="135890" y="209550"/>
                  </a:lnTo>
                  <a:lnTo>
                    <a:pt x="140970" y="191770"/>
                  </a:lnTo>
                  <a:lnTo>
                    <a:pt x="146050" y="173990"/>
                  </a:lnTo>
                  <a:lnTo>
                    <a:pt x="149860" y="156210"/>
                  </a:lnTo>
                  <a:lnTo>
                    <a:pt x="151130" y="140970"/>
                  </a:lnTo>
                  <a:lnTo>
                    <a:pt x="153670" y="125730"/>
                  </a:lnTo>
                  <a:lnTo>
                    <a:pt x="152400" y="107950"/>
                  </a:lnTo>
                  <a:lnTo>
                    <a:pt x="151130" y="88900"/>
                  </a:lnTo>
                  <a:lnTo>
                    <a:pt x="149860" y="69850"/>
                  </a:lnTo>
                  <a:lnTo>
                    <a:pt x="147320" y="53340"/>
                  </a:lnTo>
                  <a:lnTo>
                    <a:pt x="144780" y="39370"/>
                  </a:lnTo>
                  <a:lnTo>
                    <a:pt x="1244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5474970" y="8933180"/>
              <a:ext cx="10161" cy="356871"/>
            </a:xfrm>
            <a:custGeom>
              <a:avLst/>
              <a:gdLst/>
              <a:ahLst/>
              <a:cxnLst/>
              <a:rect l="0" t="0" r="0" b="0"/>
              <a:pathLst>
                <a:path w="10161" h="356871">
                  <a:moveTo>
                    <a:pt x="10160" y="0"/>
                  </a:moveTo>
                  <a:lnTo>
                    <a:pt x="10160" y="33020"/>
                  </a:lnTo>
                  <a:lnTo>
                    <a:pt x="8890" y="48260"/>
                  </a:lnTo>
                  <a:lnTo>
                    <a:pt x="7620" y="64770"/>
                  </a:lnTo>
                  <a:lnTo>
                    <a:pt x="5080" y="81280"/>
                  </a:lnTo>
                  <a:lnTo>
                    <a:pt x="2540" y="99060"/>
                  </a:lnTo>
                  <a:lnTo>
                    <a:pt x="2540" y="115570"/>
                  </a:lnTo>
                  <a:lnTo>
                    <a:pt x="1270" y="133350"/>
                  </a:lnTo>
                  <a:lnTo>
                    <a:pt x="0" y="167640"/>
                  </a:lnTo>
                  <a:lnTo>
                    <a:pt x="0" y="35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5369560" y="9069070"/>
              <a:ext cx="220981" cy="232411"/>
            </a:xfrm>
            <a:custGeom>
              <a:avLst/>
              <a:gdLst/>
              <a:ahLst/>
              <a:cxnLst/>
              <a:rect l="0" t="0" r="0" b="0"/>
              <a:pathLst>
                <a:path w="220981" h="232411">
                  <a:moveTo>
                    <a:pt x="0" y="0"/>
                  </a:moveTo>
                  <a:lnTo>
                    <a:pt x="16510" y="6350"/>
                  </a:lnTo>
                  <a:lnTo>
                    <a:pt x="27940" y="7620"/>
                  </a:lnTo>
                  <a:lnTo>
                    <a:pt x="40640" y="8890"/>
                  </a:lnTo>
                  <a:lnTo>
                    <a:pt x="54610" y="8890"/>
                  </a:lnTo>
                  <a:lnTo>
                    <a:pt x="86360" y="10160"/>
                  </a:lnTo>
                  <a:lnTo>
                    <a:pt x="149860" y="10160"/>
                  </a:lnTo>
                  <a:lnTo>
                    <a:pt x="162560" y="10160"/>
                  </a:lnTo>
                  <a:lnTo>
                    <a:pt x="175260" y="7620"/>
                  </a:lnTo>
                  <a:lnTo>
                    <a:pt x="186690" y="5080"/>
                  </a:lnTo>
                  <a:lnTo>
                    <a:pt x="195580" y="8890"/>
                  </a:lnTo>
                  <a:lnTo>
                    <a:pt x="203200" y="15240"/>
                  </a:lnTo>
                  <a:lnTo>
                    <a:pt x="209550" y="24130"/>
                  </a:lnTo>
                  <a:lnTo>
                    <a:pt x="213360" y="36830"/>
                  </a:lnTo>
                  <a:lnTo>
                    <a:pt x="215900" y="53340"/>
                  </a:lnTo>
                  <a:lnTo>
                    <a:pt x="217170" y="71120"/>
                  </a:lnTo>
                  <a:lnTo>
                    <a:pt x="218440" y="88900"/>
                  </a:lnTo>
                  <a:lnTo>
                    <a:pt x="219710" y="128270"/>
                  </a:lnTo>
                  <a:lnTo>
                    <a:pt x="220980" y="232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5697220" y="9109710"/>
              <a:ext cx="129541" cy="200661"/>
            </a:xfrm>
            <a:custGeom>
              <a:avLst/>
              <a:gdLst/>
              <a:ahLst/>
              <a:cxnLst/>
              <a:rect l="0" t="0" r="0" b="0"/>
              <a:pathLst>
                <a:path w="129541" h="200661">
                  <a:moveTo>
                    <a:pt x="30480" y="12700"/>
                  </a:moveTo>
                  <a:lnTo>
                    <a:pt x="24130" y="34290"/>
                  </a:lnTo>
                  <a:lnTo>
                    <a:pt x="20320" y="46990"/>
                  </a:lnTo>
                  <a:lnTo>
                    <a:pt x="15240" y="60960"/>
                  </a:lnTo>
                  <a:lnTo>
                    <a:pt x="10160" y="76200"/>
                  </a:lnTo>
                  <a:lnTo>
                    <a:pt x="6350" y="92710"/>
                  </a:lnTo>
                  <a:lnTo>
                    <a:pt x="3810" y="109220"/>
                  </a:lnTo>
                  <a:lnTo>
                    <a:pt x="2540" y="125730"/>
                  </a:lnTo>
                  <a:lnTo>
                    <a:pt x="1270" y="142240"/>
                  </a:lnTo>
                  <a:lnTo>
                    <a:pt x="0" y="157480"/>
                  </a:lnTo>
                  <a:lnTo>
                    <a:pt x="0" y="172720"/>
                  </a:lnTo>
                  <a:lnTo>
                    <a:pt x="3810" y="182880"/>
                  </a:lnTo>
                  <a:lnTo>
                    <a:pt x="11430" y="191770"/>
                  </a:lnTo>
                  <a:lnTo>
                    <a:pt x="21590" y="198120"/>
                  </a:lnTo>
                  <a:lnTo>
                    <a:pt x="30480" y="200660"/>
                  </a:lnTo>
                  <a:lnTo>
                    <a:pt x="38100" y="200660"/>
                  </a:lnTo>
                  <a:lnTo>
                    <a:pt x="45720" y="196850"/>
                  </a:lnTo>
                  <a:lnTo>
                    <a:pt x="55880" y="191770"/>
                  </a:lnTo>
                  <a:lnTo>
                    <a:pt x="67310" y="184150"/>
                  </a:lnTo>
                  <a:lnTo>
                    <a:pt x="80010" y="176530"/>
                  </a:lnTo>
                  <a:lnTo>
                    <a:pt x="88900" y="167640"/>
                  </a:lnTo>
                  <a:lnTo>
                    <a:pt x="96520" y="157480"/>
                  </a:lnTo>
                  <a:lnTo>
                    <a:pt x="102870" y="147320"/>
                  </a:lnTo>
                  <a:lnTo>
                    <a:pt x="107950" y="138430"/>
                  </a:lnTo>
                  <a:lnTo>
                    <a:pt x="111760" y="127000"/>
                  </a:lnTo>
                  <a:lnTo>
                    <a:pt x="116840" y="116840"/>
                  </a:lnTo>
                  <a:lnTo>
                    <a:pt x="120650" y="106680"/>
                  </a:lnTo>
                  <a:lnTo>
                    <a:pt x="128270" y="86360"/>
                  </a:lnTo>
                  <a:lnTo>
                    <a:pt x="129540" y="73660"/>
                  </a:lnTo>
                  <a:lnTo>
                    <a:pt x="129540" y="58420"/>
                  </a:lnTo>
                  <a:lnTo>
                    <a:pt x="128270" y="43180"/>
                  </a:lnTo>
                  <a:lnTo>
                    <a:pt x="124460" y="30480"/>
                  </a:lnTo>
                  <a:lnTo>
                    <a:pt x="119380" y="20320"/>
                  </a:lnTo>
                  <a:lnTo>
                    <a:pt x="114300" y="10160"/>
                  </a:lnTo>
                  <a:lnTo>
                    <a:pt x="106680" y="3810"/>
                  </a:lnTo>
                  <a:lnTo>
                    <a:pt x="96520" y="0"/>
                  </a:lnTo>
                  <a:lnTo>
                    <a:pt x="50800" y="1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5850890" y="9060180"/>
              <a:ext cx="179071" cy="209551"/>
            </a:xfrm>
            <a:custGeom>
              <a:avLst/>
              <a:gdLst/>
              <a:ahLst/>
              <a:cxnLst/>
              <a:rect l="0" t="0" r="0" b="0"/>
              <a:pathLst>
                <a:path w="179071" h="209551">
                  <a:moveTo>
                    <a:pt x="13970" y="209550"/>
                  </a:moveTo>
                  <a:lnTo>
                    <a:pt x="2540" y="193040"/>
                  </a:lnTo>
                  <a:lnTo>
                    <a:pt x="0" y="182880"/>
                  </a:lnTo>
                  <a:lnTo>
                    <a:pt x="0" y="171450"/>
                  </a:lnTo>
                  <a:lnTo>
                    <a:pt x="1270" y="160020"/>
                  </a:lnTo>
                  <a:lnTo>
                    <a:pt x="2540" y="148590"/>
                  </a:lnTo>
                  <a:lnTo>
                    <a:pt x="5080" y="137160"/>
                  </a:lnTo>
                  <a:lnTo>
                    <a:pt x="7620" y="125730"/>
                  </a:lnTo>
                  <a:lnTo>
                    <a:pt x="12700" y="114300"/>
                  </a:lnTo>
                  <a:lnTo>
                    <a:pt x="17780" y="101600"/>
                  </a:lnTo>
                  <a:lnTo>
                    <a:pt x="22860" y="87630"/>
                  </a:lnTo>
                  <a:lnTo>
                    <a:pt x="29210" y="76200"/>
                  </a:lnTo>
                  <a:lnTo>
                    <a:pt x="35560" y="64770"/>
                  </a:lnTo>
                  <a:lnTo>
                    <a:pt x="41910" y="53340"/>
                  </a:lnTo>
                  <a:lnTo>
                    <a:pt x="55880" y="30480"/>
                  </a:lnTo>
                  <a:lnTo>
                    <a:pt x="62230" y="20320"/>
                  </a:lnTo>
                  <a:lnTo>
                    <a:pt x="71120" y="11430"/>
                  </a:lnTo>
                  <a:lnTo>
                    <a:pt x="80010" y="5080"/>
                  </a:lnTo>
                  <a:lnTo>
                    <a:pt x="88900" y="0"/>
                  </a:lnTo>
                  <a:lnTo>
                    <a:pt x="99060" y="0"/>
                  </a:lnTo>
                  <a:lnTo>
                    <a:pt x="109220" y="6350"/>
                  </a:lnTo>
                  <a:lnTo>
                    <a:pt x="119380" y="13970"/>
                  </a:lnTo>
                  <a:lnTo>
                    <a:pt x="127000" y="22860"/>
                  </a:lnTo>
                  <a:lnTo>
                    <a:pt x="133350" y="33020"/>
                  </a:lnTo>
                  <a:lnTo>
                    <a:pt x="139700" y="41910"/>
                  </a:lnTo>
                  <a:lnTo>
                    <a:pt x="144780" y="53340"/>
                  </a:lnTo>
                  <a:lnTo>
                    <a:pt x="148590" y="66040"/>
                  </a:lnTo>
                  <a:lnTo>
                    <a:pt x="175260" y="146050"/>
                  </a:lnTo>
                  <a:lnTo>
                    <a:pt x="177800" y="157480"/>
                  </a:lnTo>
                  <a:lnTo>
                    <a:pt x="179070" y="170180"/>
                  </a:lnTo>
                  <a:lnTo>
                    <a:pt x="171450" y="209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3096260" y="9465310"/>
              <a:ext cx="209551" cy="477521"/>
            </a:xfrm>
            <a:custGeom>
              <a:avLst/>
              <a:gdLst/>
              <a:ahLst/>
              <a:cxnLst/>
              <a:rect l="0" t="0" r="0" b="0"/>
              <a:pathLst>
                <a:path w="209551" h="477521">
                  <a:moveTo>
                    <a:pt x="209550" y="25400"/>
                  </a:moveTo>
                  <a:lnTo>
                    <a:pt x="187960" y="13970"/>
                  </a:lnTo>
                  <a:lnTo>
                    <a:pt x="177800" y="10160"/>
                  </a:lnTo>
                  <a:lnTo>
                    <a:pt x="166370" y="5080"/>
                  </a:lnTo>
                  <a:lnTo>
                    <a:pt x="156210" y="1270"/>
                  </a:lnTo>
                  <a:lnTo>
                    <a:pt x="144780" y="0"/>
                  </a:lnTo>
                  <a:lnTo>
                    <a:pt x="132080" y="0"/>
                  </a:lnTo>
                  <a:lnTo>
                    <a:pt x="119380" y="1270"/>
                  </a:lnTo>
                  <a:lnTo>
                    <a:pt x="106680" y="6350"/>
                  </a:lnTo>
                  <a:lnTo>
                    <a:pt x="92710" y="12700"/>
                  </a:lnTo>
                  <a:lnTo>
                    <a:pt x="78740" y="20320"/>
                  </a:lnTo>
                  <a:lnTo>
                    <a:pt x="67310" y="27940"/>
                  </a:lnTo>
                  <a:lnTo>
                    <a:pt x="57150" y="35560"/>
                  </a:lnTo>
                  <a:lnTo>
                    <a:pt x="48260" y="41910"/>
                  </a:lnTo>
                  <a:lnTo>
                    <a:pt x="40640" y="52070"/>
                  </a:lnTo>
                  <a:lnTo>
                    <a:pt x="33020" y="63500"/>
                  </a:lnTo>
                  <a:lnTo>
                    <a:pt x="25400" y="74930"/>
                  </a:lnTo>
                  <a:lnTo>
                    <a:pt x="19050" y="87630"/>
                  </a:lnTo>
                  <a:lnTo>
                    <a:pt x="12700" y="100330"/>
                  </a:lnTo>
                  <a:lnTo>
                    <a:pt x="8890" y="114300"/>
                  </a:lnTo>
                  <a:lnTo>
                    <a:pt x="5080" y="129540"/>
                  </a:lnTo>
                  <a:lnTo>
                    <a:pt x="3810" y="144780"/>
                  </a:lnTo>
                  <a:lnTo>
                    <a:pt x="2540" y="161290"/>
                  </a:lnTo>
                  <a:lnTo>
                    <a:pt x="1270" y="177800"/>
                  </a:lnTo>
                  <a:lnTo>
                    <a:pt x="0" y="212090"/>
                  </a:lnTo>
                  <a:lnTo>
                    <a:pt x="1270" y="229870"/>
                  </a:lnTo>
                  <a:lnTo>
                    <a:pt x="2540" y="246380"/>
                  </a:lnTo>
                  <a:lnTo>
                    <a:pt x="5080" y="264160"/>
                  </a:lnTo>
                  <a:lnTo>
                    <a:pt x="7620" y="280670"/>
                  </a:lnTo>
                  <a:lnTo>
                    <a:pt x="10160" y="295910"/>
                  </a:lnTo>
                  <a:lnTo>
                    <a:pt x="16510" y="325120"/>
                  </a:lnTo>
                  <a:lnTo>
                    <a:pt x="24130" y="354330"/>
                  </a:lnTo>
                  <a:lnTo>
                    <a:pt x="27940" y="367030"/>
                  </a:lnTo>
                  <a:lnTo>
                    <a:pt x="34290" y="391160"/>
                  </a:lnTo>
                  <a:lnTo>
                    <a:pt x="44450" y="424180"/>
                  </a:lnTo>
                  <a:lnTo>
                    <a:pt x="45720" y="435610"/>
                  </a:lnTo>
                  <a:lnTo>
                    <a:pt x="45720" y="445770"/>
                  </a:lnTo>
                  <a:lnTo>
                    <a:pt x="40640" y="4775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3011170" y="9669780"/>
              <a:ext cx="445771" cy="229871"/>
            </a:xfrm>
            <a:custGeom>
              <a:avLst/>
              <a:gdLst/>
              <a:ahLst/>
              <a:cxnLst/>
              <a:rect l="0" t="0" r="0" b="0"/>
              <a:pathLst>
                <a:path w="445771" h="229871">
                  <a:moveTo>
                    <a:pt x="0" y="125730"/>
                  </a:moveTo>
                  <a:lnTo>
                    <a:pt x="11430" y="115570"/>
                  </a:lnTo>
                  <a:lnTo>
                    <a:pt x="17780" y="109220"/>
                  </a:lnTo>
                  <a:lnTo>
                    <a:pt x="25400" y="102870"/>
                  </a:lnTo>
                  <a:lnTo>
                    <a:pt x="34290" y="96520"/>
                  </a:lnTo>
                  <a:lnTo>
                    <a:pt x="44450" y="91440"/>
                  </a:lnTo>
                  <a:lnTo>
                    <a:pt x="54610" y="86360"/>
                  </a:lnTo>
                  <a:lnTo>
                    <a:pt x="63500" y="82550"/>
                  </a:lnTo>
                  <a:lnTo>
                    <a:pt x="87630" y="71120"/>
                  </a:lnTo>
                  <a:lnTo>
                    <a:pt x="100330" y="64770"/>
                  </a:lnTo>
                  <a:lnTo>
                    <a:pt x="113030" y="59690"/>
                  </a:lnTo>
                  <a:lnTo>
                    <a:pt x="124460" y="54610"/>
                  </a:lnTo>
                  <a:lnTo>
                    <a:pt x="135890" y="50800"/>
                  </a:lnTo>
                  <a:lnTo>
                    <a:pt x="147320" y="45720"/>
                  </a:lnTo>
                  <a:lnTo>
                    <a:pt x="173990" y="33020"/>
                  </a:lnTo>
                  <a:lnTo>
                    <a:pt x="185420" y="27940"/>
                  </a:lnTo>
                  <a:lnTo>
                    <a:pt x="198120" y="22860"/>
                  </a:lnTo>
                  <a:lnTo>
                    <a:pt x="209550" y="19050"/>
                  </a:lnTo>
                  <a:lnTo>
                    <a:pt x="223520" y="15240"/>
                  </a:lnTo>
                  <a:lnTo>
                    <a:pt x="240030" y="11430"/>
                  </a:lnTo>
                  <a:lnTo>
                    <a:pt x="257810" y="7620"/>
                  </a:lnTo>
                  <a:lnTo>
                    <a:pt x="273050" y="7620"/>
                  </a:lnTo>
                  <a:lnTo>
                    <a:pt x="284480" y="8890"/>
                  </a:lnTo>
                  <a:lnTo>
                    <a:pt x="294640" y="12700"/>
                  </a:lnTo>
                  <a:lnTo>
                    <a:pt x="300990" y="21590"/>
                  </a:lnTo>
                  <a:lnTo>
                    <a:pt x="303530" y="33020"/>
                  </a:lnTo>
                  <a:lnTo>
                    <a:pt x="303530" y="46990"/>
                  </a:lnTo>
                  <a:lnTo>
                    <a:pt x="304800" y="73660"/>
                  </a:lnTo>
                  <a:lnTo>
                    <a:pt x="304800" y="87630"/>
                  </a:lnTo>
                  <a:lnTo>
                    <a:pt x="306070" y="104140"/>
                  </a:lnTo>
                  <a:lnTo>
                    <a:pt x="308610" y="121920"/>
                  </a:lnTo>
                  <a:lnTo>
                    <a:pt x="311150" y="140970"/>
                  </a:lnTo>
                  <a:lnTo>
                    <a:pt x="313690" y="157480"/>
                  </a:lnTo>
                  <a:lnTo>
                    <a:pt x="316230" y="171450"/>
                  </a:lnTo>
                  <a:lnTo>
                    <a:pt x="320040" y="184150"/>
                  </a:lnTo>
                  <a:lnTo>
                    <a:pt x="325120" y="196850"/>
                  </a:lnTo>
                  <a:lnTo>
                    <a:pt x="332740" y="208280"/>
                  </a:lnTo>
                  <a:lnTo>
                    <a:pt x="341630" y="219710"/>
                  </a:lnTo>
                  <a:lnTo>
                    <a:pt x="351790" y="226060"/>
                  </a:lnTo>
                  <a:lnTo>
                    <a:pt x="363220" y="228600"/>
                  </a:lnTo>
                  <a:lnTo>
                    <a:pt x="375920" y="229870"/>
                  </a:lnTo>
                  <a:lnTo>
                    <a:pt x="387350" y="226060"/>
                  </a:lnTo>
                  <a:lnTo>
                    <a:pt x="398780" y="218440"/>
                  </a:lnTo>
                  <a:lnTo>
                    <a:pt x="408940" y="208280"/>
                  </a:lnTo>
                  <a:lnTo>
                    <a:pt x="417830" y="198120"/>
                  </a:lnTo>
                  <a:lnTo>
                    <a:pt x="425450" y="187960"/>
                  </a:lnTo>
                  <a:lnTo>
                    <a:pt x="430530" y="177800"/>
                  </a:lnTo>
                  <a:lnTo>
                    <a:pt x="435610" y="166370"/>
                  </a:lnTo>
                  <a:lnTo>
                    <a:pt x="440690" y="154940"/>
                  </a:lnTo>
                  <a:lnTo>
                    <a:pt x="444500" y="140970"/>
                  </a:lnTo>
                  <a:lnTo>
                    <a:pt x="445770" y="129540"/>
                  </a:lnTo>
                  <a:lnTo>
                    <a:pt x="445770" y="118110"/>
                  </a:lnTo>
                  <a:lnTo>
                    <a:pt x="444500" y="106680"/>
                  </a:lnTo>
                  <a:lnTo>
                    <a:pt x="443230" y="93980"/>
                  </a:lnTo>
                  <a:lnTo>
                    <a:pt x="440690" y="81280"/>
                  </a:lnTo>
                  <a:lnTo>
                    <a:pt x="436880" y="68580"/>
                  </a:lnTo>
                  <a:lnTo>
                    <a:pt x="434340" y="55880"/>
                  </a:lnTo>
                  <a:lnTo>
                    <a:pt x="430530" y="44450"/>
                  </a:lnTo>
                  <a:lnTo>
                    <a:pt x="427990" y="33020"/>
                  </a:lnTo>
                  <a:lnTo>
                    <a:pt x="422910" y="22860"/>
                  </a:lnTo>
                  <a:lnTo>
                    <a:pt x="417830" y="13970"/>
                  </a:lnTo>
                  <a:lnTo>
                    <a:pt x="411480" y="6350"/>
                  </a:lnTo>
                  <a:lnTo>
                    <a:pt x="402590" y="1270"/>
                  </a:lnTo>
                  <a:lnTo>
                    <a:pt x="389890" y="0"/>
                  </a:lnTo>
                  <a:lnTo>
                    <a:pt x="375920" y="0"/>
                  </a:lnTo>
                  <a:lnTo>
                    <a:pt x="364490" y="2540"/>
                  </a:lnTo>
                  <a:lnTo>
                    <a:pt x="354330" y="6350"/>
                  </a:lnTo>
                  <a:lnTo>
                    <a:pt x="344170" y="11430"/>
                  </a:lnTo>
                  <a:lnTo>
                    <a:pt x="336550" y="16510"/>
                  </a:lnTo>
                  <a:lnTo>
                    <a:pt x="327660" y="22860"/>
                  </a:lnTo>
                  <a:lnTo>
                    <a:pt x="294640" y="63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3511550" y="9627870"/>
              <a:ext cx="142241" cy="218441"/>
            </a:xfrm>
            <a:custGeom>
              <a:avLst/>
              <a:gdLst/>
              <a:ahLst/>
              <a:cxnLst/>
              <a:rect l="0" t="0" r="0" b="0"/>
              <a:pathLst>
                <a:path w="142241" h="218441">
                  <a:moveTo>
                    <a:pt x="5080" y="105410"/>
                  </a:moveTo>
                  <a:lnTo>
                    <a:pt x="5080" y="133350"/>
                  </a:lnTo>
                  <a:lnTo>
                    <a:pt x="6350" y="144780"/>
                  </a:lnTo>
                  <a:lnTo>
                    <a:pt x="7620" y="156210"/>
                  </a:lnTo>
                  <a:lnTo>
                    <a:pt x="10160" y="166370"/>
                  </a:lnTo>
                  <a:lnTo>
                    <a:pt x="12700" y="180340"/>
                  </a:lnTo>
                  <a:lnTo>
                    <a:pt x="12700" y="194310"/>
                  </a:lnTo>
                  <a:lnTo>
                    <a:pt x="13970" y="210820"/>
                  </a:lnTo>
                  <a:lnTo>
                    <a:pt x="13970" y="217170"/>
                  </a:lnTo>
                  <a:lnTo>
                    <a:pt x="11430" y="218440"/>
                  </a:lnTo>
                  <a:lnTo>
                    <a:pt x="8890" y="215900"/>
                  </a:lnTo>
                  <a:lnTo>
                    <a:pt x="6350" y="207010"/>
                  </a:lnTo>
                  <a:lnTo>
                    <a:pt x="3810" y="194310"/>
                  </a:lnTo>
                  <a:lnTo>
                    <a:pt x="1270" y="177800"/>
                  </a:lnTo>
                  <a:lnTo>
                    <a:pt x="0" y="162560"/>
                  </a:lnTo>
                  <a:lnTo>
                    <a:pt x="0" y="148590"/>
                  </a:lnTo>
                  <a:lnTo>
                    <a:pt x="1270" y="133350"/>
                  </a:lnTo>
                  <a:lnTo>
                    <a:pt x="3810" y="120650"/>
                  </a:lnTo>
                  <a:lnTo>
                    <a:pt x="6350" y="107950"/>
                  </a:lnTo>
                  <a:lnTo>
                    <a:pt x="10160" y="96520"/>
                  </a:lnTo>
                  <a:lnTo>
                    <a:pt x="13970" y="85090"/>
                  </a:lnTo>
                  <a:lnTo>
                    <a:pt x="19050" y="74930"/>
                  </a:lnTo>
                  <a:lnTo>
                    <a:pt x="25400" y="63500"/>
                  </a:lnTo>
                  <a:lnTo>
                    <a:pt x="33020" y="52070"/>
                  </a:lnTo>
                  <a:lnTo>
                    <a:pt x="44450" y="41910"/>
                  </a:lnTo>
                  <a:lnTo>
                    <a:pt x="55880" y="31750"/>
                  </a:lnTo>
                  <a:lnTo>
                    <a:pt x="68580" y="22860"/>
                  </a:lnTo>
                  <a:lnTo>
                    <a:pt x="83820" y="16510"/>
                  </a:lnTo>
                  <a:lnTo>
                    <a:pt x="1422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3658870" y="9649460"/>
              <a:ext cx="184151" cy="227331"/>
            </a:xfrm>
            <a:custGeom>
              <a:avLst/>
              <a:gdLst/>
              <a:ahLst/>
              <a:cxnLst/>
              <a:rect l="0" t="0" r="0" b="0"/>
              <a:pathLst>
                <a:path w="184151" h="227331">
                  <a:moveTo>
                    <a:pt x="57150" y="40640"/>
                  </a:moveTo>
                  <a:lnTo>
                    <a:pt x="68580" y="30480"/>
                  </a:lnTo>
                  <a:lnTo>
                    <a:pt x="73660" y="22860"/>
                  </a:lnTo>
                  <a:lnTo>
                    <a:pt x="77470" y="15240"/>
                  </a:lnTo>
                  <a:lnTo>
                    <a:pt x="81280" y="6350"/>
                  </a:lnTo>
                  <a:lnTo>
                    <a:pt x="78740" y="1270"/>
                  </a:lnTo>
                  <a:lnTo>
                    <a:pt x="73660" y="0"/>
                  </a:lnTo>
                  <a:lnTo>
                    <a:pt x="64770" y="0"/>
                  </a:lnTo>
                  <a:lnTo>
                    <a:pt x="55880" y="1270"/>
                  </a:lnTo>
                  <a:lnTo>
                    <a:pt x="48260" y="5080"/>
                  </a:lnTo>
                  <a:lnTo>
                    <a:pt x="40640" y="10160"/>
                  </a:lnTo>
                  <a:lnTo>
                    <a:pt x="33020" y="20320"/>
                  </a:lnTo>
                  <a:lnTo>
                    <a:pt x="22860" y="34290"/>
                  </a:lnTo>
                  <a:lnTo>
                    <a:pt x="13970" y="50800"/>
                  </a:lnTo>
                  <a:lnTo>
                    <a:pt x="7620" y="69850"/>
                  </a:lnTo>
                  <a:lnTo>
                    <a:pt x="2540" y="90170"/>
                  </a:lnTo>
                  <a:lnTo>
                    <a:pt x="0" y="113030"/>
                  </a:lnTo>
                  <a:lnTo>
                    <a:pt x="0" y="130810"/>
                  </a:lnTo>
                  <a:lnTo>
                    <a:pt x="0" y="147320"/>
                  </a:lnTo>
                  <a:lnTo>
                    <a:pt x="1270" y="160020"/>
                  </a:lnTo>
                  <a:lnTo>
                    <a:pt x="3810" y="173990"/>
                  </a:lnTo>
                  <a:lnTo>
                    <a:pt x="6350" y="185420"/>
                  </a:lnTo>
                  <a:lnTo>
                    <a:pt x="10160" y="196850"/>
                  </a:lnTo>
                  <a:lnTo>
                    <a:pt x="15240" y="205740"/>
                  </a:lnTo>
                  <a:lnTo>
                    <a:pt x="22860" y="213360"/>
                  </a:lnTo>
                  <a:lnTo>
                    <a:pt x="30480" y="218440"/>
                  </a:lnTo>
                  <a:lnTo>
                    <a:pt x="43180" y="222250"/>
                  </a:lnTo>
                  <a:lnTo>
                    <a:pt x="58420" y="226060"/>
                  </a:lnTo>
                  <a:lnTo>
                    <a:pt x="76200" y="227330"/>
                  </a:lnTo>
                  <a:lnTo>
                    <a:pt x="91440" y="227330"/>
                  </a:lnTo>
                  <a:lnTo>
                    <a:pt x="104140" y="226060"/>
                  </a:lnTo>
                  <a:lnTo>
                    <a:pt x="116840" y="223520"/>
                  </a:lnTo>
                  <a:lnTo>
                    <a:pt x="127000" y="219710"/>
                  </a:lnTo>
                  <a:lnTo>
                    <a:pt x="137160" y="212090"/>
                  </a:lnTo>
                  <a:lnTo>
                    <a:pt x="153670" y="196850"/>
                  </a:lnTo>
                  <a:lnTo>
                    <a:pt x="184150" y="167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3843020" y="9574530"/>
              <a:ext cx="220981" cy="242571"/>
            </a:xfrm>
            <a:custGeom>
              <a:avLst/>
              <a:gdLst/>
              <a:ahLst/>
              <a:cxnLst/>
              <a:rect l="0" t="0" r="0" b="0"/>
              <a:pathLst>
                <a:path w="220981" h="242571">
                  <a:moveTo>
                    <a:pt x="0" y="73660"/>
                  </a:moveTo>
                  <a:lnTo>
                    <a:pt x="5080" y="90170"/>
                  </a:lnTo>
                  <a:lnTo>
                    <a:pt x="10160" y="97790"/>
                  </a:lnTo>
                  <a:lnTo>
                    <a:pt x="17780" y="105410"/>
                  </a:lnTo>
                  <a:lnTo>
                    <a:pt x="25400" y="111760"/>
                  </a:lnTo>
                  <a:lnTo>
                    <a:pt x="34290" y="118110"/>
                  </a:lnTo>
                  <a:lnTo>
                    <a:pt x="44450" y="123190"/>
                  </a:lnTo>
                  <a:lnTo>
                    <a:pt x="53340" y="128270"/>
                  </a:lnTo>
                  <a:lnTo>
                    <a:pt x="66040" y="130810"/>
                  </a:lnTo>
                  <a:lnTo>
                    <a:pt x="80010" y="133350"/>
                  </a:lnTo>
                  <a:lnTo>
                    <a:pt x="95250" y="134620"/>
                  </a:lnTo>
                  <a:lnTo>
                    <a:pt x="109220" y="134620"/>
                  </a:lnTo>
                  <a:lnTo>
                    <a:pt x="121920" y="133350"/>
                  </a:lnTo>
                  <a:lnTo>
                    <a:pt x="133350" y="130810"/>
                  </a:lnTo>
                  <a:lnTo>
                    <a:pt x="144780" y="128270"/>
                  </a:lnTo>
                  <a:lnTo>
                    <a:pt x="156210" y="125730"/>
                  </a:lnTo>
                  <a:lnTo>
                    <a:pt x="167640" y="121920"/>
                  </a:lnTo>
                  <a:lnTo>
                    <a:pt x="176530" y="116840"/>
                  </a:lnTo>
                  <a:lnTo>
                    <a:pt x="185420" y="109220"/>
                  </a:lnTo>
                  <a:lnTo>
                    <a:pt x="194310" y="101600"/>
                  </a:lnTo>
                  <a:lnTo>
                    <a:pt x="199390" y="91440"/>
                  </a:lnTo>
                  <a:lnTo>
                    <a:pt x="203200" y="80010"/>
                  </a:lnTo>
                  <a:lnTo>
                    <a:pt x="205740" y="67310"/>
                  </a:lnTo>
                  <a:lnTo>
                    <a:pt x="204470" y="55880"/>
                  </a:lnTo>
                  <a:lnTo>
                    <a:pt x="201930" y="44450"/>
                  </a:lnTo>
                  <a:lnTo>
                    <a:pt x="198120" y="33020"/>
                  </a:lnTo>
                  <a:lnTo>
                    <a:pt x="191770" y="22860"/>
                  </a:lnTo>
                  <a:lnTo>
                    <a:pt x="184150" y="13970"/>
                  </a:lnTo>
                  <a:lnTo>
                    <a:pt x="175260" y="6350"/>
                  </a:lnTo>
                  <a:lnTo>
                    <a:pt x="166370" y="1270"/>
                  </a:lnTo>
                  <a:lnTo>
                    <a:pt x="156210" y="0"/>
                  </a:lnTo>
                  <a:lnTo>
                    <a:pt x="146050" y="0"/>
                  </a:lnTo>
                  <a:lnTo>
                    <a:pt x="135890" y="5080"/>
                  </a:lnTo>
                  <a:lnTo>
                    <a:pt x="125730" y="12700"/>
                  </a:lnTo>
                  <a:lnTo>
                    <a:pt x="115570" y="22860"/>
                  </a:lnTo>
                  <a:lnTo>
                    <a:pt x="106680" y="34290"/>
                  </a:lnTo>
                  <a:lnTo>
                    <a:pt x="100330" y="45720"/>
                  </a:lnTo>
                  <a:lnTo>
                    <a:pt x="95250" y="58420"/>
                  </a:lnTo>
                  <a:lnTo>
                    <a:pt x="90170" y="72390"/>
                  </a:lnTo>
                  <a:lnTo>
                    <a:pt x="86360" y="85090"/>
                  </a:lnTo>
                  <a:lnTo>
                    <a:pt x="81280" y="99060"/>
                  </a:lnTo>
                  <a:lnTo>
                    <a:pt x="80010" y="113030"/>
                  </a:lnTo>
                  <a:lnTo>
                    <a:pt x="80010" y="127000"/>
                  </a:lnTo>
                  <a:lnTo>
                    <a:pt x="81280" y="140970"/>
                  </a:lnTo>
                  <a:lnTo>
                    <a:pt x="85090" y="153670"/>
                  </a:lnTo>
                  <a:lnTo>
                    <a:pt x="88900" y="165100"/>
                  </a:lnTo>
                  <a:lnTo>
                    <a:pt x="93980" y="177800"/>
                  </a:lnTo>
                  <a:lnTo>
                    <a:pt x="100330" y="186690"/>
                  </a:lnTo>
                  <a:lnTo>
                    <a:pt x="106680" y="196850"/>
                  </a:lnTo>
                  <a:lnTo>
                    <a:pt x="113030" y="204470"/>
                  </a:lnTo>
                  <a:lnTo>
                    <a:pt x="120650" y="212090"/>
                  </a:lnTo>
                  <a:lnTo>
                    <a:pt x="129540" y="219710"/>
                  </a:lnTo>
                  <a:lnTo>
                    <a:pt x="139700" y="227330"/>
                  </a:lnTo>
                  <a:lnTo>
                    <a:pt x="149860" y="233680"/>
                  </a:lnTo>
                  <a:lnTo>
                    <a:pt x="162560" y="238760"/>
                  </a:lnTo>
                  <a:lnTo>
                    <a:pt x="22098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4182110" y="9476740"/>
              <a:ext cx="119381" cy="365761"/>
            </a:xfrm>
            <a:custGeom>
              <a:avLst/>
              <a:gdLst/>
              <a:ahLst/>
              <a:cxnLst/>
              <a:rect l="0" t="0" r="0" b="0"/>
              <a:pathLst>
                <a:path w="119381" h="365761">
                  <a:moveTo>
                    <a:pt x="82550" y="24130"/>
                  </a:moveTo>
                  <a:lnTo>
                    <a:pt x="82550" y="2540"/>
                  </a:lnTo>
                  <a:lnTo>
                    <a:pt x="82550" y="0"/>
                  </a:lnTo>
                  <a:lnTo>
                    <a:pt x="85090" y="3810"/>
                  </a:lnTo>
                  <a:lnTo>
                    <a:pt x="87630" y="10160"/>
                  </a:lnTo>
                  <a:lnTo>
                    <a:pt x="90170" y="20320"/>
                  </a:lnTo>
                  <a:lnTo>
                    <a:pt x="93980" y="34290"/>
                  </a:lnTo>
                  <a:lnTo>
                    <a:pt x="96520" y="48260"/>
                  </a:lnTo>
                  <a:lnTo>
                    <a:pt x="99060" y="62230"/>
                  </a:lnTo>
                  <a:lnTo>
                    <a:pt x="100330" y="76200"/>
                  </a:lnTo>
                  <a:lnTo>
                    <a:pt x="101600" y="91440"/>
                  </a:lnTo>
                  <a:lnTo>
                    <a:pt x="102870" y="105410"/>
                  </a:lnTo>
                  <a:lnTo>
                    <a:pt x="105410" y="119380"/>
                  </a:lnTo>
                  <a:lnTo>
                    <a:pt x="107950" y="133350"/>
                  </a:lnTo>
                  <a:lnTo>
                    <a:pt x="109220" y="148590"/>
                  </a:lnTo>
                  <a:lnTo>
                    <a:pt x="110490" y="163830"/>
                  </a:lnTo>
                  <a:lnTo>
                    <a:pt x="111760" y="180340"/>
                  </a:lnTo>
                  <a:lnTo>
                    <a:pt x="113030" y="218440"/>
                  </a:lnTo>
                  <a:lnTo>
                    <a:pt x="113030" y="237490"/>
                  </a:lnTo>
                  <a:lnTo>
                    <a:pt x="114300" y="256540"/>
                  </a:lnTo>
                  <a:lnTo>
                    <a:pt x="116840" y="275590"/>
                  </a:lnTo>
                  <a:lnTo>
                    <a:pt x="119380" y="293370"/>
                  </a:lnTo>
                  <a:lnTo>
                    <a:pt x="119380" y="299720"/>
                  </a:lnTo>
                  <a:lnTo>
                    <a:pt x="118110" y="298450"/>
                  </a:lnTo>
                  <a:lnTo>
                    <a:pt x="116840" y="290830"/>
                  </a:lnTo>
                  <a:lnTo>
                    <a:pt x="114300" y="279400"/>
                  </a:lnTo>
                  <a:lnTo>
                    <a:pt x="109220" y="247650"/>
                  </a:lnTo>
                  <a:lnTo>
                    <a:pt x="104140" y="233680"/>
                  </a:lnTo>
                  <a:lnTo>
                    <a:pt x="99060" y="222250"/>
                  </a:lnTo>
                  <a:lnTo>
                    <a:pt x="93980" y="212090"/>
                  </a:lnTo>
                  <a:lnTo>
                    <a:pt x="85090" y="205740"/>
                  </a:lnTo>
                  <a:lnTo>
                    <a:pt x="74930" y="201930"/>
                  </a:lnTo>
                  <a:lnTo>
                    <a:pt x="63500" y="198120"/>
                  </a:lnTo>
                  <a:lnTo>
                    <a:pt x="53340" y="200660"/>
                  </a:lnTo>
                  <a:lnTo>
                    <a:pt x="44450" y="204470"/>
                  </a:lnTo>
                  <a:lnTo>
                    <a:pt x="35560" y="210820"/>
                  </a:lnTo>
                  <a:lnTo>
                    <a:pt x="29210" y="219710"/>
                  </a:lnTo>
                  <a:lnTo>
                    <a:pt x="22860" y="227330"/>
                  </a:lnTo>
                  <a:lnTo>
                    <a:pt x="17780" y="237490"/>
                  </a:lnTo>
                  <a:lnTo>
                    <a:pt x="13970" y="247650"/>
                  </a:lnTo>
                  <a:lnTo>
                    <a:pt x="8890" y="260350"/>
                  </a:lnTo>
                  <a:lnTo>
                    <a:pt x="5080" y="273050"/>
                  </a:lnTo>
                  <a:lnTo>
                    <a:pt x="2540" y="287020"/>
                  </a:lnTo>
                  <a:lnTo>
                    <a:pt x="1270" y="302260"/>
                  </a:lnTo>
                  <a:lnTo>
                    <a:pt x="0" y="318770"/>
                  </a:lnTo>
                  <a:lnTo>
                    <a:pt x="2540" y="332740"/>
                  </a:lnTo>
                  <a:lnTo>
                    <a:pt x="7620" y="345440"/>
                  </a:lnTo>
                  <a:lnTo>
                    <a:pt x="15240" y="358140"/>
                  </a:lnTo>
                  <a:lnTo>
                    <a:pt x="24130" y="363220"/>
                  </a:lnTo>
                  <a:lnTo>
                    <a:pt x="35560" y="365760"/>
                  </a:lnTo>
                  <a:lnTo>
                    <a:pt x="82550" y="3403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2706370" y="7574280"/>
              <a:ext cx="525781" cy="1896111"/>
            </a:xfrm>
            <a:custGeom>
              <a:avLst/>
              <a:gdLst/>
              <a:ahLst/>
              <a:cxnLst/>
              <a:rect l="0" t="0" r="0" b="0"/>
              <a:pathLst>
                <a:path w="525781" h="1896111">
                  <a:moveTo>
                    <a:pt x="525780" y="0"/>
                  </a:moveTo>
                  <a:lnTo>
                    <a:pt x="509270" y="5080"/>
                  </a:lnTo>
                  <a:lnTo>
                    <a:pt x="494030" y="15240"/>
                  </a:lnTo>
                  <a:lnTo>
                    <a:pt x="480060" y="26670"/>
                  </a:lnTo>
                  <a:lnTo>
                    <a:pt x="466090" y="39370"/>
                  </a:lnTo>
                  <a:lnTo>
                    <a:pt x="445770" y="59690"/>
                  </a:lnTo>
                  <a:lnTo>
                    <a:pt x="289560" y="214630"/>
                  </a:lnTo>
                  <a:lnTo>
                    <a:pt x="276860" y="229870"/>
                  </a:lnTo>
                  <a:lnTo>
                    <a:pt x="265430" y="245110"/>
                  </a:lnTo>
                  <a:lnTo>
                    <a:pt x="254000" y="261620"/>
                  </a:lnTo>
                  <a:lnTo>
                    <a:pt x="241300" y="279400"/>
                  </a:lnTo>
                  <a:lnTo>
                    <a:pt x="215900" y="313690"/>
                  </a:lnTo>
                  <a:lnTo>
                    <a:pt x="203200" y="330200"/>
                  </a:lnTo>
                  <a:lnTo>
                    <a:pt x="191770" y="347980"/>
                  </a:lnTo>
                  <a:lnTo>
                    <a:pt x="180340" y="365760"/>
                  </a:lnTo>
                  <a:lnTo>
                    <a:pt x="168910" y="383540"/>
                  </a:lnTo>
                  <a:lnTo>
                    <a:pt x="157480" y="403860"/>
                  </a:lnTo>
                  <a:lnTo>
                    <a:pt x="137160" y="443230"/>
                  </a:lnTo>
                  <a:lnTo>
                    <a:pt x="83820" y="547370"/>
                  </a:lnTo>
                  <a:lnTo>
                    <a:pt x="74930" y="571500"/>
                  </a:lnTo>
                  <a:lnTo>
                    <a:pt x="66040" y="595630"/>
                  </a:lnTo>
                  <a:lnTo>
                    <a:pt x="49530" y="648970"/>
                  </a:lnTo>
                  <a:lnTo>
                    <a:pt x="35560" y="703580"/>
                  </a:lnTo>
                  <a:lnTo>
                    <a:pt x="24130" y="758190"/>
                  </a:lnTo>
                  <a:lnTo>
                    <a:pt x="15240" y="814070"/>
                  </a:lnTo>
                  <a:lnTo>
                    <a:pt x="7620" y="869950"/>
                  </a:lnTo>
                  <a:lnTo>
                    <a:pt x="2540" y="927100"/>
                  </a:lnTo>
                  <a:lnTo>
                    <a:pt x="1270" y="982980"/>
                  </a:lnTo>
                  <a:lnTo>
                    <a:pt x="0" y="1038860"/>
                  </a:lnTo>
                  <a:lnTo>
                    <a:pt x="2540" y="1094740"/>
                  </a:lnTo>
                  <a:lnTo>
                    <a:pt x="7620" y="1150620"/>
                  </a:lnTo>
                  <a:lnTo>
                    <a:pt x="13970" y="1201420"/>
                  </a:lnTo>
                  <a:lnTo>
                    <a:pt x="24130" y="1254760"/>
                  </a:lnTo>
                  <a:lnTo>
                    <a:pt x="34290" y="1309370"/>
                  </a:lnTo>
                  <a:lnTo>
                    <a:pt x="43180" y="1360170"/>
                  </a:lnTo>
                  <a:lnTo>
                    <a:pt x="54610" y="1409700"/>
                  </a:lnTo>
                  <a:lnTo>
                    <a:pt x="68580" y="1459230"/>
                  </a:lnTo>
                  <a:lnTo>
                    <a:pt x="77470" y="1484630"/>
                  </a:lnTo>
                  <a:lnTo>
                    <a:pt x="86360" y="1508760"/>
                  </a:lnTo>
                  <a:lnTo>
                    <a:pt x="96520" y="1532890"/>
                  </a:lnTo>
                  <a:lnTo>
                    <a:pt x="105410" y="1555750"/>
                  </a:lnTo>
                  <a:lnTo>
                    <a:pt x="125730" y="1598930"/>
                  </a:lnTo>
                  <a:lnTo>
                    <a:pt x="147320" y="1642110"/>
                  </a:lnTo>
                  <a:lnTo>
                    <a:pt x="158750" y="1661160"/>
                  </a:lnTo>
                  <a:lnTo>
                    <a:pt x="171450" y="1677670"/>
                  </a:lnTo>
                  <a:lnTo>
                    <a:pt x="184150" y="1694180"/>
                  </a:lnTo>
                  <a:lnTo>
                    <a:pt x="196850" y="1709420"/>
                  </a:lnTo>
                  <a:lnTo>
                    <a:pt x="210820" y="1724660"/>
                  </a:lnTo>
                  <a:lnTo>
                    <a:pt x="224790" y="1739900"/>
                  </a:lnTo>
                  <a:lnTo>
                    <a:pt x="237490" y="1753870"/>
                  </a:lnTo>
                  <a:lnTo>
                    <a:pt x="248920" y="1767840"/>
                  </a:lnTo>
                  <a:lnTo>
                    <a:pt x="260350" y="1783080"/>
                  </a:lnTo>
                  <a:lnTo>
                    <a:pt x="273050" y="1794510"/>
                  </a:lnTo>
                  <a:lnTo>
                    <a:pt x="285750" y="1804670"/>
                  </a:lnTo>
                  <a:lnTo>
                    <a:pt x="299720" y="1813560"/>
                  </a:lnTo>
                  <a:lnTo>
                    <a:pt x="311150" y="1823720"/>
                  </a:lnTo>
                  <a:lnTo>
                    <a:pt x="323850" y="1833880"/>
                  </a:lnTo>
                  <a:lnTo>
                    <a:pt x="335280" y="1844040"/>
                  </a:lnTo>
                  <a:lnTo>
                    <a:pt x="345440" y="1855470"/>
                  </a:lnTo>
                  <a:lnTo>
                    <a:pt x="356870" y="1866900"/>
                  </a:lnTo>
                  <a:lnTo>
                    <a:pt x="367030" y="1879600"/>
                  </a:lnTo>
                  <a:lnTo>
                    <a:pt x="368300" y="1885950"/>
                  </a:lnTo>
                  <a:lnTo>
                    <a:pt x="363220" y="1888490"/>
                  </a:lnTo>
                  <a:lnTo>
                    <a:pt x="354330" y="1887220"/>
                  </a:lnTo>
                  <a:lnTo>
                    <a:pt x="345440" y="1883410"/>
                  </a:lnTo>
                  <a:lnTo>
                    <a:pt x="335280" y="1879600"/>
                  </a:lnTo>
                  <a:lnTo>
                    <a:pt x="325120" y="1874520"/>
                  </a:lnTo>
                  <a:lnTo>
                    <a:pt x="314960" y="1866900"/>
                  </a:lnTo>
                  <a:lnTo>
                    <a:pt x="304800" y="1859280"/>
                  </a:lnTo>
                  <a:lnTo>
                    <a:pt x="294640" y="1850390"/>
                  </a:lnTo>
                  <a:lnTo>
                    <a:pt x="283210" y="1838960"/>
                  </a:lnTo>
                  <a:lnTo>
                    <a:pt x="273050" y="1827530"/>
                  </a:lnTo>
                  <a:lnTo>
                    <a:pt x="262890" y="1814830"/>
                  </a:lnTo>
                  <a:lnTo>
                    <a:pt x="251460" y="1803400"/>
                  </a:lnTo>
                  <a:lnTo>
                    <a:pt x="238760" y="1791970"/>
                  </a:lnTo>
                  <a:lnTo>
                    <a:pt x="226060" y="1780540"/>
                  </a:lnTo>
                  <a:lnTo>
                    <a:pt x="213360" y="1769110"/>
                  </a:lnTo>
                  <a:lnTo>
                    <a:pt x="190500" y="1748790"/>
                  </a:lnTo>
                  <a:lnTo>
                    <a:pt x="179070" y="1738630"/>
                  </a:lnTo>
                  <a:lnTo>
                    <a:pt x="168910" y="1729740"/>
                  </a:lnTo>
                  <a:lnTo>
                    <a:pt x="157480" y="1722120"/>
                  </a:lnTo>
                  <a:lnTo>
                    <a:pt x="147320" y="1715770"/>
                  </a:lnTo>
                  <a:lnTo>
                    <a:pt x="135890" y="1709420"/>
                  </a:lnTo>
                  <a:lnTo>
                    <a:pt x="125730" y="1704340"/>
                  </a:lnTo>
                  <a:lnTo>
                    <a:pt x="121920" y="1706880"/>
                  </a:lnTo>
                  <a:lnTo>
                    <a:pt x="123190" y="1711960"/>
                  </a:lnTo>
                  <a:lnTo>
                    <a:pt x="138430" y="1738630"/>
                  </a:lnTo>
                  <a:lnTo>
                    <a:pt x="151130" y="1758950"/>
                  </a:lnTo>
                  <a:lnTo>
                    <a:pt x="185420" y="1811020"/>
                  </a:lnTo>
                  <a:lnTo>
                    <a:pt x="199390" y="1828800"/>
                  </a:lnTo>
                  <a:lnTo>
                    <a:pt x="212090" y="1845310"/>
                  </a:lnTo>
                  <a:lnTo>
                    <a:pt x="226060" y="1875790"/>
                  </a:lnTo>
                  <a:lnTo>
                    <a:pt x="233680" y="1896110"/>
                  </a:lnTo>
                  <a:lnTo>
                    <a:pt x="234950" y="1896110"/>
                  </a:lnTo>
                  <a:lnTo>
                    <a:pt x="233680" y="1882140"/>
                  </a:lnTo>
                  <a:lnTo>
                    <a:pt x="220980" y="1841500"/>
                  </a:lnTo>
                  <a:lnTo>
                    <a:pt x="214630" y="1802130"/>
                  </a:lnTo>
                  <a:lnTo>
                    <a:pt x="210820" y="1756410"/>
                  </a:lnTo>
                  <a:lnTo>
                    <a:pt x="199390" y="16535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3023870" y="7701280"/>
              <a:ext cx="156211" cy="811531"/>
            </a:xfrm>
            <a:custGeom>
              <a:avLst/>
              <a:gdLst/>
              <a:ahLst/>
              <a:cxnLst/>
              <a:rect l="0" t="0" r="0" b="0"/>
              <a:pathLst>
                <a:path w="156211" h="811531">
                  <a:moveTo>
                    <a:pt x="113030" y="0"/>
                  </a:moveTo>
                  <a:lnTo>
                    <a:pt x="96520" y="5080"/>
                  </a:lnTo>
                  <a:lnTo>
                    <a:pt x="90170" y="11430"/>
                  </a:lnTo>
                  <a:lnTo>
                    <a:pt x="82550" y="20320"/>
                  </a:lnTo>
                  <a:lnTo>
                    <a:pt x="54610" y="62230"/>
                  </a:lnTo>
                  <a:lnTo>
                    <a:pt x="48260" y="74930"/>
                  </a:lnTo>
                  <a:lnTo>
                    <a:pt x="43180" y="86360"/>
                  </a:lnTo>
                  <a:lnTo>
                    <a:pt x="38100" y="100330"/>
                  </a:lnTo>
                  <a:lnTo>
                    <a:pt x="34290" y="114300"/>
                  </a:lnTo>
                  <a:lnTo>
                    <a:pt x="30480" y="129540"/>
                  </a:lnTo>
                  <a:lnTo>
                    <a:pt x="22860" y="162560"/>
                  </a:lnTo>
                  <a:lnTo>
                    <a:pt x="15240" y="196850"/>
                  </a:lnTo>
                  <a:lnTo>
                    <a:pt x="11430" y="215900"/>
                  </a:lnTo>
                  <a:lnTo>
                    <a:pt x="5080" y="260350"/>
                  </a:lnTo>
                  <a:lnTo>
                    <a:pt x="2540" y="281940"/>
                  </a:lnTo>
                  <a:lnTo>
                    <a:pt x="1270" y="303530"/>
                  </a:lnTo>
                  <a:lnTo>
                    <a:pt x="0" y="325120"/>
                  </a:lnTo>
                  <a:lnTo>
                    <a:pt x="0" y="347980"/>
                  </a:lnTo>
                  <a:lnTo>
                    <a:pt x="1270" y="370840"/>
                  </a:lnTo>
                  <a:lnTo>
                    <a:pt x="3810" y="394970"/>
                  </a:lnTo>
                  <a:lnTo>
                    <a:pt x="5080" y="417830"/>
                  </a:lnTo>
                  <a:lnTo>
                    <a:pt x="7620" y="467360"/>
                  </a:lnTo>
                  <a:lnTo>
                    <a:pt x="10160" y="490220"/>
                  </a:lnTo>
                  <a:lnTo>
                    <a:pt x="13970" y="513080"/>
                  </a:lnTo>
                  <a:lnTo>
                    <a:pt x="19050" y="534670"/>
                  </a:lnTo>
                  <a:lnTo>
                    <a:pt x="25400" y="554990"/>
                  </a:lnTo>
                  <a:lnTo>
                    <a:pt x="30480" y="574040"/>
                  </a:lnTo>
                  <a:lnTo>
                    <a:pt x="38100" y="593090"/>
                  </a:lnTo>
                  <a:lnTo>
                    <a:pt x="43180" y="612140"/>
                  </a:lnTo>
                  <a:lnTo>
                    <a:pt x="48260" y="629920"/>
                  </a:lnTo>
                  <a:lnTo>
                    <a:pt x="52070" y="647700"/>
                  </a:lnTo>
                  <a:lnTo>
                    <a:pt x="57150" y="664210"/>
                  </a:lnTo>
                  <a:lnTo>
                    <a:pt x="63500" y="680720"/>
                  </a:lnTo>
                  <a:lnTo>
                    <a:pt x="69850" y="695960"/>
                  </a:lnTo>
                  <a:lnTo>
                    <a:pt x="76200" y="709930"/>
                  </a:lnTo>
                  <a:lnTo>
                    <a:pt x="88900" y="739140"/>
                  </a:lnTo>
                  <a:lnTo>
                    <a:pt x="95250" y="751840"/>
                  </a:lnTo>
                  <a:lnTo>
                    <a:pt x="100330" y="764540"/>
                  </a:lnTo>
                  <a:lnTo>
                    <a:pt x="104140" y="775970"/>
                  </a:lnTo>
                  <a:lnTo>
                    <a:pt x="110490" y="787400"/>
                  </a:lnTo>
                  <a:lnTo>
                    <a:pt x="115570" y="798830"/>
                  </a:lnTo>
                  <a:lnTo>
                    <a:pt x="121920" y="808990"/>
                  </a:lnTo>
                  <a:lnTo>
                    <a:pt x="124460" y="811530"/>
                  </a:lnTo>
                  <a:lnTo>
                    <a:pt x="119380" y="802640"/>
                  </a:lnTo>
                  <a:lnTo>
                    <a:pt x="115570" y="795020"/>
                  </a:lnTo>
                  <a:lnTo>
                    <a:pt x="110490" y="786130"/>
                  </a:lnTo>
                  <a:lnTo>
                    <a:pt x="104140" y="775970"/>
                  </a:lnTo>
                  <a:lnTo>
                    <a:pt x="97790" y="765810"/>
                  </a:lnTo>
                  <a:lnTo>
                    <a:pt x="85090" y="740410"/>
                  </a:lnTo>
                  <a:lnTo>
                    <a:pt x="77470" y="728980"/>
                  </a:lnTo>
                  <a:lnTo>
                    <a:pt x="68580" y="717550"/>
                  </a:lnTo>
                  <a:lnTo>
                    <a:pt x="58420" y="706120"/>
                  </a:lnTo>
                  <a:lnTo>
                    <a:pt x="49530" y="694690"/>
                  </a:lnTo>
                  <a:lnTo>
                    <a:pt x="41910" y="684530"/>
                  </a:lnTo>
                  <a:lnTo>
                    <a:pt x="34290" y="673100"/>
                  </a:lnTo>
                  <a:lnTo>
                    <a:pt x="27940" y="662940"/>
                  </a:lnTo>
                  <a:lnTo>
                    <a:pt x="22860" y="652780"/>
                  </a:lnTo>
                  <a:lnTo>
                    <a:pt x="17780" y="641350"/>
                  </a:lnTo>
                  <a:lnTo>
                    <a:pt x="15240" y="640080"/>
                  </a:lnTo>
                  <a:lnTo>
                    <a:pt x="16510" y="655320"/>
                  </a:lnTo>
                  <a:lnTo>
                    <a:pt x="21590" y="665480"/>
                  </a:lnTo>
                  <a:lnTo>
                    <a:pt x="26670" y="678180"/>
                  </a:lnTo>
                  <a:lnTo>
                    <a:pt x="35560" y="689610"/>
                  </a:lnTo>
                  <a:lnTo>
                    <a:pt x="41910" y="701040"/>
                  </a:lnTo>
                  <a:lnTo>
                    <a:pt x="49530" y="709930"/>
                  </a:lnTo>
                  <a:lnTo>
                    <a:pt x="57150" y="718820"/>
                  </a:lnTo>
                  <a:lnTo>
                    <a:pt x="64770" y="728980"/>
                  </a:lnTo>
                  <a:lnTo>
                    <a:pt x="83820" y="748030"/>
                  </a:lnTo>
                  <a:lnTo>
                    <a:pt x="92710" y="751840"/>
                  </a:lnTo>
                  <a:lnTo>
                    <a:pt x="100330" y="749300"/>
                  </a:lnTo>
                  <a:lnTo>
                    <a:pt x="109220" y="745490"/>
                  </a:lnTo>
                  <a:lnTo>
                    <a:pt x="114300" y="737870"/>
                  </a:lnTo>
                  <a:lnTo>
                    <a:pt x="116840" y="727710"/>
                  </a:lnTo>
                  <a:lnTo>
                    <a:pt x="120650" y="703580"/>
                  </a:lnTo>
                  <a:lnTo>
                    <a:pt x="121920" y="688340"/>
                  </a:lnTo>
                  <a:lnTo>
                    <a:pt x="123190" y="673100"/>
                  </a:lnTo>
                  <a:lnTo>
                    <a:pt x="124460" y="656590"/>
                  </a:lnTo>
                  <a:lnTo>
                    <a:pt x="127000" y="640080"/>
                  </a:lnTo>
                  <a:lnTo>
                    <a:pt x="129540" y="623570"/>
                  </a:lnTo>
                  <a:lnTo>
                    <a:pt x="132080" y="607060"/>
                  </a:lnTo>
                  <a:lnTo>
                    <a:pt x="138430" y="576580"/>
                  </a:lnTo>
                  <a:lnTo>
                    <a:pt x="156210" y="505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4565650" y="9480550"/>
            <a:ext cx="2909571" cy="570231"/>
            <a:chOff x="4565650" y="9480550"/>
            <a:chExt cx="2909571" cy="570231"/>
          </a:xfrm>
        </p:grpSpPr>
        <p:sp>
          <p:nvSpPr>
            <p:cNvPr id="249" name="Freeform 248"/>
            <p:cNvSpPr/>
            <p:nvPr/>
          </p:nvSpPr>
          <p:spPr>
            <a:xfrm>
              <a:off x="4579620" y="9627870"/>
              <a:ext cx="11431" cy="52071"/>
            </a:xfrm>
            <a:custGeom>
              <a:avLst/>
              <a:gdLst/>
              <a:ahLst/>
              <a:cxnLst/>
              <a:rect l="0" t="0" r="0" b="0"/>
              <a:pathLst>
                <a:path w="11431" h="52071">
                  <a:moveTo>
                    <a:pt x="11430" y="0"/>
                  </a:moveTo>
                  <a:lnTo>
                    <a:pt x="7620" y="8890"/>
                  </a:lnTo>
                  <a:lnTo>
                    <a:pt x="0" y="52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4565650" y="9525000"/>
              <a:ext cx="151131" cy="335281"/>
            </a:xfrm>
            <a:custGeom>
              <a:avLst/>
              <a:gdLst/>
              <a:ahLst/>
              <a:cxnLst/>
              <a:rect l="0" t="0" r="0" b="0"/>
              <a:pathLst>
                <a:path w="151131" h="335281">
                  <a:moveTo>
                    <a:pt x="151130" y="49530"/>
                  </a:moveTo>
                  <a:lnTo>
                    <a:pt x="151130" y="27940"/>
                  </a:lnTo>
                  <a:lnTo>
                    <a:pt x="147320" y="20320"/>
                  </a:lnTo>
                  <a:lnTo>
                    <a:pt x="142240" y="13970"/>
                  </a:lnTo>
                  <a:lnTo>
                    <a:pt x="134620" y="7620"/>
                  </a:lnTo>
                  <a:lnTo>
                    <a:pt x="124460" y="3810"/>
                  </a:lnTo>
                  <a:lnTo>
                    <a:pt x="113030" y="2540"/>
                  </a:lnTo>
                  <a:lnTo>
                    <a:pt x="101600" y="0"/>
                  </a:lnTo>
                  <a:lnTo>
                    <a:pt x="90170" y="0"/>
                  </a:lnTo>
                  <a:lnTo>
                    <a:pt x="78740" y="1270"/>
                  </a:lnTo>
                  <a:lnTo>
                    <a:pt x="67310" y="3810"/>
                  </a:lnTo>
                  <a:lnTo>
                    <a:pt x="58420" y="7620"/>
                  </a:lnTo>
                  <a:lnTo>
                    <a:pt x="49530" y="12700"/>
                  </a:lnTo>
                  <a:lnTo>
                    <a:pt x="40640" y="17780"/>
                  </a:lnTo>
                  <a:lnTo>
                    <a:pt x="33020" y="24130"/>
                  </a:lnTo>
                  <a:lnTo>
                    <a:pt x="25400" y="30480"/>
                  </a:lnTo>
                  <a:lnTo>
                    <a:pt x="19050" y="36830"/>
                  </a:lnTo>
                  <a:lnTo>
                    <a:pt x="12700" y="46990"/>
                  </a:lnTo>
                  <a:lnTo>
                    <a:pt x="7620" y="59690"/>
                  </a:lnTo>
                  <a:lnTo>
                    <a:pt x="2540" y="73660"/>
                  </a:lnTo>
                  <a:lnTo>
                    <a:pt x="0" y="86360"/>
                  </a:lnTo>
                  <a:lnTo>
                    <a:pt x="0" y="99060"/>
                  </a:lnTo>
                  <a:lnTo>
                    <a:pt x="1270" y="110490"/>
                  </a:lnTo>
                  <a:lnTo>
                    <a:pt x="5080" y="120650"/>
                  </a:lnTo>
                  <a:lnTo>
                    <a:pt x="8890" y="129540"/>
                  </a:lnTo>
                  <a:lnTo>
                    <a:pt x="20320" y="147320"/>
                  </a:lnTo>
                  <a:lnTo>
                    <a:pt x="33020" y="166370"/>
                  </a:lnTo>
                  <a:lnTo>
                    <a:pt x="39370" y="175260"/>
                  </a:lnTo>
                  <a:lnTo>
                    <a:pt x="45720" y="184150"/>
                  </a:lnTo>
                  <a:lnTo>
                    <a:pt x="53340" y="191770"/>
                  </a:lnTo>
                  <a:lnTo>
                    <a:pt x="60960" y="198120"/>
                  </a:lnTo>
                  <a:lnTo>
                    <a:pt x="69850" y="204470"/>
                  </a:lnTo>
                  <a:lnTo>
                    <a:pt x="80010" y="208280"/>
                  </a:lnTo>
                  <a:lnTo>
                    <a:pt x="87630" y="214630"/>
                  </a:lnTo>
                  <a:lnTo>
                    <a:pt x="96520" y="219710"/>
                  </a:lnTo>
                  <a:lnTo>
                    <a:pt x="104140" y="226060"/>
                  </a:lnTo>
                  <a:lnTo>
                    <a:pt x="113030" y="233680"/>
                  </a:lnTo>
                  <a:lnTo>
                    <a:pt x="132080" y="246380"/>
                  </a:lnTo>
                  <a:lnTo>
                    <a:pt x="137160" y="256540"/>
                  </a:lnTo>
                  <a:lnTo>
                    <a:pt x="139700" y="266700"/>
                  </a:lnTo>
                  <a:lnTo>
                    <a:pt x="139700" y="278130"/>
                  </a:lnTo>
                  <a:lnTo>
                    <a:pt x="137160" y="289560"/>
                  </a:lnTo>
                  <a:lnTo>
                    <a:pt x="130810" y="300990"/>
                  </a:lnTo>
                  <a:lnTo>
                    <a:pt x="123190" y="312420"/>
                  </a:lnTo>
                  <a:lnTo>
                    <a:pt x="113030" y="320040"/>
                  </a:lnTo>
                  <a:lnTo>
                    <a:pt x="100330" y="327660"/>
                  </a:lnTo>
                  <a:lnTo>
                    <a:pt x="85090" y="332740"/>
                  </a:lnTo>
                  <a:lnTo>
                    <a:pt x="71120" y="335280"/>
                  </a:lnTo>
                  <a:lnTo>
                    <a:pt x="57150" y="332740"/>
                  </a:lnTo>
                  <a:lnTo>
                    <a:pt x="13970" y="3238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4612640" y="9540240"/>
              <a:ext cx="367031" cy="328931"/>
            </a:xfrm>
            <a:custGeom>
              <a:avLst/>
              <a:gdLst/>
              <a:ahLst/>
              <a:cxnLst/>
              <a:rect l="0" t="0" r="0" b="0"/>
              <a:pathLst>
                <a:path w="367031" h="328931">
                  <a:moveTo>
                    <a:pt x="30480" y="55880"/>
                  </a:moveTo>
                  <a:lnTo>
                    <a:pt x="25400" y="77470"/>
                  </a:lnTo>
                  <a:lnTo>
                    <a:pt x="24130" y="90170"/>
                  </a:lnTo>
                  <a:lnTo>
                    <a:pt x="25400" y="104140"/>
                  </a:lnTo>
                  <a:lnTo>
                    <a:pt x="26670" y="119380"/>
                  </a:lnTo>
                  <a:lnTo>
                    <a:pt x="27940" y="137160"/>
                  </a:lnTo>
                  <a:lnTo>
                    <a:pt x="29210" y="154940"/>
                  </a:lnTo>
                  <a:lnTo>
                    <a:pt x="29210" y="175260"/>
                  </a:lnTo>
                  <a:lnTo>
                    <a:pt x="30480" y="191770"/>
                  </a:lnTo>
                  <a:lnTo>
                    <a:pt x="33020" y="205740"/>
                  </a:lnTo>
                  <a:lnTo>
                    <a:pt x="35560" y="218440"/>
                  </a:lnTo>
                  <a:lnTo>
                    <a:pt x="36830" y="232410"/>
                  </a:lnTo>
                  <a:lnTo>
                    <a:pt x="38100" y="246380"/>
                  </a:lnTo>
                  <a:lnTo>
                    <a:pt x="39370" y="259080"/>
                  </a:lnTo>
                  <a:lnTo>
                    <a:pt x="36830" y="266700"/>
                  </a:lnTo>
                  <a:lnTo>
                    <a:pt x="30480" y="269240"/>
                  </a:lnTo>
                  <a:lnTo>
                    <a:pt x="24130" y="267970"/>
                  </a:lnTo>
                  <a:lnTo>
                    <a:pt x="17780" y="264160"/>
                  </a:lnTo>
                  <a:lnTo>
                    <a:pt x="12700" y="257810"/>
                  </a:lnTo>
                  <a:lnTo>
                    <a:pt x="7620" y="250190"/>
                  </a:lnTo>
                  <a:lnTo>
                    <a:pt x="5080" y="237490"/>
                  </a:lnTo>
                  <a:lnTo>
                    <a:pt x="2540" y="222250"/>
                  </a:lnTo>
                  <a:lnTo>
                    <a:pt x="1270" y="205740"/>
                  </a:lnTo>
                  <a:lnTo>
                    <a:pt x="1270" y="189230"/>
                  </a:lnTo>
                  <a:lnTo>
                    <a:pt x="0" y="158750"/>
                  </a:lnTo>
                  <a:lnTo>
                    <a:pt x="0" y="146050"/>
                  </a:lnTo>
                  <a:lnTo>
                    <a:pt x="2540" y="133350"/>
                  </a:lnTo>
                  <a:lnTo>
                    <a:pt x="5080" y="121920"/>
                  </a:lnTo>
                  <a:lnTo>
                    <a:pt x="10160" y="95250"/>
                  </a:lnTo>
                  <a:lnTo>
                    <a:pt x="13970" y="82550"/>
                  </a:lnTo>
                  <a:lnTo>
                    <a:pt x="17780" y="69850"/>
                  </a:lnTo>
                  <a:lnTo>
                    <a:pt x="22860" y="58420"/>
                  </a:lnTo>
                  <a:lnTo>
                    <a:pt x="29210" y="46990"/>
                  </a:lnTo>
                  <a:lnTo>
                    <a:pt x="35560" y="36830"/>
                  </a:lnTo>
                  <a:lnTo>
                    <a:pt x="41910" y="27940"/>
                  </a:lnTo>
                  <a:lnTo>
                    <a:pt x="48260" y="19050"/>
                  </a:lnTo>
                  <a:lnTo>
                    <a:pt x="57150" y="12700"/>
                  </a:lnTo>
                  <a:lnTo>
                    <a:pt x="66040" y="7620"/>
                  </a:lnTo>
                  <a:lnTo>
                    <a:pt x="74930" y="2540"/>
                  </a:lnTo>
                  <a:lnTo>
                    <a:pt x="85090" y="0"/>
                  </a:lnTo>
                  <a:lnTo>
                    <a:pt x="93980" y="0"/>
                  </a:lnTo>
                  <a:lnTo>
                    <a:pt x="105410" y="1270"/>
                  </a:lnTo>
                  <a:lnTo>
                    <a:pt x="114300" y="3810"/>
                  </a:lnTo>
                  <a:lnTo>
                    <a:pt x="121920" y="8890"/>
                  </a:lnTo>
                  <a:lnTo>
                    <a:pt x="130810" y="13970"/>
                  </a:lnTo>
                  <a:lnTo>
                    <a:pt x="138430" y="21590"/>
                  </a:lnTo>
                  <a:lnTo>
                    <a:pt x="144780" y="31750"/>
                  </a:lnTo>
                  <a:lnTo>
                    <a:pt x="152400" y="43180"/>
                  </a:lnTo>
                  <a:lnTo>
                    <a:pt x="160020" y="55880"/>
                  </a:lnTo>
                  <a:lnTo>
                    <a:pt x="167640" y="68580"/>
                  </a:lnTo>
                  <a:lnTo>
                    <a:pt x="173990" y="81280"/>
                  </a:lnTo>
                  <a:lnTo>
                    <a:pt x="180340" y="95250"/>
                  </a:lnTo>
                  <a:lnTo>
                    <a:pt x="185420" y="109220"/>
                  </a:lnTo>
                  <a:lnTo>
                    <a:pt x="189230" y="123190"/>
                  </a:lnTo>
                  <a:lnTo>
                    <a:pt x="194310" y="137160"/>
                  </a:lnTo>
                  <a:lnTo>
                    <a:pt x="201930" y="165100"/>
                  </a:lnTo>
                  <a:lnTo>
                    <a:pt x="213360" y="207010"/>
                  </a:lnTo>
                  <a:lnTo>
                    <a:pt x="213360" y="223520"/>
                  </a:lnTo>
                  <a:lnTo>
                    <a:pt x="213360" y="241300"/>
                  </a:lnTo>
                  <a:lnTo>
                    <a:pt x="212090" y="260350"/>
                  </a:lnTo>
                  <a:lnTo>
                    <a:pt x="209550" y="275590"/>
                  </a:lnTo>
                  <a:lnTo>
                    <a:pt x="207010" y="290830"/>
                  </a:lnTo>
                  <a:lnTo>
                    <a:pt x="204470" y="303530"/>
                  </a:lnTo>
                  <a:lnTo>
                    <a:pt x="203200" y="304800"/>
                  </a:lnTo>
                  <a:lnTo>
                    <a:pt x="201930" y="298450"/>
                  </a:lnTo>
                  <a:lnTo>
                    <a:pt x="200660" y="288290"/>
                  </a:lnTo>
                  <a:lnTo>
                    <a:pt x="199390" y="275590"/>
                  </a:lnTo>
                  <a:lnTo>
                    <a:pt x="199390" y="250190"/>
                  </a:lnTo>
                  <a:lnTo>
                    <a:pt x="200660" y="237490"/>
                  </a:lnTo>
                  <a:lnTo>
                    <a:pt x="201930" y="223520"/>
                  </a:lnTo>
                  <a:lnTo>
                    <a:pt x="204470" y="209550"/>
                  </a:lnTo>
                  <a:lnTo>
                    <a:pt x="207010" y="195580"/>
                  </a:lnTo>
                  <a:lnTo>
                    <a:pt x="213360" y="167640"/>
                  </a:lnTo>
                  <a:lnTo>
                    <a:pt x="217170" y="154940"/>
                  </a:lnTo>
                  <a:lnTo>
                    <a:pt x="219710" y="143510"/>
                  </a:lnTo>
                  <a:lnTo>
                    <a:pt x="223520" y="130810"/>
                  </a:lnTo>
                  <a:lnTo>
                    <a:pt x="228600" y="120650"/>
                  </a:lnTo>
                  <a:lnTo>
                    <a:pt x="233680" y="109220"/>
                  </a:lnTo>
                  <a:lnTo>
                    <a:pt x="240030" y="97790"/>
                  </a:lnTo>
                  <a:lnTo>
                    <a:pt x="247650" y="88900"/>
                  </a:lnTo>
                  <a:lnTo>
                    <a:pt x="255270" y="80010"/>
                  </a:lnTo>
                  <a:lnTo>
                    <a:pt x="264160" y="72390"/>
                  </a:lnTo>
                  <a:lnTo>
                    <a:pt x="273050" y="71120"/>
                  </a:lnTo>
                  <a:lnTo>
                    <a:pt x="280670" y="74930"/>
                  </a:lnTo>
                  <a:lnTo>
                    <a:pt x="288290" y="82550"/>
                  </a:lnTo>
                  <a:lnTo>
                    <a:pt x="295910" y="92710"/>
                  </a:lnTo>
                  <a:lnTo>
                    <a:pt x="303530" y="104140"/>
                  </a:lnTo>
                  <a:lnTo>
                    <a:pt x="311150" y="115570"/>
                  </a:lnTo>
                  <a:lnTo>
                    <a:pt x="316230" y="128270"/>
                  </a:lnTo>
                  <a:lnTo>
                    <a:pt x="321310" y="140970"/>
                  </a:lnTo>
                  <a:lnTo>
                    <a:pt x="326390" y="154940"/>
                  </a:lnTo>
                  <a:lnTo>
                    <a:pt x="330200" y="170180"/>
                  </a:lnTo>
                  <a:lnTo>
                    <a:pt x="335280" y="185420"/>
                  </a:lnTo>
                  <a:lnTo>
                    <a:pt x="339090" y="201930"/>
                  </a:lnTo>
                  <a:lnTo>
                    <a:pt x="341630" y="217170"/>
                  </a:lnTo>
                  <a:lnTo>
                    <a:pt x="342900" y="232410"/>
                  </a:lnTo>
                  <a:lnTo>
                    <a:pt x="344170" y="247650"/>
                  </a:lnTo>
                  <a:lnTo>
                    <a:pt x="345440" y="260350"/>
                  </a:lnTo>
                  <a:lnTo>
                    <a:pt x="347980" y="273050"/>
                  </a:lnTo>
                  <a:lnTo>
                    <a:pt x="351790" y="284480"/>
                  </a:lnTo>
                  <a:lnTo>
                    <a:pt x="353060" y="297180"/>
                  </a:lnTo>
                  <a:lnTo>
                    <a:pt x="354330" y="309880"/>
                  </a:lnTo>
                  <a:lnTo>
                    <a:pt x="367030" y="3289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5034280" y="9679940"/>
              <a:ext cx="8891" cy="189231"/>
            </a:xfrm>
            <a:custGeom>
              <a:avLst/>
              <a:gdLst/>
              <a:ahLst/>
              <a:cxnLst/>
              <a:rect l="0" t="0" r="0" b="0"/>
              <a:pathLst>
                <a:path w="8891" h="189231">
                  <a:moveTo>
                    <a:pt x="8890" y="0"/>
                  </a:moveTo>
                  <a:lnTo>
                    <a:pt x="3810" y="22860"/>
                  </a:lnTo>
                  <a:lnTo>
                    <a:pt x="1270" y="35560"/>
                  </a:lnTo>
                  <a:lnTo>
                    <a:pt x="0" y="52070"/>
                  </a:lnTo>
                  <a:lnTo>
                    <a:pt x="0" y="69850"/>
                  </a:lnTo>
                  <a:lnTo>
                    <a:pt x="0" y="86360"/>
                  </a:lnTo>
                  <a:lnTo>
                    <a:pt x="2540" y="101600"/>
                  </a:lnTo>
                  <a:lnTo>
                    <a:pt x="3810" y="116840"/>
                  </a:lnTo>
                  <a:lnTo>
                    <a:pt x="6350" y="132080"/>
                  </a:lnTo>
                  <a:lnTo>
                    <a:pt x="6350" y="146050"/>
                  </a:lnTo>
                  <a:lnTo>
                    <a:pt x="889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5053330" y="9511030"/>
              <a:ext cx="1" cy="11431"/>
            </a:xfrm>
            <a:custGeom>
              <a:avLst/>
              <a:gdLst/>
              <a:ahLst/>
              <a:cxnLst/>
              <a:rect l="0" t="0" r="0" b="0"/>
              <a:pathLst>
                <a:path w="1" h="11431">
                  <a:moveTo>
                    <a:pt x="0" y="1143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5168900" y="9480550"/>
              <a:ext cx="21591" cy="388621"/>
            </a:xfrm>
            <a:custGeom>
              <a:avLst/>
              <a:gdLst/>
              <a:ahLst/>
              <a:cxnLst/>
              <a:rect l="0" t="0" r="0" b="0"/>
              <a:pathLst>
                <a:path w="21591" h="388621">
                  <a:moveTo>
                    <a:pt x="0" y="0"/>
                  </a:moveTo>
                  <a:lnTo>
                    <a:pt x="0" y="74930"/>
                  </a:lnTo>
                  <a:lnTo>
                    <a:pt x="1270" y="92710"/>
                  </a:lnTo>
                  <a:lnTo>
                    <a:pt x="3810" y="109220"/>
                  </a:lnTo>
                  <a:lnTo>
                    <a:pt x="6350" y="125730"/>
                  </a:lnTo>
                  <a:lnTo>
                    <a:pt x="7620" y="142240"/>
                  </a:lnTo>
                  <a:lnTo>
                    <a:pt x="8890" y="158750"/>
                  </a:lnTo>
                  <a:lnTo>
                    <a:pt x="10160" y="176530"/>
                  </a:lnTo>
                  <a:lnTo>
                    <a:pt x="11430" y="193040"/>
                  </a:lnTo>
                  <a:lnTo>
                    <a:pt x="13970" y="210820"/>
                  </a:lnTo>
                  <a:lnTo>
                    <a:pt x="16510" y="227330"/>
                  </a:lnTo>
                  <a:lnTo>
                    <a:pt x="17780" y="245110"/>
                  </a:lnTo>
                  <a:lnTo>
                    <a:pt x="19050" y="262890"/>
                  </a:lnTo>
                  <a:lnTo>
                    <a:pt x="20320" y="280670"/>
                  </a:lnTo>
                  <a:lnTo>
                    <a:pt x="20320" y="314960"/>
                  </a:lnTo>
                  <a:lnTo>
                    <a:pt x="21590" y="3886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5295900" y="9648190"/>
              <a:ext cx="21591" cy="242571"/>
            </a:xfrm>
            <a:custGeom>
              <a:avLst/>
              <a:gdLst/>
              <a:ahLst/>
              <a:cxnLst/>
              <a:rect l="0" t="0" r="0" b="0"/>
              <a:pathLst>
                <a:path w="21591" h="242571">
                  <a:moveTo>
                    <a:pt x="21590" y="0"/>
                  </a:moveTo>
                  <a:lnTo>
                    <a:pt x="15240" y="16510"/>
                  </a:lnTo>
                  <a:lnTo>
                    <a:pt x="12700" y="30480"/>
                  </a:lnTo>
                  <a:lnTo>
                    <a:pt x="10160" y="46990"/>
                  </a:lnTo>
                  <a:lnTo>
                    <a:pt x="6350" y="66040"/>
                  </a:lnTo>
                  <a:lnTo>
                    <a:pt x="3810" y="83820"/>
                  </a:lnTo>
                  <a:lnTo>
                    <a:pt x="2540" y="100330"/>
                  </a:lnTo>
                  <a:lnTo>
                    <a:pt x="1270" y="116840"/>
                  </a:lnTo>
                  <a:lnTo>
                    <a:pt x="1270" y="149860"/>
                  </a:lnTo>
                  <a:lnTo>
                    <a:pt x="0" y="166370"/>
                  </a:lnTo>
                  <a:lnTo>
                    <a:pt x="1270" y="181610"/>
                  </a:lnTo>
                  <a:lnTo>
                    <a:pt x="1016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5443220" y="9500870"/>
              <a:ext cx="10161" cy="368301"/>
            </a:xfrm>
            <a:custGeom>
              <a:avLst/>
              <a:gdLst/>
              <a:ahLst/>
              <a:cxnLst/>
              <a:rect l="0" t="0" r="0" b="0"/>
              <a:pathLst>
                <a:path w="10161" h="368301">
                  <a:moveTo>
                    <a:pt x="10160" y="0"/>
                  </a:moveTo>
                  <a:lnTo>
                    <a:pt x="10160" y="290830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5369560" y="9690100"/>
              <a:ext cx="105411" cy="1"/>
            </a:xfrm>
            <a:custGeom>
              <a:avLst/>
              <a:gdLst/>
              <a:ahLst/>
              <a:cxnLst/>
              <a:rect l="0" t="0" r="0" b="0"/>
              <a:pathLst>
                <a:path w="105411" h="1">
                  <a:moveTo>
                    <a:pt x="0" y="0"/>
                  </a:moveTo>
                  <a:lnTo>
                    <a:pt x="1054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5561330" y="9607550"/>
              <a:ext cx="208281" cy="265431"/>
            </a:xfrm>
            <a:custGeom>
              <a:avLst/>
              <a:gdLst/>
              <a:ahLst/>
              <a:cxnLst/>
              <a:rect l="0" t="0" r="0" b="0"/>
              <a:pathLst>
                <a:path w="208281" h="265431">
                  <a:moveTo>
                    <a:pt x="166370" y="8890"/>
                  </a:moveTo>
                  <a:lnTo>
                    <a:pt x="143510" y="3810"/>
                  </a:lnTo>
                  <a:lnTo>
                    <a:pt x="132080" y="2540"/>
                  </a:lnTo>
                  <a:lnTo>
                    <a:pt x="120650" y="1270"/>
                  </a:lnTo>
                  <a:lnTo>
                    <a:pt x="107950" y="0"/>
                  </a:lnTo>
                  <a:lnTo>
                    <a:pt x="95250" y="3810"/>
                  </a:lnTo>
                  <a:lnTo>
                    <a:pt x="83820" y="8890"/>
                  </a:lnTo>
                  <a:lnTo>
                    <a:pt x="72390" y="16510"/>
                  </a:lnTo>
                  <a:lnTo>
                    <a:pt x="63500" y="24130"/>
                  </a:lnTo>
                  <a:lnTo>
                    <a:pt x="54610" y="33020"/>
                  </a:lnTo>
                  <a:lnTo>
                    <a:pt x="45720" y="43180"/>
                  </a:lnTo>
                  <a:lnTo>
                    <a:pt x="38100" y="54610"/>
                  </a:lnTo>
                  <a:lnTo>
                    <a:pt x="30480" y="66040"/>
                  </a:lnTo>
                  <a:lnTo>
                    <a:pt x="22860" y="78740"/>
                  </a:lnTo>
                  <a:lnTo>
                    <a:pt x="16510" y="92710"/>
                  </a:lnTo>
                  <a:lnTo>
                    <a:pt x="11430" y="107950"/>
                  </a:lnTo>
                  <a:lnTo>
                    <a:pt x="7620" y="124460"/>
                  </a:lnTo>
                  <a:lnTo>
                    <a:pt x="3810" y="139700"/>
                  </a:lnTo>
                  <a:lnTo>
                    <a:pt x="1270" y="154940"/>
                  </a:lnTo>
                  <a:lnTo>
                    <a:pt x="0" y="170180"/>
                  </a:lnTo>
                  <a:lnTo>
                    <a:pt x="1270" y="186690"/>
                  </a:lnTo>
                  <a:lnTo>
                    <a:pt x="2540" y="204470"/>
                  </a:lnTo>
                  <a:lnTo>
                    <a:pt x="3810" y="223520"/>
                  </a:lnTo>
                  <a:lnTo>
                    <a:pt x="10160" y="238760"/>
                  </a:lnTo>
                  <a:lnTo>
                    <a:pt x="19050" y="251460"/>
                  </a:lnTo>
                  <a:lnTo>
                    <a:pt x="29210" y="261620"/>
                  </a:lnTo>
                  <a:lnTo>
                    <a:pt x="41910" y="265430"/>
                  </a:lnTo>
                  <a:lnTo>
                    <a:pt x="57150" y="264160"/>
                  </a:lnTo>
                  <a:lnTo>
                    <a:pt x="72390" y="260350"/>
                  </a:lnTo>
                  <a:lnTo>
                    <a:pt x="85090" y="255270"/>
                  </a:lnTo>
                  <a:lnTo>
                    <a:pt x="95250" y="248920"/>
                  </a:lnTo>
                  <a:lnTo>
                    <a:pt x="105410" y="242570"/>
                  </a:lnTo>
                  <a:lnTo>
                    <a:pt x="114300" y="234950"/>
                  </a:lnTo>
                  <a:lnTo>
                    <a:pt x="121920" y="226060"/>
                  </a:lnTo>
                  <a:lnTo>
                    <a:pt x="129540" y="217170"/>
                  </a:lnTo>
                  <a:lnTo>
                    <a:pt x="135890" y="207010"/>
                  </a:lnTo>
                  <a:lnTo>
                    <a:pt x="140970" y="194310"/>
                  </a:lnTo>
                  <a:lnTo>
                    <a:pt x="146050" y="181610"/>
                  </a:lnTo>
                  <a:lnTo>
                    <a:pt x="149860" y="168910"/>
                  </a:lnTo>
                  <a:lnTo>
                    <a:pt x="154940" y="154940"/>
                  </a:lnTo>
                  <a:lnTo>
                    <a:pt x="162560" y="128270"/>
                  </a:lnTo>
                  <a:lnTo>
                    <a:pt x="168910" y="100330"/>
                  </a:lnTo>
                  <a:lnTo>
                    <a:pt x="171450" y="86360"/>
                  </a:lnTo>
                  <a:lnTo>
                    <a:pt x="173990" y="72390"/>
                  </a:lnTo>
                  <a:lnTo>
                    <a:pt x="173990" y="58420"/>
                  </a:lnTo>
                  <a:lnTo>
                    <a:pt x="173990" y="53340"/>
                  </a:lnTo>
                  <a:lnTo>
                    <a:pt x="172720" y="55880"/>
                  </a:lnTo>
                  <a:lnTo>
                    <a:pt x="170180" y="60960"/>
                  </a:lnTo>
                  <a:lnTo>
                    <a:pt x="167640" y="69850"/>
                  </a:lnTo>
                  <a:lnTo>
                    <a:pt x="161290" y="91440"/>
                  </a:lnTo>
                  <a:lnTo>
                    <a:pt x="160020" y="107950"/>
                  </a:lnTo>
                  <a:lnTo>
                    <a:pt x="158750" y="125730"/>
                  </a:lnTo>
                  <a:lnTo>
                    <a:pt x="157480" y="147320"/>
                  </a:lnTo>
                  <a:lnTo>
                    <a:pt x="158750" y="165100"/>
                  </a:lnTo>
                  <a:lnTo>
                    <a:pt x="162560" y="182880"/>
                  </a:lnTo>
                  <a:lnTo>
                    <a:pt x="167640" y="198120"/>
                  </a:lnTo>
                  <a:lnTo>
                    <a:pt x="172720" y="212090"/>
                  </a:lnTo>
                  <a:lnTo>
                    <a:pt x="179070" y="222250"/>
                  </a:lnTo>
                  <a:lnTo>
                    <a:pt x="208280" y="251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5812790" y="9589770"/>
              <a:ext cx="293371" cy="461011"/>
            </a:xfrm>
            <a:custGeom>
              <a:avLst/>
              <a:gdLst/>
              <a:ahLst/>
              <a:cxnLst/>
              <a:rect l="0" t="0" r="0" b="0"/>
              <a:pathLst>
                <a:path w="293371" h="461011">
                  <a:moveTo>
                    <a:pt x="30480" y="6350"/>
                  </a:moveTo>
                  <a:lnTo>
                    <a:pt x="25400" y="34290"/>
                  </a:lnTo>
                  <a:lnTo>
                    <a:pt x="19050" y="69850"/>
                  </a:lnTo>
                  <a:lnTo>
                    <a:pt x="15240" y="90170"/>
                  </a:lnTo>
                  <a:lnTo>
                    <a:pt x="13970" y="109220"/>
                  </a:lnTo>
                  <a:lnTo>
                    <a:pt x="12700" y="125730"/>
                  </a:lnTo>
                  <a:lnTo>
                    <a:pt x="11430" y="142240"/>
                  </a:lnTo>
                  <a:lnTo>
                    <a:pt x="10160" y="156210"/>
                  </a:lnTo>
                  <a:lnTo>
                    <a:pt x="7620" y="170180"/>
                  </a:lnTo>
                  <a:lnTo>
                    <a:pt x="3810" y="181610"/>
                  </a:lnTo>
                  <a:lnTo>
                    <a:pt x="2540" y="195580"/>
                  </a:lnTo>
                  <a:lnTo>
                    <a:pt x="1270" y="210820"/>
                  </a:lnTo>
                  <a:lnTo>
                    <a:pt x="0" y="227330"/>
                  </a:lnTo>
                  <a:lnTo>
                    <a:pt x="1270" y="231140"/>
                  </a:lnTo>
                  <a:lnTo>
                    <a:pt x="2540" y="228600"/>
                  </a:lnTo>
                  <a:lnTo>
                    <a:pt x="5080" y="220980"/>
                  </a:lnTo>
                  <a:lnTo>
                    <a:pt x="7620" y="210820"/>
                  </a:lnTo>
                  <a:lnTo>
                    <a:pt x="13970" y="182880"/>
                  </a:lnTo>
                  <a:lnTo>
                    <a:pt x="17780" y="168910"/>
                  </a:lnTo>
                  <a:lnTo>
                    <a:pt x="22860" y="153670"/>
                  </a:lnTo>
                  <a:lnTo>
                    <a:pt x="29210" y="139700"/>
                  </a:lnTo>
                  <a:lnTo>
                    <a:pt x="36830" y="125730"/>
                  </a:lnTo>
                  <a:lnTo>
                    <a:pt x="45720" y="111760"/>
                  </a:lnTo>
                  <a:lnTo>
                    <a:pt x="100330" y="27940"/>
                  </a:lnTo>
                  <a:lnTo>
                    <a:pt x="109220" y="17780"/>
                  </a:lnTo>
                  <a:lnTo>
                    <a:pt x="118110" y="8890"/>
                  </a:lnTo>
                  <a:lnTo>
                    <a:pt x="127000" y="1270"/>
                  </a:lnTo>
                  <a:lnTo>
                    <a:pt x="134620" y="0"/>
                  </a:lnTo>
                  <a:lnTo>
                    <a:pt x="140970" y="1270"/>
                  </a:lnTo>
                  <a:lnTo>
                    <a:pt x="146050" y="6350"/>
                  </a:lnTo>
                  <a:lnTo>
                    <a:pt x="151130" y="16510"/>
                  </a:lnTo>
                  <a:lnTo>
                    <a:pt x="154940" y="30480"/>
                  </a:lnTo>
                  <a:lnTo>
                    <a:pt x="158750" y="46990"/>
                  </a:lnTo>
                  <a:lnTo>
                    <a:pt x="162560" y="62230"/>
                  </a:lnTo>
                  <a:lnTo>
                    <a:pt x="163830" y="77470"/>
                  </a:lnTo>
                  <a:lnTo>
                    <a:pt x="165100" y="92710"/>
                  </a:lnTo>
                  <a:lnTo>
                    <a:pt x="165100" y="105410"/>
                  </a:lnTo>
                  <a:lnTo>
                    <a:pt x="163830" y="118110"/>
                  </a:lnTo>
                  <a:lnTo>
                    <a:pt x="161290" y="129540"/>
                  </a:lnTo>
                  <a:lnTo>
                    <a:pt x="160020" y="144780"/>
                  </a:lnTo>
                  <a:lnTo>
                    <a:pt x="158750" y="161290"/>
                  </a:lnTo>
                  <a:lnTo>
                    <a:pt x="158750" y="180340"/>
                  </a:lnTo>
                  <a:lnTo>
                    <a:pt x="160020" y="196850"/>
                  </a:lnTo>
                  <a:lnTo>
                    <a:pt x="163830" y="213360"/>
                  </a:lnTo>
                  <a:lnTo>
                    <a:pt x="168910" y="228600"/>
                  </a:lnTo>
                  <a:lnTo>
                    <a:pt x="175260" y="237490"/>
                  </a:lnTo>
                  <a:lnTo>
                    <a:pt x="182880" y="242570"/>
                  </a:lnTo>
                  <a:lnTo>
                    <a:pt x="191770" y="243840"/>
                  </a:lnTo>
                  <a:lnTo>
                    <a:pt x="201930" y="241300"/>
                  </a:lnTo>
                  <a:lnTo>
                    <a:pt x="214630" y="233680"/>
                  </a:lnTo>
                  <a:lnTo>
                    <a:pt x="226060" y="224790"/>
                  </a:lnTo>
                  <a:lnTo>
                    <a:pt x="236220" y="214630"/>
                  </a:lnTo>
                  <a:lnTo>
                    <a:pt x="243840" y="204470"/>
                  </a:lnTo>
                  <a:lnTo>
                    <a:pt x="250190" y="194310"/>
                  </a:lnTo>
                  <a:lnTo>
                    <a:pt x="255270" y="182880"/>
                  </a:lnTo>
                  <a:lnTo>
                    <a:pt x="260350" y="171450"/>
                  </a:lnTo>
                  <a:lnTo>
                    <a:pt x="264160" y="158750"/>
                  </a:lnTo>
                  <a:lnTo>
                    <a:pt x="267970" y="144780"/>
                  </a:lnTo>
                  <a:lnTo>
                    <a:pt x="275590" y="118110"/>
                  </a:lnTo>
                  <a:lnTo>
                    <a:pt x="287020" y="76200"/>
                  </a:lnTo>
                  <a:lnTo>
                    <a:pt x="289560" y="60960"/>
                  </a:lnTo>
                  <a:lnTo>
                    <a:pt x="290830" y="44450"/>
                  </a:lnTo>
                  <a:lnTo>
                    <a:pt x="292100" y="27940"/>
                  </a:lnTo>
                  <a:lnTo>
                    <a:pt x="292100" y="25400"/>
                  </a:lnTo>
                  <a:lnTo>
                    <a:pt x="293370" y="31750"/>
                  </a:lnTo>
                  <a:lnTo>
                    <a:pt x="293370" y="58420"/>
                  </a:lnTo>
                  <a:lnTo>
                    <a:pt x="293370" y="246380"/>
                  </a:lnTo>
                  <a:lnTo>
                    <a:pt x="292100" y="261620"/>
                  </a:lnTo>
                  <a:lnTo>
                    <a:pt x="290830" y="276860"/>
                  </a:lnTo>
                  <a:lnTo>
                    <a:pt x="288290" y="292100"/>
                  </a:lnTo>
                  <a:lnTo>
                    <a:pt x="285750" y="307340"/>
                  </a:lnTo>
                  <a:lnTo>
                    <a:pt x="279400" y="335280"/>
                  </a:lnTo>
                  <a:lnTo>
                    <a:pt x="274320" y="347980"/>
                  </a:lnTo>
                  <a:lnTo>
                    <a:pt x="269240" y="360680"/>
                  </a:lnTo>
                  <a:lnTo>
                    <a:pt x="262890" y="372110"/>
                  </a:lnTo>
                  <a:lnTo>
                    <a:pt x="256540" y="383540"/>
                  </a:lnTo>
                  <a:lnTo>
                    <a:pt x="250190" y="394970"/>
                  </a:lnTo>
                  <a:lnTo>
                    <a:pt x="243840" y="405130"/>
                  </a:lnTo>
                  <a:lnTo>
                    <a:pt x="237490" y="415290"/>
                  </a:lnTo>
                  <a:lnTo>
                    <a:pt x="229870" y="424180"/>
                  </a:lnTo>
                  <a:lnTo>
                    <a:pt x="223520" y="431800"/>
                  </a:lnTo>
                  <a:lnTo>
                    <a:pt x="214630" y="438150"/>
                  </a:lnTo>
                  <a:lnTo>
                    <a:pt x="205740" y="444500"/>
                  </a:lnTo>
                  <a:lnTo>
                    <a:pt x="196850" y="449580"/>
                  </a:lnTo>
                  <a:lnTo>
                    <a:pt x="186690" y="453390"/>
                  </a:lnTo>
                  <a:lnTo>
                    <a:pt x="176530" y="457200"/>
                  </a:lnTo>
                  <a:lnTo>
                    <a:pt x="166370" y="461010"/>
                  </a:lnTo>
                  <a:lnTo>
                    <a:pt x="157480" y="461010"/>
                  </a:lnTo>
                  <a:lnTo>
                    <a:pt x="148590" y="455930"/>
                  </a:lnTo>
                  <a:lnTo>
                    <a:pt x="125730" y="438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6253480" y="9516110"/>
              <a:ext cx="147321" cy="292101"/>
            </a:xfrm>
            <a:custGeom>
              <a:avLst/>
              <a:gdLst/>
              <a:ahLst/>
              <a:cxnLst/>
              <a:rect l="0" t="0" r="0" b="0"/>
              <a:pathLst>
                <a:path w="147321" h="292101">
                  <a:moveTo>
                    <a:pt x="127000" y="6350"/>
                  </a:moveTo>
                  <a:lnTo>
                    <a:pt x="110490" y="0"/>
                  </a:lnTo>
                  <a:lnTo>
                    <a:pt x="100330" y="0"/>
                  </a:lnTo>
                  <a:lnTo>
                    <a:pt x="88900" y="1270"/>
                  </a:lnTo>
                  <a:lnTo>
                    <a:pt x="77470" y="2540"/>
                  </a:lnTo>
                  <a:lnTo>
                    <a:pt x="66040" y="7620"/>
                  </a:lnTo>
                  <a:lnTo>
                    <a:pt x="54610" y="13970"/>
                  </a:lnTo>
                  <a:lnTo>
                    <a:pt x="43180" y="21590"/>
                  </a:lnTo>
                  <a:lnTo>
                    <a:pt x="34290" y="30480"/>
                  </a:lnTo>
                  <a:lnTo>
                    <a:pt x="25400" y="39370"/>
                  </a:lnTo>
                  <a:lnTo>
                    <a:pt x="16510" y="49530"/>
                  </a:lnTo>
                  <a:lnTo>
                    <a:pt x="12700" y="60960"/>
                  </a:lnTo>
                  <a:lnTo>
                    <a:pt x="11430" y="73660"/>
                  </a:lnTo>
                  <a:lnTo>
                    <a:pt x="11430" y="86360"/>
                  </a:lnTo>
                  <a:lnTo>
                    <a:pt x="12700" y="96520"/>
                  </a:lnTo>
                  <a:lnTo>
                    <a:pt x="17780" y="106680"/>
                  </a:lnTo>
                  <a:lnTo>
                    <a:pt x="21590" y="115570"/>
                  </a:lnTo>
                  <a:lnTo>
                    <a:pt x="27940" y="123190"/>
                  </a:lnTo>
                  <a:lnTo>
                    <a:pt x="34290" y="130810"/>
                  </a:lnTo>
                  <a:lnTo>
                    <a:pt x="40640" y="138430"/>
                  </a:lnTo>
                  <a:lnTo>
                    <a:pt x="46990" y="146050"/>
                  </a:lnTo>
                  <a:lnTo>
                    <a:pt x="60960" y="160020"/>
                  </a:lnTo>
                  <a:lnTo>
                    <a:pt x="81280" y="181610"/>
                  </a:lnTo>
                  <a:lnTo>
                    <a:pt x="88900" y="187960"/>
                  </a:lnTo>
                  <a:lnTo>
                    <a:pt x="97790" y="195580"/>
                  </a:lnTo>
                  <a:lnTo>
                    <a:pt x="107950" y="203200"/>
                  </a:lnTo>
                  <a:lnTo>
                    <a:pt x="118110" y="210820"/>
                  </a:lnTo>
                  <a:lnTo>
                    <a:pt x="128270" y="219710"/>
                  </a:lnTo>
                  <a:lnTo>
                    <a:pt x="138430" y="228600"/>
                  </a:lnTo>
                  <a:lnTo>
                    <a:pt x="143510" y="240030"/>
                  </a:lnTo>
                  <a:lnTo>
                    <a:pt x="146050" y="252730"/>
                  </a:lnTo>
                  <a:lnTo>
                    <a:pt x="147320" y="265430"/>
                  </a:lnTo>
                  <a:lnTo>
                    <a:pt x="142240" y="274320"/>
                  </a:lnTo>
                  <a:lnTo>
                    <a:pt x="134620" y="281940"/>
                  </a:lnTo>
                  <a:lnTo>
                    <a:pt x="125730" y="288290"/>
                  </a:lnTo>
                  <a:lnTo>
                    <a:pt x="113030" y="290830"/>
                  </a:lnTo>
                  <a:lnTo>
                    <a:pt x="99060" y="292100"/>
                  </a:lnTo>
                  <a:lnTo>
                    <a:pt x="83820" y="292100"/>
                  </a:lnTo>
                  <a:lnTo>
                    <a:pt x="68580" y="288290"/>
                  </a:lnTo>
                  <a:lnTo>
                    <a:pt x="54610" y="284480"/>
                  </a:lnTo>
                  <a:lnTo>
                    <a:pt x="0" y="2476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6446520" y="9571990"/>
              <a:ext cx="165101" cy="261621"/>
            </a:xfrm>
            <a:custGeom>
              <a:avLst/>
              <a:gdLst/>
              <a:ahLst/>
              <a:cxnLst/>
              <a:rect l="0" t="0" r="0" b="0"/>
              <a:pathLst>
                <a:path w="165101" h="261621">
                  <a:moveTo>
                    <a:pt x="39370" y="139700"/>
                  </a:moveTo>
                  <a:lnTo>
                    <a:pt x="55880" y="134620"/>
                  </a:lnTo>
                  <a:lnTo>
                    <a:pt x="66040" y="130810"/>
                  </a:lnTo>
                  <a:lnTo>
                    <a:pt x="100330" y="121920"/>
                  </a:lnTo>
                  <a:lnTo>
                    <a:pt x="121920" y="115570"/>
                  </a:lnTo>
                  <a:lnTo>
                    <a:pt x="130810" y="109220"/>
                  </a:lnTo>
                  <a:lnTo>
                    <a:pt x="137160" y="101600"/>
                  </a:lnTo>
                  <a:lnTo>
                    <a:pt x="143510" y="93980"/>
                  </a:lnTo>
                  <a:lnTo>
                    <a:pt x="147320" y="82550"/>
                  </a:lnTo>
                  <a:lnTo>
                    <a:pt x="149860" y="71120"/>
                  </a:lnTo>
                  <a:lnTo>
                    <a:pt x="151130" y="59690"/>
                  </a:lnTo>
                  <a:lnTo>
                    <a:pt x="149860" y="46990"/>
                  </a:lnTo>
                  <a:lnTo>
                    <a:pt x="147320" y="35560"/>
                  </a:lnTo>
                  <a:lnTo>
                    <a:pt x="142240" y="25400"/>
                  </a:lnTo>
                  <a:lnTo>
                    <a:pt x="134620" y="16510"/>
                  </a:lnTo>
                  <a:lnTo>
                    <a:pt x="125730" y="10160"/>
                  </a:lnTo>
                  <a:lnTo>
                    <a:pt x="114300" y="3810"/>
                  </a:lnTo>
                  <a:lnTo>
                    <a:pt x="100330" y="1270"/>
                  </a:lnTo>
                  <a:lnTo>
                    <a:pt x="86360" y="0"/>
                  </a:lnTo>
                  <a:lnTo>
                    <a:pt x="69850" y="1270"/>
                  </a:lnTo>
                  <a:lnTo>
                    <a:pt x="55880" y="8890"/>
                  </a:lnTo>
                  <a:lnTo>
                    <a:pt x="43180" y="20320"/>
                  </a:lnTo>
                  <a:lnTo>
                    <a:pt x="31750" y="35560"/>
                  </a:lnTo>
                  <a:lnTo>
                    <a:pt x="22860" y="50800"/>
                  </a:lnTo>
                  <a:lnTo>
                    <a:pt x="15240" y="64770"/>
                  </a:lnTo>
                  <a:lnTo>
                    <a:pt x="8890" y="80010"/>
                  </a:lnTo>
                  <a:lnTo>
                    <a:pt x="5080" y="93980"/>
                  </a:lnTo>
                  <a:lnTo>
                    <a:pt x="2540" y="107950"/>
                  </a:lnTo>
                  <a:lnTo>
                    <a:pt x="0" y="121920"/>
                  </a:lnTo>
                  <a:lnTo>
                    <a:pt x="0" y="135890"/>
                  </a:lnTo>
                  <a:lnTo>
                    <a:pt x="1270" y="149860"/>
                  </a:lnTo>
                  <a:lnTo>
                    <a:pt x="3810" y="163830"/>
                  </a:lnTo>
                  <a:lnTo>
                    <a:pt x="7620" y="176530"/>
                  </a:lnTo>
                  <a:lnTo>
                    <a:pt x="11430" y="189230"/>
                  </a:lnTo>
                  <a:lnTo>
                    <a:pt x="17780" y="200660"/>
                  </a:lnTo>
                  <a:lnTo>
                    <a:pt x="24130" y="210820"/>
                  </a:lnTo>
                  <a:lnTo>
                    <a:pt x="33020" y="219710"/>
                  </a:lnTo>
                  <a:lnTo>
                    <a:pt x="50800" y="236220"/>
                  </a:lnTo>
                  <a:lnTo>
                    <a:pt x="66040" y="251460"/>
                  </a:lnTo>
                  <a:lnTo>
                    <a:pt x="77470" y="256540"/>
                  </a:lnTo>
                  <a:lnTo>
                    <a:pt x="92710" y="259080"/>
                  </a:lnTo>
                  <a:lnTo>
                    <a:pt x="110490" y="261620"/>
                  </a:lnTo>
                  <a:lnTo>
                    <a:pt x="124460" y="260350"/>
                  </a:lnTo>
                  <a:lnTo>
                    <a:pt x="135890" y="257810"/>
                  </a:lnTo>
                  <a:lnTo>
                    <a:pt x="165100" y="2451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6690360" y="9601200"/>
              <a:ext cx="163831" cy="195581"/>
            </a:xfrm>
            <a:custGeom>
              <a:avLst/>
              <a:gdLst/>
              <a:ahLst/>
              <a:cxnLst/>
              <a:rect l="0" t="0" r="0" b="0"/>
              <a:pathLst>
                <a:path w="163831" h="195581">
                  <a:moveTo>
                    <a:pt x="16510" y="5080"/>
                  </a:moveTo>
                  <a:lnTo>
                    <a:pt x="10160" y="21590"/>
                  </a:lnTo>
                  <a:lnTo>
                    <a:pt x="8890" y="34290"/>
                  </a:lnTo>
                  <a:lnTo>
                    <a:pt x="7620" y="49530"/>
                  </a:lnTo>
                  <a:lnTo>
                    <a:pt x="7620" y="66040"/>
                  </a:lnTo>
                  <a:lnTo>
                    <a:pt x="6350" y="106680"/>
                  </a:lnTo>
                  <a:lnTo>
                    <a:pt x="6350" y="187960"/>
                  </a:lnTo>
                  <a:lnTo>
                    <a:pt x="5080" y="195580"/>
                  </a:lnTo>
                  <a:lnTo>
                    <a:pt x="2540" y="194310"/>
                  </a:lnTo>
                  <a:lnTo>
                    <a:pt x="0" y="186690"/>
                  </a:lnTo>
                  <a:lnTo>
                    <a:pt x="0" y="179070"/>
                  </a:lnTo>
                  <a:lnTo>
                    <a:pt x="0" y="170180"/>
                  </a:lnTo>
                  <a:lnTo>
                    <a:pt x="2540" y="161290"/>
                  </a:lnTo>
                  <a:lnTo>
                    <a:pt x="3810" y="149860"/>
                  </a:lnTo>
                  <a:lnTo>
                    <a:pt x="3810" y="138430"/>
                  </a:lnTo>
                  <a:lnTo>
                    <a:pt x="5080" y="125730"/>
                  </a:lnTo>
                  <a:lnTo>
                    <a:pt x="6350" y="113030"/>
                  </a:lnTo>
                  <a:lnTo>
                    <a:pt x="8890" y="101600"/>
                  </a:lnTo>
                  <a:lnTo>
                    <a:pt x="11430" y="90170"/>
                  </a:lnTo>
                  <a:lnTo>
                    <a:pt x="15240" y="81280"/>
                  </a:lnTo>
                  <a:lnTo>
                    <a:pt x="20320" y="72390"/>
                  </a:lnTo>
                  <a:lnTo>
                    <a:pt x="25400" y="63500"/>
                  </a:lnTo>
                  <a:lnTo>
                    <a:pt x="34290" y="53340"/>
                  </a:lnTo>
                  <a:lnTo>
                    <a:pt x="44450" y="41910"/>
                  </a:lnTo>
                  <a:lnTo>
                    <a:pt x="55880" y="29210"/>
                  </a:lnTo>
                  <a:lnTo>
                    <a:pt x="67310" y="20320"/>
                  </a:lnTo>
                  <a:lnTo>
                    <a:pt x="78740" y="12700"/>
                  </a:lnTo>
                  <a:lnTo>
                    <a:pt x="88900" y="6350"/>
                  </a:lnTo>
                  <a:lnTo>
                    <a:pt x="101600" y="2540"/>
                  </a:lnTo>
                  <a:lnTo>
                    <a:pt x="114300" y="0"/>
                  </a:lnTo>
                  <a:lnTo>
                    <a:pt x="163830" y="50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6864350" y="9554210"/>
              <a:ext cx="158751" cy="271781"/>
            </a:xfrm>
            <a:custGeom>
              <a:avLst/>
              <a:gdLst/>
              <a:ahLst/>
              <a:cxnLst/>
              <a:rect l="0" t="0" r="0" b="0"/>
              <a:pathLst>
                <a:path w="158751" h="271781">
                  <a:moveTo>
                    <a:pt x="0" y="62230"/>
                  </a:moveTo>
                  <a:lnTo>
                    <a:pt x="11430" y="85090"/>
                  </a:lnTo>
                  <a:lnTo>
                    <a:pt x="15240" y="95250"/>
                  </a:lnTo>
                  <a:lnTo>
                    <a:pt x="20320" y="105410"/>
                  </a:lnTo>
                  <a:lnTo>
                    <a:pt x="24130" y="115570"/>
                  </a:lnTo>
                  <a:lnTo>
                    <a:pt x="27940" y="129540"/>
                  </a:lnTo>
                  <a:lnTo>
                    <a:pt x="31750" y="146050"/>
                  </a:lnTo>
                  <a:lnTo>
                    <a:pt x="35560" y="163830"/>
                  </a:lnTo>
                  <a:lnTo>
                    <a:pt x="38100" y="181610"/>
                  </a:lnTo>
                  <a:lnTo>
                    <a:pt x="39370" y="199390"/>
                  </a:lnTo>
                  <a:lnTo>
                    <a:pt x="40640" y="217170"/>
                  </a:lnTo>
                  <a:lnTo>
                    <a:pt x="41910" y="248920"/>
                  </a:lnTo>
                  <a:lnTo>
                    <a:pt x="41910" y="264160"/>
                  </a:lnTo>
                  <a:lnTo>
                    <a:pt x="43180" y="270510"/>
                  </a:lnTo>
                  <a:lnTo>
                    <a:pt x="45720" y="271780"/>
                  </a:lnTo>
                  <a:lnTo>
                    <a:pt x="48260" y="269240"/>
                  </a:lnTo>
                  <a:lnTo>
                    <a:pt x="53340" y="260350"/>
                  </a:lnTo>
                  <a:lnTo>
                    <a:pt x="68580" y="236220"/>
                  </a:lnTo>
                  <a:lnTo>
                    <a:pt x="74930" y="223520"/>
                  </a:lnTo>
                  <a:lnTo>
                    <a:pt x="80010" y="209550"/>
                  </a:lnTo>
                  <a:lnTo>
                    <a:pt x="85090" y="195580"/>
                  </a:lnTo>
                  <a:lnTo>
                    <a:pt x="90170" y="181610"/>
                  </a:lnTo>
                  <a:lnTo>
                    <a:pt x="93980" y="167640"/>
                  </a:lnTo>
                  <a:lnTo>
                    <a:pt x="97790" y="153670"/>
                  </a:lnTo>
                  <a:lnTo>
                    <a:pt x="102870" y="139700"/>
                  </a:lnTo>
                  <a:lnTo>
                    <a:pt x="107950" y="125730"/>
                  </a:lnTo>
                  <a:lnTo>
                    <a:pt x="114300" y="111760"/>
                  </a:lnTo>
                  <a:lnTo>
                    <a:pt x="119380" y="99060"/>
                  </a:lnTo>
                  <a:lnTo>
                    <a:pt x="128270" y="74930"/>
                  </a:lnTo>
                  <a:lnTo>
                    <a:pt x="133350" y="63500"/>
                  </a:lnTo>
                  <a:lnTo>
                    <a:pt x="139700" y="49530"/>
                  </a:lnTo>
                  <a:lnTo>
                    <a:pt x="1587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7023100" y="9616440"/>
              <a:ext cx="20321" cy="190501"/>
            </a:xfrm>
            <a:custGeom>
              <a:avLst/>
              <a:gdLst/>
              <a:ahLst/>
              <a:cxnLst/>
              <a:rect l="0" t="0" r="0" b="0"/>
              <a:pathLst>
                <a:path w="20321" h="190501">
                  <a:moveTo>
                    <a:pt x="20320" y="0"/>
                  </a:moveTo>
                  <a:lnTo>
                    <a:pt x="20320" y="22860"/>
                  </a:lnTo>
                  <a:lnTo>
                    <a:pt x="19050" y="35560"/>
                  </a:lnTo>
                  <a:lnTo>
                    <a:pt x="17780" y="49530"/>
                  </a:lnTo>
                  <a:lnTo>
                    <a:pt x="15240" y="64770"/>
                  </a:lnTo>
                  <a:lnTo>
                    <a:pt x="12700" y="81280"/>
                  </a:lnTo>
                  <a:lnTo>
                    <a:pt x="12700" y="97790"/>
                  </a:lnTo>
                  <a:lnTo>
                    <a:pt x="11430" y="114300"/>
                  </a:lnTo>
                  <a:lnTo>
                    <a:pt x="10160" y="129540"/>
                  </a:lnTo>
                  <a:lnTo>
                    <a:pt x="7620" y="14478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7085330" y="9490710"/>
              <a:ext cx="1" cy="10161"/>
            </a:xfrm>
            <a:custGeom>
              <a:avLst/>
              <a:gdLst/>
              <a:ahLst/>
              <a:cxnLst/>
              <a:rect l="0" t="0" r="0" b="0"/>
              <a:pathLst>
                <a:path w="1" h="10161">
                  <a:moveTo>
                    <a:pt x="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7110730" y="9592310"/>
              <a:ext cx="133351" cy="224791"/>
            </a:xfrm>
            <a:custGeom>
              <a:avLst/>
              <a:gdLst/>
              <a:ahLst/>
              <a:cxnLst/>
              <a:rect l="0" t="0" r="0" b="0"/>
              <a:pathLst>
                <a:path w="133351" h="224791">
                  <a:moveTo>
                    <a:pt x="133350" y="13970"/>
                  </a:moveTo>
                  <a:lnTo>
                    <a:pt x="115570" y="2540"/>
                  </a:lnTo>
                  <a:lnTo>
                    <a:pt x="107950" y="1270"/>
                  </a:lnTo>
                  <a:lnTo>
                    <a:pt x="99060" y="0"/>
                  </a:lnTo>
                  <a:lnTo>
                    <a:pt x="88900" y="1270"/>
                  </a:lnTo>
                  <a:lnTo>
                    <a:pt x="80010" y="5080"/>
                  </a:lnTo>
                  <a:lnTo>
                    <a:pt x="72390" y="8890"/>
                  </a:lnTo>
                  <a:lnTo>
                    <a:pt x="64770" y="13970"/>
                  </a:lnTo>
                  <a:lnTo>
                    <a:pt x="57150" y="22860"/>
                  </a:lnTo>
                  <a:lnTo>
                    <a:pt x="49530" y="33020"/>
                  </a:lnTo>
                  <a:lnTo>
                    <a:pt x="41910" y="44450"/>
                  </a:lnTo>
                  <a:lnTo>
                    <a:pt x="35560" y="54610"/>
                  </a:lnTo>
                  <a:lnTo>
                    <a:pt x="30480" y="66040"/>
                  </a:lnTo>
                  <a:lnTo>
                    <a:pt x="26670" y="76200"/>
                  </a:lnTo>
                  <a:lnTo>
                    <a:pt x="15240" y="101600"/>
                  </a:lnTo>
                  <a:lnTo>
                    <a:pt x="8890" y="114300"/>
                  </a:lnTo>
                  <a:lnTo>
                    <a:pt x="3810" y="128270"/>
                  </a:lnTo>
                  <a:lnTo>
                    <a:pt x="1270" y="144780"/>
                  </a:lnTo>
                  <a:lnTo>
                    <a:pt x="0" y="160020"/>
                  </a:lnTo>
                  <a:lnTo>
                    <a:pt x="2540" y="175260"/>
                  </a:lnTo>
                  <a:lnTo>
                    <a:pt x="7620" y="187960"/>
                  </a:lnTo>
                  <a:lnTo>
                    <a:pt x="13970" y="200660"/>
                  </a:lnTo>
                  <a:lnTo>
                    <a:pt x="22860" y="208280"/>
                  </a:lnTo>
                  <a:lnTo>
                    <a:pt x="34290" y="213360"/>
                  </a:lnTo>
                  <a:lnTo>
                    <a:pt x="69850" y="2247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7285990" y="9568180"/>
              <a:ext cx="189231" cy="273051"/>
            </a:xfrm>
            <a:custGeom>
              <a:avLst/>
              <a:gdLst/>
              <a:ahLst/>
              <a:cxnLst/>
              <a:rect l="0" t="0" r="0" b="0"/>
              <a:pathLst>
                <a:path w="189231" h="273051">
                  <a:moveTo>
                    <a:pt x="0" y="101600"/>
                  </a:moveTo>
                  <a:lnTo>
                    <a:pt x="16510" y="106680"/>
                  </a:lnTo>
                  <a:lnTo>
                    <a:pt x="26670" y="109220"/>
                  </a:lnTo>
                  <a:lnTo>
                    <a:pt x="49530" y="115570"/>
                  </a:lnTo>
                  <a:lnTo>
                    <a:pt x="62230" y="118110"/>
                  </a:lnTo>
                  <a:lnTo>
                    <a:pt x="74930" y="119380"/>
                  </a:lnTo>
                  <a:lnTo>
                    <a:pt x="88900" y="120650"/>
                  </a:lnTo>
                  <a:lnTo>
                    <a:pt x="102870" y="119380"/>
                  </a:lnTo>
                  <a:lnTo>
                    <a:pt x="115570" y="118110"/>
                  </a:lnTo>
                  <a:lnTo>
                    <a:pt x="129540" y="116840"/>
                  </a:lnTo>
                  <a:lnTo>
                    <a:pt x="142240" y="113030"/>
                  </a:lnTo>
                  <a:lnTo>
                    <a:pt x="154940" y="107950"/>
                  </a:lnTo>
                  <a:lnTo>
                    <a:pt x="166370" y="101600"/>
                  </a:lnTo>
                  <a:lnTo>
                    <a:pt x="173990" y="93980"/>
                  </a:lnTo>
                  <a:lnTo>
                    <a:pt x="179070" y="83820"/>
                  </a:lnTo>
                  <a:lnTo>
                    <a:pt x="182880" y="72390"/>
                  </a:lnTo>
                  <a:lnTo>
                    <a:pt x="184150" y="59690"/>
                  </a:lnTo>
                  <a:lnTo>
                    <a:pt x="182880" y="46990"/>
                  </a:lnTo>
                  <a:lnTo>
                    <a:pt x="181610" y="33020"/>
                  </a:lnTo>
                  <a:lnTo>
                    <a:pt x="176530" y="22860"/>
                  </a:lnTo>
                  <a:lnTo>
                    <a:pt x="167640" y="15240"/>
                  </a:lnTo>
                  <a:lnTo>
                    <a:pt x="157480" y="8890"/>
                  </a:lnTo>
                  <a:lnTo>
                    <a:pt x="146050" y="5080"/>
                  </a:lnTo>
                  <a:lnTo>
                    <a:pt x="133350" y="1270"/>
                  </a:lnTo>
                  <a:lnTo>
                    <a:pt x="120650" y="0"/>
                  </a:lnTo>
                  <a:lnTo>
                    <a:pt x="107950" y="0"/>
                  </a:lnTo>
                  <a:lnTo>
                    <a:pt x="96520" y="1270"/>
                  </a:lnTo>
                  <a:lnTo>
                    <a:pt x="85090" y="2540"/>
                  </a:lnTo>
                  <a:lnTo>
                    <a:pt x="74930" y="6350"/>
                  </a:lnTo>
                  <a:lnTo>
                    <a:pt x="66040" y="11430"/>
                  </a:lnTo>
                  <a:lnTo>
                    <a:pt x="58420" y="16510"/>
                  </a:lnTo>
                  <a:lnTo>
                    <a:pt x="52070" y="24130"/>
                  </a:lnTo>
                  <a:lnTo>
                    <a:pt x="45720" y="31750"/>
                  </a:lnTo>
                  <a:lnTo>
                    <a:pt x="40640" y="40640"/>
                  </a:lnTo>
                  <a:lnTo>
                    <a:pt x="22860" y="76200"/>
                  </a:lnTo>
                  <a:lnTo>
                    <a:pt x="19050" y="88900"/>
                  </a:lnTo>
                  <a:lnTo>
                    <a:pt x="16510" y="102870"/>
                  </a:lnTo>
                  <a:lnTo>
                    <a:pt x="13970" y="116840"/>
                  </a:lnTo>
                  <a:lnTo>
                    <a:pt x="13970" y="129540"/>
                  </a:lnTo>
                  <a:lnTo>
                    <a:pt x="15240" y="143510"/>
                  </a:lnTo>
                  <a:lnTo>
                    <a:pt x="16510" y="157480"/>
                  </a:lnTo>
                  <a:lnTo>
                    <a:pt x="19050" y="170180"/>
                  </a:lnTo>
                  <a:lnTo>
                    <a:pt x="21590" y="182880"/>
                  </a:lnTo>
                  <a:lnTo>
                    <a:pt x="25400" y="194310"/>
                  </a:lnTo>
                  <a:lnTo>
                    <a:pt x="29210" y="204470"/>
                  </a:lnTo>
                  <a:lnTo>
                    <a:pt x="34290" y="213360"/>
                  </a:lnTo>
                  <a:lnTo>
                    <a:pt x="40640" y="220980"/>
                  </a:lnTo>
                  <a:lnTo>
                    <a:pt x="46990" y="229870"/>
                  </a:lnTo>
                  <a:lnTo>
                    <a:pt x="53340" y="237490"/>
                  </a:lnTo>
                  <a:lnTo>
                    <a:pt x="59690" y="245110"/>
                  </a:lnTo>
                  <a:lnTo>
                    <a:pt x="68580" y="250190"/>
                  </a:lnTo>
                  <a:lnTo>
                    <a:pt x="77470" y="255270"/>
                  </a:lnTo>
                  <a:lnTo>
                    <a:pt x="86360" y="260350"/>
                  </a:lnTo>
                  <a:lnTo>
                    <a:pt x="97790" y="264160"/>
                  </a:lnTo>
                  <a:lnTo>
                    <a:pt x="109220" y="269240"/>
                  </a:lnTo>
                  <a:lnTo>
                    <a:pt x="121920" y="273050"/>
                  </a:lnTo>
                  <a:lnTo>
                    <a:pt x="133350" y="273050"/>
                  </a:lnTo>
                  <a:lnTo>
                    <a:pt x="144780" y="270510"/>
                  </a:lnTo>
                  <a:lnTo>
                    <a:pt x="189230" y="2489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5" name="Group 334"/>
          <p:cNvGrpSpPr/>
          <p:nvPr/>
        </p:nvGrpSpPr>
        <p:grpSpPr>
          <a:xfrm>
            <a:off x="6306820" y="7120890"/>
            <a:ext cx="3863341" cy="3083561"/>
            <a:chOff x="6306820" y="7120890"/>
            <a:chExt cx="3863341" cy="3083561"/>
          </a:xfrm>
        </p:grpSpPr>
        <p:sp>
          <p:nvSpPr>
            <p:cNvPr id="269" name="Freeform 268"/>
            <p:cNvSpPr/>
            <p:nvPr/>
          </p:nvSpPr>
          <p:spPr>
            <a:xfrm>
              <a:off x="6306820" y="7120890"/>
              <a:ext cx="410211" cy="548641"/>
            </a:xfrm>
            <a:custGeom>
              <a:avLst/>
              <a:gdLst/>
              <a:ahLst/>
              <a:cxnLst/>
              <a:rect l="0" t="0" r="0" b="0"/>
              <a:pathLst>
                <a:path w="410211" h="548641">
                  <a:moveTo>
                    <a:pt x="0" y="106680"/>
                  </a:moveTo>
                  <a:lnTo>
                    <a:pt x="34290" y="0"/>
                  </a:lnTo>
                  <a:lnTo>
                    <a:pt x="38100" y="0"/>
                  </a:lnTo>
                  <a:lnTo>
                    <a:pt x="41910" y="5080"/>
                  </a:lnTo>
                  <a:lnTo>
                    <a:pt x="45720" y="13970"/>
                  </a:lnTo>
                  <a:lnTo>
                    <a:pt x="48260" y="24130"/>
                  </a:lnTo>
                  <a:lnTo>
                    <a:pt x="52070" y="36830"/>
                  </a:lnTo>
                  <a:lnTo>
                    <a:pt x="59690" y="62230"/>
                  </a:lnTo>
                  <a:lnTo>
                    <a:pt x="66040" y="88900"/>
                  </a:lnTo>
                  <a:lnTo>
                    <a:pt x="68580" y="104140"/>
                  </a:lnTo>
                  <a:lnTo>
                    <a:pt x="69850" y="120650"/>
                  </a:lnTo>
                  <a:lnTo>
                    <a:pt x="71120" y="135890"/>
                  </a:lnTo>
                  <a:lnTo>
                    <a:pt x="73660" y="153670"/>
                  </a:lnTo>
                  <a:lnTo>
                    <a:pt x="76200" y="170180"/>
                  </a:lnTo>
                  <a:lnTo>
                    <a:pt x="78740" y="187960"/>
                  </a:lnTo>
                  <a:lnTo>
                    <a:pt x="80010" y="204470"/>
                  </a:lnTo>
                  <a:lnTo>
                    <a:pt x="81280" y="222250"/>
                  </a:lnTo>
                  <a:lnTo>
                    <a:pt x="82550" y="240030"/>
                  </a:lnTo>
                  <a:lnTo>
                    <a:pt x="83820" y="256540"/>
                  </a:lnTo>
                  <a:lnTo>
                    <a:pt x="86360" y="274320"/>
                  </a:lnTo>
                  <a:lnTo>
                    <a:pt x="88900" y="292100"/>
                  </a:lnTo>
                  <a:lnTo>
                    <a:pt x="91440" y="309880"/>
                  </a:lnTo>
                  <a:lnTo>
                    <a:pt x="92710" y="327660"/>
                  </a:lnTo>
                  <a:lnTo>
                    <a:pt x="92710" y="344170"/>
                  </a:lnTo>
                  <a:lnTo>
                    <a:pt x="93980" y="379730"/>
                  </a:lnTo>
                  <a:lnTo>
                    <a:pt x="93980" y="397510"/>
                  </a:lnTo>
                  <a:lnTo>
                    <a:pt x="95250" y="414020"/>
                  </a:lnTo>
                  <a:lnTo>
                    <a:pt x="97790" y="429260"/>
                  </a:lnTo>
                  <a:lnTo>
                    <a:pt x="100330" y="444500"/>
                  </a:lnTo>
                  <a:lnTo>
                    <a:pt x="101600" y="459740"/>
                  </a:lnTo>
                  <a:lnTo>
                    <a:pt x="102870" y="476250"/>
                  </a:lnTo>
                  <a:lnTo>
                    <a:pt x="104140" y="494030"/>
                  </a:lnTo>
                  <a:lnTo>
                    <a:pt x="106680" y="502920"/>
                  </a:lnTo>
                  <a:lnTo>
                    <a:pt x="110490" y="505460"/>
                  </a:lnTo>
                  <a:lnTo>
                    <a:pt x="115570" y="505460"/>
                  </a:lnTo>
                  <a:lnTo>
                    <a:pt x="121920" y="499110"/>
                  </a:lnTo>
                  <a:lnTo>
                    <a:pt x="128270" y="487680"/>
                  </a:lnTo>
                  <a:lnTo>
                    <a:pt x="140970" y="457200"/>
                  </a:lnTo>
                  <a:lnTo>
                    <a:pt x="154940" y="424180"/>
                  </a:lnTo>
                  <a:lnTo>
                    <a:pt x="160020" y="407670"/>
                  </a:lnTo>
                  <a:lnTo>
                    <a:pt x="165100" y="392430"/>
                  </a:lnTo>
                  <a:lnTo>
                    <a:pt x="170180" y="378460"/>
                  </a:lnTo>
                  <a:lnTo>
                    <a:pt x="173990" y="361950"/>
                  </a:lnTo>
                  <a:lnTo>
                    <a:pt x="185420" y="314960"/>
                  </a:lnTo>
                  <a:lnTo>
                    <a:pt x="189230" y="300990"/>
                  </a:lnTo>
                  <a:lnTo>
                    <a:pt x="195580" y="276860"/>
                  </a:lnTo>
                  <a:lnTo>
                    <a:pt x="203200" y="254000"/>
                  </a:lnTo>
                  <a:lnTo>
                    <a:pt x="207010" y="250190"/>
                  </a:lnTo>
                  <a:lnTo>
                    <a:pt x="210820" y="251460"/>
                  </a:lnTo>
                  <a:lnTo>
                    <a:pt x="213360" y="255270"/>
                  </a:lnTo>
                  <a:lnTo>
                    <a:pt x="215900" y="265430"/>
                  </a:lnTo>
                  <a:lnTo>
                    <a:pt x="217170" y="279400"/>
                  </a:lnTo>
                  <a:lnTo>
                    <a:pt x="218440" y="294640"/>
                  </a:lnTo>
                  <a:lnTo>
                    <a:pt x="219710" y="309880"/>
                  </a:lnTo>
                  <a:lnTo>
                    <a:pt x="219710" y="340360"/>
                  </a:lnTo>
                  <a:lnTo>
                    <a:pt x="220980" y="354330"/>
                  </a:lnTo>
                  <a:lnTo>
                    <a:pt x="223520" y="368300"/>
                  </a:lnTo>
                  <a:lnTo>
                    <a:pt x="226060" y="383540"/>
                  </a:lnTo>
                  <a:lnTo>
                    <a:pt x="227330" y="397510"/>
                  </a:lnTo>
                  <a:lnTo>
                    <a:pt x="228600" y="411480"/>
                  </a:lnTo>
                  <a:lnTo>
                    <a:pt x="229870" y="425450"/>
                  </a:lnTo>
                  <a:lnTo>
                    <a:pt x="232410" y="439420"/>
                  </a:lnTo>
                  <a:lnTo>
                    <a:pt x="237490" y="453390"/>
                  </a:lnTo>
                  <a:lnTo>
                    <a:pt x="246380" y="480060"/>
                  </a:lnTo>
                  <a:lnTo>
                    <a:pt x="255270" y="504190"/>
                  </a:lnTo>
                  <a:lnTo>
                    <a:pt x="261620" y="516890"/>
                  </a:lnTo>
                  <a:lnTo>
                    <a:pt x="269240" y="529590"/>
                  </a:lnTo>
                  <a:lnTo>
                    <a:pt x="276860" y="542290"/>
                  </a:lnTo>
                  <a:lnTo>
                    <a:pt x="287020" y="548640"/>
                  </a:lnTo>
                  <a:lnTo>
                    <a:pt x="295910" y="548640"/>
                  </a:lnTo>
                  <a:lnTo>
                    <a:pt x="306070" y="544830"/>
                  </a:lnTo>
                  <a:lnTo>
                    <a:pt x="313690" y="538480"/>
                  </a:lnTo>
                  <a:lnTo>
                    <a:pt x="326390" y="523240"/>
                  </a:lnTo>
                  <a:lnTo>
                    <a:pt x="331470" y="513080"/>
                  </a:lnTo>
                  <a:lnTo>
                    <a:pt x="344170" y="488950"/>
                  </a:lnTo>
                  <a:lnTo>
                    <a:pt x="350520" y="474980"/>
                  </a:lnTo>
                  <a:lnTo>
                    <a:pt x="355600" y="459740"/>
                  </a:lnTo>
                  <a:lnTo>
                    <a:pt x="359410" y="443230"/>
                  </a:lnTo>
                  <a:lnTo>
                    <a:pt x="361950" y="426720"/>
                  </a:lnTo>
                  <a:lnTo>
                    <a:pt x="364490" y="410210"/>
                  </a:lnTo>
                  <a:lnTo>
                    <a:pt x="365760" y="392430"/>
                  </a:lnTo>
                  <a:lnTo>
                    <a:pt x="368300" y="375920"/>
                  </a:lnTo>
                  <a:lnTo>
                    <a:pt x="370840" y="358140"/>
                  </a:lnTo>
                  <a:lnTo>
                    <a:pt x="375920" y="323850"/>
                  </a:lnTo>
                  <a:lnTo>
                    <a:pt x="382270" y="288290"/>
                  </a:lnTo>
                  <a:lnTo>
                    <a:pt x="384810" y="270510"/>
                  </a:lnTo>
                  <a:lnTo>
                    <a:pt x="386080" y="254000"/>
                  </a:lnTo>
                  <a:lnTo>
                    <a:pt x="387350" y="236220"/>
                  </a:lnTo>
                  <a:lnTo>
                    <a:pt x="388620" y="218440"/>
                  </a:lnTo>
                  <a:lnTo>
                    <a:pt x="391160" y="200660"/>
                  </a:lnTo>
                  <a:lnTo>
                    <a:pt x="397510" y="165100"/>
                  </a:lnTo>
                  <a:lnTo>
                    <a:pt x="400050" y="148590"/>
                  </a:lnTo>
                  <a:lnTo>
                    <a:pt x="410210" y="850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6800850" y="7500620"/>
              <a:ext cx="21591" cy="168911"/>
            </a:xfrm>
            <a:custGeom>
              <a:avLst/>
              <a:gdLst/>
              <a:ahLst/>
              <a:cxnLst/>
              <a:rect l="0" t="0" r="0" b="0"/>
              <a:pathLst>
                <a:path w="21591" h="168911">
                  <a:moveTo>
                    <a:pt x="21590" y="0"/>
                  </a:moveTo>
                  <a:lnTo>
                    <a:pt x="16510" y="22860"/>
                  </a:lnTo>
                  <a:lnTo>
                    <a:pt x="13970" y="34290"/>
                  </a:lnTo>
                  <a:lnTo>
                    <a:pt x="12700" y="45720"/>
                  </a:lnTo>
                  <a:lnTo>
                    <a:pt x="12700" y="58420"/>
                  </a:lnTo>
                  <a:lnTo>
                    <a:pt x="11430" y="73660"/>
                  </a:lnTo>
                  <a:lnTo>
                    <a:pt x="8890" y="88900"/>
                  </a:lnTo>
                  <a:lnTo>
                    <a:pt x="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6874510" y="7216140"/>
              <a:ext cx="11431" cy="1"/>
            </a:xfrm>
            <a:custGeom>
              <a:avLst/>
              <a:gdLst/>
              <a:ahLst/>
              <a:cxnLst/>
              <a:rect l="0" t="0" r="0" b="0"/>
              <a:pathLst>
                <a:path w="11431" h="1">
                  <a:moveTo>
                    <a:pt x="1143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6950710" y="7247890"/>
              <a:ext cx="19051" cy="401321"/>
            </a:xfrm>
            <a:custGeom>
              <a:avLst/>
              <a:gdLst/>
              <a:ahLst/>
              <a:cxnLst/>
              <a:rect l="0" t="0" r="0" b="0"/>
              <a:pathLst>
                <a:path w="19051" h="401321">
                  <a:moveTo>
                    <a:pt x="19050" y="0"/>
                  </a:moveTo>
                  <a:lnTo>
                    <a:pt x="19050" y="175260"/>
                  </a:lnTo>
                  <a:lnTo>
                    <a:pt x="17780" y="194310"/>
                  </a:lnTo>
                  <a:lnTo>
                    <a:pt x="16510" y="213360"/>
                  </a:lnTo>
                  <a:lnTo>
                    <a:pt x="13970" y="233680"/>
                  </a:lnTo>
                  <a:lnTo>
                    <a:pt x="11430" y="252730"/>
                  </a:lnTo>
                  <a:lnTo>
                    <a:pt x="11430" y="271780"/>
                  </a:lnTo>
                  <a:lnTo>
                    <a:pt x="10160" y="289560"/>
                  </a:lnTo>
                  <a:lnTo>
                    <a:pt x="8890" y="308610"/>
                  </a:lnTo>
                  <a:lnTo>
                    <a:pt x="6350" y="326390"/>
                  </a:lnTo>
                  <a:lnTo>
                    <a:pt x="3810" y="344170"/>
                  </a:lnTo>
                  <a:lnTo>
                    <a:pt x="1270" y="360680"/>
                  </a:lnTo>
                  <a:lnTo>
                    <a:pt x="0" y="375920"/>
                  </a:lnTo>
                  <a:lnTo>
                    <a:pt x="0" y="391160"/>
                  </a:lnTo>
                  <a:lnTo>
                    <a:pt x="1270" y="398780"/>
                  </a:lnTo>
                  <a:lnTo>
                    <a:pt x="5080" y="401320"/>
                  </a:lnTo>
                  <a:lnTo>
                    <a:pt x="1905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7096760" y="7258050"/>
              <a:ext cx="10161" cy="431801"/>
            </a:xfrm>
            <a:custGeom>
              <a:avLst/>
              <a:gdLst/>
              <a:ahLst/>
              <a:cxnLst/>
              <a:rect l="0" t="0" r="0" b="0"/>
              <a:pathLst>
                <a:path w="10161" h="431801">
                  <a:moveTo>
                    <a:pt x="0" y="0"/>
                  </a:moveTo>
                  <a:lnTo>
                    <a:pt x="0" y="369570"/>
                  </a:lnTo>
                  <a:lnTo>
                    <a:pt x="0" y="383540"/>
                  </a:lnTo>
                  <a:lnTo>
                    <a:pt x="2540" y="396240"/>
                  </a:lnTo>
                  <a:lnTo>
                    <a:pt x="1016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7212330" y="7437120"/>
              <a:ext cx="31751" cy="232411"/>
            </a:xfrm>
            <a:custGeom>
              <a:avLst/>
              <a:gdLst/>
              <a:ahLst/>
              <a:cxnLst/>
              <a:rect l="0" t="0" r="0" b="0"/>
              <a:pathLst>
                <a:path w="31751" h="232411">
                  <a:moveTo>
                    <a:pt x="31750" y="0"/>
                  </a:moveTo>
                  <a:lnTo>
                    <a:pt x="31750" y="27940"/>
                  </a:lnTo>
                  <a:lnTo>
                    <a:pt x="30480" y="40640"/>
                  </a:lnTo>
                  <a:lnTo>
                    <a:pt x="27940" y="50800"/>
                  </a:lnTo>
                  <a:lnTo>
                    <a:pt x="22860" y="74930"/>
                  </a:lnTo>
                  <a:lnTo>
                    <a:pt x="16510" y="100330"/>
                  </a:lnTo>
                  <a:lnTo>
                    <a:pt x="13970" y="114300"/>
                  </a:lnTo>
                  <a:lnTo>
                    <a:pt x="12700" y="127000"/>
                  </a:lnTo>
                  <a:lnTo>
                    <a:pt x="12700" y="140970"/>
                  </a:lnTo>
                  <a:lnTo>
                    <a:pt x="10160" y="153670"/>
                  </a:lnTo>
                  <a:lnTo>
                    <a:pt x="7620" y="166370"/>
                  </a:lnTo>
                  <a:lnTo>
                    <a:pt x="0" y="232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7296150" y="7321550"/>
              <a:ext cx="31751" cy="21591"/>
            </a:xfrm>
            <a:custGeom>
              <a:avLst/>
              <a:gdLst/>
              <a:ahLst/>
              <a:cxnLst/>
              <a:rect l="0" t="0" r="0" b="0"/>
              <a:pathLst>
                <a:path w="31751" h="21591">
                  <a:moveTo>
                    <a:pt x="0" y="0"/>
                  </a:moveTo>
                  <a:lnTo>
                    <a:pt x="3175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7353300" y="7434580"/>
              <a:ext cx="205741" cy="234951"/>
            </a:xfrm>
            <a:custGeom>
              <a:avLst/>
              <a:gdLst/>
              <a:ahLst/>
              <a:cxnLst/>
              <a:rect l="0" t="0" r="0" b="0"/>
              <a:pathLst>
                <a:path w="205741" h="234951">
                  <a:moveTo>
                    <a:pt x="185420" y="24130"/>
                  </a:moveTo>
                  <a:lnTo>
                    <a:pt x="173990" y="12700"/>
                  </a:lnTo>
                  <a:lnTo>
                    <a:pt x="166370" y="8890"/>
                  </a:lnTo>
                  <a:lnTo>
                    <a:pt x="156210" y="3810"/>
                  </a:lnTo>
                  <a:lnTo>
                    <a:pt x="144780" y="0"/>
                  </a:lnTo>
                  <a:lnTo>
                    <a:pt x="130810" y="1270"/>
                  </a:lnTo>
                  <a:lnTo>
                    <a:pt x="116840" y="5080"/>
                  </a:lnTo>
                  <a:lnTo>
                    <a:pt x="100330" y="11430"/>
                  </a:lnTo>
                  <a:lnTo>
                    <a:pt x="86360" y="19050"/>
                  </a:lnTo>
                  <a:lnTo>
                    <a:pt x="73660" y="27940"/>
                  </a:lnTo>
                  <a:lnTo>
                    <a:pt x="62230" y="36830"/>
                  </a:lnTo>
                  <a:lnTo>
                    <a:pt x="52070" y="48260"/>
                  </a:lnTo>
                  <a:lnTo>
                    <a:pt x="41910" y="59690"/>
                  </a:lnTo>
                  <a:lnTo>
                    <a:pt x="34290" y="72390"/>
                  </a:lnTo>
                  <a:lnTo>
                    <a:pt x="25400" y="85090"/>
                  </a:lnTo>
                  <a:lnTo>
                    <a:pt x="17780" y="99060"/>
                  </a:lnTo>
                  <a:lnTo>
                    <a:pt x="10160" y="113030"/>
                  </a:lnTo>
                  <a:lnTo>
                    <a:pt x="5080" y="125730"/>
                  </a:lnTo>
                  <a:lnTo>
                    <a:pt x="2540" y="139700"/>
                  </a:lnTo>
                  <a:lnTo>
                    <a:pt x="0" y="153670"/>
                  </a:lnTo>
                  <a:lnTo>
                    <a:pt x="0" y="167640"/>
                  </a:lnTo>
                  <a:lnTo>
                    <a:pt x="1270" y="181610"/>
                  </a:lnTo>
                  <a:lnTo>
                    <a:pt x="2540" y="195580"/>
                  </a:lnTo>
                  <a:lnTo>
                    <a:pt x="7620" y="207010"/>
                  </a:lnTo>
                  <a:lnTo>
                    <a:pt x="13970" y="214630"/>
                  </a:lnTo>
                  <a:lnTo>
                    <a:pt x="21590" y="220980"/>
                  </a:lnTo>
                  <a:lnTo>
                    <a:pt x="34290" y="223520"/>
                  </a:lnTo>
                  <a:lnTo>
                    <a:pt x="49530" y="222250"/>
                  </a:lnTo>
                  <a:lnTo>
                    <a:pt x="66040" y="219710"/>
                  </a:lnTo>
                  <a:lnTo>
                    <a:pt x="81280" y="213360"/>
                  </a:lnTo>
                  <a:lnTo>
                    <a:pt x="95250" y="207010"/>
                  </a:lnTo>
                  <a:lnTo>
                    <a:pt x="107950" y="198120"/>
                  </a:lnTo>
                  <a:lnTo>
                    <a:pt x="118110" y="189230"/>
                  </a:lnTo>
                  <a:lnTo>
                    <a:pt x="127000" y="180340"/>
                  </a:lnTo>
                  <a:lnTo>
                    <a:pt x="135890" y="170180"/>
                  </a:lnTo>
                  <a:lnTo>
                    <a:pt x="144780" y="158750"/>
                  </a:lnTo>
                  <a:lnTo>
                    <a:pt x="152400" y="146050"/>
                  </a:lnTo>
                  <a:lnTo>
                    <a:pt x="160020" y="133350"/>
                  </a:lnTo>
                  <a:lnTo>
                    <a:pt x="166370" y="121920"/>
                  </a:lnTo>
                  <a:lnTo>
                    <a:pt x="171450" y="110490"/>
                  </a:lnTo>
                  <a:lnTo>
                    <a:pt x="175260" y="99060"/>
                  </a:lnTo>
                  <a:lnTo>
                    <a:pt x="179070" y="86360"/>
                  </a:lnTo>
                  <a:lnTo>
                    <a:pt x="180340" y="73660"/>
                  </a:lnTo>
                  <a:lnTo>
                    <a:pt x="182880" y="60960"/>
                  </a:lnTo>
                  <a:lnTo>
                    <a:pt x="180340" y="54610"/>
                  </a:lnTo>
                  <a:lnTo>
                    <a:pt x="177800" y="52070"/>
                  </a:lnTo>
                  <a:lnTo>
                    <a:pt x="172720" y="53340"/>
                  </a:lnTo>
                  <a:lnTo>
                    <a:pt x="168910" y="57150"/>
                  </a:lnTo>
                  <a:lnTo>
                    <a:pt x="165100" y="63500"/>
                  </a:lnTo>
                  <a:lnTo>
                    <a:pt x="161290" y="71120"/>
                  </a:lnTo>
                  <a:lnTo>
                    <a:pt x="158750" y="81280"/>
                  </a:lnTo>
                  <a:lnTo>
                    <a:pt x="157480" y="92710"/>
                  </a:lnTo>
                  <a:lnTo>
                    <a:pt x="156210" y="105410"/>
                  </a:lnTo>
                  <a:lnTo>
                    <a:pt x="156210" y="120650"/>
                  </a:lnTo>
                  <a:lnTo>
                    <a:pt x="157480" y="137160"/>
                  </a:lnTo>
                  <a:lnTo>
                    <a:pt x="160020" y="156210"/>
                  </a:lnTo>
                  <a:lnTo>
                    <a:pt x="163830" y="171450"/>
                  </a:lnTo>
                  <a:lnTo>
                    <a:pt x="168910" y="185420"/>
                  </a:lnTo>
                  <a:lnTo>
                    <a:pt x="205740" y="2349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7639050" y="7412990"/>
              <a:ext cx="383541" cy="218441"/>
            </a:xfrm>
            <a:custGeom>
              <a:avLst/>
              <a:gdLst/>
              <a:ahLst/>
              <a:cxnLst/>
              <a:rect l="0" t="0" r="0" b="0"/>
              <a:pathLst>
                <a:path w="383541" h="218441">
                  <a:moveTo>
                    <a:pt x="57150" y="55880"/>
                  </a:moveTo>
                  <a:lnTo>
                    <a:pt x="45720" y="67310"/>
                  </a:lnTo>
                  <a:lnTo>
                    <a:pt x="41910" y="74930"/>
                  </a:lnTo>
                  <a:lnTo>
                    <a:pt x="38100" y="85090"/>
                  </a:lnTo>
                  <a:lnTo>
                    <a:pt x="33020" y="96520"/>
                  </a:lnTo>
                  <a:lnTo>
                    <a:pt x="29210" y="111760"/>
                  </a:lnTo>
                  <a:lnTo>
                    <a:pt x="26670" y="128270"/>
                  </a:lnTo>
                  <a:lnTo>
                    <a:pt x="22860" y="146050"/>
                  </a:lnTo>
                  <a:lnTo>
                    <a:pt x="20320" y="162560"/>
                  </a:lnTo>
                  <a:lnTo>
                    <a:pt x="17780" y="179070"/>
                  </a:lnTo>
                  <a:lnTo>
                    <a:pt x="17780" y="194310"/>
                  </a:lnTo>
                  <a:lnTo>
                    <a:pt x="15240" y="198120"/>
                  </a:lnTo>
                  <a:lnTo>
                    <a:pt x="12700" y="195580"/>
                  </a:lnTo>
                  <a:lnTo>
                    <a:pt x="3810" y="168910"/>
                  </a:lnTo>
                  <a:lnTo>
                    <a:pt x="1270" y="160020"/>
                  </a:lnTo>
                  <a:lnTo>
                    <a:pt x="0" y="148590"/>
                  </a:lnTo>
                  <a:lnTo>
                    <a:pt x="0" y="135890"/>
                  </a:lnTo>
                  <a:lnTo>
                    <a:pt x="1270" y="123190"/>
                  </a:lnTo>
                  <a:lnTo>
                    <a:pt x="3810" y="111760"/>
                  </a:lnTo>
                  <a:lnTo>
                    <a:pt x="6350" y="100330"/>
                  </a:lnTo>
                  <a:lnTo>
                    <a:pt x="8890" y="88900"/>
                  </a:lnTo>
                  <a:lnTo>
                    <a:pt x="15240" y="77470"/>
                  </a:lnTo>
                  <a:lnTo>
                    <a:pt x="21590" y="67310"/>
                  </a:lnTo>
                  <a:lnTo>
                    <a:pt x="30480" y="57150"/>
                  </a:lnTo>
                  <a:lnTo>
                    <a:pt x="40640" y="52070"/>
                  </a:lnTo>
                  <a:lnTo>
                    <a:pt x="52070" y="50800"/>
                  </a:lnTo>
                  <a:lnTo>
                    <a:pt x="64770" y="52070"/>
                  </a:lnTo>
                  <a:lnTo>
                    <a:pt x="74930" y="55880"/>
                  </a:lnTo>
                  <a:lnTo>
                    <a:pt x="83820" y="60960"/>
                  </a:lnTo>
                  <a:lnTo>
                    <a:pt x="92710" y="66040"/>
                  </a:lnTo>
                  <a:lnTo>
                    <a:pt x="99060" y="74930"/>
                  </a:lnTo>
                  <a:lnTo>
                    <a:pt x="105410" y="85090"/>
                  </a:lnTo>
                  <a:lnTo>
                    <a:pt x="110490" y="96520"/>
                  </a:lnTo>
                  <a:lnTo>
                    <a:pt x="115570" y="107950"/>
                  </a:lnTo>
                  <a:lnTo>
                    <a:pt x="123190" y="129540"/>
                  </a:lnTo>
                  <a:lnTo>
                    <a:pt x="127000" y="140970"/>
                  </a:lnTo>
                  <a:lnTo>
                    <a:pt x="130810" y="153670"/>
                  </a:lnTo>
                  <a:lnTo>
                    <a:pt x="134620" y="166370"/>
                  </a:lnTo>
                  <a:lnTo>
                    <a:pt x="138430" y="181610"/>
                  </a:lnTo>
                  <a:lnTo>
                    <a:pt x="146050" y="218440"/>
                  </a:lnTo>
                  <a:lnTo>
                    <a:pt x="146050" y="215900"/>
                  </a:lnTo>
                  <a:lnTo>
                    <a:pt x="144780" y="208280"/>
                  </a:lnTo>
                  <a:lnTo>
                    <a:pt x="144780" y="194310"/>
                  </a:lnTo>
                  <a:lnTo>
                    <a:pt x="146050" y="177800"/>
                  </a:lnTo>
                  <a:lnTo>
                    <a:pt x="147320" y="158750"/>
                  </a:lnTo>
                  <a:lnTo>
                    <a:pt x="149860" y="140970"/>
                  </a:lnTo>
                  <a:lnTo>
                    <a:pt x="153670" y="124460"/>
                  </a:lnTo>
                  <a:lnTo>
                    <a:pt x="156210" y="107950"/>
                  </a:lnTo>
                  <a:lnTo>
                    <a:pt x="162560" y="93980"/>
                  </a:lnTo>
                  <a:lnTo>
                    <a:pt x="168910" y="78740"/>
                  </a:lnTo>
                  <a:lnTo>
                    <a:pt x="177800" y="63500"/>
                  </a:lnTo>
                  <a:lnTo>
                    <a:pt x="186690" y="52070"/>
                  </a:lnTo>
                  <a:lnTo>
                    <a:pt x="195580" y="41910"/>
                  </a:lnTo>
                  <a:lnTo>
                    <a:pt x="205740" y="33020"/>
                  </a:lnTo>
                  <a:lnTo>
                    <a:pt x="215900" y="25400"/>
                  </a:lnTo>
                  <a:lnTo>
                    <a:pt x="226060" y="19050"/>
                  </a:lnTo>
                  <a:lnTo>
                    <a:pt x="236220" y="13970"/>
                  </a:lnTo>
                  <a:lnTo>
                    <a:pt x="247650" y="8890"/>
                  </a:lnTo>
                  <a:lnTo>
                    <a:pt x="257810" y="5080"/>
                  </a:lnTo>
                  <a:lnTo>
                    <a:pt x="267970" y="1270"/>
                  </a:lnTo>
                  <a:lnTo>
                    <a:pt x="278130" y="0"/>
                  </a:lnTo>
                  <a:lnTo>
                    <a:pt x="289560" y="0"/>
                  </a:lnTo>
                  <a:lnTo>
                    <a:pt x="299720" y="1270"/>
                  </a:lnTo>
                  <a:lnTo>
                    <a:pt x="309880" y="3810"/>
                  </a:lnTo>
                  <a:lnTo>
                    <a:pt x="320040" y="8890"/>
                  </a:lnTo>
                  <a:lnTo>
                    <a:pt x="331470" y="13970"/>
                  </a:lnTo>
                  <a:lnTo>
                    <a:pt x="340360" y="24130"/>
                  </a:lnTo>
                  <a:lnTo>
                    <a:pt x="349250" y="38100"/>
                  </a:lnTo>
                  <a:lnTo>
                    <a:pt x="356870" y="54610"/>
                  </a:lnTo>
                  <a:lnTo>
                    <a:pt x="361950" y="72390"/>
                  </a:lnTo>
                  <a:lnTo>
                    <a:pt x="365760" y="91440"/>
                  </a:lnTo>
                  <a:lnTo>
                    <a:pt x="368300" y="111760"/>
                  </a:lnTo>
                  <a:lnTo>
                    <a:pt x="369570" y="129540"/>
                  </a:lnTo>
                  <a:lnTo>
                    <a:pt x="370840" y="146050"/>
                  </a:lnTo>
                  <a:lnTo>
                    <a:pt x="383540" y="1930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8191500" y="7279640"/>
              <a:ext cx="52071" cy="358141"/>
            </a:xfrm>
            <a:custGeom>
              <a:avLst/>
              <a:gdLst/>
              <a:ahLst/>
              <a:cxnLst/>
              <a:rect l="0" t="0" r="0" b="0"/>
              <a:pathLst>
                <a:path w="52071" h="358141">
                  <a:moveTo>
                    <a:pt x="52070" y="0"/>
                  </a:moveTo>
                  <a:lnTo>
                    <a:pt x="31750" y="60960"/>
                  </a:lnTo>
                  <a:lnTo>
                    <a:pt x="26670" y="76200"/>
                  </a:lnTo>
                  <a:lnTo>
                    <a:pt x="19050" y="106680"/>
                  </a:lnTo>
                  <a:lnTo>
                    <a:pt x="13970" y="123190"/>
                  </a:lnTo>
                  <a:lnTo>
                    <a:pt x="7620" y="156210"/>
                  </a:lnTo>
                  <a:lnTo>
                    <a:pt x="5080" y="171450"/>
                  </a:lnTo>
                  <a:lnTo>
                    <a:pt x="2540" y="186690"/>
                  </a:lnTo>
                  <a:lnTo>
                    <a:pt x="1270" y="201930"/>
                  </a:lnTo>
                  <a:lnTo>
                    <a:pt x="1270" y="217170"/>
                  </a:lnTo>
                  <a:lnTo>
                    <a:pt x="0" y="250190"/>
                  </a:lnTo>
                  <a:lnTo>
                    <a:pt x="1270" y="269240"/>
                  </a:lnTo>
                  <a:lnTo>
                    <a:pt x="2540" y="288290"/>
                  </a:lnTo>
                  <a:lnTo>
                    <a:pt x="2032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8086090" y="7227570"/>
              <a:ext cx="354331" cy="189231"/>
            </a:xfrm>
            <a:custGeom>
              <a:avLst/>
              <a:gdLst/>
              <a:ahLst/>
              <a:cxnLst/>
              <a:rect l="0" t="0" r="0" b="0"/>
              <a:pathLst>
                <a:path w="354331" h="189231">
                  <a:moveTo>
                    <a:pt x="0" y="10160"/>
                  </a:moveTo>
                  <a:lnTo>
                    <a:pt x="27940" y="3810"/>
                  </a:lnTo>
                  <a:lnTo>
                    <a:pt x="41910" y="2540"/>
                  </a:lnTo>
                  <a:lnTo>
                    <a:pt x="57150" y="1270"/>
                  </a:lnTo>
                  <a:lnTo>
                    <a:pt x="73660" y="1270"/>
                  </a:lnTo>
                  <a:lnTo>
                    <a:pt x="106680" y="0"/>
                  </a:lnTo>
                  <a:lnTo>
                    <a:pt x="123190" y="0"/>
                  </a:lnTo>
                  <a:lnTo>
                    <a:pt x="142240" y="1270"/>
                  </a:lnTo>
                  <a:lnTo>
                    <a:pt x="161290" y="2540"/>
                  </a:lnTo>
                  <a:lnTo>
                    <a:pt x="181610" y="5080"/>
                  </a:lnTo>
                  <a:lnTo>
                    <a:pt x="200660" y="7620"/>
                  </a:lnTo>
                  <a:lnTo>
                    <a:pt x="237490" y="13970"/>
                  </a:lnTo>
                  <a:lnTo>
                    <a:pt x="254000" y="17780"/>
                  </a:lnTo>
                  <a:lnTo>
                    <a:pt x="284480" y="24130"/>
                  </a:lnTo>
                  <a:lnTo>
                    <a:pt x="298450" y="29210"/>
                  </a:lnTo>
                  <a:lnTo>
                    <a:pt x="311150" y="34290"/>
                  </a:lnTo>
                  <a:lnTo>
                    <a:pt x="323850" y="40640"/>
                  </a:lnTo>
                  <a:lnTo>
                    <a:pt x="334010" y="46990"/>
                  </a:lnTo>
                  <a:lnTo>
                    <a:pt x="342900" y="53340"/>
                  </a:lnTo>
                  <a:lnTo>
                    <a:pt x="351790" y="59690"/>
                  </a:lnTo>
                  <a:lnTo>
                    <a:pt x="354330" y="68580"/>
                  </a:lnTo>
                  <a:lnTo>
                    <a:pt x="354330" y="80010"/>
                  </a:lnTo>
                  <a:lnTo>
                    <a:pt x="351790" y="91440"/>
                  </a:lnTo>
                  <a:lnTo>
                    <a:pt x="345440" y="102870"/>
                  </a:lnTo>
                  <a:lnTo>
                    <a:pt x="336550" y="114300"/>
                  </a:lnTo>
                  <a:lnTo>
                    <a:pt x="326390" y="124460"/>
                  </a:lnTo>
                  <a:lnTo>
                    <a:pt x="313690" y="133350"/>
                  </a:lnTo>
                  <a:lnTo>
                    <a:pt x="298450" y="139700"/>
                  </a:lnTo>
                  <a:lnTo>
                    <a:pt x="266700" y="152400"/>
                  </a:lnTo>
                  <a:lnTo>
                    <a:pt x="228600" y="165100"/>
                  </a:lnTo>
                  <a:lnTo>
                    <a:pt x="209550" y="170180"/>
                  </a:lnTo>
                  <a:lnTo>
                    <a:pt x="190500" y="175260"/>
                  </a:lnTo>
                  <a:lnTo>
                    <a:pt x="172720" y="180340"/>
                  </a:lnTo>
                  <a:lnTo>
                    <a:pt x="154940" y="182880"/>
                  </a:lnTo>
                  <a:lnTo>
                    <a:pt x="137160" y="185420"/>
                  </a:lnTo>
                  <a:lnTo>
                    <a:pt x="8382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8341360" y="7373620"/>
              <a:ext cx="176531" cy="255271"/>
            </a:xfrm>
            <a:custGeom>
              <a:avLst/>
              <a:gdLst/>
              <a:ahLst/>
              <a:cxnLst/>
              <a:rect l="0" t="0" r="0" b="0"/>
              <a:pathLst>
                <a:path w="176531" h="255271">
                  <a:moveTo>
                    <a:pt x="7620" y="158750"/>
                  </a:moveTo>
                  <a:lnTo>
                    <a:pt x="24130" y="153670"/>
                  </a:lnTo>
                  <a:lnTo>
                    <a:pt x="34290" y="147320"/>
                  </a:lnTo>
                  <a:lnTo>
                    <a:pt x="45720" y="140970"/>
                  </a:lnTo>
                  <a:lnTo>
                    <a:pt x="57150" y="133350"/>
                  </a:lnTo>
                  <a:lnTo>
                    <a:pt x="67310" y="124460"/>
                  </a:lnTo>
                  <a:lnTo>
                    <a:pt x="77470" y="118110"/>
                  </a:lnTo>
                  <a:lnTo>
                    <a:pt x="85090" y="110490"/>
                  </a:lnTo>
                  <a:lnTo>
                    <a:pt x="93980" y="102870"/>
                  </a:lnTo>
                  <a:lnTo>
                    <a:pt x="109220" y="88900"/>
                  </a:lnTo>
                  <a:lnTo>
                    <a:pt x="115570" y="80010"/>
                  </a:lnTo>
                  <a:lnTo>
                    <a:pt x="123190" y="71120"/>
                  </a:lnTo>
                  <a:lnTo>
                    <a:pt x="130810" y="62230"/>
                  </a:lnTo>
                  <a:lnTo>
                    <a:pt x="135890" y="52070"/>
                  </a:lnTo>
                  <a:lnTo>
                    <a:pt x="140970" y="41910"/>
                  </a:lnTo>
                  <a:lnTo>
                    <a:pt x="146050" y="31750"/>
                  </a:lnTo>
                  <a:lnTo>
                    <a:pt x="146050" y="22860"/>
                  </a:lnTo>
                  <a:lnTo>
                    <a:pt x="142240" y="13970"/>
                  </a:lnTo>
                  <a:lnTo>
                    <a:pt x="135890" y="6350"/>
                  </a:lnTo>
                  <a:lnTo>
                    <a:pt x="125730" y="2540"/>
                  </a:lnTo>
                  <a:lnTo>
                    <a:pt x="113030" y="0"/>
                  </a:lnTo>
                  <a:lnTo>
                    <a:pt x="99060" y="0"/>
                  </a:lnTo>
                  <a:lnTo>
                    <a:pt x="87630" y="2540"/>
                  </a:lnTo>
                  <a:lnTo>
                    <a:pt x="77470" y="6350"/>
                  </a:lnTo>
                  <a:lnTo>
                    <a:pt x="68580" y="11430"/>
                  </a:lnTo>
                  <a:lnTo>
                    <a:pt x="59690" y="19050"/>
                  </a:lnTo>
                  <a:lnTo>
                    <a:pt x="52070" y="26670"/>
                  </a:lnTo>
                  <a:lnTo>
                    <a:pt x="44450" y="35560"/>
                  </a:lnTo>
                  <a:lnTo>
                    <a:pt x="36830" y="45720"/>
                  </a:lnTo>
                  <a:lnTo>
                    <a:pt x="29210" y="58420"/>
                  </a:lnTo>
                  <a:lnTo>
                    <a:pt x="21590" y="69850"/>
                  </a:lnTo>
                  <a:lnTo>
                    <a:pt x="16510" y="83820"/>
                  </a:lnTo>
                  <a:lnTo>
                    <a:pt x="11430" y="96520"/>
                  </a:lnTo>
                  <a:lnTo>
                    <a:pt x="6350" y="110490"/>
                  </a:lnTo>
                  <a:lnTo>
                    <a:pt x="3810" y="125730"/>
                  </a:lnTo>
                  <a:lnTo>
                    <a:pt x="1270" y="140970"/>
                  </a:lnTo>
                  <a:lnTo>
                    <a:pt x="0" y="157480"/>
                  </a:lnTo>
                  <a:lnTo>
                    <a:pt x="0" y="171450"/>
                  </a:lnTo>
                  <a:lnTo>
                    <a:pt x="1270" y="185420"/>
                  </a:lnTo>
                  <a:lnTo>
                    <a:pt x="3810" y="196850"/>
                  </a:lnTo>
                  <a:lnTo>
                    <a:pt x="7620" y="209550"/>
                  </a:lnTo>
                  <a:lnTo>
                    <a:pt x="12700" y="219710"/>
                  </a:lnTo>
                  <a:lnTo>
                    <a:pt x="17780" y="231140"/>
                  </a:lnTo>
                  <a:lnTo>
                    <a:pt x="25400" y="240030"/>
                  </a:lnTo>
                  <a:lnTo>
                    <a:pt x="33020" y="246380"/>
                  </a:lnTo>
                  <a:lnTo>
                    <a:pt x="41910" y="252730"/>
                  </a:lnTo>
                  <a:lnTo>
                    <a:pt x="52070" y="255270"/>
                  </a:lnTo>
                  <a:lnTo>
                    <a:pt x="62230" y="255270"/>
                  </a:lnTo>
                  <a:lnTo>
                    <a:pt x="72390" y="255270"/>
                  </a:lnTo>
                  <a:lnTo>
                    <a:pt x="83820" y="252730"/>
                  </a:lnTo>
                  <a:lnTo>
                    <a:pt x="95250" y="251460"/>
                  </a:lnTo>
                  <a:lnTo>
                    <a:pt x="107950" y="248920"/>
                  </a:lnTo>
                  <a:lnTo>
                    <a:pt x="121920" y="243840"/>
                  </a:lnTo>
                  <a:lnTo>
                    <a:pt x="134620" y="238760"/>
                  </a:lnTo>
                  <a:lnTo>
                    <a:pt x="176530" y="222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8557260" y="7405370"/>
              <a:ext cx="160021" cy="242571"/>
            </a:xfrm>
            <a:custGeom>
              <a:avLst/>
              <a:gdLst/>
              <a:ahLst/>
              <a:cxnLst/>
              <a:rect l="0" t="0" r="0" b="0"/>
              <a:pathLst>
                <a:path w="160021" h="242571">
                  <a:moveTo>
                    <a:pt x="44450" y="0"/>
                  </a:moveTo>
                  <a:lnTo>
                    <a:pt x="33020" y="22860"/>
                  </a:lnTo>
                  <a:lnTo>
                    <a:pt x="29210" y="35560"/>
                  </a:lnTo>
                  <a:lnTo>
                    <a:pt x="24130" y="49530"/>
                  </a:lnTo>
                  <a:lnTo>
                    <a:pt x="20320" y="64770"/>
                  </a:lnTo>
                  <a:lnTo>
                    <a:pt x="17780" y="82550"/>
                  </a:lnTo>
                  <a:lnTo>
                    <a:pt x="16510" y="100330"/>
                  </a:lnTo>
                  <a:lnTo>
                    <a:pt x="15240" y="119380"/>
                  </a:lnTo>
                  <a:lnTo>
                    <a:pt x="13970" y="157480"/>
                  </a:lnTo>
                  <a:lnTo>
                    <a:pt x="13970" y="175260"/>
                  </a:lnTo>
                  <a:lnTo>
                    <a:pt x="11430" y="184150"/>
                  </a:lnTo>
                  <a:lnTo>
                    <a:pt x="7620" y="189230"/>
                  </a:lnTo>
                  <a:lnTo>
                    <a:pt x="2540" y="189230"/>
                  </a:lnTo>
                  <a:lnTo>
                    <a:pt x="0" y="181610"/>
                  </a:lnTo>
                  <a:lnTo>
                    <a:pt x="0" y="167640"/>
                  </a:lnTo>
                  <a:lnTo>
                    <a:pt x="0" y="151130"/>
                  </a:lnTo>
                  <a:lnTo>
                    <a:pt x="2540" y="135890"/>
                  </a:lnTo>
                  <a:lnTo>
                    <a:pt x="5080" y="121920"/>
                  </a:lnTo>
                  <a:lnTo>
                    <a:pt x="10160" y="96520"/>
                  </a:lnTo>
                  <a:lnTo>
                    <a:pt x="16510" y="69850"/>
                  </a:lnTo>
                  <a:lnTo>
                    <a:pt x="21590" y="58420"/>
                  </a:lnTo>
                  <a:lnTo>
                    <a:pt x="26670" y="48260"/>
                  </a:lnTo>
                  <a:lnTo>
                    <a:pt x="33020" y="39370"/>
                  </a:lnTo>
                  <a:lnTo>
                    <a:pt x="40640" y="30480"/>
                  </a:lnTo>
                  <a:lnTo>
                    <a:pt x="48260" y="20320"/>
                  </a:lnTo>
                  <a:lnTo>
                    <a:pt x="58420" y="10160"/>
                  </a:lnTo>
                  <a:lnTo>
                    <a:pt x="68580" y="5080"/>
                  </a:lnTo>
                  <a:lnTo>
                    <a:pt x="80010" y="2540"/>
                  </a:lnTo>
                  <a:lnTo>
                    <a:pt x="92710" y="1270"/>
                  </a:lnTo>
                  <a:lnTo>
                    <a:pt x="104140" y="5080"/>
                  </a:lnTo>
                  <a:lnTo>
                    <a:pt x="113030" y="10160"/>
                  </a:lnTo>
                  <a:lnTo>
                    <a:pt x="121920" y="17780"/>
                  </a:lnTo>
                  <a:lnTo>
                    <a:pt x="128270" y="25400"/>
                  </a:lnTo>
                  <a:lnTo>
                    <a:pt x="134620" y="35560"/>
                  </a:lnTo>
                  <a:lnTo>
                    <a:pt x="139700" y="44450"/>
                  </a:lnTo>
                  <a:lnTo>
                    <a:pt x="143510" y="55880"/>
                  </a:lnTo>
                  <a:lnTo>
                    <a:pt x="144780" y="67310"/>
                  </a:lnTo>
                  <a:lnTo>
                    <a:pt x="147320" y="80010"/>
                  </a:lnTo>
                  <a:lnTo>
                    <a:pt x="148590" y="93980"/>
                  </a:lnTo>
                  <a:lnTo>
                    <a:pt x="151130" y="106680"/>
                  </a:lnTo>
                  <a:lnTo>
                    <a:pt x="154940" y="120650"/>
                  </a:lnTo>
                  <a:lnTo>
                    <a:pt x="156210" y="134620"/>
                  </a:lnTo>
                  <a:lnTo>
                    <a:pt x="157480" y="148590"/>
                  </a:lnTo>
                  <a:lnTo>
                    <a:pt x="158750" y="162560"/>
                  </a:lnTo>
                  <a:lnTo>
                    <a:pt x="160020" y="190500"/>
                  </a:lnTo>
                  <a:lnTo>
                    <a:pt x="16002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8776970" y="7410450"/>
              <a:ext cx="242571" cy="259081"/>
            </a:xfrm>
            <a:custGeom>
              <a:avLst/>
              <a:gdLst/>
              <a:ahLst/>
              <a:cxnLst/>
              <a:rect l="0" t="0" r="0" b="0"/>
              <a:pathLst>
                <a:path w="242571" h="259081">
                  <a:moveTo>
                    <a:pt x="55880" y="48260"/>
                  </a:moveTo>
                  <a:lnTo>
                    <a:pt x="45720" y="64770"/>
                  </a:lnTo>
                  <a:lnTo>
                    <a:pt x="39370" y="76200"/>
                  </a:lnTo>
                  <a:lnTo>
                    <a:pt x="33020" y="88900"/>
                  </a:lnTo>
                  <a:lnTo>
                    <a:pt x="26670" y="102870"/>
                  </a:lnTo>
                  <a:lnTo>
                    <a:pt x="21590" y="118110"/>
                  </a:lnTo>
                  <a:lnTo>
                    <a:pt x="16510" y="132080"/>
                  </a:lnTo>
                  <a:lnTo>
                    <a:pt x="5080" y="171450"/>
                  </a:lnTo>
                  <a:lnTo>
                    <a:pt x="0" y="186690"/>
                  </a:lnTo>
                  <a:lnTo>
                    <a:pt x="1270" y="182880"/>
                  </a:lnTo>
                  <a:lnTo>
                    <a:pt x="13970" y="143510"/>
                  </a:lnTo>
                  <a:lnTo>
                    <a:pt x="21590" y="129540"/>
                  </a:lnTo>
                  <a:lnTo>
                    <a:pt x="29210" y="115570"/>
                  </a:lnTo>
                  <a:lnTo>
                    <a:pt x="38100" y="104140"/>
                  </a:lnTo>
                  <a:lnTo>
                    <a:pt x="48260" y="92710"/>
                  </a:lnTo>
                  <a:lnTo>
                    <a:pt x="58420" y="81280"/>
                  </a:lnTo>
                  <a:lnTo>
                    <a:pt x="67310" y="69850"/>
                  </a:lnTo>
                  <a:lnTo>
                    <a:pt x="88900" y="48260"/>
                  </a:lnTo>
                  <a:lnTo>
                    <a:pt x="99060" y="38100"/>
                  </a:lnTo>
                  <a:lnTo>
                    <a:pt x="109220" y="27940"/>
                  </a:lnTo>
                  <a:lnTo>
                    <a:pt x="119380" y="20320"/>
                  </a:lnTo>
                  <a:lnTo>
                    <a:pt x="130810" y="11430"/>
                  </a:lnTo>
                  <a:lnTo>
                    <a:pt x="143510" y="6350"/>
                  </a:lnTo>
                  <a:lnTo>
                    <a:pt x="157480" y="2540"/>
                  </a:lnTo>
                  <a:lnTo>
                    <a:pt x="172720" y="0"/>
                  </a:lnTo>
                  <a:lnTo>
                    <a:pt x="186690" y="2540"/>
                  </a:lnTo>
                  <a:lnTo>
                    <a:pt x="199390" y="6350"/>
                  </a:lnTo>
                  <a:lnTo>
                    <a:pt x="210820" y="13970"/>
                  </a:lnTo>
                  <a:lnTo>
                    <a:pt x="220980" y="25400"/>
                  </a:lnTo>
                  <a:lnTo>
                    <a:pt x="227330" y="39370"/>
                  </a:lnTo>
                  <a:lnTo>
                    <a:pt x="233680" y="57150"/>
                  </a:lnTo>
                  <a:lnTo>
                    <a:pt x="237490" y="72390"/>
                  </a:lnTo>
                  <a:lnTo>
                    <a:pt x="240030" y="87630"/>
                  </a:lnTo>
                  <a:lnTo>
                    <a:pt x="242570" y="102870"/>
                  </a:lnTo>
                  <a:lnTo>
                    <a:pt x="242570" y="116840"/>
                  </a:lnTo>
                  <a:lnTo>
                    <a:pt x="241300" y="132080"/>
                  </a:lnTo>
                  <a:lnTo>
                    <a:pt x="236220" y="162560"/>
                  </a:lnTo>
                  <a:lnTo>
                    <a:pt x="231140" y="199390"/>
                  </a:lnTo>
                  <a:lnTo>
                    <a:pt x="226060" y="214630"/>
                  </a:lnTo>
                  <a:lnTo>
                    <a:pt x="220980" y="227330"/>
                  </a:lnTo>
                  <a:lnTo>
                    <a:pt x="204470" y="2590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6370320" y="7679690"/>
              <a:ext cx="2505711" cy="125731"/>
            </a:xfrm>
            <a:custGeom>
              <a:avLst/>
              <a:gdLst/>
              <a:ahLst/>
              <a:cxnLst/>
              <a:rect l="0" t="0" r="0" b="0"/>
              <a:pathLst>
                <a:path w="2505711" h="125731">
                  <a:moveTo>
                    <a:pt x="0" y="95250"/>
                  </a:moveTo>
                  <a:lnTo>
                    <a:pt x="10160" y="105410"/>
                  </a:lnTo>
                  <a:lnTo>
                    <a:pt x="21590" y="109220"/>
                  </a:lnTo>
                  <a:lnTo>
                    <a:pt x="57150" y="113030"/>
                  </a:lnTo>
                  <a:lnTo>
                    <a:pt x="110490" y="109220"/>
                  </a:lnTo>
                  <a:lnTo>
                    <a:pt x="184150" y="106680"/>
                  </a:lnTo>
                  <a:lnTo>
                    <a:pt x="445770" y="105410"/>
                  </a:lnTo>
                  <a:lnTo>
                    <a:pt x="494030" y="107950"/>
                  </a:lnTo>
                  <a:lnTo>
                    <a:pt x="519430" y="110490"/>
                  </a:lnTo>
                  <a:lnTo>
                    <a:pt x="571500" y="113030"/>
                  </a:lnTo>
                  <a:lnTo>
                    <a:pt x="624840" y="115570"/>
                  </a:lnTo>
                  <a:lnTo>
                    <a:pt x="650240" y="118110"/>
                  </a:lnTo>
                  <a:lnTo>
                    <a:pt x="675640" y="120650"/>
                  </a:lnTo>
                  <a:lnTo>
                    <a:pt x="731520" y="124460"/>
                  </a:lnTo>
                  <a:lnTo>
                    <a:pt x="789940" y="125730"/>
                  </a:lnTo>
                  <a:lnTo>
                    <a:pt x="848360" y="125730"/>
                  </a:lnTo>
                  <a:lnTo>
                    <a:pt x="904240" y="123190"/>
                  </a:lnTo>
                  <a:lnTo>
                    <a:pt x="961390" y="118110"/>
                  </a:lnTo>
                  <a:lnTo>
                    <a:pt x="1320800" y="81280"/>
                  </a:lnTo>
                  <a:lnTo>
                    <a:pt x="1355090" y="76200"/>
                  </a:lnTo>
                  <a:lnTo>
                    <a:pt x="1457960" y="59690"/>
                  </a:lnTo>
                  <a:lnTo>
                    <a:pt x="1524000" y="50800"/>
                  </a:lnTo>
                  <a:lnTo>
                    <a:pt x="1555750" y="48260"/>
                  </a:lnTo>
                  <a:lnTo>
                    <a:pt x="1651000" y="43180"/>
                  </a:lnTo>
                  <a:lnTo>
                    <a:pt x="1709420" y="36830"/>
                  </a:lnTo>
                  <a:lnTo>
                    <a:pt x="1767840" y="34290"/>
                  </a:lnTo>
                  <a:lnTo>
                    <a:pt x="1823720" y="33020"/>
                  </a:lnTo>
                  <a:lnTo>
                    <a:pt x="2094230" y="31750"/>
                  </a:lnTo>
                  <a:lnTo>
                    <a:pt x="2136140" y="27940"/>
                  </a:lnTo>
                  <a:lnTo>
                    <a:pt x="2157730" y="25400"/>
                  </a:lnTo>
                  <a:lnTo>
                    <a:pt x="2214880" y="22860"/>
                  </a:lnTo>
                  <a:lnTo>
                    <a:pt x="2280920" y="21590"/>
                  </a:lnTo>
                  <a:lnTo>
                    <a:pt x="2355850" y="17780"/>
                  </a:lnTo>
                  <a:lnTo>
                    <a:pt x="2374900" y="15240"/>
                  </a:lnTo>
                  <a:lnTo>
                    <a:pt x="2428240" y="11430"/>
                  </a:lnTo>
                  <a:lnTo>
                    <a:pt x="2459990" y="11430"/>
                  </a:lnTo>
                  <a:lnTo>
                    <a:pt x="25057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6812280" y="7887970"/>
              <a:ext cx="462281" cy="283211"/>
            </a:xfrm>
            <a:custGeom>
              <a:avLst/>
              <a:gdLst/>
              <a:ahLst/>
              <a:cxnLst/>
              <a:rect l="0" t="0" r="0" b="0"/>
              <a:pathLst>
                <a:path w="462281" h="283211">
                  <a:moveTo>
                    <a:pt x="0" y="96520"/>
                  </a:moveTo>
                  <a:lnTo>
                    <a:pt x="67310" y="96520"/>
                  </a:lnTo>
                  <a:lnTo>
                    <a:pt x="82550" y="95250"/>
                  </a:lnTo>
                  <a:lnTo>
                    <a:pt x="97790" y="93980"/>
                  </a:lnTo>
                  <a:lnTo>
                    <a:pt x="114300" y="91440"/>
                  </a:lnTo>
                  <a:lnTo>
                    <a:pt x="129540" y="88900"/>
                  </a:lnTo>
                  <a:lnTo>
                    <a:pt x="144780" y="85090"/>
                  </a:lnTo>
                  <a:lnTo>
                    <a:pt x="160020" y="82550"/>
                  </a:lnTo>
                  <a:lnTo>
                    <a:pt x="171450" y="76200"/>
                  </a:lnTo>
                  <a:lnTo>
                    <a:pt x="182880" y="66040"/>
                  </a:lnTo>
                  <a:lnTo>
                    <a:pt x="191770" y="55880"/>
                  </a:lnTo>
                  <a:lnTo>
                    <a:pt x="196850" y="44450"/>
                  </a:lnTo>
                  <a:lnTo>
                    <a:pt x="199390" y="34290"/>
                  </a:lnTo>
                  <a:lnTo>
                    <a:pt x="199390" y="24130"/>
                  </a:lnTo>
                  <a:lnTo>
                    <a:pt x="195580" y="15240"/>
                  </a:lnTo>
                  <a:lnTo>
                    <a:pt x="190500" y="8890"/>
                  </a:lnTo>
                  <a:lnTo>
                    <a:pt x="182880" y="2540"/>
                  </a:lnTo>
                  <a:lnTo>
                    <a:pt x="173990" y="0"/>
                  </a:lnTo>
                  <a:lnTo>
                    <a:pt x="165100" y="0"/>
                  </a:lnTo>
                  <a:lnTo>
                    <a:pt x="156210" y="1270"/>
                  </a:lnTo>
                  <a:lnTo>
                    <a:pt x="146050" y="2540"/>
                  </a:lnTo>
                  <a:lnTo>
                    <a:pt x="135890" y="5080"/>
                  </a:lnTo>
                  <a:lnTo>
                    <a:pt x="125730" y="7620"/>
                  </a:lnTo>
                  <a:lnTo>
                    <a:pt x="115570" y="12700"/>
                  </a:lnTo>
                  <a:lnTo>
                    <a:pt x="104140" y="20320"/>
                  </a:lnTo>
                  <a:lnTo>
                    <a:pt x="93980" y="27940"/>
                  </a:lnTo>
                  <a:lnTo>
                    <a:pt x="85090" y="38100"/>
                  </a:lnTo>
                  <a:lnTo>
                    <a:pt x="76200" y="49530"/>
                  </a:lnTo>
                  <a:lnTo>
                    <a:pt x="68580" y="62230"/>
                  </a:lnTo>
                  <a:lnTo>
                    <a:pt x="59690" y="74930"/>
                  </a:lnTo>
                  <a:lnTo>
                    <a:pt x="40640" y="101600"/>
                  </a:lnTo>
                  <a:lnTo>
                    <a:pt x="31750" y="115570"/>
                  </a:lnTo>
                  <a:lnTo>
                    <a:pt x="22860" y="129540"/>
                  </a:lnTo>
                  <a:lnTo>
                    <a:pt x="15240" y="143510"/>
                  </a:lnTo>
                  <a:lnTo>
                    <a:pt x="10160" y="157480"/>
                  </a:lnTo>
                  <a:lnTo>
                    <a:pt x="6350" y="171450"/>
                  </a:lnTo>
                  <a:lnTo>
                    <a:pt x="3810" y="185420"/>
                  </a:lnTo>
                  <a:lnTo>
                    <a:pt x="5080" y="200660"/>
                  </a:lnTo>
                  <a:lnTo>
                    <a:pt x="7620" y="219710"/>
                  </a:lnTo>
                  <a:lnTo>
                    <a:pt x="12700" y="237490"/>
                  </a:lnTo>
                  <a:lnTo>
                    <a:pt x="20320" y="251460"/>
                  </a:lnTo>
                  <a:lnTo>
                    <a:pt x="33020" y="262890"/>
                  </a:lnTo>
                  <a:lnTo>
                    <a:pt x="45720" y="270510"/>
                  </a:lnTo>
                  <a:lnTo>
                    <a:pt x="58420" y="274320"/>
                  </a:lnTo>
                  <a:lnTo>
                    <a:pt x="71120" y="276860"/>
                  </a:lnTo>
                  <a:lnTo>
                    <a:pt x="82550" y="275590"/>
                  </a:lnTo>
                  <a:lnTo>
                    <a:pt x="93980" y="274320"/>
                  </a:lnTo>
                  <a:lnTo>
                    <a:pt x="106680" y="269240"/>
                  </a:lnTo>
                  <a:lnTo>
                    <a:pt x="120650" y="265430"/>
                  </a:lnTo>
                  <a:lnTo>
                    <a:pt x="133350" y="256540"/>
                  </a:lnTo>
                  <a:lnTo>
                    <a:pt x="144780" y="246380"/>
                  </a:lnTo>
                  <a:lnTo>
                    <a:pt x="189230" y="203200"/>
                  </a:lnTo>
                  <a:lnTo>
                    <a:pt x="198120" y="190500"/>
                  </a:lnTo>
                  <a:lnTo>
                    <a:pt x="207010" y="177800"/>
                  </a:lnTo>
                  <a:lnTo>
                    <a:pt x="214630" y="165100"/>
                  </a:lnTo>
                  <a:lnTo>
                    <a:pt x="220980" y="153670"/>
                  </a:lnTo>
                  <a:lnTo>
                    <a:pt x="227330" y="140970"/>
                  </a:lnTo>
                  <a:lnTo>
                    <a:pt x="232410" y="129540"/>
                  </a:lnTo>
                  <a:lnTo>
                    <a:pt x="234950" y="115570"/>
                  </a:lnTo>
                  <a:lnTo>
                    <a:pt x="237490" y="99060"/>
                  </a:lnTo>
                  <a:lnTo>
                    <a:pt x="238760" y="81280"/>
                  </a:lnTo>
                  <a:lnTo>
                    <a:pt x="237490" y="72390"/>
                  </a:lnTo>
                  <a:lnTo>
                    <a:pt x="233680" y="69850"/>
                  </a:lnTo>
                  <a:lnTo>
                    <a:pt x="229870" y="72390"/>
                  </a:lnTo>
                  <a:lnTo>
                    <a:pt x="227330" y="80010"/>
                  </a:lnTo>
                  <a:lnTo>
                    <a:pt x="224790" y="92710"/>
                  </a:lnTo>
                  <a:lnTo>
                    <a:pt x="223520" y="107950"/>
                  </a:lnTo>
                  <a:lnTo>
                    <a:pt x="222250" y="123190"/>
                  </a:lnTo>
                  <a:lnTo>
                    <a:pt x="220980" y="152400"/>
                  </a:lnTo>
                  <a:lnTo>
                    <a:pt x="222250" y="166370"/>
                  </a:lnTo>
                  <a:lnTo>
                    <a:pt x="224790" y="180340"/>
                  </a:lnTo>
                  <a:lnTo>
                    <a:pt x="226060" y="195580"/>
                  </a:lnTo>
                  <a:lnTo>
                    <a:pt x="229870" y="209550"/>
                  </a:lnTo>
                  <a:lnTo>
                    <a:pt x="234950" y="237490"/>
                  </a:lnTo>
                  <a:lnTo>
                    <a:pt x="245110" y="279400"/>
                  </a:lnTo>
                  <a:lnTo>
                    <a:pt x="247650" y="283210"/>
                  </a:lnTo>
                  <a:lnTo>
                    <a:pt x="248920" y="279400"/>
                  </a:lnTo>
                  <a:lnTo>
                    <a:pt x="252730" y="257810"/>
                  </a:lnTo>
                  <a:lnTo>
                    <a:pt x="257810" y="220980"/>
                  </a:lnTo>
                  <a:lnTo>
                    <a:pt x="260350" y="203200"/>
                  </a:lnTo>
                  <a:lnTo>
                    <a:pt x="264160" y="186690"/>
                  </a:lnTo>
                  <a:lnTo>
                    <a:pt x="266700" y="170180"/>
                  </a:lnTo>
                  <a:lnTo>
                    <a:pt x="271780" y="157480"/>
                  </a:lnTo>
                  <a:lnTo>
                    <a:pt x="276860" y="147320"/>
                  </a:lnTo>
                  <a:lnTo>
                    <a:pt x="288290" y="127000"/>
                  </a:lnTo>
                  <a:lnTo>
                    <a:pt x="302260" y="106680"/>
                  </a:lnTo>
                  <a:lnTo>
                    <a:pt x="309880" y="99060"/>
                  </a:lnTo>
                  <a:lnTo>
                    <a:pt x="318770" y="92710"/>
                  </a:lnTo>
                  <a:lnTo>
                    <a:pt x="328930" y="87630"/>
                  </a:lnTo>
                  <a:lnTo>
                    <a:pt x="340360" y="85090"/>
                  </a:lnTo>
                  <a:lnTo>
                    <a:pt x="354330" y="83820"/>
                  </a:lnTo>
                  <a:lnTo>
                    <a:pt x="369570" y="85090"/>
                  </a:lnTo>
                  <a:lnTo>
                    <a:pt x="382270" y="88900"/>
                  </a:lnTo>
                  <a:lnTo>
                    <a:pt x="392430" y="95250"/>
                  </a:lnTo>
                  <a:lnTo>
                    <a:pt x="401320" y="102870"/>
                  </a:lnTo>
                  <a:lnTo>
                    <a:pt x="410210" y="111760"/>
                  </a:lnTo>
                  <a:lnTo>
                    <a:pt x="419100" y="120650"/>
                  </a:lnTo>
                  <a:lnTo>
                    <a:pt x="426720" y="130810"/>
                  </a:lnTo>
                  <a:lnTo>
                    <a:pt x="431800" y="140970"/>
                  </a:lnTo>
                  <a:lnTo>
                    <a:pt x="435610" y="153670"/>
                  </a:lnTo>
                  <a:lnTo>
                    <a:pt x="436880" y="166370"/>
                  </a:lnTo>
                  <a:lnTo>
                    <a:pt x="439420" y="177800"/>
                  </a:lnTo>
                  <a:lnTo>
                    <a:pt x="443230" y="189230"/>
                  </a:lnTo>
                  <a:lnTo>
                    <a:pt x="449580" y="213360"/>
                  </a:lnTo>
                  <a:lnTo>
                    <a:pt x="462280" y="265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7289800" y="7974330"/>
              <a:ext cx="163831" cy="241301"/>
            </a:xfrm>
            <a:custGeom>
              <a:avLst/>
              <a:gdLst/>
              <a:ahLst/>
              <a:cxnLst/>
              <a:rect l="0" t="0" r="0" b="0"/>
              <a:pathLst>
                <a:path w="163831" h="241301">
                  <a:moveTo>
                    <a:pt x="163830" y="0"/>
                  </a:moveTo>
                  <a:lnTo>
                    <a:pt x="163830" y="73660"/>
                  </a:lnTo>
                  <a:lnTo>
                    <a:pt x="163830" y="77470"/>
                  </a:lnTo>
                  <a:lnTo>
                    <a:pt x="161290" y="72390"/>
                  </a:lnTo>
                  <a:lnTo>
                    <a:pt x="158750" y="62230"/>
                  </a:lnTo>
                  <a:lnTo>
                    <a:pt x="154940" y="53340"/>
                  </a:lnTo>
                  <a:lnTo>
                    <a:pt x="149860" y="44450"/>
                  </a:lnTo>
                  <a:lnTo>
                    <a:pt x="143510" y="36830"/>
                  </a:lnTo>
                  <a:lnTo>
                    <a:pt x="137160" y="29210"/>
                  </a:lnTo>
                  <a:lnTo>
                    <a:pt x="128270" y="21590"/>
                  </a:lnTo>
                  <a:lnTo>
                    <a:pt x="119380" y="15240"/>
                  </a:lnTo>
                  <a:lnTo>
                    <a:pt x="109220" y="12700"/>
                  </a:lnTo>
                  <a:lnTo>
                    <a:pt x="96520" y="12700"/>
                  </a:lnTo>
                  <a:lnTo>
                    <a:pt x="83820" y="15240"/>
                  </a:lnTo>
                  <a:lnTo>
                    <a:pt x="72390" y="21590"/>
                  </a:lnTo>
                  <a:lnTo>
                    <a:pt x="60960" y="27940"/>
                  </a:lnTo>
                  <a:lnTo>
                    <a:pt x="49530" y="36830"/>
                  </a:lnTo>
                  <a:lnTo>
                    <a:pt x="40640" y="46990"/>
                  </a:lnTo>
                  <a:lnTo>
                    <a:pt x="34290" y="58420"/>
                  </a:lnTo>
                  <a:lnTo>
                    <a:pt x="22860" y="82550"/>
                  </a:lnTo>
                  <a:lnTo>
                    <a:pt x="8890" y="110490"/>
                  </a:lnTo>
                  <a:lnTo>
                    <a:pt x="5080" y="123190"/>
                  </a:lnTo>
                  <a:lnTo>
                    <a:pt x="1270" y="137160"/>
                  </a:lnTo>
                  <a:lnTo>
                    <a:pt x="0" y="151130"/>
                  </a:lnTo>
                  <a:lnTo>
                    <a:pt x="1270" y="166370"/>
                  </a:lnTo>
                  <a:lnTo>
                    <a:pt x="3810" y="182880"/>
                  </a:lnTo>
                  <a:lnTo>
                    <a:pt x="8890" y="199390"/>
                  </a:lnTo>
                  <a:lnTo>
                    <a:pt x="13970" y="212090"/>
                  </a:lnTo>
                  <a:lnTo>
                    <a:pt x="19050" y="223520"/>
                  </a:lnTo>
                  <a:lnTo>
                    <a:pt x="25400" y="233680"/>
                  </a:lnTo>
                  <a:lnTo>
                    <a:pt x="38100" y="238760"/>
                  </a:lnTo>
                  <a:lnTo>
                    <a:pt x="54610" y="241300"/>
                  </a:lnTo>
                  <a:lnTo>
                    <a:pt x="73660" y="241300"/>
                  </a:lnTo>
                  <a:lnTo>
                    <a:pt x="91440" y="238760"/>
                  </a:lnTo>
                  <a:lnTo>
                    <a:pt x="106680" y="236220"/>
                  </a:lnTo>
                  <a:lnTo>
                    <a:pt x="15367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7517130" y="8006080"/>
              <a:ext cx="151131" cy="177801"/>
            </a:xfrm>
            <a:custGeom>
              <a:avLst/>
              <a:gdLst/>
              <a:ahLst/>
              <a:cxnLst/>
              <a:rect l="0" t="0" r="0" b="0"/>
              <a:pathLst>
                <a:path w="151131" h="177801">
                  <a:moveTo>
                    <a:pt x="41910" y="0"/>
                  </a:moveTo>
                  <a:lnTo>
                    <a:pt x="31750" y="11430"/>
                  </a:lnTo>
                  <a:lnTo>
                    <a:pt x="26670" y="21590"/>
                  </a:lnTo>
                  <a:lnTo>
                    <a:pt x="22860" y="35560"/>
                  </a:lnTo>
                  <a:lnTo>
                    <a:pt x="19050" y="52070"/>
                  </a:lnTo>
                  <a:lnTo>
                    <a:pt x="15240" y="66040"/>
                  </a:lnTo>
                  <a:lnTo>
                    <a:pt x="7620" y="91440"/>
                  </a:lnTo>
                  <a:lnTo>
                    <a:pt x="7620" y="105410"/>
                  </a:lnTo>
                  <a:lnTo>
                    <a:pt x="10160" y="120650"/>
                  </a:lnTo>
                  <a:lnTo>
                    <a:pt x="13970" y="135890"/>
                  </a:lnTo>
                  <a:lnTo>
                    <a:pt x="19050" y="149860"/>
                  </a:lnTo>
                  <a:lnTo>
                    <a:pt x="26670" y="160020"/>
                  </a:lnTo>
                  <a:lnTo>
                    <a:pt x="35560" y="170180"/>
                  </a:lnTo>
                  <a:lnTo>
                    <a:pt x="46990" y="175260"/>
                  </a:lnTo>
                  <a:lnTo>
                    <a:pt x="60960" y="177800"/>
                  </a:lnTo>
                  <a:lnTo>
                    <a:pt x="76200" y="177800"/>
                  </a:lnTo>
                  <a:lnTo>
                    <a:pt x="87630" y="176530"/>
                  </a:lnTo>
                  <a:lnTo>
                    <a:pt x="99060" y="172720"/>
                  </a:lnTo>
                  <a:lnTo>
                    <a:pt x="107950" y="167640"/>
                  </a:lnTo>
                  <a:lnTo>
                    <a:pt x="116840" y="162560"/>
                  </a:lnTo>
                  <a:lnTo>
                    <a:pt x="124460" y="156210"/>
                  </a:lnTo>
                  <a:lnTo>
                    <a:pt x="132080" y="149860"/>
                  </a:lnTo>
                  <a:lnTo>
                    <a:pt x="138430" y="142240"/>
                  </a:lnTo>
                  <a:lnTo>
                    <a:pt x="143510" y="133350"/>
                  </a:lnTo>
                  <a:lnTo>
                    <a:pt x="148590" y="124460"/>
                  </a:lnTo>
                  <a:lnTo>
                    <a:pt x="151130" y="111760"/>
                  </a:lnTo>
                  <a:lnTo>
                    <a:pt x="151130" y="97790"/>
                  </a:lnTo>
                  <a:lnTo>
                    <a:pt x="149860" y="82550"/>
                  </a:lnTo>
                  <a:lnTo>
                    <a:pt x="147320" y="69850"/>
                  </a:lnTo>
                  <a:lnTo>
                    <a:pt x="142240" y="59690"/>
                  </a:lnTo>
                  <a:lnTo>
                    <a:pt x="137160" y="50800"/>
                  </a:lnTo>
                  <a:lnTo>
                    <a:pt x="129540" y="41910"/>
                  </a:lnTo>
                  <a:lnTo>
                    <a:pt x="121920" y="34290"/>
                  </a:lnTo>
                  <a:lnTo>
                    <a:pt x="113030" y="25400"/>
                  </a:lnTo>
                  <a:lnTo>
                    <a:pt x="102870" y="19050"/>
                  </a:lnTo>
                  <a:lnTo>
                    <a:pt x="93980" y="13970"/>
                  </a:lnTo>
                  <a:lnTo>
                    <a:pt x="83820" y="8890"/>
                  </a:lnTo>
                  <a:lnTo>
                    <a:pt x="72390" y="6350"/>
                  </a:lnTo>
                  <a:lnTo>
                    <a:pt x="59690" y="3810"/>
                  </a:lnTo>
                  <a:lnTo>
                    <a:pt x="46990" y="2540"/>
                  </a:lnTo>
                  <a:lnTo>
                    <a:pt x="35560" y="3810"/>
                  </a:lnTo>
                  <a:lnTo>
                    <a:pt x="26670" y="7620"/>
                  </a:lnTo>
                  <a:lnTo>
                    <a:pt x="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7727950" y="8008620"/>
              <a:ext cx="168911" cy="171451"/>
            </a:xfrm>
            <a:custGeom>
              <a:avLst/>
              <a:gdLst/>
              <a:ahLst/>
              <a:cxnLst/>
              <a:rect l="0" t="0" r="0" b="0"/>
              <a:pathLst>
                <a:path w="168911" h="171451">
                  <a:moveTo>
                    <a:pt x="0" y="19050"/>
                  </a:moveTo>
                  <a:lnTo>
                    <a:pt x="0" y="140970"/>
                  </a:lnTo>
                  <a:lnTo>
                    <a:pt x="5080" y="153670"/>
                  </a:lnTo>
                  <a:lnTo>
                    <a:pt x="12700" y="163830"/>
                  </a:lnTo>
                  <a:lnTo>
                    <a:pt x="22860" y="171450"/>
                  </a:lnTo>
                  <a:lnTo>
                    <a:pt x="33020" y="171450"/>
                  </a:lnTo>
                  <a:lnTo>
                    <a:pt x="43180" y="167640"/>
                  </a:lnTo>
                  <a:lnTo>
                    <a:pt x="53340" y="160020"/>
                  </a:lnTo>
                  <a:lnTo>
                    <a:pt x="62230" y="151130"/>
                  </a:lnTo>
                  <a:lnTo>
                    <a:pt x="71120" y="142240"/>
                  </a:lnTo>
                  <a:lnTo>
                    <a:pt x="78740" y="132080"/>
                  </a:lnTo>
                  <a:lnTo>
                    <a:pt x="85090" y="123190"/>
                  </a:lnTo>
                  <a:lnTo>
                    <a:pt x="90170" y="113030"/>
                  </a:lnTo>
                  <a:lnTo>
                    <a:pt x="95250" y="101600"/>
                  </a:lnTo>
                  <a:lnTo>
                    <a:pt x="100330" y="91440"/>
                  </a:lnTo>
                  <a:lnTo>
                    <a:pt x="104140" y="81280"/>
                  </a:lnTo>
                  <a:lnTo>
                    <a:pt x="111760" y="60960"/>
                  </a:lnTo>
                  <a:lnTo>
                    <a:pt x="119380" y="39370"/>
                  </a:lnTo>
                  <a:lnTo>
                    <a:pt x="121920" y="27940"/>
                  </a:lnTo>
                  <a:lnTo>
                    <a:pt x="123190" y="15240"/>
                  </a:lnTo>
                  <a:lnTo>
                    <a:pt x="124460" y="2540"/>
                  </a:lnTo>
                  <a:lnTo>
                    <a:pt x="124460" y="0"/>
                  </a:lnTo>
                  <a:lnTo>
                    <a:pt x="125730" y="3810"/>
                  </a:lnTo>
                  <a:lnTo>
                    <a:pt x="125730" y="11430"/>
                  </a:lnTo>
                  <a:lnTo>
                    <a:pt x="125730" y="57150"/>
                  </a:lnTo>
                  <a:lnTo>
                    <a:pt x="128270" y="73660"/>
                  </a:lnTo>
                  <a:lnTo>
                    <a:pt x="132080" y="88900"/>
                  </a:lnTo>
                  <a:lnTo>
                    <a:pt x="137160" y="104140"/>
                  </a:lnTo>
                  <a:lnTo>
                    <a:pt x="143510" y="116840"/>
                  </a:lnTo>
                  <a:lnTo>
                    <a:pt x="148590" y="127000"/>
                  </a:lnTo>
                  <a:lnTo>
                    <a:pt x="168910" y="154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7943850" y="7956550"/>
              <a:ext cx="247651" cy="226061"/>
            </a:xfrm>
            <a:custGeom>
              <a:avLst/>
              <a:gdLst/>
              <a:ahLst/>
              <a:cxnLst/>
              <a:rect l="0" t="0" r="0" b="0"/>
              <a:pathLst>
                <a:path w="247651" h="226061">
                  <a:moveTo>
                    <a:pt x="26670" y="49530"/>
                  </a:moveTo>
                  <a:lnTo>
                    <a:pt x="20320" y="77470"/>
                  </a:lnTo>
                  <a:lnTo>
                    <a:pt x="19050" y="93980"/>
                  </a:lnTo>
                  <a:lnTo>
                    <a:pt x="17780" y="113030"/>
                  </a:lnTo>
                  <a:lnTo>
                    <a:pt x="17780" y="133350"/>
                  </a:lnTo>
                  <a:lnTo>
                    <a:pt x="15240" y="151130"/>
                  </a:lnTo>
                  <a:lnTo>
                    <a:pt x="12700" y="166370"/>
                  </a:lnTo>
                  <a:lnTo>
                    <a:pt x="10160" y="180340"/>
                  </a:lnTo>
                  <a:lnTo>
                    <a:pt x="8890" y="194310"/>
                  </a:lnTo>
                  <a:lnTo>
                    <a:pt x="7620" y="208280"/>
                  </a:lnTo>
                  <a:lnTo>
                    <a:pt x="6350" y="222250"/>
                  </a:lnTo>
                  <a:lnTo>
                    <a:pt x="5080" y="226060"/>
                  </a:lnTo>
                  <a:lnTo>
                    <a:pt x="2540" y="224790"/>
                  </a:lnTo>
                  <a:lnTo>
                    <a:pt x="0" y="218440"/>
                  </a:lnTo>
                  <a:lnTo>
                    <a:pt x="0" y="207010"/>
                  </a:lnTo>
                  <a:lnTo>
                    <a:pt x="0" y="190500"/>
                  </a:lnTo>
                  <a:lnTo>
                    <a:pt x="1270" y="171450"/>
                  </a:lnTo>
                  <a:lnTo>
                    <a:pt x="3810" y="154940"/>
                  </a:lnTo>
                  <a:lnTo>
                    <a:pt x="6350" y="138430"/>
                  </a:lnTo>
                  <a:lnTo>
                    <a:pt x="10160" y="123190"/>
                  </a:lnTo>
                  <a:lnTo>
                    <a:pt x="13970" y="107950"/>
                  </a:lnTo>
                  <a:lnTo>
                    <a:pt x="19050" y="92710"/>
                  </a:lnTo>
                  <a:lnTo>
                    <a:pt x="25400" y="78740"/>
                  </a:lnTo>
                  <a:lnTo>
                    <a:pt x="31750" y="66040"/>
                  </a:lnTo>
                  <a:lnTo>
                    <a:pt x="38100" y="55880"/>
                  </a:lnTo>
                  <a:lnTo>
                    <a:pt x="44450" y="46990"/>
                  </a:lnTo>
                  <a:lnTo>
                    <a:pt x="52070" y="38100"/>
                  </a:lnTo>
                  <a:lnTo>
                    <a:pt x="60960" y="30480"/>
                  </a:lnTo>
                  <a:lnTo>
                    <a:pt x="71120" y="22860"/>
                  </a:lnTo>
                  <a:lnTo>
                    <a:pt x="80010" y="16510"/>
                  </a:lnTo>
                  <a:lnTo>
                    <a:pt x="90170" y="11430"/>
                  </a:lnTo>
                  <a:lnTo>
                    <a:pt x="100330" y="6350"/>
                  </a:lnTo>
                  <a:lnTo>
                    <a:pt x="114300" y="3810"/>
                  </a:lnTo>
                  <a:lnTo>
                    <a:pt x="130810" y="1270"/>
                  </a:lnTo>
                  <a:lnTo>
                    <a:pt x="148590" y="0"/>
                  </a:lnTo>
                  <a:lnTo>
                    <a:pt x="163830" y="0"/>
                  </a:lnTo>
                  <a:lnTo>
                    <a:pt x="177800" y="1270"/>
                  </a:lnTo>
                  <a:lnTo>
                    <a:pt x="190500" y="3810"/>
                  </a:lnTo>
                  <a:lnTo>
                    <a:pt x="201930" y="7620"/>
                  </a:lnTo>
                  <a:lnTo>
                    <a:pt x="213360" y="11430"/>
                  </a:lnTo>
                  <a:lnTo>
                    <a:pt x="247650" y="27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8152130" y="7918450"/>
              <a:ext cx="919481" cy="471171"/>
            </a:xfrm>
            <a:custGeom>
              <a:avLst/>
              <a:gdLst/>
              <a:ahLst/>
              <a:cxnLst/>
              <a:rect l="0" t="0" r="0" b="0"/>
              <a:pathLst>
                <a:path w="919481" h="471171">
                  <a:moveTo>
                    <a:pt x="165100" y="109220"/>
                  </a:moveTo>
                  <a:lnTo>
                    <a:pt x="135890" y="78740"/>
                  </a:lnTo>
                  <a:lnTo>
                    <a:pt x="116840" y="68580"/>
                  </a:lnTo>
                  <a:lnTo>
                    <a:pt x="92710" y="62230"/>
                  </a:lnTo>
                  <a:lnTo>
                    <a:pt x="66040" y="58420"/>
                  </a:lnTo>
                  <a:lnTo>
                    <a:pt x="53340" y="63500"/>
                  </a:lnTo>
                  <a:lnTo>
                    <a:pt x="41910" y="72390"/>
                  </a:lnTo>
                  <a:lnTo>
                    <a:pt x="30480" y="85090"/>
                  </a:lnTo>
                  <a:lnTo>
                    <a:pt x="21590" y="96520"/>
                  </a:lnTo>
                  <a:lnTo>
                    <a:pt x="13970" y="107950"/>
                  </a:lnTo>
                  <a:lnTo>
                    <a:pt x="8890" y="118110"/>
                  </a:lnTo>
                  <a:lnTo>
                    <a:pt x="5080" y="130810"/>
                  </a:lnTo>
                  <a:lnTo>
                    <a:pt x="2540" y="143510"/>
                  </a:lnTo>
                  <a:lnTo>
                    <a:pt x="0" y="156210"/>
                  </a:lnTo>
                  <a:lnTo>
                    <a:pt x="0" y="168910"/>
                  </a:lnTo>
                  <a:lnTo>
                    <a:pt x="1270" y="180340"/>
                  </a:lnTo>
                  <a:lnTo>
                    <a:pt x="3810" y="191770"/>
                  </a:lnTo>
                  <a:lnTo>
                    <a:pt x="7620" y="200660"/>
                  </a:lnTo>
                  <a:lnTo>
                    <a:pt x="11430" y="209550"/>
                  </a:lnTo>
                  <a:lnTo>
                    <a:pt x="17780" y="218440"/>
                  </a:lnTo>
                  <a:lnTo>
                    <a:pt x="25400" y="224790"/>
                  </a:lnTo>
                  <a:lnTo>
                    <a:pt x="46990" y="236220"/>
                  </a:lnTo>
                  <a:lnTo>
                    <a:pt x="58420" y="237490"/>
                  </a:lnTo>
                  <a:lnTo>
                    <a:pt x="80010" y="237490"/>
                  </a:lnTo>
                  <a:lnTo>
                    <a:pt x="101600" y="229870"/>
                  </a:lnTo>
                  <a:lnTo>
                    <a:pt x="121920" y="218440"/>
                  </a:lnTo>
                  <a:lnTo>
                    <a:pt x="138430" y="205740"/>
                  </a:lnTo>
                  <a:lnTo>
                    <a:pt x="144780" y="198120"/>
                  </a:lnTo>
                  <a:lnTo>
                    <a:pt x="151130" y="189230"/>
                  </a:lnTo>
                  <a:lnTo>
                    <a:pt x="156210" y="180340"/>
                  </a:lnTo>
                  <a:lnTo>
                    <a:pt x="160020" y="168910"/>
                  </a:lnTo>
                  <a:lnTo>
                    <a:pt x="163830" y="157480"/>
                  </a:lnTo>
                  <a:lnTo>
                    <a:pt x="167640" y="144780"/>
                  </a:lnTo>
                  <a:lnTo>
                    <a:pt x="170180" y="130810"/>
                  </a:lnTo>
                  <a:lnTo>
                    <a:pt x="172720" y="114300"/>
                  </a:lnTo>
                  <a:lnTo>
                    <a:pt x="173990" y="99060"/>
                  </a:lnTo>
                  <a:lnTo>
                    <a:pt x="171450" y="90170"/>
                  </a:lnTo>
                  <a:lnTo>
                    <a:pt x="168910" y="87630"/>
                  </a:lnTo>
                  <a:lnTo>
                    <a:pt x="163830" y="87630"/>
                  </a:lnTo>
                  <a:lnTo>
                    <a:pt x="160020" y="91440"/>
                  </a:lnTo>
                  <a:lnTo>
                    <a:pt x="152400" y="104140"/>
                  </a:lnTo>
                  <a:lnTo>
                    <a:pt x="151130" y="116840"/>
                  </a:lnTo>
                  <a:lnTo>
                    <a:pt x="151130" y="130810"/>
                  </a:lnTo>
                  <a:lnTo>
                    <a:pt x="152400" y="148590"/>
                  </a:lnTo>
                  <a:lnTo>
                    <a:pt x="153670" y="162560"/>
                  </a:lnTo>
                  <a:lnTo>
                    <a:pt x="156210" y="176530"/>
                  </a:lnTo>
                  <a:lnTo>
                    <a:pt x="160020" y="189230"/>
                  </a:lnTo>
                  <a:lnTo>
                    <a:pt x="163830" y="199390"/>
                  </a:lnTo>
                  <a:lnTo>
                    <a:pt x="168910" y="209550"/>
                  </a:lnTo>
                  <a:lnTo>
                    <a:pt x="175260" y="217170"/>
                  </a:lnTo>
                  <a:lnTo>
                    <a:pt x="181610" y="224790"/>
                  </a:lnTo>
                  <a:lnTo>
                    <a:pt x="199390" y="234950"/>
                  </a:lnTo>
                  <a:lnTo>
                    <a:pt x="213360" y="238760"/>
                  </a:lnTo>
                  <a:lnTo>
                    <a:pt x="228600" y="241300"/>
                  </a:lnTo>
                  <a:lnTo>
                    <a:pt x="246380" y="242570"/>
                  </a:lnTo>
                  <a:lnTo>
                    <a:pt x="261620" y="242570"/>
                  </a:lnTo>
                  <a:lnTo>
                    <a:pt x="287020" y="238760"/>
                  </a:lnTo>
                  <a:lnTo>
                    <a:pt x="307340" y="231140"/>
                  </a:lnTo>
                  <a:lnTo>
                    <a:pt x="326390" y="218440"/>
                  </a:lnTo>
                  <a:lnTo>
                    <a:pt x="335280" y="209550"/>
                  </a:lnTo>
                  <a:lnTo>
                    <a:pt x="345440" y="200660"/>
                  </a:lnTo>
                  <a:lnTo>
                    <a:pt x="354330" y="190500"/>
                  </a:lnTo>
                  <a:lnTo>
                    <a:pt x="363220" y="181610"/>
                  </a:lnTo>
                  <a:lnTo>
                    <a:pt x="370840" y="171450"/>
                  </a:lnTo>
                  <a:lnTo>
                    <a:pt x="377190" y="160020"/>
                  </a:lnTo>
                  <a:lnTo>
                    <a:pt x="382270" y="147320"/>
                  </a:lnTo>
                  <a:lnTo>
                    <a:pt x="387350" y="134620"/>
                  </a:lnTo>
                  <a:lnTo>
                    <a:pt x="391160" y="120650"/>
                  </a:lnTo>
                  <a:lnTo>
                    <a:pt x="392430" y="107950"/>
                  </a:lnTo>
                  <a:lnTo>
                    <a:pt x="393700" y="93980"/>
                  </a:lnTo>
                  <a:lnTo>
                    <a:pt x="393700" y="80010"/>
                  </a:lnTo>
                  <a:lnTo>
                    <a:pt x="392430" y="66040"/>
                  </a:lnTo>
                  <a:lnTo>
                    <a:pt x="391160" y="52070"/>
                  </a:lnTo>
                  <a:lnTo>
                    <a:pt x="387350" y="40640"/>
                  </a:lnTo>
                  <a:lnTo>
                    <a:pt x="382270" y="30480"/>
                  </a:lnTo>
                  <a:lnTo>
                    <a:pt x="375920" y="21590"/>
                  </a:lnTo>
                  <a:lnTo>
                    <a:pt x="369570" y="13970"/>
                  </a:lnTo>
                  <a:lnTo>
                    <a:pt x="351790" y="2540"/>
                  </a:lnTo>
                  <a:lnTo>
                    <a:pt x="340360" y="1270"/>
                  </a:lnTo>
                  <a:lnTo>
                    <a:pt x="326390" y="0"/>
                  </a:lnTo>
                  <a:lnTo>
                    <a:pt x="311150" y="1270"/>
                  </a:lnTo>
                  <a:lnTo>
                    <a:pt x="298450" y="5080"/>
                  </a:lnTo>
                  <a:lnTo>
                    <a:pt x="279400" y="13970"/>
                  </a:lnTo>
                  <a:lnTo>
                    <a:pt x="273050" y="25400"/>
                  </a:lnTo>
                  <a:lnTo>
                    <a:pt x="267970" y="41910"/>
                  </a:lnTo>
                  <a:lnTo>
                    <a:pt x="265430" y="60960"/>
                  </a:lnTo>
                  <a:lnTo>
                    <a:pt x="265430" y="78740"/>
                  </a:lnTo>
                  <a:lnTo>
                    <a:pt x="265430" y="96520"/>
                  </a:lnTo>
                  <a:lnTo>
                    <a:pt x="267970" y="114300"/>
                  </a:lnTo>
                  <a:lnTo>
                    <a:pt x="270510" y="132080"/>
                  </a:lnTo>
                  <a:lnTo>
                    <a:pt x="275590" y="147320"/>
                  </a:lnTo>
                  <a:lnTo>
                    <a:pt x="280670" y="162560"/>
                  </a:lnTo>
                  <a:lnTo>
                    <a:pt x="288290" y="177800"/>
                  </a:lnTo>
                  <a:lnTo>
                    <a:pt x="295910" y="191770"/>
                  </a:lnTo>
                  <a:lnTo>
                    <a:pt x="304800" y="205740"/>
                  </a:lnTo>
                  <a:lnTo>
                    <a:pt x="314960" y="220980"/>
                  </a:lnTo>
                  <a:lnTo>
                    <a:pt x="335280" y="248920"/>
                  </a:lnTo>
                  <a:lnTo>
                    <a:pt x="365760" y="290830"/>
                  </a:lnTo>
                  <a:lnTo>
                    <a:pt x="374650" y="304800"/>
                  </a:lnTo>
                  <a:lnTo>
                    <a:pt x="383540" y="318770"/>
                  </a:lnTo>
                  <a:lnTo>
                    <a:pt x="391160" y="332740"/>
                  </a:lnTo>
                  <a:lnTo>
                    <a:pt x="397510" y="346710"/>
                  </a:lnTo>
                  <a:lnTo>
                    <a:pt x="403860" y="358140"/>
                  </a:lnTo>
                  <a:lnTo>
                    <a:pt x="408940" y="369570"/>
                  </a:lnTo>
                  <a:lnTo>
                    <a:pt x="408940" y="384810"/>
                  </a:lnTo>
                  <a:lnTo>
                    <a:pt x="407670" y="401320"/>
                  </a:lnTo>
                  <a:lnTo>
                    <a:pt x="403860" y="419100"/>
                  </a:lnTo>
                  <a:lnTo>
                    <a:pt x="394970" y="434340"/>
                  </a:lnTo>
                  <a:lnTo>
                    <a:pt x="381000" y="445770"/>
                  </a:lnTo>
                  <a:lnTo>
                    <a:pt x="365760" y="455930"/>
                  </a:lnTo>
                  <a:lnTo>
                    <a:pt x="347980" y="463550"/>
                  </a:lnTo>
                  <a:lnTo>
                    <a:pt x="328930" y="467360"/>
                  </a:lnTo>
                  <a:lnTo>
                    <a:pt x="309880" y="471170"/>
                  </a:lnTo>
                  <a:lnTo>
                    <a:pt x="294640" y="471170"/>
                  </a:lnTo>
                  <a:lnTo>
                    <a:pt x="281940" y="468630"/>
                  </a:lnTo>
                  <a:lnTo>
                    <a:pt x="270510" y="463550"/>
                  </a:lnTo>
                  <a:lnTo>
                    <a:pt x="262890" y="458470"/>
                  </a:lnTo>
                  <a:lnTo>
                    <a:pt x="256540" y="450850"/>
                  </a:lnTo>
                  <a:lnTo>
                    <a:pt x="250190" y="441960"/>
                  </a:lnTo>
                  <a:lnTo>
                    <a:pt x="248920" y="429260"/>
                  </a:lnTo>
                  <a:lnTo>
                    <a:pt x="250190" y="414020"/>
                  </a:lnTo>
                  <a:lnTo>
                    <a:pt x="254000" y="396240"/>
                  </a:lnTo>
                  <a:lnTo>
                    <a:pt x="257810" y="381000"/>
                  </a:lnTo>
                  <a:lnTo>
                    <a:pt x="262890" y="367030"/>
                  </a:lnTo>
                  <a:lnTo>
                    <a:pt x="269240" y="354330"/>
                  </a:lnTo>
                  <a:lnTo>
                    <a:pt x="278130" y="342900"/>
                  </a:lnTo>
                  <a:lnTo>
                    <a:pt x="288290" y="331470"/>
                  </a:lnTo>
                  <a:lnTo>
                    <a:pt x="325120" y="295910"/>
                  </a:lnTo>
                  <a:lnTo>
                    <a:pt x="339090" y="281940"/>
                  </a:lnTo>
                  <a:lnTo>
                    <a:pt x="353060" y="270510"/>
                  </a:lnTo>
                  <a:lnTo>
                    <a:pt x="369570" y="257810"/>
                  </a:lnTo>
                  <a:lnTo>
                    <a:pt x="401320" y="236220"/>
                  </a:lnTo>
                  <a:lnTo>
                    <a:pt x="430530" y="214630"/>
                  </a:lnTo>
                  <a:lnTo>
                    <a:pt x="445770" y="204470"/>
                  </a:lnTo>
                  <a:lnTo>
                    <a:pt x="459740" y="196850"/>
                  </a:lnTo>
                  <a:lnTo>
                    <a:pt x="473710" y="187960"/>
                  </a:lnTo>
                  <a:lnTo>
                    <a:pt x="486410" y="179070"/>
                  </a:lnTo>
                  <a:lnTo>
                    <a:pt x="499110" y="170180"/>
                  </a:lnTo>
                  <a:lnTo>
                    <a:pt x="510540" y="160020"/>
                  </a:lnTo>
                  <a:lnTo>
                    <a:pt x="521970" y="151130"/>
                  </a:lnTo>
                  <a:lnTo>
                    <a:pt x="533400" y="142240"/>
                  </a:lnTo>
                  <a:lnTo>
                    <a:pt x="543560" y="134620"/>
                  </a:lnTo>
                  <a:lnTo>
                    <a:pt x="553720" y="127000"/>
                  </a:lnTo>
                  <a:lnTo>
                    <a:pt x="570230" y="113030"/>
                  </a:lnTo>
                  <a:lnTo>
                    <a:pt x="577850" y="102870"/>
                  </a:lnTo>
                  <a:lnTo>
                    <a:pt x="585470" y="92710"/>
                  </a:lnTo>
                  <a:lnTo>
                    <a:pt x="593090" y="80010"/>
                  </a:lnTo>
                  <a:lnTo>
                    <a:pt x="594360" y="68580"/>
                  </a:lnTo>
                  <a:lnTo>
                    <a:pt x="591820" y="57150"/>
                  </a:lnTo>
                  <a:lnTo>
                    <a:pt x="586740" y="46990"/>
                  </a:lnTo>
                  <a:lnTo>
                    <a:pt x="577850" y="36830"/>
                  </a:lnTo>
                  <a:lnTo>
                    <a:pt x="567690" y="27940"/>
                  </a:lnTo>
                  <a:lnTo>
                    <a:pt x="556260" y="20320"/>
                  </a:lnTo>
                  <a:lnTo>
                    <a:pt x="546100" y="15240"/>
                  </a:lnTo>
                  <a:lnTo>
                    <a:pt x="534670" y="13970"/>
                  </a:lnTo>
                  <a:lnTo>
                    <a:pt x="524510" y="13970"/>
                  </a:lnTo>
                  <a:lnTo>
                    <a:pt x="511810" y="19050"/>
                  </a:lnTo>
                  <a:lnTo>
                    <a:pt x="499110" y="26670"/>
                  </a:lnTo>
                  <a:lnTo>
                    <a:pt x="486410" y="36830"/>
                  </a:lnTo>
                  <a:lnTo>
                    <a:pt x="476250" y="45720"/>
                  </a:lnTo>
                  <a:lnTo>
                    <a:pt x="468630" y="57150"/>
                  </a:lnTo>
                  <a:lnTo>
                    <a:pt x="462280" y="67310"/>
                  </a:lnTo>
                  <a:lnTo>
                    <a:pt x="458470" y="78740"/>
                  </a:lnTo>
                  <a:lnTo>
                    <a:pt x="454660" y="91440"/>
                  </a:lnTo>
                  <a:lnTo>
                    <a:pt x="453390" y="104140"/>
                  </a:lnTo>
                  <a:lnTo>
                    <a:pt x="454660" y="115570"/>
                  </a:lnTo>
                  <a:lnTo>
                    <a:pt x="457200" y="127000"/>
                  </a:lnTo>
                  <a:lnTo>
                    <a:pt x="462280" y="138430"/>
                  </a:lnTo>
                  <a:lnTo>
                    <a:pt x="467360" y="151130"/>
                  </a:lnTo>
                  <a:lnTo>
                    <a:pt x="478790" y="176530"/>
                  </a:lnTo>
                  <a:lnTo>
                    <a:pt x="486410" y="187960"/>
                  </a:lnTo>
                  <a:lnTo>
                    <a:pt x="495300" y="198120"/>
                  </a:lnTo>
                  <a:lnTo>
                    <a:pt x="505460" y="207010"/>
                  </a:lnTo>
                  <a:lnTo>
                    <a:pt x="524510" y="219710"/>
                  </a:lnTo>
                  <a:lnTo>
                    <a:pt x="534670" y="224790"/>
                  </a:lnTo>
                  <a:lnTo>
                    <a:pt x="548640" y="228600"/>
                  </a:lnTo>
                  <a:lnTo>
                    <a:pt x="565150" y="229870"/>
                  </a:lnTo>
                  <a:lnTo>
                    <a:pt x="582930" y="232410"/>
                  </a:lnTo>
                  <a:lnTo>
                    <a:pt x="598170" y="231140"/>
                  </a:lnTo>
                  <a:lnTo>
                    <a:pt x="624840" y="223520"/>
                  </a:lnTo>
                  <a:lnTo>
                    <a:pt x="645160" y="212090"/>
                  </a:lnTo>
                  <a:lnTo>
                    <a:pt x="661670" y="199390"/>
                  </a:lnTo>
                  <a:lnTo>
                    <a:pt x="676910" y="185420"/>
                  </a:lnTo>
                  <a:lnTo>
                    <a:pt x="683260" y="177800"/>
                  </a:lnTo>
                  <a:lnTo>
                    <a:pt x="688340" y="168910"/>
                  </a:lnTo>
                  <a:lnTo>
                    <a:pt x="711200" y="123190"/>
                  </a:lnTo>
                  <a:lnTo>
                    <a:pt x="717550" y="111760"/>
                  </a:lnTo>
                  <a:lnTo>
                    <a:pt x="723900" y="100330"/>
                  </a:lnTo>
                  <a:lnTo>
                    <a:pt x="737870" y="77470"/>
                  </a:lnTo>
                  <a:lnTo>
                    <a:pt x="751840" y="55880"/>
                  </a:lnTo>
                  <a:lnTo>
                    <a:pt x="759460" y="45720"/>
                  </a:lnTo>
                  <a:lnTo>
                    <a:pt x="768350" y="35560"/>
                  </a:lnTo>
                  <a:lnTo>
                    <a:pt x="778510" y="24130"/>
                  </a:lnTo>
                  <a:lnTo>
                    <a:pt x="787400" y="19050"/>
                  </a:lnTo>
                  <a:lnTo>
                    <a:pt x="797560" y="16510"/>
                  </a:lnTo>
                  <a:lnTo>
                    <a:pt x="807720" y="15240"/>
                  </a:lnTo>
                  <a:lnTo>
                    <a:pt x="819150" y="17780"/>
                  </a:lnTo>
                  <a:lnTo>
                    <a:pt x="844550" y="30480"/>
                  </a:lnTo>
                  <a:lnTo>
                    <a:pt x="854710" y="39370"/>
                  </a:lnTo>
                  <a:lnTo>
                    <a:pt x="862330" y="48260"/>
                  </a:lnTo>
                  <a:lnTo>
                    <a:pt x="909320" y="119380"/>
                  </a:lnTo>
                  <a:lnTo>
                    <a:pt x="914400" y="130810"/>
                  </a:lnTo>
                  <a:lnTo>
                    <a:pt x="916940" y="143510"/>
                  </a:lnTo>
                  <a:lnTo>
                    <a:pt x="919480" y="156210"/>
                  </a:lnTo>
                  <a:lnTo>
                    <a:pt x="914400" y="167640"/>
                  </a:lnTo>
                  <a:lnTo>
                    <a:pt x="905510" y="176530"/>
                  </a:lnTo>
                  <a:lnTo>
                    <a:pt x="894080" y="185420"/>
                  </a:lnTo>
                  <a:lnTo>
                    <a:pt x="878840" y="191770"/>
                  </a:lnTo>
                  <a:lnTo>
                    <a:pt x="859790" y="195580"/>
                  </a:lnTo>
                  <a:lnTo>
                    <a:pt x="838200" y="198120"/>
                  </a:lnTo>
                  <a:lnTo>
                    <a:pt x="819150" y="199390"/>
                  </a:lnTo>
                  <a:lnTo>
                    <a:pt x="800100" y="200660"/>
                  </a:lnTo>
                  <a:lnTo>
                    <a:pt x="781050" y="201930"/>
                  </a:lnTo>
                  <a:lnTo>
                    <a:pt x="765810" y="200660"/>
                  </a:lnTo>
                  <a:lnTo>
                    <a:pt x="739140" y="196850"/>
                  </a:lnTo>
                  <a:lnTo>
                    <a:pt x="715010" y="191770"/>
                  </a:lnTo>
                  <a:lnTo>
                    <a:pt x="692150" y="185420"/>
                  </a:lnTo>
                  <a:lnTo>
                    <a:pt x="681990" y="181610"/>
                  </a:lnTo>
                  <a:lnTo>
                    <a:pt x="638810" y="1714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6771640" y="8346440"/>
              <a:ext cx="693421" cy="361951"/>
            </a:xfrm>
            <a:custGeom>
              <a:avLst/>
              <a:gdLst/>
              <a:ahLst/>
              <a:cxnLst/>
              <a:rect l="0" t="0" r="0" b="0"/>
              <a:pathLst>
                <a:path w="693421" h="361951">
                  <a:moveTo>
                    <a:pt x="251460" y="38100"/>
                  </a:moveTo>
                  <a:lnTo>
                    <a:pt x="240030" y="27940"/>
                  </a:lnTo>
                  <a:lnTo>
                    <a:pt x="232410" y="21590"/>
                  </a:lnTo>
                  <a:lnTo>
                    <a:pt x="224790" y="15240"/>
                  </a:lnTo>
                  <a:lnTo>
                    <a:pt x="215900" y="8890"/>
                  </a:lnTo>
                  <a:lnTo>
                    <a:pt x="205740" y="5080"/>
                  </a:lnTo>
                  <a:lnTo>
                    <a:pt x="193040" y="2540"/>
                  </a:lnTo>
                  <a:lnTo>
                    <a:pt x="181610" y="0"/>
                  </a:lnTo>
                  <a:lnTo>
                    <a:pt x="167640" y="0"/>
                  </a:lnTo>
                  <a:lnTo>
                    <a:pt x="154940" y="1270"/>
                  </a:lnTo>
                  <a:lnTo>
                    <a:pt x="140970" y="3810"/>
                  </a:lnTo>
                  <a:lnTo>
                    <a:pt x="119380" y="11430"/>
                  </a:lnTo>
                  <a:lnTo>
                    <a:pt x="101600" y="22860"/>
                  </a:lnTo>
                  <a:lnTo>
                    <a:pt x="81280" y="35560"/>
                  </a:lnTo>
                  <a:lnTo>
                    <a:pt x="72390" y="45720"/>
                  </a:lnTo>
                  <a:lnTo>
                    <a:pt x="63500" y="55880"/>
                  </a:lnTo>
                  <a:lnTo>
                    <a:pt x="55880" y="67310"/>
                  </a:lnTo>
                  <a:lnTo>
                    <a:pt x="48260" y="80010"/>
                  </a:lnTo>
                  <a:lnTo>
                    <a:pt x="40640" y="92710"/>
                  </a:lnTo>
                  <a:lnTo>
                    <a:pt x="34290" y="106680"/>
                  </a:lnTo>
                  <a:lnTo>
                    <a:pt x="27940" y="120650"/>
                  </a:lnTo>
                  <a:lnTo>
                    <a:pt x="22860" y="134620"/>
                  </a:lnTo>
                  <a:lnTo>
                    <a:pt x="17780" y="147320"/>
                  </a:lnTo>
                  <a:lnTo>
                    <a:pt x="13970" y="162560"/>
                  </a:lnTo>
                  <a:lnTo>
                    <a:pt x="10160" y="179070"/>
                  </a:lnTo>
                  <a:lnTo>
                    <a:pt x="6350" y="195580"/>
                  </a:lnTo>
                  <a:lnTo>
                    <a:pt x="3810" y="210820"/>
                  </a:lnTo>
                  <a:lnTo>
                    <a:pt x="1270" y="226060"/>
                  </a:lnTo>
                  <a:lnTo>
                    <a:pt x="0" y="241300"/>
                  </a:lnTo>
                  <a:lnTo>
                    <a:pt x="2540" y="255270"/>
                  </a:lnTo>
                  <a:lnTo>
                    <a:pt x="5080" y="269240"/>
                  </a:lnTo>
                  <a:lnTo>
                    <a:pt x="10160" y="284480"/>
                  </a:lnTo>
                  <a:lnTo>
                    <a:pt x="15240" y="297180"/>
                  </a:lnTo>
                  <a:lnTo>
                    <a:pt x="21590" y="308610"/>
                  </a:lnTo>
                  <a:lnTo>
                    <a:pt x="27940" y="321310"/>
                  </a:lnTo>
                  <a:lnTo>
                    <a:pt x="35560" y="330200"/>
                  </a:lnTo>
                  <a:lnTo>
                    <a:pt x="44450" y="336550"/>
                  </a:lnTo>
                  <a:lnTo>
                    <a:pt x="63500" y="347980"/>
                  </a:lnTo>
                  <a:lnTo>
                    <a:pt x="82550" y="356870"/>
                  </a:lnTo>
                  <a:lnTo>
                    <a:pt x="93980" y="359410"/>
                  </a:lnTo>
                  <a:lnTo>
                    <a:pt x="106680" y="360680"/>
                  </a:lnTo>
                  <a:lnTo>
                    <a:pt x="119380" y="361950"/>
                  </a:lnTo>
                  <a:lnTo>
                    <a:pt x="133350" y="360680"/>
                  </a:lnTo>
                  <a:lnTo>
                    <a:pt x="146050" y="358140"/>
                  </a:lnTo>
                  <a:lnTo>
                    <a:pt x="160020" y="353060"/>
                  </a:lnTo>
                  <a:lnTo>
                    <a:pt x="172720" y="347980"/>
                  </a:lnTo>
                  <a:lnTo>
                    <a:pt x="185420" y="341630"/>
                  </a:lnTo>
                  <a:lnTo>
                    <a:pt x="196850" y="335280"/>
                  </a:lnTo>
                  <a:lnTo>
                    <a:pt x="207010" y="325120"/>
                  </a:lnTo>
                  <a:lnTo>
                    <a:pt x="218440" y="312420"/>
                  </a:lnTo>
                  <a:lnTo>
                    <a:pt x="229870" y="298450"/>
                  </a:lnTo>
                  <a:lnTo>
                    <a:pt x="233680" y="281940"/>
                  </a:lnTo>
                  <a:lnTo>
                    <a:pt x="234950" y="264160"/>
                  </a:lnTo>
                  <a:lnTo>
                    <a:pt x="233680" y="245110"/>
                  </a:lnTo>
                  <a:lnTo>
                    <a:pt x="228600" y="227330"/>
                  </a:lnTo>
                  <a:lnTo>
                    <a:pt x="222250" y="212090"/>
                  </a:lnTo>
                  <a:lnTo>
                    <a:pt x="214630" y="195580"/>
                  </a:lnTo>
                  <a:lnTo>
                    <a:pt x="204470" y="184150"/>
                  </a:lnTo>
                  <a:lnTo>
                    <a:pt x="193040" y="175260"/>
                  </a:lnTo>
                  <a:lnTo>
                    <a:pt x="180340" y="168910"/>
                  </a:lnTo>
                  <a:lnTo>
                    <a:pt x="170180" y="167640"/>
                  </a:lnTo>
                  <a:lnTo>
                    <a:pt x="161290" y="170180"/>
                  </a:lnTo>
                  <a:lnTo>
                    <a:pt x="152400" y="175260"/>
                  </a:lnTo>
                  <a:lnTo>
                    <a:pt x="148590" y="185420"/>
                  </a:lnTo>
                  <a:lnTo>
                    <a:pt x="148590" y="196850"/>
                  </a:lnTo>
                  <a:lnTo>
                    <a:pt x="151130" y="210820"/>
                  </a:lnTo>
                  <a:lnTo>
                    <a:pt x="156210" y="220980"/>
                  </a:lnTo>
                  <a:lnTo>
                    <a:pt x="163830" y="229870"/>
                  </a:lnTo>
                  <a:lnTo>
                    <a:pt x="171450" y="236220"/>
                  </a:lnTo>
                  <a:lnTo>
                    <a:pt x="184150" y="240030"/>
                  </a:lnTo>
                  <a:lnTo>
                    <a:pt x="199390" y="243840"/>
                  </a:lnTo>
                  <a:lnTo>
                    <a:pt x="215900" y="245110"/>
                  </a:lnTo>
                  <a:lnTo>
                    <a:pt x="231140" y="245110"/>
                  </a:lnTo>
                  <a:lnTo>
                    <a:pt x="245110" y="243840"/>
                  </a:lnTo>
                  <a:lnTo>
                    <a:pt x="257810" y="242570"/>
                  </a:lnTo>
                  <a:lnTo>
                    <a:pt x="270510" y="240030"/>
                  </a:lnTo>
                  <a:lnTo>
                    <a:pt x="297180" y="233680"/>
                  </a:lnTo>
                  <a:lnTo>
                    <a:pt x="309880" y="229870"/>
                  </a:lnTo>
                  <a:lnTo>
                    <a:pt x="321310" y="224790"/>
                  </a:lnTo>
                  <a:lnTo>
                    <a:pt x="332740" y="218440"/>
                  </a:lnTo>
                  <a:lnTo>
                    <a:pt x="344170" y="210820"/>
                  </a:lnTo>
                  <a:lnTo>
                    <a:pt x="355600" y="203200"/>
                  </a:lnTo>
                  <a:lnTo>
                    <a:pt x="365760" y="194310"/>
                  </a:lnTo>
                  <a:lnTo>
                    <a:pt x="374650" y="184150"/>
                  </a:lnTo>
                  <a:lnTo>
                    <a:pt x="381000" y="173990"/>
                  </a:lnTo>
                  <a:lnTo>
                    <a:pt x="387350" y="163830"/>
                  </a:lnTo>
                  <a:lnTo>
                    <a:pt x="387350" y="154940"/>
                  </a:lnTo>
                  <a:lnTo>
                    <a:pt x="383540" y="147320"/>
                  </a:lnTo>
                  <a:lnTo>
                    <a:pt x="378460" y="138430"/>
                  </a:lnTo>
                  <a:lnTo>
                    <a:pt x="370840" y="132080"/>
                  </a:lnTo>
                  <a:lnTo>
                    <a:pt x="353060" y="121920"/>
                  </a:lnTo>
                  <a:lnTo>
                    <a:pt x="342900" y="120650"/>
                  </a:lnTo>
                  <a:lnTo>
                    <a:pt x="330200" y="123190"/>
                  </a:lnTo>
                  <a:lnTo>
                    <a:pt x="318770" y="127000"/>
                  </a:lnTo>
                  <a:lnTo>
                    <a:pt x="306070" y="134620"/>
                  </a:lnTo>
                  <a:lnTo>
                    <a:pt x="294640" y="146050"/>
                  </a:lnTo>
                  <a:lnTo>
                    <a:pt x="283210" y="158750"/>
                  </a:lnTo>
                  <a:lnTo>
                    <a:pt x="276860" y="172720"/>
                  </a:lnTo>
                  <a:lnTo>
                    <a:pt x="271780" y="186690"/>
                  </a:lnTo>
                  <a:lnTo>
                    <a:pt x="267970" y="200660"/>
                  </a:lnTo>
                  <a:lnTo>
                    <a:pt x="264160" y="213360"/>
                  </a:lnTo>
                  <a:lnTo>
                    <a:pt x="257810" y="236220"/>
                  </a:lnTo>
                  <a:lnTo>
                    <a:pt x="256540" y="247650"/>
                  </a:lnTo>
                  <a:lnTo>
                    <a:pt x="256540" y="259080"/>
                  </a:lnTo>
                  <a:lnTo>
                    <a:pt x="259080" y="269240"/>
                  </a:lnTo>
                  <a:lnTo>
                    <a:pt x="261620" y="279400"/>
                  </a:lnTo>
                  <a:lnTo>
                    <a:pt x="266700" y="288290"/>
                  </a:lnTo>
                  <a:lnTo>
                    <a:pt x="271780" y="295910"/>
                  </a:lnTo>
                  <a:lnTo>
                    <a:pt x="280670" y="302260"/>
                  </a:lnTo>
                  <a:lnTo>
                    <a:pt x="293370" y="308610"/>
                  </a:lnTo>
                  <a:lnTo>
                    <a:pt x="307340" y="313690"/>
                  </a:lnTo>
                  <a:lnTo>
                    <a:pt x="320040" y="314960"/>
                  </a:lnTo>
                  <a:lnTo>
                    <a:pt x="331470" y="314960"/>
                  </a:lnTo>
                  <a:lnTo>
                    <a:pt x="344170" y="314960"/>
                  </a:lnTo>
                  <a:lnTo>
                    <a:pt x="354330" y="311150"/>
                  </a:lnTo>
                  <a:lnTo>
                    <a:pt x="365760" y="307340"/>
                  </a:lnTo>
                  <a:lnTo>
                    <a:pt x="377190" y="302260"/>
                  </a:lnTo>
                  <a:lnTo>
                    <a:pt x="387350" y="294640"/>
                  </a:lnTo>
                  <a:lnTo>
                    <a:pt x="397510" y="287020"/>
                  </a:lnTo>
                  <a:lnTo>
                    <a:pt x="408940" y="278130"/>
                  </a:lnTo>
                  <a:lnTo>
                    <a:pt x="417830" y="267970"/>
                  </a:lnTo>
                  <a:lnTo>
                    <a:pt x="426720" y="257810"/>
                  </a:lnTo>
                  <a:lnTo>
                    <a:pt x="434340" y="248920"/>
                  </a:lnTo>
                  <a:lnTo>
                    <a:pt x="441960" y="237490"/>
                  </a:lnTo>
                  <a:lnTo>
                    <a:pt x="457200" y="217170"/>
                  </a:lnTo>
                  <a:lnTo>
                    <a:pt x="463550" y="207010"/>
                  </a:lnTo>
                  <a:lnTo>
                    <a:pt x="468630" y="196850"/>
                  </a:lnTo>
                  <a:lnTo>
                    <a:pt x="473710" y="185420"/>
                  </a:lnTo>
                  <a:lnTo>
                    <a:pt x="477520" y="184150"/>
                  </a:lnTo>
                  <a:lnTo>
                    <a:pt x="481330" y="186690"/>
                  </a:lnTo>
                  <a:lnTo>
                    <a:pt x="485140" y="193040"/>
                  </a:lnTo>
                  <a:lnTo>
                    <a:pt x="488950" y="201930"/>
                  </a:lnTo>
                  <a:lnTo>
                    <a:pt x="492760" y="210820"/>
                  </a:lnTo>
                  <a:lnTo>
                    <a:pt x="496570" y="219710"/>
                  </a:lnTo>
                  <a:lnTo>
                    <a:pt x="502920" y="240030"/>
                  </a:lnTo>
                  <a:lnTo>
                    <a:pt x="506730" y="250190"/>
                  </a:lnTo>
                  <a:lnTo>
                    <a:pt x="509270" y="261620"/>
                  </a:lnTo>
                  <a:lnTo>
                    <a:pt x="510540" y="274320"/>
                  </a:lnTo>
                  <a:lnTo>
                    <a:pt x="511810" y="287020"/>
                  </a:lnTo>
                  <a:lnTo>
                    <a:pt x="513080" y="290830"/>
                  </a:lnTo>
                  <a:lnTo>
                    <a:pt x="513080" y="288290"/>
                  </a:lnTo>
                  <a:lnTo>
                    <a:pt x="513080" y="281940"/>
                  </a:lnTo>
                  <a:lnTo>
                    <a:pt x="514350" y="240030"/>
                  </a:lnTo>
                  <a:lnTo>
                    <a:pt x="515620" y="226060"/>
                  </a:lnTo>
                  <a:lnTo>
                    <a:pt x="516890" y="212090"/>
                  </a:lnTo>
                  <a:lnTo>
                    <a:pt x="519430" y="200660"/>
                  </a:lnTo>
                  <a:lnTo>
                    <a:pt x="523240" y="187960"/>
                  </a:lnTo>
                  <a:lnTo>
                    <a:pt x="528320" y="176530"/>
                  </a:lnTo>
                  <a:lnTo>
                    <a:pt x="534670" y="166370"/>
                  </a:lnTo>
                  <a:lnTo>
                    <a:pt x="539750" y="154940"/>
                  </a:lnTo>
                  <a:lnTo>
                    <a:pt x="543560" y="144780"/>
                  </a:lnTo>
                  <a:lnTo>
                    <a:pt x="547370" y="133350"/>
                  </a:lnTo>
                  <a:lnTo>
                    <a:pt x="556260" y="124460"/>
                  </a:lnTo>
                  <a:lnTo>
                    <a:pt x="567690" y="115570"/>
                  </a:lnTo>
                  <a:lnTo>
                    <a:pt x="581660" y="107950"/>
                  </a:lnTo>
                  <a:lnTo>
                    <a:pt x="598170" y="102870"/>
                  </a:lnTo>
                  <a:lnTo>
                    <a:pt x="615950" y="101600"/>
                  </a:lnTo>
                  <a:lnTo>
                    <a:pt x="693420" y="1117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7548880" y="8606790"/>
              <a:ext cx="1" cy="20321"/>
            </a:xfrm>
            <a:custGeom>
              <a:avLst/>
              <a:gdLst/>
              <a:ahLst/>
              <a:cxnLst/>
              <a:rect l="0" t="0" r="0" b="0"/>
              <a:pathLst>
                <a:path w="1" h="20321">
                  <a:moveTo>
                    <a:pt x="0" y="0"/>
                  </a:moveTo>
                  <a:lnTo>
                    <a:pt x="0" y="20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7749540" y="8437880"/>
              <a:ext cx="20321" cy="242571"/>
            </a:xfrm>
            <a:custGeom>
              <a:avLst/>
              <a:gdLst/>
              <a:ahLst/>
              <a:cxnLst/>
              <a:rect l="0" t="0" r="0" b="0"/>
              <a:pathLst>
                <a:path w="20321" h="242571">
                  <a:moveTo>
                    <a:pt x="20320" y="0"/>
                  </a:moveTo>
                  <a:lnTo>
                    <a:pt x="15240" y="16510"/>
                  </a:lnTo>
                  <a:lnTo>
                    <a:pt x="12700" y="26670"/>
                  </a:lnTo>
                  <a:lnTo>
                    <a:pt x="6350" y="49530"/>
                  </a:lnTo>
                  <a:lnTo>
                    <a:pt x="3810" y="62230"/>
                  </a:lnTo>
                  <a:lnTo>
                    <a:pt x="2540" y="74930"/>
                  </a:lnTo>
                  <a:lnTo>
                    <a:pt x="1270" y="88900"/>
                  </a:lnTo>
                  <a:lnTo>
                    <a:pt x="1270" y="102870"/>
                  </a:lnTo>
                  <a:lnTo>
                    <a:pt x="0" y="129540"/>
                  </a:lnTo>
                  <a:lnTo>
                    <a:pt x="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7759700" y="8354060"/>
              <a:ext cx="10161" cy="10161"/>
            </a:xfrm>
            <a:custGeom>
              <a:avLst/>
              <a:gdLst/>
              <a:ahLst/>
              <a:cxnLst/>
              <a:rect l="0" t="0" r="0" b="0"/>
              <a:pathLst>
                <a:path w="10161" h="10161">
                  <a:moveTo>
                    <a:pt x="1016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7865110" y="8451850"/>
              <a:ext cx="304801" cy="193041"/>
            </a:xfrm>
            <a:custGeom>
              <a:avLst/>
              <a:gdLst/>
              <a:ahLst/>
              <a:cxnLst/>
              <a:rect l="0" t="0" r="0" b="0"/>
              <a:pathLst>
                <a:path w="304801" h="193041">
                  <a:moveTo>
                    <a:pt x="41910" y="165100"/>
                  </a:moveTo>
                  <a:lnTo>
                    <a:pt x="30480" y="176530"/>
                  </a:lnTo>
                  <a:lnTo>
                    <a:pt x="24130" y="175260"/>
                  </a:lnTo>
                  <a:lnTo>
                    <a:pt x="15240" y="168910"/>
                  </a:lnTo>
                  <a:lnTo>
                    <a:pt x="6350" y="160020"/>
                  </a:lnTo>
                  <a:lnTo>
                    <a:pt x="2540" y="148590"/>
                  </a:lnTo>
                  <a:lnTo>
                    <a:pt x="0" y="132080"/>
                  </a:lnTo>
                  <a:lnTo>
                    <a:pt x="0" y="115570"/>
                  </a:lnTo>
                  <a:lnTo>
                    <a:pt x="1270" y="100330"/>
                  </a:lnTo>
                  <a:lnTo>
                    <a:pt x="2540" y="86360"/>
                  </a:lnTo>
                  <a:lnTo>
                    <a:pt x="5080" y="73660"/>
                  </a:lnTo>
                  <a:lnTo>
                    <a:pt x="10160" y="62230"/>
                  </a:lnTo>
                  <a:lnTo>
                    <a:pt x="17780" y="50800"/>
                  </a:lnTo>
                  <a:lnTo>
                    <a:pt x="25400" y="39370"/>
                  </a:lnTo>
                  <a:lnTo>
                    <a:pt x="35560" y="34290"/>
                  </a:lnTo>
                  <a:lnTo>
                    <a:pt x="46990" y="33020"/>
                  </a:lnTo>
                  <a:lnTo>
                    <a:pt x="59690" y="35560"/>
                  </a:lnTo>
                  <a:lnTo>
                    <a:pt x="71120" y="38100"/>
                  </a:lnTo>
                  <a:lnTo>
                    <a:pt x="82550" y="43180"/>
                  </a:lnTo>
                  <a:lnTo>
                    <a:pt x="93980" y="48260"/>
                  </a:lnTo>
                  <a:lnTo>
                    <a:pt x="102870" y="55880"/>
                  </a:lnTo>
                  <a:lnTo>
                    <a:pt x="111760" y="63500"/>
                  </a:lnTo>
                  <a:lnTo>
                    <a:pt x="120650" y="73660"/>
                  </a:lnTo>
                  <a:lnTo>
                    <a:pt x="128270" y="82550"/>
                  </a:lnTo>
                  <a:lnTo>
                    <a:pt x="135890" y="92710"/>
                  </a:lnTo>
                  <a:lnTo>
                    <a:pt x="142240" y="102870"/>
                  </a:lnTo>
                  <a:lnTo>
                    <a:pt x="149860" y="115570"/>
                  </a:lnTo>
                  <a:lnTo>
                    <a:pt x="157480" y="129540"/>
                  </a:lnTo>
                  <a:lnTo>
                    <a:pt x="163830" y="144780"/>
                  </a:lnTo>
                  <a:lnTo>
                    <a:pt x="168910" y="160020"/>
                  </a:lnTo>
                  <a:lnTo>
                    <a:pt x="172720" y="173990"/>
                  </a:lnTo>
                  <a:lnTo>
                    <a:pt x="173990" y="189230"/>
                  </a:lnTo>
                  <a:lnTo>
                    <a:pt x="175260" y="193040"/>
                  </a:lnTo>
                  <a:lnTo>
                    <a:pt x="173990" y="191770"/>
                  </a:lnTo>
                  <a:lnTo>
                    <a:pt x="171450" y="186690"/>
                  </a:lnTo>
                  <a:lnTo>
                    <a:pt x="170180" y="175260"/>
                  </a:lnTo>
                  <a:lnTo>
                    <a:pt x="170180" y="161290"/>
                  </a:lnTo>
                  <a:lnTo>
                    <a:pt x="168910" y="144780"/>
                  </a:lnTo>
                  <a:lnTo>
                    <a:pt x="170180" y="129540"/>
                  </a:lnTo>
                  <a:lnTo>
                    <a:pt x="171450" y="114300"/>
                  </a:lnTo>
                  <a:lnTo>
                    <a:pt x="173990" y="99060"/>
                  </a:lnTo>
                  <a:lnTo>
                    <a:pt x="176530" y="86360"/>
                  </a:lnTo>
                  <a:lnTo>
                    <a:pt x="180340" y="73660"/>
                  </a:lnTo>
                  <a:lnTo>
                    <a:pt x="182880" y="62230"/>
                  </a:lnTo>
                  <a:lnTo>
                    <a:pt x="189230" y="39370"/>
                  </a:lnTo>
                  <a:lnTo>
                    <a:pt x="193040" y="29210"/>
                  </a:lnTo>
                  <a:lnTo>
                    <a:pt x="200660" y="19050"/>
                  </a:lnTo>
                  <a:lnTo>
                    <a:pt x="212090" y="10160"/>
                  </a:lnTo>
                  <a:lnTo>
                    <a:pt x="226060" y="2540"/>
                  </a:lnTo>
                  <a:lnTo>
                    <a:pt x="237490" y="0"/>
                  </a:lnTo>
                  <a:lnTo>
                    <a:pt x="250190" y="2540"/>
                  </a:lnTo>
                  <a:lnTo>
                    <a:pt x="261620" y="7620"/>
                  </a:lnTo>
                  <a:lnTo>
                    <a:pt x="270510" y="13970"/>
                  </a:lnTo>
                  <a:lnTo>
                    <a:pt x="276860" y="22860"/>
                  </a:lnTo>
                  <a:lnTo>
                    <a:pt x="283210" y="31750"/>
                  </a:lnTo>
                  <a:lnTo>
                    <a:pt x="288290" y="43180"/>
                  </a:lnTo>
                  <a:lnTo>
                    <a:pt x="292100" y="57150"/>
                  </a:lnTo>
                  <a:lnTo>
                    <a:pt x="297180" y="71120"/>
                  </a:lnTo>
                  <a:lnTo>
                    <a:pt x="299720" y="87630"/>
                  </a:lnTo>
                  <a:lnTo>
                    <a:pt x="300990" y="104140"/>
                  </a:lnTo>
                  <a:lnTo>
                    <a:pt x="304800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8233410" y="8446770"/>
              <a:ext cx="336551" cy="180341"/>
            </a:xfrm>
            <a:custGeom>
              <a:avLst/>
              <a:gdLst/>
              <a:ahLst/>
              <a:cxnLst/>
              <a:rect l="0" t="0" r="0" b="0"/>
              <a:pathLst>
                <a:path w="336551" h="180341">
                  <a:moveTo>
                    <a:pt x="0" y="11430"/>
                  </a:moveTo>
                  <a:lnTo>
                    <a:pt x="5080" y="39370"/>
                  </a:lnTo>
                  <a:lnTo>
                    <a:pt x="7620" y="54610"/>
                  </a:lnTo>
                  <a:lnTo>
                    <a:pt x="7620" y="69850"/>
                  </a:lnTo>
                  <a:lnTo>
                    <a:pt x="8890" y="85090"/>
                  </a:lnTo>
                  <a:lnTo>
                    <a:pt x="8890" y="101600"/>
                  </a:lnTo>
                  <a:lnTo>
                    <a:pt x="6350" y="118110"/>
                  </a:lnTo>
                  <a:lnTo>
                    <a:pt x="3810" y="135890"/>
                  </a:lnTo>
                  <a:lnTo>
                    <a:pt x="3810" y="140970"/>
                  </a:lnTo>
                  <a:lnTo>
                    <a:pt x="5080" y="139700"/>
                  </a:lnTo>
                  <a:lnTo>
                    <a:pt x="6350" y="132080"/>
                  </a:lnTo>
                  <a:lnTo>
                    <a:pt x="8890" y="119380"/>
                  </a:lnTo>
                  <a:lnTo>
                    <a:pt x="15240" y="87630"/>
                  </a:lnTo>
                  <a:lnTo>
                    <a:pt x="19050" y="73660"/>
                  </a:lnTo>
                  <a:lnTo>
                    <a:pt x="24130" y="59690"/>
                  </a:lnTo>
                  <a:lnTo>
                    <a:pt x="30480" y="46990"/>
                  </a:lnTo>
                  <a:lnTo>
                    <a:pt x="36830" y="36830"/>
                  </a:lnTo>
                  <a:lnTo>
                    <a:pt x="43180" y="27940"/>
                  </a:lnTo>
                  <a:lnTo>
                    <a:pt x="49530" y="19050"/>
                  </a:lnTo>
                  <a:lnTo>
                    <a:pt x="58420" y="12700"/>
                  </a:lnTo>
                  <a:lnTo>
                    <a:pt x="69850" y="8890"/>
                  </a:lnTo>
                  <a:lnTo>
                    <a:pt x="81280" y="6350"/>
                  </a:lnTo>
                  <a:lnTo>
                    <a:pt x="91440" y="7620"/>
                  </a:lnTo>
                  <a:lnTo>
                    <a:pt x="100330" y="10160"/>
                  </a:lnTo>
                  <a:lnTo>
                    <a:pt x="109220" y="13970"/>
                  </a:lnTo>
                  <a:lnTo>
                    <a:pt x="116840" y="19050"/>
                  </a:lnTo>
                  <a:lnTo>
                    <a:pt x="124460" y="25400"/>
                  </a:lnTo>
                  <a:lnTo>
                    <a:pt x="132080" y="31750"/>
                  </a:lnTo>
                  <a:lnTo>
                    <a:pt x="138430" y="39370"/>
                  </a:lnTo>
                  <a:lnTo>
                    <a:pt x="143510" y="46990"/>
                  </a:lnTo>
                  <a:lnTo>
                    <a:pt x="148590" y="57150"/>
                  </a:lnTo>
                  <a:lnTo>
                    <a:pt x="152400" y="68580"/>
                  </a:lnTo>
                  <a:lnTo>
                    <a:pt x="156210" y="82550"/>
                  </a:lnTo>
                  <a:lnTo>
                    <a:pt x="160020" y="97790"/>
                  </a:lnTo>
                  <a:lnTo>
                    <a:pt x="162560" y="113030"/>
                  </a:lnTo>
                  <a:lnTo>
                    <a:pt x="161290" y="127000"/>
                  </a:lnTo>
                  <a:lnTo>
                    <a:pt x="160020" y="140970"/>
                  </a:lnTo>
                  <a:lnTo>
                    <a:pt x="161290" y="147320"/>
                  </a:lnTo>
                  <a:lnTo>
                    <a:pt x="162560" y="147320"/>
                  </a:lnTo>
                  <a:lnTo>
                    <a:pt x="163830" y="144780"/>
                  </a:lnTo>
                  <a:lnTo>
                    <a:pt x="166370" y="135890"/>
                  </a:lnTo>
                  <a:lnTo>
                    <a:pt x="170180" y="121920"/>
                  </a:lnTo>
                  <a:lnTo>
                    <a:pt x="172720" y="106680"/>
                  </a:lnTo>
                  <a:lnTo>
                    <a:pt x="176530" y="93980"/>
                  </a:lnTo>
                  <a:lnTo>
                    <a:pt x="182880" y="82550"/>
                  </a:lnTo>
                  <a:lnTo>
                    <a:pt x="187960" y="73660"/>
                  </a:lnTo>
                  <a:lnTo>
                    <a:pt x="193040" y="63500"/>
                  </a:lnTo>
                  <a:lnTo>
                    <a:pt x="198120" y="53340"/>
                  </a:lnTo>
                  <a:lnTo>
                    <a:pt x="201930" y="43180"/>
                  </a:lnTo>
                  <a:lnTo>
                    <a:pt x="208280" y="34290"/>
                  </a:lnTo>
                  <a:lnTo>
                    <a:pt x="215900" y="25400"/>
                  </a:lnTo>
                  <a:lnTo>
                    <a:pt x="224790" y="17780"/>
                  </a:lnTo>
                  <a:lnTo>
                    <a:pt x="236220" y="11430"/>
                  </a:lnTo>
                  <a:lnTo>
                    <a:pt x="250190" y="5080"/>
                  </a:lnTo>
                  <a:lnTo>
                    <a:pt x="265430" y="0"/>
                  </a:lnTo>
                  <a:lnTo>
                    <a:pt x="278130" y="2540"/>
                  </a:lnTo>
                  <a:lnTo>
                    <a:pt x="290830" y="7620"/>
                  </a:lnTo>
                  <a:lnTo>
                    <a:pt x="302260" y="16510"/>
                  </a:lnTo>
                  <a:lnTo>
                    <a:pt x="311150" y="25400"/>
                  </a:lnTo>
                  <a:lnTo>
                    <a:pt x="318770" y="35560"/>
                  </a:lnTo>
                  <a:lnTo>
                    <a:pt x="325120" y="44450"/>
                  </a:lnTo>
                  <a:lnTo>
                    <a:pt x="328930" y="58420"/>
                  </a:lnTo>
                  <a:lnTo>
                    <a:pt x="331470" y="74930"/>
                  </a:lnTo>
                  <a:lnTo>
                    <a:pt x="332740" y="92710"/>
                  </a:lnTo>
                  <a:lnTo>
                    <a:pt x="334010" y="109220"/>
                  </a:lnTo>
                  <a:lnTo>
                    <a:pt x="335280" y="124460"/>
                  </a:lnTo>
                  <a:lnTo>
                    <a:pt x="336550" y="1803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8665210" y="8448040"/>
              <a:ext cx="20321" cy="147321"/>
            </a:xfrm>
            <a:custGeom>
              <a:avLst/>
              <a:gdLst/>
              <a:ahLst/>
              <a:cxnLst/>
              <a:rect l="0" t="0" r="0" b="0"/>
              <a:pathLst>
                <a:path w="20321" h="147321">
                  <a:moveTo>
                    <a:pt x="20320" y="0"/>
                  </a:moveTo>
                  <a:lnTo>
                    <a:pt x="15240" y="16510"/>
                  </a:lnTo>
                  <a:lnTo>
                    <a:pt x="12700" y="29210"/>
                  </a:lnTo>
                  <a:lnTo>
                    <a:pt x="8890" y="44450"/>
                  </a:lnTo>
                  <a:lnTo>
                    <a:pt x="6350" y="60960"/>
                  </a:lnTo>
                  <a:lnTo>
                    <a:pt x="3810" y="78740"/>
                  </a:lnTo>
                  <a:lnTo>
                    <a:pt x="2540" y="95250"/>
                  </a:lnTo>
                  <a:lnTo>
                    <a:pt x="0" y="147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8770620" y="8258810"/>
              <a:ext cx="1" cy="31751"/>
            </a:xfrm>
            <a:custGeom>
              <a:avLst/>
              <a:gdLst/>
              <a:ahLst/>
              <a:cxnLst/>
              <a:rect l="0" t="0" r="0" b="0"/>
              <a:pathLst>
                <a:path w="1" h="31751">
                  <a:moveTo>
                    <a:pt x="0" y="0"/>
                  </a:moveTo>
                  <a:lnTo>
                    <a:pt x="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8717280" y="8388350"/>
              <a:ext cx="252731" cy="477521"/>
            </a:xfrm>
            <a:custGeom>
              <a:avLst/>
              <a:gdLst/>
              <a:ahLst/>
              <a:cxnLst/>
              <a:rect l="0" t="0" r="0" b="0"/>
              <a:pathLst>
                <a:path w="252731" h="477521">
                  <a:moveTo>
                    <a:pt x="252730" y="39370"/>
                  </a:moveTo>
                  <a:lnTo>
                    <a:pt x="209550" y="10160"/>
                  </a:lnTo>
                  <a:lnTo>
                    <a:pt x="196850" y="5080"/>
                  </a:lnTo>
                  <a:lnTo>
                    <a:pt x="182880" y="2540"/>
                  </a:lnTo>
                  <a:lnTo>
                    <a:pt x="167640" y="0"/>
                  </a:lnTo>
                  <a:lnTo>
                    <a:pt x="153670" y="2540"/>
                  </a:lnTo>
                  <a:lnTo>
                    <a:pt x="140970" y="7620"/>
                  </a:lnTo>
                  <a:lnTo>
                    <a:pt x="129540" y="15240"/>
                  </a:lnTo>
                  <a:lnTo>
                    <a:pt x="119380" y="22860"/>
                  </a:lnTo>
                  <a:lnTo>
                    <a:pt x="110490" y="31750"/>
                  </a:lnTo>
                  <a:lnTo>
                    <a:pt x="101600" y="40640"/>
                  </a:lnTo>
                  <a:lnTo>
                    <a:pt x="95250" y="53340"/>
                  </a:lnTo>
                  <a:lnTo>
                    <a:pt x="88900" y="67310"/>
                  </a:lnTo>
                  <a:lnTo>
                    <a:pt x="83820" y="82550"/>
                  </a:lnTo>
                  <a:lnTo>
                    <a:pt x="81280" y="96520"/>
                  </a:lnTo>
                  <a:lnTo>
                    <a:pt x="78740" y="111760"/>
                  </a:lnTo>
                  <a:lnTo>
                    <a:pt x="77470" y="125730"/>
                  </a:lnTo>
                  <a:lnTo>
                    <a:pt x="77470" y="138430"/>
                  </a:lnTo>
                  <a:lnTo>
                    <a:pt x="78740" y="151130"/>
                  </a:lnTo>
                  <a:lnTo>
                    <a:pt x="80010" y="162560"/>
                  </a:lnTo>
                  <a:lnTo>
                    <a:pt x="83820" y="173990"/>
                  </a:lnTo>
                  <a:lnTo>
                    <a:pt x="88900" y="185420"/>
                  </a:lnTo>
                  <a:lnTo>
                    <a:pt x="93980" y="195580"/>
                  </a:lnTo>
                  <a:lnTo>
                    <a:pt x="104140" y="203200"/>
                  </a:lnTo>
                  <a:lnTo>
                    <a:pt x="116840" y="208280"/>
                  </a:lnTo>
                  <a:lnTo>
                    <a:pt x="130810" y="210820"/>
                  </a:lnTo>
                  <a:lnTo>
                    <a:pt x="143510" y="212090"/>
                  </a:lnTo>
                  <a:lnTo>
                    <a:pt x="154940" y="212090"/>
                  </a:lnTo>
                  <a:lnTo>
                    <a:pt x="166370" y="210820"/>
                  </a:lnTo>
                  <a:lnTo>
                    <a:pt x="176530" y="207010"/>
                  </a:lnTo>
                  <a:lnTo>
                    <a:pt x="185420" y="201930"/>
                  </a:lnTo>
                  <a:lnTo>
                    <a:pt x="194310" y="196850"/>
                  </a:lnTo>
                  <a:lnTo>
                    <a:pt x="201930" y="190500"/>
                  </a:lnTo>
                  <a:lnTo>
                    <a:pt x="209550" y="181610"/>
                  </a:lnTo>
                  <a:lnTo>
                    <a:pt x="217170" y="172720"/>
                  </a:lnTo>
                  <a:lnTo>
                    <a:pt x="223520" y="162560"/>
                  </a:lnTo>
                  <a:lnTo>
                    <a:pt x="228600" y="153670"/>
                  </a:lnTo>
                  <a:lnTo>
                    <a:pt x="233680" y="143510"/>
                  </a:lnTo>
                  <a:lnTo>
                    <a:pt x="237490" y="133350"/>
                  </a:lnTo>
                  <a:lnTo>
                    <a:pt x="241300" y="123190"/>
                  </a:lnTo>
                  <a:lnTo>
                    <a:pt x="245110" y="111760"/>
                  </a:lnTo>
                  <a:lnTo>
                    <a:pt x="247650" y="100330"/>
                  </a:lnTo>
                  <a:lnTo>
                    <a:pt x="250190" y="87630"/>
                  </a:lnTo>
                  <a:lnTo>
                    <a:pt x="250190" y="74930"/>
                  </a:lnTo>
                  <a:lnTo>
                    <a:pt x="248920" y="71120"/>
                  </a:lnTo>
                  <a:lnTo>
                    <a:pt x="246380" y="73660"/>
                  </a:lnTo>
                  <a:lnTo>
                    <a:pt x="241300" y="80010"/>
                  </a:lnTo>
                  <a:lnTo>
                    <a:pt x="237490" y="90170"/>
                  </a:lnTo>
                  <a:lnTo>
                    <a:pt x="236220" y="105410"/>
                  </a:lnTo>
                  <a:lnTo>
                    <a:pt x="234950" y="121920"/>
                  </a:lnTo>
                  <a:lnTo>
                    <a:pt x="234950" y="137160"/>
                  </a:lnTo>
                  <a:lnTo>
                    <a:pt x="236220" y="152400"/>
                  </a:lnTo>
                  <a:lnTo>
                    <a:pt x="238760" y="167640"/>
                  </a:lnTo>
                  <a:lnTo>
                    <a:pt x="240030" y="181610"/>
                  </a:lnTo>
                  <a:lnTo>
                    <a:pt x="240030" y="195580"/>
                  </a:lnTo>
                  <a:lnTo>
                    <a:pt x="241300" y="210820"/>
                  </a:lnTo>
                  <a:lnTo>
                    <a:pt x="241300" y="238760"/>
                  </a:lnTo>
                  <a:lnTo>
                    <a:pt x="242570" y="336550"/>
                  </a:lnTo>
                  <a:lnTo>
                    <a:pt x="240030" y="351790"/>
                  </a:lnTo>
                  <a:lnTo>
                    <a:pt x="236220" y="365760"/>
                  </a:lnTo>
                  <a:lnTo>
                    <a:pt x="231140" y="379730"/>
                  </a:lnTo>
                  <a:lnTo>
                    <a:pt x="226060" y="392430"/>
                  </a:lnTo>
                  <a:lnTo>
                    <a:pt x="219710" y="403860"/>
                  </a:lnTo>
                  <a:lnTo>
                    <a:pt x="213360" y="415290"/>
                  </a:lnTo>
                  <a:lnTo>
                    <a:pt x="205740" y="425450"/>
                  </a:lnTo>
                  <a:lnTo>
                    <a:pt x="196850" y="434340"/>
                  </a:lnTo>
                  <a:lnTo>
                    <a:pt x="187960" y="443230"/>
                  </a:lnTo>
                  <a:lnTo>
                    <a:pt x="177800" y="450850"/>
                  </a:lnTo>
                  <a:lnTo>
                    <a:pt x="167640" y="458470"/>
                  </a:lnTo>
                  <a:lnTo>
                    <a:pt x="157480" y="466090"/>
                  </a:lnTo>
                  <a:lnTo>
                    <a:pt x="142240" y="471170"/>
                  </a:lnTo>
                  <a:lnTo>
                    <a:pt x="124460" y="474980"/>
                  </a:lnTo>
                  <a:lnTo>
                    <a:pt x="104140" y="476250"/>
                  </a:lnTo>
                  <a:lnTo>
                    <a:pt x="87630" y="477520"/>
                  </a:lnTo>
                  <a:lnTo>
                    <a:pt x="72390" y="476250"/>
                  </a:lnTo>
                  <a:lnTo>
                    <a:pt x="58420" y="473710"/>
                  </a:lnTo>
                  <a:lnTo>
                    <a:pt x="46990" y="469900"/>
                  </a:lnTo>
                  <a:lnTo>
                    <a:pt x="38100" y="462280"/>
                  </a:lnTo>
                  <a:lnTo>
                    <a:pt x="29210" y="454660"/>
                  </a:lnTo>
                  <a:lnTo>
                    <a:pt x="21590" y="445770"/>
                  </a:lnTo>
                  <a:lnTo>
                    <a:pt x="15240" y="436880"/>
                  </a:lnTo>
                  <a:lnTo>
                    <a:pt x="0" y="4076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8949690" y="8404860"/>
              <a:ext cx="209551" cy="201931"/>
            </a:xfrm>
            <a:custGeom>
              <a:avLst/>
              <a:gdLst/>
              <a:ahLst/>
              <a:cxnLst/>
              <a:rect l="0" t="0" r="0" b="0"/>
              <a:pathLst>
                <a:path w="209551" h="201931">
                  <a:moveTo>
                    <a:pt x="0" y="11430"/>
                  </a:moveTo>
                  <a:lnTo>
                    <a:pt x="16510" y="17780"/>
                  </a:lnTo>
                  <a:lnTo>
                    <a:pt x="24130" y="25400"/>
                  </a:lnTo>
                  <a:lnTo>
                    <a:pt x="34290" y="35560"/>
                  </a:lnTo>
                  <a:lnTo>
                    <a:pt x="43180" y="48260"/>
                  </a:lnTo>
                  <a:lnTo>
                    <a:pt x="49530" y="62230"/>
                  </a:lnTo>
                  <a:lnTo>
                    <a:pt x="54610" y="76200"/>
                  </a:lnTo>
                  <a:lnTo>
                    <a:pt x="57150" y="90170"/>
                  </a:lnTo>
                  <a:lnTo>
                    <a:pt x="58420" y="105410"/>
                  </a:lnTo>
                  <a:lnTo>
                    <a:pt x="59690" y="123190"/>
                  </a:lnTo>
                  <a:lnTo>
                    <a:pt x="60960" y="142240"/>
                  </a:lnTo>
                  <a:lnTo>
                    <a:pt x="60960" y="160020"/>
                  </a:lnTo>
                  <a:lnTo>
                    <a:pt x="58420" y="176530"/>
                  </a:lnTo>
                  <a:lnTo>
                    <a:pt x="57150" y="191770"/>
                  </a:lnTo>
                  <a:lnTo>
                    <a:pt x="53340" y="199390"/>
                  </a:lnTo>
                  <a:lnTo>
                    <a:pt x="48260" y="201930"/>
                  </a:lnTo>
                  <a:lnTo>
                    <a:pt x="41910" y="201930"/>
                  </a:lnTo>
                  <a:lnTo>
                    <a:pt x="39370" y="195580"/>
                  </a:lnTo>
                  <a:lnTo>
                    <a:pt x="39370" y="185420"/>
                  </a:lnTo>
                  <a:lnTo>
                    <a:pt x="40640" y="173990"/>
                  </a:lnTo>
                  <a:lnTo>
                    <a:pt x="41910" y="160020"/>
                  </a:lnTo>
                  <a:lnTo>
                    <a:pt x="44450" y="147320"/>
                  </a:lnTo>
                  <a:lnTo>
                    <a:pt x="46990" y="133350"/>
                  </a:lnTo>
                  <a:lnTo>
                    <a:pt x="49530" y="120650"/>
                  </a:lnTo>
                  <a:lnTo>
                    <a:pt x="53340" y="109220"/>
                  </a:lnTo>
                  <a:lnTo>
                    <a:pt x="55880" y="97790"/>
                  </a:lnTo>
                  <a:lnTo>
                    <a:pt x="60960" y="85090"/>
                  </a:lnTo>
                  <a:lnTo>
                    <a:pt x="66040" y="72390"/>
                  </a:lnTo>
                  <a:lnTo>
                    <a:pt x="72390" y="59690"/>
                  </a:lnTo>
                  <a:lnTo>
                    <a:pt x="78740" y="48260"/>
                  </a:lnTo>
                  <a:lnTo>
                    <a:pt x="85090" y="38100"/>
                  </a:lnTo>
                  <a:lnTo>
                    <a:pt x="91440" y="29210"/>
                  </a:lnTo>
                  <a:lnTo>
                    <a:pt x="100330" y="21590"/>
                  </a:lnTo>
                  <a:lnTo>
                    <a:pt x="111760" y="13970"/>
                  </a:lnTo>
                  <a:lnTo>
                    <a:pt x="123190" y="6350"/>
                  </a:lnTo>
                  <a:lnTo>
                    <a:pt x="135890" y="2540"/>
                  </a:lnTo>
                  <a:lnTo>
                    <a:pt x="148590" y="0"/>
                  </a:lnTo>
                  <a:lnTo>
                    <a:pt x="162560" y="1270"/>
                  </a:lnTo>
                  <a:lnTo>
                    <a:pt x="173990" y="3810"/>
                  </a:lnTo>
                  <a:lnTo>
                    <a:pt x="182880" y="7620"/>
                  </a:lnTo>
                  <a:lnTo>
                    <a:pt x="209550" y="228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9104630" y="8402320"/>
              <a:ext cx="276861" cy="224791"/>
            </a:xfrm>
            <a:custGeom>
              <a:avLst/>
              <a:gdLst/>
              <a:ahLst/>
              <a:cxnLst/>
              <a:rect l="0" t="0" r="0" b="0"/>
              <a:pathLst>
                <a:path w="276861" h="224791">
                  <a:moveTo>
                    <a:pt x="191770" y="25400"/>
                  </a:moveTo>
                  <a:lnTo>
                    <a:pt x="180340" y="13970"/>
                  </a:lnTo>
                  <a:lnTo>
                    <a:pt x="173990" y="8890"/>
                  </a:lnTo>
                  <a:lnTo>
                    <a:pt x="166370" y="5080"/>
                  </a:lnTo>
                  <a:lnTo>
                    <a:pt x="157480" y="1270"/>
                  </a:lnTo>
                  <a:lnTo>
                    <a:pt x="144780" y="0"/>
                  </a:lnTo>
                  <a:lnTo>
                    <a:pt x="132080" y="0"/>
                  </a:lnTo>
                  <a:lnTo>
                    <a:pt x="116840" y="1270"/>
                  </a:lnTo>
                  <a:lnTo>
                    <a:pt x="102870" y="5080"/>
                  </a:lnTo>
                  <a:lnTo>
                    <a:pt x="90170" y="11430"/>
                  </a:lnTo>
                  <a:lnTo>
                    <a:pt x="78740" y="20320"/>
                  </a:lnTo>
                  <a:lnTo>
                    <a:pt x="67310" y="27940"/>
                  </a:lnTo>
                  <a:lnTo>
                    <a:pt x="55880" y="38100"/>
                  </a:lnTo>
                  <a:lnTo>
                    <a:pt x="45720" y="46990"/>
                  </a:lnTo>
                  <a:lnTo>
                    <a:pt x="35560" y="57150"/>
                  </a:lnTo>
                  <a:lnTo>
                    <a:pt x="26670" y="67310"/>
                  </a:lnTo>
                  <a:lnTo>
                    <a:pt x="19050" y="77470"/>
                  </a:lnTo>
                  <a:lnTo>
                    <a:pt x="12700" y="90170"/>
                  </a:lnTo>
                  <a:lnTo>
                    <a:pt x="6350" y="101600"/>
                  </a:lnTo>
                  <a:lnTo>
                    <a:pt x="1270" y="114300"/>
                  </a:lnTo>
                  <a:lnTo>
                    <a:pt x="0" y="129540"/>
                  </a:lnTo>
                  <a:lnTo>
                    <a:pt x="0" y="144780"/>
                  </a:lnTo>
                  <a:lnTo>
                    <a:pt x="0" y="161290"/>
                  </a:lnTo>
                  <a:lnTo>
                    <a:pt x="3810" y="173990"/>
                  </a:lnTo>
                  <a:lnTo>
                    <a:pt x="7620" y="185420"/>
                  </a:lnTo>
                  <a:lnTo>
                    <a:pt x="12700" y="194310"/>
                  </a:lnTo>
                  <a:lnTo>
                    <a:pt x="24130" y="200660"/>
                  </a:lnTo>
                  <a:lnTo>
                    <a:pt x="38100" y="203200"/>
                  </a:lnTo>
                  <a:lnTo>
                    <a:pt x="54610" y="203200"/>
                  </a:lnTo>
                  <a:lnTo>
                    <a:pt x="68580" y="201930"/>
                  </a:lnTo>
                  <a:lnTo>
                    <a:pt x="81280" y="200660"/>
                  </a:lnTo>
                  <a:lnTo>
                    <a:pt x="93980" y="198120"/>
                  </a:lnTo>
                  <a:lnTo>
                    <a:pt x="104140" y="193040"/>
                  </a:lnTo>
                  <a:lnTo>
                    <a:pt x="114300" y="186690"/>
                  </a:lnTo>
                  <a:lnTo>
                    <a:pt x="121920" y="177800"/>
                  </a:lnTo>
                  <a:lnTo>
                    <a:pt x="130810" y="168910"/>
                  </a:lnTo>
                  <a:lnTo>
                    <a:pt x="138430" y="160020"/>
                  </a:lnTo>
                  <a:lnTo>
                    <a:pt x="146050" y="149860"/>
                  </a:lnTo>
                  <a:lnTo>
                    <a:pt x="160020" y="129540"/>
                  </a:lnTo>
                  <a:lnTo>
                    <a:pt x="167640" y="119380"/>
                  </a:lnTo>
                  <a:lnTo>
                    <a:pt x="172720" y="109220"/>
                  </a:lnTo>
                  <a:lnTo>
                    <a:pt x="177800" y="97790"/>
                  </a:lnTo>
                  <a:lnTo>
                    <a:pt x="182880" y="87630"/>
                  </a:lnTo>
                  <a:lnTo>
                    <a:pt x="184150" y="77470"/>
                  </a:lnTo>
                  <a:lnTo>
                    <a:pt x="185420" y="67310"/>
                  </a:lnTo>
                  <a:lnTo>
                    <a:pt x="184150" y="55880"/>
                  </a:lnTo>
                  <a:lnTo>
                    <a:pt x="181610" y="55880"/>
                  </a:lnTo>
                  <a:lnTo>
                    <a:pt x="179070" y="63500"/>
                  </a:lnTo>
                  <a:lnTo>
                    <a:pt x="176530" y="74930"/>
                  </a:lnTo>
                  <a:lnTo>
                    <a:pt x="175260" y="90170"/>
                  </a:lnTo>
                  <a:lnTo>
                    <a:pt x="173990" y="106680"/>
                  </a:lnTo>
                  <a:lnTo>
                    <a:pt x="172720" y="125730"/>
                  </a:lnTo>
                  <a:lnTo>
                    <a:pt x="172720" y="140970"/>
                  </a:lnTo>
                  <a:lnTo>
                    <a:pt x="175260" y="154940"/>
                  </a:lnTo>
                  <a:lnTo>
                    <a:pt x="176530" y="167640"/>
                  </a:lnTo>
                  <a:lnTo>
                    <a:pt x="181610" y="180340"/>
                  </a:lnTo>
                  <a:lnTo>
                    <a:pt x="189230" y="191770"/>
                  </a:lnTo>
                  <a:lnTo>
                    <a:pt x="196850" y="201930"/>
                  </a:lnTo>
                  <a:lnTo>
                    <a:pt x="207010" y="210820"/>
                  </a:lnTo>
                  <a:lnTo>
                    <a:pt x="218440" y="218440"/>
                  </a:lnTo>
                  <a:lnTo>
                    <a:pt x="231140" y="223520"/>
                  </a:lnTo>
                  <a:lnTo>
                    <a:pt x="241300" y="224790"/>
                  </a:lnTo>
                  <a:lnTo>
                    <a:pt x="250190" y="223520"/>
                  </a:lnTo>
                  <a:lnTo>
                    <a:pt x="276860" y="2146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9423400" y="8216900"/>
              <a:ext cx="41911" cy="400051"/>
            </a:xfrm>
            <a:custGeom>
              <a:avLst/>
              <a:gdLst/>
              <a:ahLst/>
              <a:cxnLst/>
              <a:rect l="0" t="0" r="0" b="0"/>
              <a:pathLst>
                <a:path w="41911" h="400051">
                  <a:moveTo>
                    <a:pt x="41910" y="0"/>
                  </a:moveTo>
                  <a:lnTo>
                    <a:pt x="30480" y="11430"/>
                  </a:lnTo>
                  <a:lnTo>
                    <a:pt x="26670" y="19050"/>
                  </a:lnTo>
                  <a:lnTo>
                    <a:pt x="25400" y="29210"/>
                  </a:lnTo>
                  <a:lnTo>
                    <a:pt x="24130" y="40640"/>
                  </a:lnTo>
                  <a:lnTo>
                    <a:pt x="21590" y="52070"/>
                  </a:lnTo>
                  <a:lnTo>
                    <a:pt x="19050" y="64770"/>
                  </a:lnTo>
                  <a:lnTo>
                    <a:pt x="16510" y="78740"/>
                  </a:lnTo>
                  <a:lnTo>
                    <a:pt x="13970" y="92710"/>
                  </a:lnTo>
                  <a:lnTo>
                    <a:pt x="12700" y="109220"/>
                  </a:lnTo>
                  <a:lnTo>
                    <a:pt x="11430" y="125730"/>
                  </a:lnTo>
                  <a:lnTo>
                    <a:pt x="11430" y="161290"/>
                  </a:lnTo>
                  <a:lnTo>
                    <a:pt x="10160" y="181610"/>
                  </a:lnTo>
                  <a:lnTo>
                    <a:pt x="11430" y="200660"/>
                  </a:lnTo>
                  <a:lnTo>
                    <a:pt x="13970" y="218440"/>
                  </a:lnTo>
                  <a:lnTo>
                    <a:pt x="15240" y="237490"/>
                  </a:lnTo>
                  <a:lnTo>
                    <a:pt x="17780" y="254000"/>
                  </a:lnTo>
                  <a:lnTo>
                    <a:pt x="19050" y="269240"/>
                  </a:lnTo>
                  <a:lnTo>
                    <a:pt x="19050" y="284480"/>
                  </a:lnTo>
                  <a:lnTo>
                    <a:pt x="19050" y="299720"/>
                  </a:lnTo>
                  <a:lnTo>
                    <a:pt x="16510" y="314960"/>
                  </a:lnTo>
                  <a:lnTo>
                    <a:pt x="15240" y="328930"/>
                  </a:lnTo>
                  <a:lnTo>
                    <a:pt x="11430" y="342900"/>
                  </a:lnTo>
                  <a:lnTo>
                    <a:pt x="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9296400" y="8437880"/>
              <a:ext cx="252731" cy="157481"/>
            </a:xfrm>
            <a:custGeom>
              <a:avLst/>
              <a:gdLst/>
              <a:ahLst/>
              <a:cxnLst/>
              <a:rect l="0" t="0" r="0" b="0"/>
              <a:pathLst>
                <a:path w="252731" h="157481">
                  <a:moveTo>
                    <a:pt x="0" y="0"/>
                  </a:moveTo>
                  <a:lnTo>
                    <a:pt x="22860" y="0"/>
                  </a:lnTo>
                  <a:lnTo>
                    <a:pt x="36830" y="1270"/>
                  </a:lnTo>
                  <a:lnTo>
                    <a:pt x="52070" y="2540"/>
                  </a:lnTo>
                  <a:lnTo>
                    <a:pt x="69850" y="5080"/>
                  </a:lnTo>
                  <a:lnTo>
                    <a:pt x="88900" y="7620"/>
                  </a:lnTo>
                  <a:lnTo>
                    <a:pt x="107950" y="7620"/>
                  </a:lnTo>
                  <a:lnTo>
                    <a:pt x="146050" y="8890"/>
                  </a:lnTo>
                  <a:lnTo>
                    <a:pt x="179070" y="10160"/>
                  </a:lnTo>
                  <a:lnTo>
                    <a:pt x="193040" y="11430"/>
                  </a:lnTo>
                  <a:lnTo>
                    <a:pt x="205740" y="12700"/>
                  </a:lnTo>
                  <a:lnTo>
                    <a:pt x="218440" y="15240"/>
                  </a:lnTo>
                  <a:lnTo>
                    <a:pt x="226060" y="21590"/>
                  </a:lnTo>
                  <a:lnTo>
                    <a:pt x="231140" y="31750"/>
                  </a:lnTo>
                  <a:lnTo>
                    <a:pt x="234950" y="41910"/>
                  </a:lnTo>
                  <a:lnTo>
                    <a:pt x="237490" y="54610"/>
                  </a:lnTo>
                  <a:lnTo>
                    <a:pt x="238760" y="68580"/>
                  </a:lnTo>
                  <a:lnTo>
                    <a:pt x="240030" y="85090"/>
                  </a:lnTo>
                  <a:lnTo>
                    <a:pt x="242570" y="99060"/>
                  </a:lnTo>
                  <a:lnTo>
                    <a:pt x="245110" y="114300"/>
                  </a:lnTo>
                  <a:lnTo>
                    <a:pt x="252730" y="157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9625330" y="8395970"/>
              <a:ext cx="106681" cy="182881"/>
            </a:xfrm>
            <a:custGeom>
              <a:avLst/>
              <a:gdLst/>
              <a:ahLst/>
              <a:cxnLst/>
              <a:rect l="0" t="0" r="0" b="0"/>
              <a:pathLst>
                <a:path w="106681" h="182881">
                  <a:moveTo>
                    <a:pt x="39370" y="20320"/>
                  </a:moveTo>
                  <a:lnTo>
                    <a:pt x="29210" y="38100"/>
                  </a:lnTo>
                  <a:lnTo>
                    <a:pt x="24130" y="45720"/>
                  </a:lnTo>
                  <a:lnTo>
                    <a:pt x="20320" y="54610"/>
                  </a:lnTo>
                  <a:lnTo>
                    <a:pt x="16510" y="64770"/>
                  </a:lnTo>
                  <a:lnTo>
                    <a:pt x="12700" y="74930"/>
                  </a:lnTo>
                  <a:lnTo>
                    <a:pt x="5080" y="95250"/>
                  </a:lnTo>
                  <a:lnTo>
                    <a:pt x="2540" y="106680"/>
                  </a:lnTo>
                  <a:lnTo>
                    <a:pt x="1270" y="119380"/>
                  </a:lnTo>
                  <a:lnTo>
                    <a:pt x="0" y="132080"/>
                  </a:lnTo>
                  <a:lnTo>
                    <a:pt x="0" y="143510"/>
                  </a:lnTo>
                  <a:lnTo>
                    <a:pt x="1270" y="154940"/>
                  </a:lnTo>
                  <a:lnTo>
                    <a:pt x="3810" y="166370"/>
                  </a:lnTo>
                  <a:lnTo>
                    <a:pt x="10160" y="173990"/>
                  </a:lnTo>
                  <a:lnTo>
                    <a:pt x="19050" y="179070"/>
                  </a:lnTo>
                  <a:lnTo>
                    <a:pt x="29210" y="182880"/>
                  </a:lnTo>
                  <a:lnTo>
                    <a:pt x="39370" y="181610"/>
                  </a:lnTo>
                  <a:lnTo>
                    <a:pt x="50800" y="176530"/>
                  </a:lnTo>
                  <a:lnTo>
                    <a:pt x="60960" y="170180"/>
                  </a:lnTo>
                  <a:lnTo>
                    <a:pt x="69850" y="163830"/>
                  </a:lnTo>
                  <a:lnTo>
                    <a:pt x="78740" y="157480"/>
                  </a:lnTo>
                  <a:lnTo>
                    <a:pt x="86360" y="149860"/>
                  </a:lnTo>
                  <a:lnTo>
                    <a:pt x="93980" y="139700"/>
                  </a:lnTo>
                  <a:lnTo>
                    <a:pt x="99060" y="127000"/>
                  </a:lnTo>
                  <a:lnTo>
                    <a:pt x="104140" y="113030"/>
                  </a:lnTo>
                  <a:lnTo>
                    <a:pt x="105410" y="97790"/>
                  </a:lnTo>
                  <a:lnTo>
                    <a:pt x="106680" y="83820"/>
                  </a:lnTo>
                  <a:lnTo>
                    <a:pt x="105410" y="69850"/>
                  </a:lnTo>
                  <a:lnTo>
                    <a:pt x="101600" y="58420"/>
                  </a:lnTo>
                  <a:lnTo>
                    <a:pt x="97790" y="48260"/>
                  </a:lnTo>
                  <a:lnTo>
                    <a:pt x="92710" y="39370"/>
                  </a:lnTo>
                  <a:lnTo>
                    <a:pt x="83820" y="30480"/>
                  </a:lnTo>
                  <a:lnTo>
                    <a:pt x="73660" y="22860"/>
                  </a:lnTo>
                  <a:lnTo>
                    <a:pt x="190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9801860" y="8364220"/>
              <a:ext cx="156211" cy="252731"/>
            </a:xfrm>
            <a:custGeom>
              <a:avLst/>
              <a:gdLst/>
              <a:ahLst/>
              <a:cxnLst/>
              <a:rect l="0" t="0" r="0" b="0"/>
              <a:pathLst>
                <a:path w="156211" h="252731">
                  <a:moveTo>
                    <a:pt x="0" y="189230"/>
                  </a:moveTo>
                  <a:lnTo>
                    <a:pt x="6350" y="213360"/>
                  </a:lnTo>
                  <a:lnTo>
                    <a:pt x="3810" y="203200"/>
                  </a:lnTo>
                  <a:lnTo>
                    <a:pt x="3810" y="195580"/>
                  </a:lnTo>
                  <a:lnTo>
                    <a:pt x="5080" y="186690"/>
                  </a:lnTo>
                  <a:lnTo>
                    <a:pt x="6350" y="176530"/>
                  </a:lnTo>
                  <a:lnTo>
                    <a:pt x="10160" y="166370"/>
                  </a:lnTo>
                  <a:lnTo>
                    <a:pt x="15240" y="156210"/>
                  </a:lnTo>
                  <a:lnTo>
                    <a:pt x="20320" y="146050"/>
                  </a:lnTo>
                  <a:lnTo>
                    <a:pt x="25400" y="134620"/>
                  </a:lnTo>
                  <a:lnTo>
                    <a:pt x="30480" y="123190"/>
                  </a:lnTo>
                  <a:lnTo>
                    <a:pt x="34290" y="109220"/>
                  </a:lnTo>
                  <a:lnTo>
                    <a:pt x="39370" y="96520"/>
                  </a:lnTo>
                  <a:lnTo>
                    <a:pt x="44450" y="82550"/>
                  </a:lnTo>
                  <a:lnTo>
                    <a:pt x="50800" y="69850"/>
                  </a:lnTo>
                  <a:lnTo>
                    <a:pt x="57150" y="57150"/>
                  </a:lnTo>
                  <a:lnTo>
                    <a:pt x="63500" y="44450"/>
                  </a:lnTo>
                  <a:lnTo>
                    <a:pt x="71120" y="33020"/>
                  </a:lnTo>
                  <a:lnTo>
                    <a:pt x="77470" y="22860"/>
                  </a:lnTo>
                  <a:lnTo>
                    <a:pt x="85090" y="13970"/>
                  </a:lnTo>
                  <a:lnTo>
                    <a:pt x="91440" y="6350"/>
                  </a:lnTo>
                  <a:lnTo>
                    <a:pt x="100330" y="1270"/>
                  </a:lnTo>
                  <a:lnTo>
                    <a:pt x="109220" y="0"/>
                  </a:lnTo>
                  <a:lnTo>
                    <a:pt x="118110" y="0"/>
                  </a:lnTo>
                  <a:lnTo>
                    <a:pt x="125730" y="5080"/>
                  </a:lnTo>
                  <a:lnTo>
                    <a:pt x="132080" y="15240"/>
                  </a:lnTo>
                  <a:lnTo>
                    <a:pt x="137160" y="27940"/>
                  </a:lnTo>
                  <a:lnTo>
                    <a:pt x="142240" y="41910"/>
                  </a:lnTo>
                  <a:lnTo>
                    <a:pt x="146050" y="57150"/>
                  </a:lnTo>
                  <a:lnTo>
                    <a:pt x="149860" y="73660"/>
                  </a:lnTo>
                  <a:lnTo>
                    <a:pt x="152400" y="88900"/>
                  </a:lnTo>
                  <a:lnTo>
                    <a:pt x="154940" y="102870"/>
                  </a:lnTo>
                  <a:lnTo>
                    <a:pt x="156210" y="118110"/>
                  </a:lnTo>
                  <a:lnTo>
                    <a:pt x="154940" y="130810"/>
                  </a:lnTo>
                  <a:lnTo>
                    <a:pt x="153670" y="143510"/>
                  </a:lnTo>
                  <a:lnTo>
                    <a:pt x="152400" y="154940"/>
                  </a:lnTo>
                  <a:lnTo>
                    <a:pt x="149860" y="168910"/>
                  </a:lnTo>
                  <a:lnTo>
                    <a:pt x="149860" y="184150"/>
                  </a:lnTo>
                  <a:lnTo>
                    <a:pt x="148590" y="199390"/>
                  </a:lnTo>
                  <a:lnTo>
                    <a:pt x="146050" y="212090"/>
                  </a:lnTo>
                  <a:lnTo>
                    <a:pt x="142240" y="223520"/>
                  </a:lnTo>
                  <a:lnTo>
                    <a:pt x="10541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6874510" y="8732520"/>
              <a:ext cx="1958341" cy="234951"/>
            </a:xfrm>
            <a:custGeom>
              <a:avLst/>
              <a:gdLst/>
              <a:ahLst/>
              <a:cxnLst/>
              <a:rect l="0" t="0" r="0" b="0"/>
              <a:pathLst>
                <a:path w="1958341" h="234951">
                  <a:moveTo>
                    <a:pt x="0" y="125730"/>
                  </a:moveTo>
                  <a:lnTo>
                    <a:pt x="6350" y="148590"/>
                  </a:lnTo>
                  <a:lnTo>
                    <a:pt x="10160" y="157480"/>
                  </a:lnTo>
                  <a:lnTo>
                    <a:pt x="15240" y="166370"/>
                  </a:lnTo>
                  <a:lnTo>
                    <a:pt x="20320" y="173990"/>
                  </a:lnTo>
                  <a:lnTo>
                    <a:pt x="26670" y="181610"/>
                  </a:lnTo>
                  <a:lnTo>
                    <a:pt x="33020" y="189230"/>
                  </a:lnTo>
                  <a:lnTo>
                    <a:pt x="39370" y="195580"/>
                  </a:lnTo>
                  <a:lnTo>
                    <a:pt x="50800" y="203200"/>
                  </a:lnTo>
                  <a:lnTo>
                    <a:pt x="63500" y="210820"/>
                  </a:lnTo>
                  <a:lnTo>
                    <a:pt x="77470" y="217170"/>
                  </a:lnTo>
                  <a:lnTo>
                    <a:pt x="90170" y="223520"/>
                  </a:lnTo>
                  <a:lnTo>
                    <a:pt x="102870" y="228600"/>
                  </a:lnTo>
                  <a:lnTo>
                    <a:pt x="114300" y="232410"/>
                  </a:lnTo>
                  <a:lnTo>
                    <a:pt x="139700" y="234950"/>
                  </a:lnTo>
                  <a:lnTo>
                    <a:pt x="180340" y="229870"/>
                  </a:lnTo>
                  <a:lnTo>
                    <a:pt x="208280" y="222250"/>
                  </a:lnTo>
                  <a:lnTo>
                    <a:pt x="222250" y="217170"/>
                  </a:lnTo>
                  <a:lnTo>
                    <a:pt x="236220" y="212090"/>
                  </a:lnTo>
                  <a:lnTo>
                    <a:pt x="251460" y="204470"/>
                  </a:lnTo>
                  <a:lnTo>
                    <a:pt x="266700" y="195580"/>
                  </a:lnTo>
                  <a:lnTo>
                    <a:pt x="283210" y="186690"/>
                  </a:lnTo>
                  <a:lnTo>
                    <a:pt x="299720" y="177800"/>
                  </a:lnTo>
                  <a:lnTo>
                    <a:pt x="317500" y="170180"/>
                  </a:lnTo>
                  <a:lnTo>
                    <a:pt x="334010" y="162560"/>
                  </a:lnTo>
                  <a:lnTo>
                    <a:pt x="353060" y="154940"/>
                  </a:lnTo>
                  <a:lnTo>
                    <a:pt x="448310" y="119380"/>
                  </a:lnTo>
                  <a:lnTo>
                    <a:pt x="467360" y="113030"/>
                  </a:lnTo>
                  <a:lnTo>
                    <a:pt x="487680" y="107950"/>
                  </a:lnTo>
                  <a:lnTo>
                    <a:pt x="546100" y="95250"/>
                  </a:lnTo>
                  <a:lnTo>
                    <a:pt x="582930" y="88900"/>
                  </a:lnTo>
                  <a:lnTo>
                    <a:pt x="643890" y="86360"/>
                  </a:lnTo>
                  <a:lnTo>
                    <a:pt x="706120" y="85090"/>
                  </a:lnTo>
                  <a:lnTo>
                    <a:pt x="748030" y="83820"/>
                  </a:lnTo>
                  <a:lnTo>
                    <a:pt x="805180" y="90170"/>
                  </a:lnTo>
                  <a:lnTo>
                    <a:pt x="842010" y="95250"/>
                  </a:lnTo>
                  <a:lnTo>
                    <a:pt x="895350" y="102870"/>
                  </a:lnTo>
                  <a:lnTo>
                    <a:pt x="948690" y="107950"/>
                  </a:lnTo>
                  <a:lnTo>
                    <a:pt x="1023620" y="119380"/>
                  </a:lnTo>
                  <a:lnTo>
                    <a:pt x="1055370" y="127000"/>
                  </a:lnTo>
                  <a:lnTo>
                    <a:pt x="1069340" y="129540"/>
                  </a:lnTo>
                  <a:lnTo>
                    <a:pt x="1079500" y="128270"/>
                  </a:lnTo>
                  <a:lnTo>
                    <a:pt x="1089660" y="124460"/>
                  </a:lnTo>
                  <a:lnTo>
                    <a:pt x="1098550" y="118110"/>
                  </a:lnTo>
                  <a:lnTo>
                    <a:pt x="1108710" y="113030"/>
                  </a:lnTo>
                  <a:lnTo>
                    <a:pt x="1117600" y="107950"/>
                  </a:lnTo>
                  <a:lnTo>
                    <a:pt x="1127760" y="102870"/>
                  </a:lnTo>
                  <a:lnTo>
                    <a:pt x="1136650" y="97790"/>
                  </a:lnTo>
                  <a:lnTo>
                    <a:pt x="1145540" y="92710"/>
                  </a:lnTo>
                  <a:lnTo>
                    <a:pt x="1153160" y="86360"/>
                  </a:lnTo>
                  <a:lnTo>
                    <a:pt x="1162050" y="80010"/>
                  </a:lnTo>
                  <a:lnTo>
                    <a:pt x="1181100" y="66040"/>
                  </a:lnTo>
                  <a:lnTo>
                    <a:pt x="1211580" y="45720"/>
                  </a:lnTo>
                  <a:lnTo>
                    <a:pt x="1223010" y="39370"/>
                  </a:lnTo>
                  <a:lnTo>
                    <a:pt x="1235710" y="34290"/>
                  </a:lnTo>
                  <a:lnTo>
                    <a:pt x="1248410" y="30480"/>
                  </a:lnTo>
                  <a:lnTo>
                    <a:pt x="1262380" y="25400"/>
                  </a:lnTo>
                  <a:lnTo>
                    <a:pt x="1289050" y="17780"/>
                  </a:lnTo>
                  <a:lnTo>
                    <a:pt x="1316990" y="16510"/>
                  </a:lnTo>
                  <a:lnTo>
                    <a:pt x="1356360" y="22860"/>
                  </a:lnTo>
                  <a:lnTo>
                    <a:pt x="1377950" y="30480"/>
                  </a:lnTo>
                  <a:lnTo>
                    <a:pt x="1389380" y="35560"/>
                  </a:lnTo>
                  <a:lnTo>
                    <a:pt x="1400810" y="40640"/>
                  </a:lnTo>
                  <a:lnTo>
                    <a:pt x="1410970" y="46990"/>
                  </a:lnTo>
                  <a:lnTo>
                    <a:pt x="1421130" y="53340"/>
                  </a:lnTo>
                  <a:lnTo>
                    <a:pt x="1432560" y="60960"/>
                  </a:lnTo>
                  <a:lnTo>
                    <a:pt x="1441450" y="68580"/>
                  </a:lnTo>
                  <a:lnTo>
                    <a:pt x="1450340" y="77470"/>
                  </a:lnTo>
                  <a:lnTo>
                    <a:pt x="1457960" y="86360"/>
                  </a:lnTo>
                  <a:lnTo>
                    <a:pt x="1466850" y="95250"/>
                  </a:lnTo>
                  <a:lnTo>
                    <a:pt x="1477010" y="102870"/>
                  </a:lnTo>
                  <a:lnTo>
                    <a:pt x="1487170" y="110490"/>
                  </a:lnTo>
                  <a:lnTo>
                    <a:pt x="1496060" y="118110"/>
                  </a:lnTo>
                  <a:lnTo>
                    <a:pt x="1517650" y="133350"/>
                  </a:lnTo>
                  <a:lnTo>
                    <a:pt x="1527810" y="138430"/>
                  </a:lnTo>
                  <a:lnTo>
                    <a:pt x="1537970" y="143510"/>
                  </a:lnTo>
                  <a:lnTo>
                    <a:pt x="1548130" y="148590"/>
                  </a:lnTo>
                  <a:lnTo>
                    <a:pt x="1572260" y="153670"/>
                  </a:lnTo>
                  <a:lnTo>
                    <a:pt x="1631950" y="157480"/>
                  </a:lnTo>
                  <a:lnTo>
                    <a:pt x="1662430" y="151130"/>
                  </a:lnTo>
                  <a:lnTo>
                    <a:pt x="1676400" y="146050"/>
                  </a:lnTo>
                  <a:lnTo>
                    <a:pt x="1692910" y="142240"/>
                  </a:lnTo>
                  <a:lnTo>
                    <a:pt x="1708150" y="138430"/>
                  </a:lnTo>
                  <a:lnTo>
                    <a:pt x="1725930" y="134620"/>
                  </a:lnTo>
                  <a:lnTo>
                    <a:pt x="1742440" y="129540"/>
                  </a:lnTo>
                  <a:lnTo>
                    <a:pt x="1760220" y="123190"/>
                  </a:lnTo>
                  <a:lnTo>
                    <a:pt x="1776730" y="118110"/>
                  </a:lnTo>
                  <a:lnTo>
                    <a:pt x="1793240" y="110490"/>
                  </a:lnTo>
                  <a:lnTo>
                    <a:pt x="1808480" y="104140"/>
                  </a:lnTo>
                  <a:lnTo>
                    <a:pt x="1823720" y="97790"/>
                  </a:lnTo>
                  <a:lnTo>
                    <a:pt x="1837690" y="91440"/>
                  </a:lnTo>
                  <a:lnTo>
                    <a:pt x="1849120" y="83820"/>
                  </a:lnTo>
                  <a:lnTo>
                    <a:pt x="1861820" y="77470"/>
                  </a:lnTo>
                  <a:lnTo>
                    <a:pt x="1883410" y="63500"/>
                  </a:lnTo>
                  <a:lnTo>
                    <a:pt x="1894840" y="55880"/>
                  </a:lnTo>
                  <a:lnTo>
                    <a:pt x="1905000" y="49530"/>
                  </a:lnTo>
                  <a:lnTo>
                    <a:pt x="1913890" y="41910"/>
                  </a:lnTo>
                  <a:lnTo>
                    <a:pt x="1921510" y="35560"/>
                  </a:lnTo>
                  <a:lnTo>
                    <a:pt x="1930400" y="27940"/>
                  </a:lnTo>
                  <a:lnTo>
                    <a:pt x="1940560" y="21590"/>
                  </a:lnTo>
                  <a:lnTo>
                    <a:pt x="19583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7548880" y="9048750"/>
              <a:ext cx="231141" cy="262891"/>
            </a:xfrm>
            <a:custGeom>
              <a:avLst/>
              <a:gdLst/>
              <a:ahLst/>
              <a:cxnLst/>
              <a:rect l="0" t="0" r="0" b="0"/>
              <a:pathLst>
                <a:path w="231141" h="262891">
                  <a:moveTo>
                    <a:pt x="0" y="52070"/>
                  </a:moveTo>
                  <a:lnTo>
                    <a:pt x="11430" y="68580"/>
                  </a:lnTo>
                  <a:lnTo>
                    <a:pt x="17780" y="76200"/>
                  </a:lnTo>
                  <a:lnTo>
                    <a:pt x="26670" y="83820"/>
                  </a:lnTo>
                  <a:lnTo>
                    <a:pt x="35560" y="90170"/>
                  </a:lnTo>
                  <a:lnTo>
                    <a:pt x="44450" y="96520"/>
                  </a:lnTo>
                  <a:lnTo>
                    <a:pt x="54610" y="101600"/>
                  </a:lnTo>
                  <a:lnTo>
                    <a:pt x="64770" y="106680"/>
                  </a:lnTo>
                  <a:lnTo>
                    <a:pt x="76200" y="107950"/>
                  </a:lnTo>
                  <a:lnTo>
                    <a:pt x="91440" y="107950"/>
                  </a:lnTo>
                  <a:lnTo>
                    <a:pt x="106680" y="106680"/>
                  </a:lnTo>
                  <a:lnTo>
                    <a:pt x="119380" y="105410"/>
                  </a:lnTo>
                  <a:lnTo>
                    <a:pt x="132080" y="102870"/>
                  </a:lnTo>
                  <a:lnTo>
                    <a:pt x="144780" y="100330"/>
                  </a:lnTo>
                  <a:lnTo>
                    <a:pt x="156210" y="95250"/>
                  </a:lnTo>
                  <a:lnTo>
                    <a:pt x="167640" y="90170"/>
                  </a:lnTo>
                  <a:lnTo>
                    <a:pt x="177800" y="85090"/>
                  </a:lnTo>
                  <a:lnTo>
                    <a:pt x="187960" y="76200"/>
                  </a:lnTo>
                  <a:lnTo>
                    <a:pt x="196850" y="66040"/>
                  </a:lnTo>
                  <a:lnTo>
                    <a:pt x="204470" y="54610"/>
                  </a:lnTo>
                  <a:lnTo>
                    <a:pt x="209550" y="43180"/>
                  </a:lnTo>
                  <a:lnTo>
                    <a:pt x="210820" y="31750"/>
                  </a:lnTo>
                  <a:lnTo>
                    <a:pt x="210820" y="21590"/>
                  </a:lnTo>
                  <a:lnTo>
                    <a:pt x="205740" y="12700"/>
                  </a:lnTo>
                  <a:lnTo>
                    <a:pt x="198120" y="6350"/>
                  </a:lnTo>
                  <a:lnTo>
                    <a:pt x="187960" y="0"/>
                  </a:lnTo>
                  <a:lnTo>
                    <a:pt x="176530" y="1270"/>
                  </a:lnTo>
                  <a:lnTo>
                    <a:pt x="165100" y="6350"/>
                  </a:lnTo>
                  <a:lnTo>
                    <a:pt x="152400" y="15240"/>
                  </a:lnTo>
                  <a:lnTo>
                    <a:pt x="142240" y="25400"/>
                  </a:lnTo>
                  <a:lnTo>
                    <a:pt x="134620" y="36830"/>
                  </a:lnTo>
                  <a:lnTo>
                    <a:pt x="128270" y="48260"/>
                  </a:lnTo>
                  <a:lnTo>
                    <a:pt x="121920" y="62230"/>
                  </a:lnTo>
                  <a:lnTo>
                    <a:pt x="107950" y="93980"/>
                  </a:lnTo>
                  <a:lnTo>
                    <a:pt x="104140" y="110490"/>
                  </a:lnTo>
                  <a:lnTo>
                    <a:pt x="100330" y="127000"/>
                  </a:lnTo>
                  <a:lnTo>
                    <a:pt x="99060" y="144780"/>
                  </a:lnTo>
                  <a:lnTo>
                    <a:pt x="97790" y="160020"/>
                  </a:lnTo>
                  <a:lnTo>
                    <a:pt x="96520" y="176530"/>
                  </a:lnTo>
                  <a:lnTo>
                    <a:pt x="96520" y="190500"/>
                  </a:lnTo>
                  <a:lnTo>
                    <a:pt x="96520" y="204470"/>
                  </a:lnTo>
                  <a:lnTo>
                    <a:pt x="99060" y="217170"/>
                  </a:lnTo>
                  <a:lnTo>
                    <a:pt x="100330" y="228600"/>
                  </a:lnTo>
                  <a:lnTo>
                    <a:pt x="107950" y="238760"/>
                  </a:lnTo>
                  <a:lnTo>
                    <a:pt x="119380" y="247650"/>
                  </a:lnTo>
                  <a:lnTo>
                    <a:pt x="132080" y="256540"/>
                  </a:lnTo>
                  <a:lnTo>
                    <a:pt x="143510" y="260350"/>
                  </a:lnTo>
                  <a:lnTo>
                    <a:pt x="156210" y="262890"/>
                  </a:lnTo>
                  <a:lnTo>
                    <a:pt x="167640" y="262890"/>
                  </a:lnTo>
                  <a:lnTo>
                    <a:pt x="179070" y="260350"/>
                  </a:lnTo>
                  <a:lnTo>
                    <a:pt x="191770" y="256540"/>
                  </a:lnTo>
                  <a:lnTo>
                    <a:pt x="23114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7896860" y="9069070"/>
              <a:ext cx="241301" cy="232411"/>
            </a:xfrm>
            <a:custGeom>
              <a:avLst/>
              <a:gdLst/>
              <a:ahLst/>
              <a:cxnLst/>
              <a:rect l="0" t="0" r="0" b="0"/>
              <a:pathLst>
                <a:path w="241301" h="232411">
                  <a:moveTo>
                    <a:pt x="20320" y="0"/>
                  </a:moveTo>
                  <a:lnTo>
                    <a:pt x="8890" y="27940"/>
                  </a:lnTo>
                  <a:lnTo>
                    <a:pt x="6350" y="44450"/>
                  </a:lnTo>
                  <a:lnTo>
                    <a:pt x="3810" y="63500"/>
                  </a:lnTo>
                  <a:lnTo>
                    <a:pt x="2540" y="85090"/>
                  </a:lnTo>
                  <a:lnTo>
                    <a:pt x="1270" y="102870"/>
                  </a:lnTo>
                  <a:lnTo>
                    <a:pt x="0" y="137160"/>
                  </a:lnTo>
                  <a:lnTo>
                    <a:pt x="1270" y="152400"/>
                  </a:lnTo>
                  <a:lnTo>
                    <a:pt x="2540" y="167640"/>
                  </a:lnTo>
                  <a:lnTo>
                    <a:pt x="5080" y="181610"/>
                  </a:lnTo>
                  <a:lnTo>
                    <a:pt x="7620" y="186690"/>
                  </a:lnTo>
                  <a:lnTo>
                    <a:pt x="11430" y="185420"/>
                  </a:lnTo>
                  <a:lnTo>
                    <a:pt x="13970" y="180340"/>
                  </a:lnTo>
                  <a:lnTo>
                    <a:pt x="17780" y="172720"/>
                  </a:lnTo>
                  <a:lnTo>
                    <a:pt x="20320" y="163830"/>
                  </a:lnTo>
                  <a:lnTo>
                    <a:pt x="27940" y="146050"/>
                  </a:lnTo>
                  <a:lnTo>
                    <a:pt x="45720" y="95250"/>
                  </a:lnTo>
                  <a:lnTo>
                    <a:pt x="49530" y="85090"/>
                  </a:lnTo>
                  <a:lnTo>
                    <a:pt x="55880" y="77470"/>
                  </a:lnTo>
                  <a:lnTo>
                    <a:pt x="60960" y="68580"/>
                  </a:lnTo>
                  <a:lnTo>
                    <a:pt x="68580" y="62230"/>
                  </a:lnTo>
                  <a:lnTo>
                    <a:pt x="77470" y="57150"/>
                  </a:lnTo>
                  <a:lnTo>
                    <a:pt x="86360" y="52070"/>
                  </a:lnTo>
                  <a:lnTo>
                    <a:pt x="96520" y="49530"/>
                  </a:lnTo>
                  <a:lnTo>
                    <a:pt x="105410" y="49530"/>
                  </a:lnTo>
                  <a:lnTo>
                    <a:pt x="115570" y="50800"/>
                  </a:lnTo>
                  <a:lnTo>
                    <a:pt x="125730" y="54610"/>
                  </a:lnTo>
                  <a:lnTo>
                    <a:pt x="133350" y="58420"/>
                  </a:lnTo>
                  <a:lnTo>
                    <a:pt x="140970" y="63500"/>
                  </a:lnTo>
                  <a:lnTo>
                    <a:pt x="149860" y="71120"/>
                  </a:lnTo>
                  <a:lnTo>
                    <a:pt x="160020" y="78740"/>
                  </a:lnTo>
                  <a:lnTo>
                    <a:pt x="168910" y="87630"/>
                  </a:lnTo>
                  <a:lnTo>
                    <a:pt x="177800" y="97790"/>
                  </a:lnTo>
                  <a:lnTo>
                    <a:pt x="186690" y="106680"/>
                  </a:lnTo>
                  <a:lnTo>
                    <a:pt x="194310" y="116840"/>
                  </a:lnTo>
                  <a:lnTo>
                    <a:pt x="200660" y="127000"/>
                  </a:lnTo>
                  <a:lnTo>
                    <a:pt x="205740" y="137160"/>
                  </a:lnTo>
                  <a:lnTo>
                    <a:pt x="210820" y="148590"/>
                  </a:lnTo>
                  <a:lnTo>
                    <a:pt x="215900" y="158750"/>
                  </a:lnTo>
                  <a:lnTo>
                    <a:pt x="219710" y="168910"/>
                  </a:lnTo>
                  <a:lnTo>
                    <a:pt x="223520" y="179070"/>
                  </a:lnTo>
                  <a:lnTo>
                    <a:pt x="226060" y="190500"/>
                  </a:lnTo>
                  <a:lnTo>
                    <a:pt x="227330" y="203200"/>
                  </a:lnTo>
                  <a:lnTo>
                    <a:pt x="241300" y="232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8176260" y="9090660"/>
              <a:ext cx="434341" cy="213361"/>
            </a:xfrm>
            <a:custGeom>
              <a:avLst/>
              <a:gdLst/>
              <a:ahLst/>
              <a:cxnLst/>
              <a:rect l="0" t="0" r="0" b="0"/>
              <a:pathLst>
                <a:path w="434341" h="213361">
                  <a:moveTo>
                    <a:pt x="130810" y="0"/>
                  </a:moveTo>
                  <a:lnTo>
                    <a:pt x="135890" y="21590"/>
                  </a:lnTo>
                  <a:lnTo>
                    <a:pt x="139700" y="31750"/>
                  </a:lnTo>
                  <a:lnTo>
                    <a:pt x="144780" y="53340"/>
                  </a:lnTo>
                  <a:lnTo>
                    <a:pt x="143510" y="57150"/>
                  </a:lnTo>
                  <a:lnTo>
                    <a:pt x="139700" y="58420"/>
                  </a:lnTo>
                  <a:lnTo>
                    <a:pt x="133350" y="55880"/>
                  </a:lnTo>
                  <a:lnTo>
                    <a:pt x="125730" y="52070"/>
                  </a:lnTo>
                  <a:lnTo>
                    <a:pt x="116840" y="48260"/>
                  </a:lnTo>
                  <a:lnTo>
                    <a:pt x="106680" y="41910"/>
                  </a:lnTo>
                  <a:lnTo>
                    <a:pt x="97790" y="38100"/>
                  </a:lnTo>
                  <a:lnTo>
                    <a:pt x="87630" y="33020"/>
                  </a:lnTo>
                  <a:lnTo>
                    <a:pt x="77470" y="29210"/>
                  </a:lnTo>
                  <a:lnTo>
                    <a:pt x="68580" y="29210"/>
                  </a:lnTo>
                  <a:lnTo>
                    <a:pt x="59690" y="30480"/>
                  </a:lnTo>
                  <a:lnTo>
                    <a:pt x="52070" y="34290"/>
                  </a:lnTo>
                  <a:lnTo>
                    <a:pt x="44450" y="40640"/>
                  </a:lnTo>
                  <a:lnTo>
                    <a:pt x="36830" y="48260"/>
                  </a:lnTo>
                  <a:lnTo>
                    <a:pt x="29210" y="57150"/>
                  </a:lnTo>
                  <a:lnTo>
                    <a:pt x="22860" y="66040"/>
                  </a:lnTo>
                  <a:lnTo>
                    <a:pt x="17780" y="74930"/>
                  </a:lnTo>
                  <a:lnTo>
                    <a:pt x="13970" y="85090"/>
                  </a:lnTo>
                  <a:lnTo>
                    <a:pt x="8890" y="96520"/>
                  </a:lnTo>
                  <a:lnTo>
                    <a:pt x="5080" y="109220"/>
                  </a:lnTo>
                  <a:lnTo>
                    <a:pt x="1270" y="121920"/>
                  </a:lnTo>
                  <a:lnTo>
                    <a:pt x="0" y="133350"/>
                  </a:lnTo>
                  <a:lnTo>
                    <a:pt x="0" y="144780"/>
                  </a:lnTo>
                  <a:lnTo>
                    <a:pt x="1270" y="156210"/>
                  </a:lnTo>
                  <a:lnTo>
                    <a:pt x="7620" y="167640"/>
                  </a:lnTo>
                  <a:lnTo>
                    <a:pt x="15240" y="177800"/>
                  </a:lnTo>
                  <a:lnTo>
                    <a:pt x="25400" y="189230"/>
                  </a:lnTo>
                  <a:lnTo>
                    <a:pt x="36830" y="196850"/>
                  </a:lnTo>
                  <a:lnTo>
                    <a:pt x="46990" y="204470"/>
                  </a:lnTo>
                  <a:lnTo>
                    <a:pt x="57150" y="209550"/>
                  </a:lnTo>
                  <a:lnTo>
                    <a:pt x="67310" y="212090"/>
                  </a:lnTo>
                  <a:lnTo>
                    <a:pt x="78740" y="213360"/>
                  </a:lnTo>
                  <a:lnTo>
                    <a:pt x="88900" y="212090"/>
                  </a:lnTo>
                  <a:lnTo>
                    <a:pt x="100330" y="210820"/>
                  </a:lnTo>
                  <a:lnTo>
                    <a:pt x="113030" y="208280"/>
                  </a:lnTo>
                  <a:lnTo>
                    <a:pt x="125730" y="205740"/>
                  </a:lnTo>
                  <a:lnTo>
                    <a:pt x="138430" y="200660"/>
                  </a:lnTo>
                  <a:lnTo>
                    <a:pt x="149860" y="195580"/>
                  </a:lnTo>
                  <a:lnTo>
                    <a:pt x="161290" y="190500"/>
                  </a:lnTo>
                  <a:lnTo>
                    <a:pt x="172720" y="182880"/>
                  </a:lnTo>
                  <a:lnTo>
                    <a:pt x="185420" y="173990"/>
                  </a:lnTo>
                  <a:lnTo>
                    <a:pt x="199390" y="165100"/>
                  </a:lnTo>
                  <a:lnTo>
                    <a:pt x="210820" y="156210"/>
                  </a:lnTo>
                  <a:lnTo>
                    <a:pt x="223520" y="146050"/>
                  </a:lnTo>
                  <a:lnTo>
                    <a:pt x="234950" y="135890"/>
                  </a:lnTo>
                  <a:lnTo>
                    <a:pt x="243840" y="124460"/>
                  </a:lnTo>
                  <a:lnTo>
                    <a:pt x="252730" y="111760"/>
                  </a:lnTo>
                  <a:lnTo>
                    <a:pt x="261620" y="99060"/>
                  </a:lnTo>
                  <a:lnTo>
                    <a:pt x="262890" y="92710"/>
                  </a:lnTo>
                  <a:lnTo>
                    <a:pt x="257810" y="91440"/>
                  </a:lnTo>
                  <a:lnTo>
                    <a:pt x="251460" y="92710"/>
                  </a:lnTo>
                  <a:lnTo>
                    <a:pt x="246380" y="99060"/>
                  </a:lnTo>
                  <a:lnTo>
                    <a:pt x="242570" y="109220"/>
                  </a:lnTo>
                  <a:lnTo>
                    <a:pt x="240030" y="121920"/>
                  </a:lnTo>
                  <a:lnTo>
                    <a:pt x="241300" y="134620"/>
                  </a:lnTo>
                  <a:lnTo>
                    <a:pt x="243840" y="148590"/>
                  </a:lnTo>
                  <a:lnTo>
                    <a:pt x="248920" y="162560"/>
                  </a:lnTo>
                  <a:lnTo>
                    <a:pt x="255270" y="172720"/>
                  </a:lnTo>
                  <a:lnTo>
                    <a:pt x="262890" y="180340"/>
                  </a:lnTo>
                  <a:lnTo>
                    <a:pt x="271780" y="186690"/>
                  </a:lnTo>
                  <a:lnTo>
                    <a:pt x="280670" y="191770"/>
                  </a:lnTo>
                  <a:lnTo>
                    <a:pt x="290830" y="196850"/>
                  </a:lnTo>
                  <a:lnTo>
                    <a:pt x="299720" y="201930"/>
                  </a:lnTo>
                  <a:lnTo>
                    <a:pt x="311150" y="204470"/>
                  </a:lnTo>
                  <a:lnTo>
                    <a:pt x="323850" y="207010"/>
                  </a:lnTo>
                  <a:lnTo>
                    <a:pt x="336550" y="208280"/>
                  </a:lnTo>
                  <a:lnTo>
                    <a:pt x="351790" y="205740"/>
                  </a:lnTo>
                  <a:lnTo>
                    <a:pt x="369570" y="203200"/>
                  </a:lnTo>
                  <a:lnTo>
                    <a:pt x="388620" y="198120"/>
                  </a:lnTo>
                  <a:lnTo>
                    <a:pt x="402590" y="190500"/>
                  </a:lnTo>
                  <a:lnTo>
                    <a:pt x="415290" y="180340"/>
                  </a:lnTo>
                  <a:lnTo>
                    <a:pt x="425450" y="170180"/>
                  </a:lnTo>
                  <a:lnTo>
                    <a:pt x="431800" y="158750"/>
                  </a:lnTo>
                  <a:lnTo>
                    <a:pt x="434340" y="147320"/>
                  </a:lnTo>
                  <a:lnTo>
                    <a:pt x="434340" y="137160"/>
                  </a:lnTo>
                  <a:lnTo>
                    <a:pt x="430530" y="125730"/>
                  </a:lnTo>
                  <a:lnTo>
                    <a:pt x="422910" y="113030"/>
                  </a:lnTo>
                  <a:lnTo>
                    <a:pt x="412750" y="99060"/>
                  </a:lnTo>
                  <a:lnTo>
                    <a:pt x="403860" y="90170"/>
                  </a:lnTo>
                  <a:lnTo>
                    <a:pt x="393700" y="82550"/>
                  </a:lnTo>
                  <a:lnTo>
                    <a:pt x="383540" y="76200"/>
                  </a:lnTo>
                  <a:lnTo>
                    <a:pt x="372110" y="69850"/>
                  </a:lnTo>
                  <a:lnTo>
                    <a:pt x="361950" y="66040"/>
                  </a:lnTo>
                  <a:lnTo>
                    <a:pt x="351790" y="60960"/>
                  </a:lnTo>
                  <a:lnTo>
                    <a:pt x="340360" y="59690"/>
                  </a:lnTo>
                  <a:lnTo>
                    <a:pt x="327660" y="59690"/>
                  </a:lnTo>
                  <a:lnTo>
                    <a:pt x="288290" y="73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8627110" y="9164320"/>
              <a:ext cx="149861" cy="157481"/>
            </a:xfrm>
            <a:custGeom>
              <a:avLst/>
              <a:gdLst/>
              <a:ahLst/>
              <a:cxnLst/>
              <a:rect l="0" t="0" r="0" b="0"/>
              <a:pathLst>
                <a:path w="149861" h="157481">
                  <a:moveTo>
                    <a:pt x="6350" y="10160"/>
                  </a:moveTo>
                  <a:lnTo>
                    <a:pt x="1270" y="38100"/>
                  </a:lnTo>
                  <a:lnTo>
                    <a:pt x="0" y="52070"/>
                  </a:lnTo>
                  <a:lnTo>
                    <a:pt x="1270" y="67310"/>
                  </a:lnTo>
                  <a:lnTo>
                    <a:pt x="2540" y="83820"/>
                  </a:lnTo>
                  <a:lnTo>
                    <a:pt x="5080" y="97790"/>
                  </a:lnTo>
                  <a:lnTo>
                    <a:pt x="7620" y="110490"/>
                  </a:lnTo>
                  <a:lnTo>
                    <a:pt x="11430" y="123190"/>
                  </a:lnTo>
                  <a:lnTo>
                    <a:pt x="17780" y="133350"/>
                  </a:lnTo>
                  <a:lnTo>
                    <a:pt x="26670" y="142240"/>
                  </a:lnTo>
                  <a:lnTo>
                    <a:pt x="36830" y="151130"/>
                  </a:lnTo>
                  <a:lnTo>
                    <a:pt x="50800" y="156210"/>
                  </a:lnTo>
                  <a:lnTo>
                    <a:pt x="64770" y="157480"/>
                  </a:lnTo>
                  <a:lnTo>
                    <a:pt x="80010" y="157480"/>
                  </a:lnTo>
                  <a:lnTo>
                    <a:pt x="93980" y="153670"/>
                  </a:lnTo>
                  <a:lnTo>
                    <a:pt x="106680" y="148590"/>
                  </a:lnTo>
                  <a:lnTo>
                    <a:pt x="119380" y="140970"/>
                  </a:lnTo>
                  <a:lnTo>
                    <a:pt x="128270" y="132080"/>
                  </a:lnTo>
                  <a:lnTo>
                    <a:pt x="135890" y="123190"/>
                  </a:lnTo>
                  <a:lnTo>
                    <a:pt x="140970" y="114300"/>
                  </a:lnTo>
                  <a:lnTo>
                    <a:pt x="146050" y="100330"/>
                  </a:lnTo>
                  <a:lnTo>
                    <a:pt x="148590" y="83820"/>
                  </a:lnTo>
                  <a:lnTo>
                    <a:pt x="149860" y="67310"/>
                  </a:lnTo>
                  <a:lnTo>
                    <a:pt x="148590" y="49530"/>
                  </a:lnTo>
                  <a:lnTo>
                    <a:pt x="146050" y="31750"/>
                  </a:lnTo>
                  <a:lnTo>
                    <a:pt x="140970" y="13970"/>
                  </a:lnTo>
                  <a:lnTo>
                    <a:pt x="135890" y="5080"/>
                  </a:lnTo>
                  <a:lnTo>
                    <a:pt x="130810" y="1270"/>
                  </a:lnTo>
                  <a:lnTo>
                    <a:pt x="1117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8854440" y="9075420"/>
              <a:ext cx="632461" cy="443231"/>
            </a:xfrm>
            <a:custGeom>
              <a:avLst/>
              <a:gdLst/>
              <a:ahLst/>
              <a:cxnLst/>
              <a:rect l="0" t="0" r="0" b="0"/>
              <a:pathLst>
                <a:path w="632461" h="443231">
                  <a:moveTo>
                    <a:pt x="10160" y="267970"/>
                  </a:moveTo>
                  <a:lnTo>
                    <a:pt x="5080" y="245110"/>
                  </a:lnTo>
                  <a:lnTo>
                    <a:pt x="3810" y="232410"/>
                  </a:lnTo>
                  <a:lnTo>
                    <a:pt x="2540" y="218440"/>
                  </a:lnTo>
                  <a:lnTo>
                    <a:pt x="1270" y="203200"/>
                  </a:lnTo>
                  <a:lnTo>
                    <a:pt x="1270" y="173990"/>
                  </a:lnTo>
                  <a:lnTo>
                    <a:pt x="0" y="160020"/>
                  </a:lnTo>
                  <a:lnTo>
                    <a:pt x="2540" y="146050"/>
                  </a:lnTo>
                  <a:lnTo>
                    <a:pt x="6350" y="134620"/>
                  </a:lnTo>
                  <a:lnTo>
                    <a:pt x="11430" y="123190"/>
                  </a:lnTo>
                  <a:lnTo>
                    <a:pt x="16510" y="111760"/>
                  </a:lnTo>
                  <a:lnTo>
                    <a:pt x="22860" y="100330"/>
                  </a:lnTo>
                  <a:lnTo>
                    <a:pt x="29210" y="88900"/>
                  </a:lnTo>
                  <a:lnTo>
                    <a:pt x="35560" y="80010"/>
                  </a:lnTo>
                  <a:lnTo>
                    <a:pt x="43180" y="71120"/>
                  </a:lnTo>
                  <a:lnTo>
                    <a:pt x="49530" y="63500"/>
                  </a:lnTo>
                  <a:lnTo>
                    <a:pt x="55880" y="54610"/>
                  </a:lnTo>
                  <a:lnTo>
                    <a:pt x="69850" y="40640"/>
                  </a:lnTo>
                  <a:lnTo>
                    <a:pt x="80010" y="34290"/>
                  </a:lnTo>
                  <a:lnTo>
                    <a:pt x="90170" y="29210"/>
                  </a:lnTo>
                  <a:lnTo>
                    <a:pt x="102870" y="24130"/>
                  </a:lnTo>
                  <a:lnTo>
                    <a:pt x="115570" y="24130"/>
                  </a:lnTo>
                  <a:lnTo>
                    <a:pt x="128270" y="25400"/>
                  </a:lnTo>
                  <a:lnTo>
                    <a:pt x="142240" y="29210"/>
                  </a:lnTo>
                  <a:lnTo>
                    <a:pt x="153670" y="34290"/>
                  </a:lnTo>
                  <a:lnTo>
                    <a:pt x="166370" y="41910"/>
                  </a:lnTo>
                  <a:lnTo>
                    <a:pt x="177800" y="50800"/>
                  </a:lnTo>
                  <a:lnTo>
                    <a:pt x="187960" y="57150"/>
                  </a:lnTo>
                  <a:lnTo>
                    <a:pt x="199390" y="63500"/>
                  </a:lnTo>
                  <a:lnTo>
                    <a:pt x="209550" y="68580"/>
                  </a:lnTo>
                  <a:lnTo>
                    <a:pt x="215900" y="67310"/>
                  </a:lnTo>
                  <a:lnTo>
                    <a:pt x="218440" y="60960"/>
                  </a:lnTo>
                  <a:lnTo>
                    <a:pt x="219710" y="53340"/>
                  </a:lnTo>
                  <a:lnTo>
                    <a:pt x="215900" y="48260"/>
                  </a:lnTo>
                  <a:lnTo>
                    <a:pt x="208280" y="46990"/>
                  </a:lnTo>
                  <a:lnTo>
                    <a:pt x="198120" y="46990"/>
                  </a:lnTo>
                  <a:lnTo>
                    <a:pt x="186690" y="50800"/>
                  </a:lnTo>
                  <a:lnTo>
                    <a:pt x="175260" y="59690"/>
                  </a:lnTo>
                  <a:lnTo>
                    <a:pt x="162560" y="68580"/>
                  </a:lnTo>
                  <a:lnTo>
                    <a:pt x="151130" y="78740"/>
                  </a:lnTo>
                  <a:lnTo>
                    <a:pt x="142240" y="88900"/>
                  </a:lnTo>
                  <a:lnTo>
                    <a:pt x="133350" y="100330"/>
                  </a:lnTo>
                  <a:lnTo>
                    <a:pt x="125730" y="110490"/>
                  </a:lnTo>
                  <a:lnTo>
                    <a:pt x="120650" y="120650"/>
                  </a:lnTo>
                  <a:lnTo>
                    <a:pt x="115570" y="130810"/>
                  </a:lnTo>
                  <a:lnTo>
                    <a:pt x="111760" y="142240"/>
                  </a:lnTo>
                  <a:lnTo>
                    <a:pt x="109220" y="154940"/>
                  </a:lnTo>
                  <a:lnTo>
                    <a:pt x="107950" y="167640"/>
                  </a:lnTo>
                  <a:lnTo>
                    <a:pt x="110490" y="181610"/>
                  </a:lnTo>
                  <a:lnTo>
                    <a:pt x="115570" y="195580"/>
                  </a:lnTo>
                  <a:lnTo>
                    <a:pt x="123190" y="208280"/>
                  </a:lnTo>
                  <a:lnTo>
                    <a:pt x="132080" y="218440"/>
                  </a:lnTo>
                  <a:lnTo>
                    <a:pt x="143510" y="223520"/>
                  </a:lnTo>
                  <a:lnTo>
                    <a:pt x="154940" y="228600"/>
                  </a:lnTo>
                  <a:lnTo>
                    <a:pt x="168910" y="227330"/>
                  </a:lnTo>
                  <a:lnTo>
                    <a:pt x="184150" y="223520"/>
                  </a:lnTo>
                  <a:lnTo>
                    <a:pt x="199390" y="217170"/>
                  </a:lnTo>
                  <a:lnTo>
                    <a:pt x="212090" y="209550"/>
                  </a:lnTo>
                  <a:lnTo>
                    <a:pt x="220980" y="200660"/>
                  </a:lnTo>
                  <a:lnTo>
                    <a:pt x="227330" y="191770"/>
                  </a:lnTo>
                  <a:lnTo>
                    <a:pt x="233680" y="181610"/>
                  </a:lnTo>
                  <a:lnTo>
                    <a:pt x="238760" y="171450"/>
                  </a:lnTo>
                  <a:lnTo>
                    <a:pt x="243840" y="161290"/>
                  </a:lnTo>
                  <a:lnTo>
                    <a:pt x="247650" y="151130"/>
                  </a:lnTo>
                  <a:lnTo>
                    <a:pt x="251460" y="140970"/>
                  </a:lnTo>
                  <a:lnTo>
                    <a:pt x="255270" y="130810"/>
                  </a:lnTo>
                  <a:lnTo>
                    <a:pt x="257810" y="118110"/>
                  </a:lnTo>
                  <a:lnTo>
                    <a:pt x="260350" y="102870"/>
                  </a:lnTo>
                  <a:lnTo>
                    <a:pt x="260350" y="87630"/>
                  </a:lnTo>
                  <a:lnTo>
                    <a:pt x="259080" y="80010"/>
                  </a:lnTo>
                  <a:lnTo>
                    <a:pt x="256540" y="77470"/>
                  </a:lnTo>
                  <a:lnTo>
                    <a:pt x="251460" y="77470"/>
                  </a:lnTo>
                  <a:lnTo>
                    <a:pt x="246380" y="83820"/>
                  </a:lnTo>
                  <a:lnTo>
                    <a:pt x="240030" y="93980"/>
                  </a:lnTo>
                  <a:lnTo>
                    <a:pt x="233680" y="105410"/>
                  </a:lnTo>
                  <a:lnTo>
                    <a:pt x="231140" y="118110"/>
                  </a:lnTo>
                  <a:lnTo>
                    <a:pt x="229870" y="129540"/>
                  </a:lnTo>
                  <a:lnTo>
                    <a:pt x="229870" y="139700"/>
                  </a:lnTo>
                  <a:lnTo>
                    <a:pt x="233680" y="152400"/>
                  </a:lnTo>
                  <a:lnTo>
                    <a:pt x="237490" y="165100"/>
                  </a:lnTo>
                  <a:lnTo>
                    <a:pt x="242570" y="177800"/>
                  </a:lnTo>
                  <a:lnTo>
                    <a:pt x="247650" y="189230"/>
                  </a:lnTo>
                  <a:lnTo>
                    <a:pt x="254000" y="199390"/>
                  </a:lnTo>
                  <a:lnTo>
                    <a:pt x="260350" y="208280"/>
                  </a:lnTo>
                  <a:lnTo>
                    <a:pt x="270510" y="213360"/>
                  </a:lnTo>
                  <a:lnTo>
                    <a:pt x="283210" y="217170"/>
                  </a:lnTo>
                  <a:lnTo>
                    <a:pt x="298450" y="220980"/>
                  </a:lnTo>
                  <a:lnTo>
                    <a:pt x="311150" y="220980"/>
                  </a:lnTo>
                  <a:lnTo>
                    <a:pt x="322580" y="219710"/>
                  </a:lnTo>
                  <a:lnTo>
                    <a:pt x="335280" y="218440"/>
                  </a:lnTo>
                  <a:lnTo>
                    <a:pt x="354330" y="210820"/>
                  </a:lnTo>
                  <a:lnTo>
                    <a:pt x="361950" y="204470"/>
                  </a:lnTo>
                  <a:lnTo>
                    <a:pt x="370840" y="198120"/>
                  </a:lnTo>
                  <a:lnTo>
                    <a:pt x="378460" y="189230"/>
                  </a:lnTo>
                  <a:lnTo>
                    <a:pt x="384810" y="180340"/>
                  </a:lnTo>
                  <a:lnTo>
                    <a:pt x="391160" y="171450"/>
                  </a:lnTo>
                  <a:lnTo>
                    <a:pt x="396240" y="161290"/>
                  </a:lnTo>
                  <a:lnTo>
                    <a:pt x="401320" y="151130"/>
                  </a:lnTo>
                  <a:lnTo>
                    <a:pt x="405130" y="140970"/>
                  </a:lnTo>
                  <a:lnTo>
                    <a:pt x="410210" y="130810"/>
                  </a:lnTo>
                  <a:lnTo>
                    <a:pt x="414020" y="120650"/>
                  </a:lnTo>
                  <a:lnTo>
                    <a:pt x="416560" y="107950"/>
                  </a:lnTo>
                  <a:lnTo>
                    <a:pt x="417830" y="96520"/>
                  </a:lnTo>
                  <a:lnTo>
                    <a:pt x="419100" y="82550"/>
                  </a:lnTo>
                  <a:lnTo>
                    <a:pt x="419100" y="69850"/>
                  </a:lnTo>
                  <a:lnTo>
                    <a:pt x="416560" y="55880"/>
                  </a:lnTo>
                  <a:lnTo>
                    <a:pt x="415290" y="41910"/>
                  </a:lnTo>
                  <a:lnTo>
                    <a:pt x="410210" y="34290"/>
                  </a:lnTo>
                  <a:lnTo>
                    <a:pt x="402590" y="30480"/>
                  </a:lnTo>
                  <a:lnTo>
                    <a:pt x="394970" y="29210"/>
                  </a:lnTo>
                  <a:lnTo>
                    <a:pt x="387350" y="33020"/>
                  </a:lnTo>
                  <a:lnTo>
                    <a:pt x="379730" y="39370"/>
                  </a:lnTo>
                  <a:lnTo>
                    <a:pt x="372110" y="49530"/>
                  </a:lnTo>
                  <a:lnTo>
                    <a:pt x="368300" y="62230"/>
                  </a:lnTo>
                  <a:lnTo>
                    <a:pt x="364490" y="77470"/>
                  </a:lnTo>
                  <a:lnTo>
                    <a:pt x="361950" y="95250"/>
                  </a:lnTo>
                  <a:lnTo>
                    <a:pt x="363220" y="110490"/>
                  </a:lnTo>
                  <a:lnTo>
                    <a:pt x="365760" y="124460"/>
                  </a:lnTo>
                  <a:lnTo>
                    <a:pt x="370840" y="137160"/>
                  </a:lnTo>
                  <a:lnTo>
                    <a:pt x="375920" y="148590"/>
                  </a:lnTo>
                  <a:lnTo>
                    <a:pt x="381000" y="160020"/>
                  </a:lnTo>
                  <a:lnTo>
                    <a:pt x="387350" y="171450"/>
                  </a:lnTo>
                  <a:lnTo>
                    <a:pt x="401320" y="196850"/>
                  </a:lnTo>
                  <a:lnTo>
                    <a:pt x="407670" y="209550"/>
                  </a:lnTo>
                  <a:lnTo>
                    <a:pt x="414020" y="222250"/>
                  </a:lnTo>
                  <a:lnTo>
                    <a:pt x="421640" y="233680"/>
                  </a:lnTo>
                  <a:lnTo>
                    <a:pt x="427990" y="245110"/>
                  </a:lnTo>
                  <a:lnTo>
                    <a:pt x="435610" y="257810"/>
                  </a:lnTo>
                  <a:lnTo>
                    <a:pt x="449580" y="283210"/>
                  </a:lnTo>
                  <a:lnTo>
                    <a:pt x="454660" y="297180"/>
                  </a:lnTo>
                  <a:lnTo>
                    <a:pt x="459740" y="311150"/>
                  </a:lnTo>
                  <a:lnTo>
                    <a:pt x="464820" y="323850"/>
                  </a:lnTo>
                  <a:lnTo>
                    <a:pt x="466090" y="340360"/>
                  </a:lnTo>
                  <a:lnTo>
                    <a:pt x="466090" y="358140"/>
                  </a:lnTo>
                  <a:lnTo>
                    <a:pt x="466090" y="377190"/>
                  </a:lnTo>
                  <a:lnTo>
                    <a:pt x="462280" y="392430"/>
                  </a:lnTo>
                  <a:lnTo>
                    <a:pt x="458470" y="405130"/>
                  </a:lnTo>
                  <a:lnTo>
                    <a:pt x="453390" y="415290"/>
                  </a:lnTo>
                  <a:lnTo>
                    <a:pt x="445770" y="422910"/>
                  </a:lnTo>
                  <a:lnTo>
                    <a:pt x="427990" y="435610"/>
                  </a:lnTo>
                  <a:lnTo>
                    <a:pt x="415290" y="439420"/>
                  </a:lnTo>
                  <a:lnTo>
                    <a:pt x="400050" y="441960"/>
                  </a:lnTo>
                  <a:lnTo>
                    <a:pt x="382270" y="443230"/>
                  </a:lnTo>
                  <a:lnTo>
                    <a:pt x="368300" y="439420"/>
                  </a:lnTo>
                  <a:lnTo>
                    <a:pt x="356870" y="433070"/>
                  </a:lnTo>
                  <a:lnTo>
                    <a:pt x="346710" y="422910"/>
                  </a:lnTo>
                  <a:lnTo>
                    <a:pt x="341630" y="414020"/>
                  </a:lnTo>
                  <a:lnTo>
                    <a:pt x="339090" y="403860"/>
                  </a:lnTo>
                  <a:lnTo>
                    <a:pt x="337820" y="393700"/>
                  </a:lnTo>
                  <a:lnTo>
                    <a:pt x="339090" y="382270"/>
                  </a:lnTo>
                  <a:lnTo>
                    <a:pt x="340360" y="369570"/>
                  </a:lnTo>
                  <a:lnTo>
                    <a:pt x="342900" y="356870"/>
                  </a:lnTo>
                  <a:lnTo>
                    <a:pt x="347980" y="342900"/>
                  </a:lnTo>
                  <a:lnTo>
                    <a:pt x="354330" y="330200"/>
                  </a:lnTo>
                  <a:lnTo>
                    <a:pt x="363220" y="316230"/>
                  </a:lnTo>
                  <a:lnTo>
                    <a:pt x="373380" y="303530"/>
                  </a:lnTo>
                  <a:lnTo>
                    <a:pt x="384810" y="292100"/>
                  </a:lnTo>
                  <a:lnTo>
                    <a:pt x="408940" y="267970"/>
                  </a:lnTo>
                  <a:lnTo>
                    <a:pt x="477520" y="200660"/>
                  </a:lnTo>
                  <a:lnTo>
                    <a:pt x="491490" y="187960"/>
                  </a:lnTo>
                  <a:lnTo>
                    <a:pt x="505460" y="176530"/>
                  </a:lnTo>
                  <a:lnTo>
                    <a:pt x="519430" y="163830"/>
                  </a:lnTo>
                  <a:lnTo>
                    <a:pt x="533400" y="152400"/>
                  </a:lnTo>
                  <a:lnTo>
                    <a:pt x="561340" y="125730"/>
                  </a:lnTo>
                  <a:lnTo>
                    <a:pt x="572770" y="113030"/>
                  </a:lnTo>
                  <a:lnTo>
                    <a:pt x="582930" y="101600"/>
                  </a:lnTo>
                  <a:lnTo>
                    <a:pt x="593090" y="90170"/>
                  </a:lnTo>
                  <a:lnTo>
                    <a:pt x="600710" y="78740"/>
                  </a:lnTo>
                  <a:lnTo>
                    <a:pt x="615950" y="57150"/>
                  </a:lnTo>
                  <a:lnTo>
                    <a:pt x="622300" y="45720"/>
                  </a:lnTo>
                  <a:lnTo>
                    <a:pt x="628650" y="33020"/>
                  </a:lnTo>
                  <a:lnTo>
                    <a:pt x="632460" y="20320"/>
                  </a:lnTo>
                  <a:lnTo>
                    <a:pt x="631190" y="11430"/>
                  </a:lnTo>
                  <a:lnTo>
                    <a:pt x="626110" y="5080"/>
                  </a:lnTo>
                  <a:lnTo>
                    <a:pt x="617220" y="1270"/>
                  </a:lnTo>
                  <a:lnTo>
                    <a:pt x="608330" y="0"/>
                  </a:lnTo>
                  <a:lnTo>
                    <a:pt x="588010" y="2540"/>
                  </a:lnTo>
                  <a:lnTo>
                    <a:pt x="579120" y="5080"/>
                  </a:lnTo>
                  <a:lnTo>
                    <a:pt x="563880" y="15240"/>
                  </a:lnTo>
                  <a:lnTo>
                    <a:pt x="556260" y="21590"/>
                  </a:lnTo>
                  <a:lnTo>
                    <a:pt x="548640" y="30480"/>
                  </a:lnTo>
                  <a:lnTo>
                    <a:pt x="541020" y="39370"/>
                  </a:lnTo>
                  <a:lnTo>
                    <a:pt x="535940" y="53340"/>
                  </a:lnTo>
                  <a:lnTo>
                    <a:pt x="533400" y="71120"/>
                  </a:lnTo>
                  <a:lnTo>
                    <a:pt x="530860" y="91440"/>
                  </a:lnTo>
                  <a:lnTo>
                    <a:pt x="530860" y="109220"/>
                  </a:lnTo>
                  <a:lnTo>
                    <a:pt x="530860" y="125730"/>
                  </a:lnTo>
                  <a:lnTo>
                    <a:pt x="533400" y="140970"/>
                  </a:lnTo>
                  <a:lnTo>
                    <a:pt x="539750" y="153670"/>
                  </a:lnTo>
                  <a:lnTo>
                    <a:pt x="547370" y="165100"/>
                  </a:lnTo>
                  <a:lnTo>
                    <a:pt x="600710" y="1943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9571990" y="9090660"/>
              <a:ext cx="177801" cy="157481"/>
            </a:xfrm>
            <a:custGeom>
              <a:avLst/>
              <a:gdLst/>
              <a:ahLst/>
              <a:cxnLst/>
              <a:rect l="0" t="0" r="0" b="0"/>
              <a:pathLst>
                <a:path w="177801" h="157481">
                  <a:moveTo>
                    <a:pt x="19050" y="0"/>
                  </a:moveTo>
                  <a:lnTo>
                    <a:pt x="5080" y="87630"/>
                  </a:lnTo>
                  <a:lnTo>
                    <a:pt x="2540" y="106680"/>
                  </a:lnTo>
                  <a:lnTo>
                    <a:pt x="1270" y="124460"/>
                  </a:lnTo>
                  <a:lnTo>
                    <a:pt x="0" y="142240"/>
                  </a:lnTo>
                  <a:lnTo>
                    <a:pt x="1270" y="151130"/>
                  </a:lnTo>
                  <a:lnTo>
                    <a:pt x="2540" y="153670"/>
                  </a:lnTo>
                  <a:lnTo>
                    <a:pt x="5080" y="151130"/>
                  </a:lnTo>
                  <a:lnTo>
                    <a:pt x="8890" y="146050"/>
                  </a:lnTo>
                  <a:lnTo>
                    <a:pt x="12700" y="139700"/>
                  </a:lnTo>
                  <a:lnTo>
                    <a:pt x="19050" y="132080"/>
                  </a:lnTo>
                  <a:lnTo>
                    <a:pt x="25400" y="120650"/>
                  </a:lnTo>
                  <a:lnTo>
                    <a:pt x="31750" y="106680"/>
                  </a:lnTo>
                  <a:lnTo>
                    <a:pt x="38100" y="92710"/>
                  </a:lnTo>
                  <a:lnTo>
                    <a:pt x="44450" y="78740"/>
                  </a:lnTo>
                  <a:lnTo>
                    <a:pt x="50800" y="67310"/>
                  </a:lnTo>
                  <a:lnTo>
                    <a:pt x="58420" y="54610"/>
                  </a:lnTo>
                  <a:lnTo>
                    <a:pt x="64770" y="50800"/>
                  </a:lnTo>
                  <a:lnTo>
                    <a:pt x="72390" y="50800"/>
                  </a:lnTo>
                  <a:lnTo>
                    <a:pt x="78740" y="54610"/>
                  </a:lnTo>
                  <a:lnTo>
                    <a:pt x="83820" y="63500"/>
                  </a:lnTo>
                  <a:lnTo>
                    <a:pt x="86360" y="74930"/>
                  </a:lnTo>
                  <a:lnTo>
                    <a:pt x="88900" y="88900"/>
                  </a:lnTo>
                  <a:lnTo>
                    <a:pt x="88900" y="102870"/>
                  </a:lnTo>
                  <a:lnTo>
                    <a:pt x="87630" y="115570"/>
                  </a:lnTo>
                  <a:lnTo>
                    <a:pt x="86360" y="129540"/>
                  </a:lnTo>
                  <a:lnTo>
                    <a:pt x="87630" y="135890"/>
                  </a:lnTo>
                  <a:lnTo>
                    <a:pt x="90170" y="135890"/>
                  </a:lnTo>
                  <a:lnTo>
                    <a:pt x="95250" y="133350"/>
                  </a:lnTo>
                  <a:lnTo>
                    <a:pt x="100330" y="127000"/>
                  </a:lnTo>
                  <a:lnTo>
                    <a:pt x="105410" y="119380"/>
                  </a:lnTo>
                  <a:lnTo>
                    <a:pt x="138430" y="77470"/>
                  </a:lnTo>
                  <a:lnTo>
                    <a:pt x="144780" y="72390"/>
                  </a:lnTo>
                  <a:lnTo>
                    <a:pt x="151130" y="72390"/>
                  </a:lnTo>
                  <a:lnTo>
                    <a:pt x="156210" y="76200"/>
                  </a:lnTo>
                  <a:lnTo>
                    <a:pt x="158750" y="83820"/>
                  </a:lnTo>
                  <a:lnTo>
                    <a:pt x="158750" y="92710"/>
                  </a:lnTo>
                  <a:lnTo>
                    <a:pt x="158750" y="104140"/>
                  </a:lnTo>
                  <a:lnTo>
                    <a:pt x="158750" y="115570"/>
                  </a:lnTo>
                  <a:lnTo>
                    <a:pt x="160020" y="125730"/>
                  </a:lnTo>
                  <a:lnTo>
                    <a:pt x="177800" y="157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9806940" y="9122410"/>
              <a:ext cx="71121" cy="115571"/>
            </a:xfrm>
            <a:custGeom>
              <a:avLst/>
              <a:gdLst/>
              <a:ahLst/>
              <a:cxnLst/>
              <a:rect l="0" t="0" r="0" b="0"/>
              <a:pathLst>
                <a:path w="71121" h="115571">
                  <a:moveTo>
                    <a:pt x="48260" y="0"/>
                  </a:moveTo>
                  <a:lnTo>
                    <a:pt x="36830" y="16510"/>
                  </a:lnTo>
                  <a:lnTo>
                    <a:pt x="21590" y="36830"/>
                  </a:lnTo>
                  <a:lnTo>
                    <a:pt x="12700" y="49530"/>
                  </a:lnTo>
                  <a:lnTo>
                    <a:pt x="6350" y="62230"/>
                  </a:lnTo>
                  <a:lnTo>
                    <a:pt x="2540" y="74930"/>
                  </a:lnTo>
                  <a:lnTo>
                    <a:pt x="0" y="88900"/>
                  </a:lnTo>
                  <a:lnTo>
                    <a:pt x="2540" y="99060"/>
                  </a:lnTo>
                  <a:lnTo>
                    <a:pt x="6350" y="106680"/>
                  </a:lnTo>
                  <a:lnTo>
                    <a:pt x="13970" y="113030"/>
                  </a:lnTo>
                  <a:lnTo>
                    <a:pt x="22860" y="115570"/>
                  </a:lnTo>
                  <a:lnTo>
                    <a:pt x="33020" y="114300"/>
                  </a:lnTo>
                  <a:lnTo>
                    <a:pt x="45720" y="110490"/>
                  </a:lnTo>
                  <a:lnTo>
                    <a:pt x="54610" y="105410"/>
                  </a:lnTo>
                  <a:lnTo>
                    <a:pt x="60960" y="97790"/>
                  </a:lnTo>
                  <a:lnTo>
                    <a:pt x="67310" y="90170"/>
                  </a:lnTo>
                  <a:lnTo>
                    <a:pt x="69850" y="81280"/>
                  </a:lnTo>
                  <a:lnTo>
                    <a:pt x="71120" y="71120"/>
                  </a:lnTo>
                  <a:lnTo>
                    <a:pt x="68580" y="41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9904730" y="9081770"/>
              <a:ext cx="191771" cy="187961"/>
            </a:xfrm>
            <a:custGeom>
              <a:avLst/>
              <a:gdLst/>
              <a:ahLst/>
              <a:cxnLst/>
              <a:rect l="0" t="0" r="0" b="0"/>
              <a:pathLst>
                <a:path w="191771" h="187961">
                  <a:moveTo>
                    <a:pt x="12700" y="187960"/>
                  </a:moveTo>
                  <a:lnTo>
                    <a:pt x="2540" y="176530"/>
                  </a:lnTo>
                  <a:lnTo>
                    <a:pt x="0" y="168910"/>
                  </a:lnTo>
                  <a:lnTo>
                    <a:pt x="0" y="158750"/>
                  </a:lnTo>
                  <a:lnTo>
                    <a:pt x="0" y="147320"/>
                  </a:lnTo>
                  <a:lnTo>
                    <a:pt x="3810" y="134620"/>
                  </a:lnTo>
                  <a:lnTo>
                    <a:pt x="7620" y="121920"/>
                  </a:lnTo>
                  <a:lnTo>
                    <a:pt x="12700" y="109220"/>
                  </a:lnTo>
                  <a:lnTo>
                    <a:pt x="19050" y="97790"/>
                  </a:lnTo>
                  <a:lnTo>
                    <a:pt x="25400" y="87630"/>
                  </a:lnTo>
                  <a:lnTo>
                    <a:pt x="31750" y="78740"/>
                  </a:lnTo>
                  <a:lnTo>
                    <a:pt x="38100" y="71120"/>
                  </a:lnTo>
                  <a:lnTo>
                    <a:pt x="45720" y="63500"/>
                  </a:lnTo>
                  <a:lnTo>
                    <a:pt x="52070" y="55880"/>
                  </a:lnTo>
                  <a:lnTo>
                    <a:pt x="60960" y="52070"/>
                  </a:lnTo>
                  <a:lnTo>
                    <a:pt x="72390" y="49530"/>
                  </a:lnTo>
                  <a:lnTo>
                    <a:pt x="83820" y="50800"/>
                  </a:lnTo>
                  <a:lnTo>
                    <a:pt x="93980" y="48260"/>
                  </a:lnTo>
                  <a:lnTo>
                    <a:pt x="104140" y="44450"/>
                  </a:lnTo>
                  <a:lnTo>
                    <a:pt x="111760" y="39370"/>
                  </a:lnTo>
                  <a:lnTo>
                    <a:pt x="116840" y="31750"/>
                  </a:lnTo>
                  <a:lnTo>
                    <a:pt x="118110" y="21590"/>
                  </a:lnTo>
                  <a:lnTo>
                    <a:pt x="118110" y="10160"/>
                  </a:lnTo>
                  <a:lnTo>
                    <a:pt x="114300" y="3810"/>
                  </a:lnTo>
                  <a:lnTo>
                    <a:pt x="105410" y="1270"/>
                  </a:lnTo>
                  <a:lnTo>
                    <a:pt x="96520" y="0"/>
                  </a:lnTo>
                  <a:lnTo>
                    <a:pt x="87630" y="1270"/>
                  </a:lnTo>
                  <a:lnTo>
                    <a:pt x="78740" y="5080"/>
                  </a:lnTo>
                  <a:lnTo>
                    <a:pt x="71120" y="10160"/>
                  </a:lnTo>
                  <a:lnTo>
                    <a:pt x="64770" y="16510"/>
                  </a:lnTo>
                  <a:lnTo>
                    <a:pt x="59690" y="24130"/>
                  </a:lnTo>
                  <a:lnTo>
                    <a:pt x="54610" y="33020"/>
                  </a:lnTo>
                  <a:lnTo>
                    <a:pt x="49530" y="43180"/>
                  </a:lnTo>
                  <a:lnTo>
                    <a:pt x="45720" y="52070"/>
                  </a:lnTo>
                  <a:lnTo>
                    <a:pt x="41910" y="62230"/>
                  </a:lnTo>
                  <a:lnTo>
                    <a:pt x="40640" y="76200"/>
                  </a:lnTo>
                  <a:lnTo>
                    <a:pt x="40640" y="92710"/>
                  </a:lnTo>
                  <a:lnTo>
                    <a:pt x="41910" y="110490"/>
                  </a:lnTo>
                  <a:lnTo>
                    <a:pt x="46990" y="125730"/>
                  </a:lnTo>
                  <a:lnTo>
                    <a:pt x="55880" y="139700"/>
                  </a:lnTo>
                  <a:lnTo>
                    <a:pt x="66040" y="152400"/>
                  </a:lnTo>
                  <a:lnTo>
                    <a:pt x="78740" y="161290"/>
                  </a:lnTo>
                  <a:lnTo>
                    <a:pt x="92710" y="168910"/>
                  </a:lnTo>
                  <a:lnTo>
                    <a:pt x="109220" y="175260"/>
                  </a:lnTo>
                  <a:lnTo>
                    <a:pt x="123190" y="179070"/>
                  </a:lnTo>
                  <a:lnTo>
                    <a:pt x="138430" y="181610"/>
                  </a:lnTo>
                  <a:lnTo>
                    <a:pt x="191770" y="187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7833360" y="9458960"/>
              <a:ext cx="41911" cy="284481"/>
            </a:xfrm>
            <a:custGeom>
              <a:avLst/>
              <a:gdLst/>
              <a:ahLst/>
              <a:cxnLst/>
              <a:rect l="0" t="0" r="0" b="0"/>
              <a:pathLst>
                <a:path w="41911" h="284481">
                  <a:moveTo>
                    <a:pt x="0" y="0"/>
                  </a:moveTo>
                  <a:lnTo>
                    <a:pt x="13970" y="44450"/>
                  </a:lnTo>
                  <a:lnTo>
                    <a:pt x="16510" y="54610"/>
                  </a:lnTo>
                  <a:lnTo>
                    <a:pt x="17780" y="67310"/>
                  </a:lnTo>
                  <a:lnTo>
                    <a:pt x="19050" y="80010"/>
                  </a:lnTo>
                  <a:lnTo>
                    <a:pt x="19050" y="92710"/>
                  </a:lnTo>
                  <a:lnTo>
                    <a:pt x="20320" y="120650"/>
                  </a:lnTo>
                  <a:lnTo>
                    <a:pt x="20320" y="203200"/>
                  </a:lnTo>
                  <a:lnTo>
                    <a:pt x="21590" y="217170"/>
                  </a:lnTo>
                  <a:lnTo>
                    <a:pt x="24130" y="231140"/>
                  </a:lnTo>
                  <a:lnTo>
                    <a:pt x="4191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7941310" y="9540240"/>
              <a:ext cx="176531" cy="220981"/>
            </a:xfrm>
            <a:custGeom>
              <a:avLst/>
              <a:gdLst/>
              <a:ahLst/>
              <a:cxnLst/>
              <a:rect l="0" t="0" r="0" b="0"/>
              <a:pathLst>
                <a:path w="176531" h="220981">
                  <a:moveTo>
                    <a:pt x="144780" y="13970"/>
                  </a:moveTo>
                  <a:lnTo>
                    <a:pt x="121920" y="2540"/>
                  </a:lnTo>
                  <a:lnTo>
                    <a:pt x="110490" y="0"/>
                  </a:lnTo>
                  <a:lnTo>
                    <a:pt x="99060" y="0"/>
                  </a:lnTo>
                  <a:lnTo>
                    <a:pt x="86360" y="1270"/>
                  </a:lnTo>
                  <a:lnTo>
                    <a:pt x="73660" y="5080"/>
                  </a:lnTo>
                  <a:lnTo>
                    <a:pt x="62230" y="11430"/>
                  </a:lnTo>
                  <a:lnTo>
                    <a:pt x="50800" y="19050"/>
                  </a:lnTo>
                  <a:lnTo>
                    <a:pt x="41910" y="27940"/>
                  </a:lnTo>
                  <a:lnTo>
                    <a:pt x="33020" y="36830"/>
                  </a:lnTo>
                  <a:lnTo>
                    <a:pt x="24130" y="46990"/>
                  </a:lnTo>
                  <a:lnTo>
                    <a:pt x="17780" y="58420"/>
                  </a:lnTo>
                  <a:lnTo>
                    <a:pt x="11430" y="69850"/>
                  </a:lnTo>
                  <a:lnTo>
                    <a:pt x="7620" y="82550"/>
                  </a:lnTo>
                  <a:lnTo>
                    <a:pt x="3810" y="99060"/>
                  </a:lnTo>
                  <a:lnTo>
                    <a:pt x="1270" y="119380"/>
                  </a:lnTo>
                  <a:lnTo>
                    <a:pt x="0" y="139700"/>
                  </a:lnTo>
                  <a:lnTo>
                    <a:pt x="0" y="157480"/>
                  </a:lnTo>
                  <a:lnTo>
                    <a:pt x="1270" y="172720"/>
                  </a:lnTo>
                  <a:lnTo>
                    <a:pt x="3810" y="186690"/>
                  </a:lnTo>
                  <a:lnTo>
                    <a:pt x="10160" y="198120"/>
                  </a:lnTo>
                  <a:lnTo>
                    <a:pt x="17780" y="208280"/>
                  </a:lnTo>
                  <a:lnTo>
                    <a:pt x="29210" y="217170"/>
                  </a:lnTo>
                  <a:lnTo>
                    <a:pt x="40640" y="219710"/>
                  </a:lnTo>
                  <a:lnTo>
                    <a:pt x="53340" y="220980"/>
                  </a:lnTo>
                  <a:lnTo>
                    <a:pt x="66040" y="218440"/>
                  </a:lnTo>
                  <a:lnTo>
                    <a:pt x="77470" y="213360"/>
                  </a:lnTo>
                  <a:lnTo>
                    <a:pt x="86360" y="205740"/>
                  </a:lnTo>
                  <a:lnTo>
                    <a:pt x="95250" y="198120"/>
                  </a:lnTo>
                  <a:lnTo>
                    <a:pt x="104140" y="189230"/>
                  </a:lnTo>
                  <a:lnTo>
                    <a:pt x="111760" y="180340"/>
                  </a:lnTo>
                  <a:lnTo>
                    <a:pt x="119380" y="170180"/>
                  </a:lnTo>
                  <a:lnTo>
                    <a:pt x="125730" y="156210"/>
                  </a:lnTo>
                  <a:lnTo>
                    <a:pt x="130810" y="140970"/>
                  </a:lnTo>
                  <a:lnTo>
                    <a:pt x="134620" y="123190"/>
                  </a:lnTo>
                  <a:lnTo>
                    <a:pt x="137160" y="105410"/>
                  </a:lnTo>
                  <a:lnTo>
                    <a:pt x="137160" y="87630"/>
                  </a:lnTo>
                  <a:lnTo>
                    <a:pt x="135890" y="69850"/>
                  </a:lnTo>
                  <a:lnTo>
                    <a:pt x="134620" y="63500"/>
                  </a:lnTo>
                  <a:lnTo>
                    <a:pt x="132080" y="66040"/>
                  </a:lnTo>
                  <a:lnTo>
                    <a:pt x="129540" y="72390"/>
                  </a:lnTo>
                  <a:lnTo>
                    <a:pt x="128270" y="85090"/>
                  </a:lnTo>
                  <a:lnTo>
                    <a:pt x="129540" y="99060"/>
                  </a:lnTo>
                  <a:lnTo>
                    <a:pt x="130810" y="116840"/>
                  </a:lnTo>
                  <a:lnTo>
                    <a:pt x="133350" y="130810"/>
                  </a:lnTo>
                  <a:lnTo>
                    <a:pt x="135890" y="144780"/>
                  </a:lnTo>
                  <a:lnTo>
                    <a:pt x="138430" y="157480"/>
                  </a:lnTo>
                  <a:lnTo>
                    <a:pt x="143510" y="168910"/>
                  </a:lnTo>
                  <a:lnTo>
                    <a:pt x="151130" y="180340"/>
                  </a:lnTo>
                  <a:lnTo>
                    <a:pt x="176530" y="2133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8163560" y="9560560"/>
              <a:ext cx="165101" cy="182881"/>
            </a:xfrm>
            <a:custGeom>
              <a:avLst/>
              <a:gdLst/>
              <a:ahLst/>
              <a:cxnLst/>
              <a:rect l="0" t="0" r="0" b="0"/>
              <a:pathLst>
                <a:path w="165101" h="182881">
                  <a:moveTo>
                    <a:pt x="27940" y="25400"/>
                  </a:moveTo>
                  <a:lnTo>
                    <a:pt x="12700" y="68580"/>
                  </a:lnTo>
                  <a:lnTo>
                    <a:pt x="11430" y="82550"/>
                  </a:lnTo>
                  <a:lnTo>
                    <a:pt x="8890" y="97790"/>
                  </a:lnTo>
                  <a:lnTo>
                    <a:pt x="8890" y="115570"/>
                  </a:lnTo>
                  <a:lnTo>
                    <a:pt x="7620" y="147320"/>
                  </a:lnTo>
                  <a:lnTo>
                    <a:pt x="7620" y="162560"/>
                  </a:lnTo>
                  <a:lnTo>
                    <a:pt x="6350" y="170180"/>
                  </a:lnTo>
                  <a:lnTo>
                    <a:pt x="3810" y="170180"/>
                  </a:lnTo>
                  <a:lnTo>
                    <a:pt x="1270" y="167640"/>
                  </a:lnTo>
                  <a:lnTo>
                    <a:pt x="0" y="158750"/>
                  </a:lnTo>
                  <a:lnTo>
                    <a:pt x="1270" y="146050"/>
                  </a:lnTo>
                  <a:lnTo>
                    <a:pt x="2540" y="129540"/>
                  </a:lnTo>
                  <a:lnTo>
                    <a:pt x="5080" y="115570"/>
                  </a:lnTo>
                  <a:lnTo>
                    <a:pt x="7620" y="102870"/>
                  </a:lnTo>
                  <a:lnTo>
                    <a:pt x="11430" y="91440"/>
                  </a:lnTo>
                  <a:lnTo>
                    <a:pt x="13970" y="80010"/>
                  </a:lnTo>
                  <a:lnTo>
                    <a:pt x="20320" y="57150"/>
                  </a:lnTo>
                  <a:lnTo>
                    <a:pt x="25400" y="46990"/>
                  </a:lnTo>
                  <a:lnTo>
                    <a:pt x="30480" y="39370"/>
                  </a:lnTo>
                  <a:lnTo>
                    <a:pt x="36830" y="30480"/>
                  </a:lnTo>
                  <a:lnTo>
                    <a:pt x="44450" y="24130"/>
                  </a:lnTo>
                  <a:lnTo>
                    <a:pt x="53340" y="19050"/>
                  </a:lnTo>
                  <a:lnTo>
                    <a:pt x="62230" y="13970"/>
                  </a:lnTo>
                  <a:lnTo>
                    <a:pt x="72390" y="8890"/>
                  </a:lnTo>
                  <a:lnTo>
                    <a:pt x="85090" y="5080"/>
                  </a:lnTo>
                  <a:lnTo>
                    <a:pt x="97790" y="1270"/>
                  </a:lnTo>
                  <a:lnTo>
                    <a:pt x="109220" y="0"/>
                  </a:lnTo>
                  <a:lnTo>
                    <a:pt x="120650" y="0"/>
                  </a:lnTo>
                  <a:lnTo>
                    <a:pt x="132080" y="1270"/>
                  </a:lnTo>
                  <a:lnTo>
                    <a:pt x="140970" y="7620"/>
                  </a:lnTo>
                  <a:lnTo>
                    <a:pt x="149860" y="17780"/>
                  </a:lnTo>
                  <a:lnTo>
                    <a:pt x="158750" y="30480"/>
                  </a:lnTo>
                  <a:lnTo>
                    <a:pt x="162560" y="46990"/>
                  </a:lnTo>
                  <a:lnTo>
                    <a:pt x="165100" y="63500"/>
                  </a:lnTo>
                  <a:lnTo>
                    <a:pt x="165100" y="82550"/>
                  </a:lnTo>
                  <a:lnTo>
                    <a:pt x="163830" y="97790"/>
                  </a:lnTo>
                  <a:lnTo>
                    <a:pt x="161290" y="111760"/>
                  </a:lnTo>
                  <a:lnTo>
                    <a:pt x="158750" y="125730"/>
                  </a:lnTo>
                  <a:lnTo>
                    <a:pt x="156210" y="137160"/>
                  </a:lnTo>
                  <a:lnTo>
                    <a:pt x="153670" y="148590"/>
                  </a:lnTo>
                  <a:lnTo>
                    <a:pt x="143510" y="1828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8361680" y="9458960"/>
              <a:ext cx="187961" cy="322581"/>
            </a:xfrm>
            <a:custGeom>
              <a:avLst/>
              <a:gdLst/>
              <a:ahLst/>
              <a:cxnLst/>
              <a:rect l="0" t="0" r="0" b="0"/>
              <a:pathLst>
                <a:path w="187961" h="322581">
                  <a:moveTo>
                    <a:pt x="176530" y="0"/>
                  </a:moveTo>
                  <a:lnTo>
                    <a:pt x="171450" y="33020"/>
                  </a:lnTo>
                  <a:lnTo>
                    <a:pt x="170180" y="48260"/>
                  </a:lnTo>
                  <a:lnTo>
                    <a:pt x="168910" y="62230"/>
                  </a:lnTo>
                  <a:lnTo>
                    <a:pt x="167640" y="76200"/>
                  </a:lnTo>
                  <a:lnTo>
                    <a:pt x="167640" y="105410"/>
                  </a:lnTo>
                  <a:lnTo>
                    <a:pt x="166370" y="195580"/>
                  </a:lnTo>
                  <a:lnTo>
                    <a:pt x="166370" y="214630"/>
                  </a:lnTo>
                  <a:lnTo>
                    <a:pt x="165100" y="223520"/>
                  </a:lnTo>
                  <a:lnTo>
                    <a:pt x="163830" y="226060"/>
                  </a:lnTo>
                  <a:lnTo>
                    <a:pt x="161290" y="224790"/>
                  </a:lnTo>
                  <a:lnTo>
                    <a:pt x="156210" y="217170"/>
                  </a:lnTo>
                  <a:lnTo>
                    <a:pt x="148590" y="207010"/>
                  </a:lnTo>
                  <a:lnTo>
                    <a:pt x="140970" y="194310"/>
                  </a:lnTo>
                  <a:lnTo>
                    <a:pt x="132080" y="181610"/>
                  </a:lnTo>
                  <a:lnTo>
                    <a:pt x="121920" y="170180"/>
                  </a:lnTo>
                  <a:lnTo>
                    <a:pt x="111760" y="158750"/>
                  </a:lnTo>
                  <a:lnTo>
                    <a:pt x="100330" y="153670"/>
                  </a:lnTo>
                  <a:lnTo>
                    <a:pt x="86360" y="149860"/>
                  </a:lnTo>
                  <a:lnTo>
                    <a:pt x="71120" y="148590"/>
                  </a:lnTo>
                  <a:lnTo>
                    <a:pt x="58420" y="152400"/>
                  </a:lnTo>
                  <a:lnTo>
                    <a:pt x="46990" y="157480"/>
                  </a:lnTo>
                  <a:lnTo>
                    <a:pt x="38100" y="165100"/>
                  </a:lnTo>
                  <a:lnTo>
                    <a:pt x="30480" y="172720"/>
                  </a:lnTo>
                  <a:lnTo>
                    <a:pt x="24130" y="181610"/>
                  </a:lnTo>
                  <a:lnTo>
                    <a:pt x="19050" y="191770"/>
                  </a:lnTo>
                  <a:lnTo>
                    <a:pt x="13970" y="201930"/>
                  </a:lnTo>
                  <a:lnTo>
                    <a:pt x="10160" y="212090"/>
                  </a:lnTo>
                  <a:lnTo>
                    <a:pt x="6350" y="222250"/>
                  </a:lnTo>
                  <a:lnTo>
                    <a:pt x="3810" y="233680"/>
                  </a:lnTo>
                  <a:lnTo>
                    <a:pt x="1270" y="245110"/>
                  </a:lnTo>
                  <a:lnTo>
                    <a:pt x="0" y="259080"/>
                  </a:lnTo>
                  <a:lnTo>
                    <a:pt x="1270" y="269240"/>
                  </a:lnTo>
                  <a:lnTo>
                    <a:pt x="5080" y="279400"/>
                  </a:lnTo>
                  <a:lnTo>
                    <a:pt x="10160" y="288290"/>
                  </a:lnTo>
                  <a:lnTo>
                    <a:pt x="15240" y="295910"/>
                  </a:lnTo>
                  <a:lnTo>
                    <a:pt x="21590" y="303530"/>
                  </a:lnTo>
                  <a:lnTo>
                    <a:pt x="27940" y="311150"/>
                  </a:lnTo>
                  <a:lnTo>
                    <a:pt x="38100" y="316230"/>
                  </a:lnTo>
                  <a:lnTo>
                    <a:pt x="49530" y="320040"/>
                  </a:lnTo>
                  <a:lnTo>
                    <a:pt x="64770" y="322580"/>
                  </a:lnTo>
                  <a:lnTo>
                    <a:pt x="77470" y="322580"/>
                  </a:lnTo>
                  <a:lnTo>
                    <a:pt x="88900" y="321310"/>
                  </a:lnTo>
                  <a:lnTo>
                    <a:pt x="101600" y="320040"/>
                  </a:lnTo>
                  <a:lnTo>
                    <a:pt x="111760" y="316230"/>
                  </a:lnTo>
                  <a:lnTo>
                    <a:pt x="123190" y="311150"/>
                  </a:lnTo>
                  <a:lnTo>
                    <a:pt x="134620" y="306070"/>
                  </a:lnTo>
                  <a:lnTo>
                    <a:pt x="144780" y="298450"/>
                  </a:lnTo>
                  <a:lnTo>
                    <a:pt x="156210" y="290830"/>
                  </a:lnTo>
                  <a:lnTo>
                    <a:pt x="187960" y="262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8623300" y="9417050"/>
              <a:ext cx="135891" cy="463551"/>
            </a:xfrm>
            <a:custGeom>
              <a:avLst/>
              <a:gdLst/>
              <a:ahLst/>
              <a:cxnLst/>
              <a:rect l="0" t="0" r="0" b="0"/>
              <a:pathLst>
                <a:path w="135891" h="463551">
                  <a:moveTo>
                    <a:pt x="135890" y="0"/>
                  </a:moveTo>
                  <a:lnTo>
                    <a:pt x="106680" y="58420"/>
                  </a:lnTo>
                  <a:lnTo>
                    <a:pt x="100330" y="72390"/>
                  </a:lnTo>
                  <a:lnTo>
                    <a:pt x="86360" y="104140"/>
                  </a:lnTo>
                  <a:lnTo>
                    <a:pt x="80010" y="121920"/>
                  </a:lnTo>
                  <a:lnTo>
                    <a:pt x="66040" y="161290"/>
                  </a:lnTo>
                  <a:lnTo>
                    <a:pt x="59690" y="180340"/>
                  </a:lnTo>
                  <a:lnTo>
                    <a:pt x="55880" y="200660"/>
                  </a:lnTo>
                  <a:lnTo>
                    <a:pt x="50800" y="222250"/>
                  </a:lnTo>
                  <a:lnTo>
                    <a:pt x="45720" y="242570"/>
                  </a:lnTo>
                  <a:lnTo>
                    <a:pt x="39370" y="262890"/>
                  </a:lnTo>
                  <a:lnTo>
                    <a:pt x="33020" y="284480"/>
                  </a:lnTo>
                  <a:lnTo>
                    <a:pt x="27940" y="303530"/>
                  </a:lnTo>
                  <a:lnTo>
                    <a:pt x="22860" y="322580"/>
                  </a:lnTo>
                  <a:lnTo>
                    <a:pt x="0" y="420370"/>
                  </a:lnTo>
                  <a:lnTo>
                    <a:pt x="0" y="463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8793480" y="9444990"/>
              <a:ext cx="144781" cy="340361"/>
            </a:xfrm>
            <a:custGeom>
              <a:avLst/>
              <a:gdLst/>
              <a:ahLst/>
              <a:cxnLst/>
              <a:rect l="0" t="0" r="0" b="0"/>
              <a:pathLst>
                <a:path w="144781" h="340361">
                  <a:moveTo>
                    <a:pt x="144780" y="13970"/>
                  </a:moveTo>
                  <a:lnTo>
                    <a:pt x="134620" y="2540"/>
                  </a:lnTo>
                  <a:lnTo>
                    <a:pt x="125730" y="1270"/>
                  </a:lnTo>
                  <a:lnTo>
                    <a:pt x="115570" y="0"/>
                  </a:lnTo>
                  <a:lnTo>
                    <a:pt x="104140" y="1270"/>
                  </a:lnTo>
                  <a:lnTo>
                    <a:pt x="92710" y="6350"/>
                  </a:lnTo>
                  <a:lnTo>
                    <a:pt x="80010" y="15240"/>
                  </a:lnTo>
                  <a:lnTo>
                    <a:pt x="66040" y="25400"/>
                  </a:lnTo>
                  <a:lnTo>
                    <a:pt x="54610" y="36830"/>
                  </a:lnTo>
                  <a:lnTo>
                    <a:pt x="45720" y="49530"/>
                  </a:lnTo>
                  <a:lnTo>
                    <a:pt x="36830" y="62230"/>
                  </a:lnTo>
                  <a:lnTo>
                    <a:pt x="29210" y="74930"/>
                  </a:lnTo>
                  <a:lnTo>
                    <a:pt x="24130" y="88900"/>
                  </a:lnTo>
                  <a:lnTo>
                    <a:pt x="19050" y="102870"/>
                  </a:lnTo>
                  <a:lnTo>
                    <a:pt x="13970" y="116840"/>
                  </a:lnTo>
                  <a:lnTo>
                    <a:pt x="10160" y="129540"/>
                  </a:lnTo>
                  <a:lnTo>
                    <a:pt x="6350" y="143510"/>
                  </a:lnTo>
                  <a:lnTo>
                    <a:pt x="2540" y="157480"/>
                  </a:lnTo>
                  <a:lnTo>
                    <a:pt x="1270" y="171450"/>
                  </a:lnTo>
                  <a:lnTo>
                    <a:pt x="0" y="185420"/>
                  </a:lnTo>
                  <a:lnTo>
                    <a:pt x="0" y="199390"/>
                  </a:lnTo>
                  <a:lnTo>
                    <a:pt x="2540" y="210820"/>
                  </a:lnTo>
                  <a:lnTo>
                    <a:pt x="12700" y="266700"/>
                  </a:lnTo>
                  <a:lnTo>
                    <a:pt x="16510" y="280670"/>
                  </a:lnTo>
                  <a:lnTo>
                    <a:pt x="19050" y="293370"/>
                  </a:lnTo>
                  <a:lnTo>
                    <a:pt x="29210" y="3403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8759190" y="9582150"/>
              <a:ext cx="269241" cy="160021"/>
            </a:xfrm>
            <a:custGeom>
              <a:avLst/>
              <a:gdLst/>
              <a:ahLst/>
              <a:cxnLst/>
              <a:rect l="0" t="0" r="0" b="0"/>
              <a:pathLst>
                <a:path w="269241" h="160021">
                  <a:moveTo>
                    <a:pt x="0" y="24130"/>
                  </a:moveTo>
                  <a:lnTo>
                    <a:pt x="64770" y="24130"/>
                  </a:lnTo>
                  <a:lnTo>
                    <a:pt x="78740" y="22860"/>
                  </a:lnTo>
                  <a:lnTo>
                    <a:pt x="91440" y="21590"/>
                  </a:lnTo>
                  <a:lnTo>
                    <a:pt x="102870" y="19050"/>
                  </a:lnTo>
                  <a:lnTo>
                    <a:pt x="114300" y="15240"/>
                  </a:lnTo>
                  <a:lnTo>
                    <a:pt x="125730" y="12700"/>
                  </a:lnTo>
                  <a:lnTo>
                    <a:pt x="137160" y="10160"/>
                  </a:lnTo>
                  <a:lnTo>
                    <a:pt x="161290" y="2540"/>
                  </a:lnTo>
                  <a:lnTo>
                    <a:pt x="173990" y="0"/>
                  </a:lnTo>
                  <a:lnTo>
                    <a:pt x="179070" y="0"/>
                  </a:lnTo>
                  <a:lnTo>
                    <a:pt x="179070" y="2540"/>
                  </a:lnTo>
                  <a:lnTo>
                    <a:pt x="176530" y="6350"/>
                  </a:lnTo>
                  <a:lnTo>
                    <a:pt x="171450" y="13970"/>
                  </a:lnTo>
                  <a:lnTo>
                    <a:pt x="166370" y="25400"/>
                  </a:lnTo>
                  <a:lnTo>
                    <a:pt x="160020" y="39370"/>
                  </a:lnTo>
                  <a:lnTo>
                    <a:pt x="157480" y="54610"/>
                  </a:lnTo>
                  <a:lnTo>
                    <a:pt x="156210" y="69850"/>
                  </a:lnTo>
                  <a:lnTo>
                    <a:pt x="157480" y="86360"/>
                  </a:lnTo>
                  <a:lnTo>
                    <a:pt x="160020" y="101600"/>
                  </a:lnTo>
                  <a:lnTo>
                    <a:pt x="163830" y="116840"/>
                  </a:lnTo>
                  <a:lnTo>
                    <a:pt x="168910" y="132080"/>
                  </a:lnTo>
                  <a:lnTo>
                    <a:pt x="176530" y="142240"/>
                  </a:lnTo>
                  <a:lnTo>
                    <a:pt x="184150" y="151130"/>
                  </a:lnTo>
                  <a:lnTo>
                    <a:pt x="193040" y="157480"/>
                  </a:lnTo>
                  <a:lnTo>
                    <a:pt x="204470" y="160020"/>
                  </a:lnTo>
                  <a:lnTo>
                    <a:pt x="215900" y="158750"/>
                  </a:lnTo>
                  <a:lnTo>
                    <a:pt x="228600" y="156210"/>
                  </a:lnTo>
                  <a:lnTo>
                    <a:pt x="238760" y="149860"/>
                  </a:lnTo>
                  <a:lnTo>
                    <a:pt x="248920" y="140970"/>
                  </a:lnTo>
                  <a:lnTo>
                    <a:pt x="256540" y="129540"/>
                  </a:lnTo>
                  <a:lnTo>
                    <a:pt x="262890" y="116840"/>
                  </a:lnTo>
                  <a:lnTo>
                    <a:pt x="266700" y="102870"/>
                  </a:lnTo>
                  <a:lnTo>
                    <a:pt x="269240" y="86360"/>
                  </a:lnTo>
                  <a:lnTo>
                    <a:pt x="269240" y="72390"/>
                  </a:lnTo>
                  <a:lnTo>
                    <a:pt x="269240" y="57150"/>
                  </a:lnTo>
                  <a:lnTo>
                    <a:pt x="266700" y="43180"/>
                  </a:lnTo>
                  <a:lnTo>
                    <a:pt x="261620" y="31750"/>
                  </a:lnTo>
                  <a:lnTo>
                    <a:pt x="252730" y="22860"/>
                  </a:lnTo>
                  <a:lnTo>
                    <a:pt x="242570" y="16510"/>
                  </a:lnTo>
                  <a:lnTo>
                    <a:pt x="232410" y="13970"/>
                  </a:lnTo>
                  <a:lnTo>
                    <a:pt x="220980" y="15240"/>
                  </a:lnTo>
                  <a:lnTo>
                    <a:pt x="190500" y="457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9061450" y="9574530"/>
              <a:ext cx="146051" cy="189231"/>
            </a:xfrm>
            <a:custGeom>
              <a:avLst/>
              <a:gdLst/>
              <a:ahLst/>
              <a:cxnLst/>
              <a:rect l="0" t="0" r="0" b="0"/>
              <a:pathLst>
                <a:path w="146051" h="189231">
                  <a:moveTo>
                    <a:pt x="35560" y="31750"/>
                  </a:moveTo>
                  <a:lnTo>
                    <a:pt x="17780" y="43180"/>
                  </a:lnTo>
                  <a:lnTo>
                    <a:pt x="12700" y="50800"/>
                  </a:lnTo>
                  <a:lnTo>
                    <a:pt x="7620" y="60960"/>
                  </a:lnTo>
                  <a:lnTo>
                    <a:pt x="2540" y="72390"/>
                  </a:lnTo>
                  <a:lnTo>
                    <a:pt x="0" y="86360"/>
                  </a:lnTo>
                  <a:lnTo>
                    <a:pt x="0" y="100330"/>
                  </a:lnTo>
                  <a:lnTo>
                    <a:pt x="1270" y="116840"/>
                  </a:lnTo>
                  <a:lnTo>
                    <a:pt x="3810" y="130810"/>
                  </a:lnTo>
                  <a:lnTo>
                    <a:pt x="6350" y="143510"/>
                  </a:lnTo>
                  <a:lnTo>
                    <a:pt x="8890" y="154940"/>
                  </a:lnTo>
                  <a:lnTo>
                    <a:pt x="13970" y="165100"/>
                  </a:lnTo>
                  <a:lnTo>
                    <a:pt x="21590" y="175260"/>
                  </a:lnTo>
                  <a:lnTo>
                    <a:pt x="29210" y="182880"/>
                  </a:lnTo>
                  <a:lnTo>
                    <a:pt x="40640" y="187960"/>
                  </a:lnTo>
                  <a:lnTo>
                    <a:pt x="54610" y="189230"/>
                  </a:lnTo>
                  <a:lnTo>
                    <a:pt x="68580" y="189230"/>
                  </a:lnTo>
                  <a:lnTo>
                    <a:pt x="82550" y="186690"/>
                  </a:lnTo>
                  <a:lnTo>
                    <a:pt x="93980" y="180340"/>
                  </a:lnTo>
                  <a:lnTo>
                    <a:pt x="106680" y="172720"/>
                  </a:lnTo>
                  <a:lnTo>
                    <a:pt x="116840" y="165100"/>
                  </a:lnTo>
                  <a:lnTo>
                    <a:pt x="125730" y="158750"/>
                  </a:lnTo>
                  <a:lnTo>
                    <a:pt x="134620" y="151130"/>
                  </a:lnTo>
                  <a:lnTo>
                    <a:pt x="139700" y="139700"/>
                  </a:lnTo>
                  <a:lnTo>
                    <a:pt x="143510" y="124460"/>
                  </a:lnTo>
                  <a:lnTo>
                    <a:pt x="146050" y="107950"/>
                  </a:lnTo>
                  <a:lnTo>
                    <a:pt x="146050" y="91440"/>
                  </a:lnTo>
                  <a:lnTo>
                    <a:pt x="146050" y="76200"/>
                  </a:lnTo>
                  <a:lnTo>
                    <a:pt x="143510" y="62230"/>
                  </a:lnTo>
                  <a:lnTo>
                    <a:pt x="140970" y="49530"/>
                  </a:lnTo>
                  <a:lnTo>
                    <a:pt x="135890" y="39370"/>
                  </a:lnTo>
                  <a:lnTo>
                    <a:pt x="130810" y="29210"/>
                  </a:lnTo>
                  <a:lnTo>
                    <a:pt x="123190" y="21590"/>
                  </a:lnTo>
                  <a:lnTo>
                    <a:pt x="114300" y="16510"/>
                  </a:lnTo>
                  <a:lnTo>
                    <a:pt x="673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9231630" y="9448800"/>
              <a:ext cx="170181" cy="317501"/>
            </a:xfrm>
            <a:custGeom>
              <a:avLst/>
              <a:gdLst/>
              <a:ahLst/>
              <a:cxnLst/>
              <a:rect l="0" t="0" r="0" b="0"/>
              <a:pathLst>
                <a:path w="170181" h="317501">
                  <a:moveTo>
                    <a:pt x="170180" y="0"/>
                  </a:moveTo>
                  <a:lnTo>
                    <a:pt x="165100" y="16510"/>
                  </a:lnTo>
                  <a:lnTo>
                    <a:pt x="162560" y="26670"/>
                  </a:lnTo>
                  <a:lnTo>
                    <a:pt x="162560" y="36830"/>
                  </a:lnTo>
                  <a:lnTo>
                    <a:pt x="161290" y="49530"/>
                  </a:lnTo>
                  <a:lnTo>
                    <a:pt x="160020" y="74930"/>
                  </a:lnTo>
                  <a:lnTo>
                    <a:pt x="160020" y="88900"/>
                  </a:lnTo>
                  <a:lnTo>
                    <a:pt x="158750" y="102870"/>
                  </a:lnTo>
                  <a:lnTo>
                    <a:pt x="157480" y="119380"/>
                  </a:lnTo>
                  <a:lnTo>
                    <a:pt x="154940" y="135890"/>
                  </a:lnTo>
                  <a:lnTo>
                    <a:pt x="152400" y="152400"/>
                  </a:lnTo>
                  <a:lnTo>
                    <a:pt x="151130" y="168910"/>
                  </a:lnTo>
                  <a:lnTo>
                    <a:pt x="151130" y="186690"/>
                  </a:lnTo>
                  <a:lnTo>
                    <a:pt x="148590" y="201930"/>
                  </a:lnTo>
                  <a:lnTo>
                    <a:pt x="147320" y="218440"/>
                  </a:lnTo>
                  <a:lnTo>
                    <a:pt x="138430" y="265430"/>
                  </a:lnTo>
                  <a:lnTo>
                    <a:pt x="134620" y="281940"/>
                  </a:lnTo>
                  <a:lnTo>
                    <a:pt x="130810" y="288290"/>
                  </a:lnTo>
                  <a:lnTo>
                    <a:pt x="124460" y="288290"/>
                  </a:lnTo>
                  <a:lnTo>
                    <a:pt x="119380" y="283210"/>
                  </a:lnTo>
                  <a:lnTo>
                    <a:pt x="114300" y="276860"/>
                  </a:lnTo>
                  <a:lnTo>
                    <a:pt x="109220" y="267970"/>
                  </a:lnTo>
                  <a:lnTo>
                    <a:pt x="105410" y="259080"/>
                  </a:lnTo>
                  <a:lnTo>
                    <a:pt x="101600" y="250190"/>
                  </a:lnTo>
                  <a:lnTo>
                    <a:pt x="97790" y="240030"/>
                  </a:lnTo>
                  <a:lnTo>
                    <a:pt x="93980" y="229870"/>
                  </a:lnTo>
                  <a:lnTo>
                    <a:pt x="87630" y="220980"/>
                  </a:lnTo>
                  <a:lnTo>
                    <a:pt x="80010" y="213360"/>
                  </a:lnTo>
                  <a:lnTo>
                    <a:pt x="71120" y="204470"/>
                  </a:lnTo>
                  <a:lnTo>
                    <a:pt x="62230" y="200660"/>
                  </a:lnTo>
                  <a:lnTo>
                    <a:pt x="53340" y="199390"/>
                  </a:lnTo>
                  <a:lnTo>
                    <a:pt x="43180" y="199390"/>
                  </a:lnTo>
                  <a:lnTo>
                    <a:pt x="34290" y="204470"/>
                  </a:lnTo>
                  <a:lnTo>
                    <a:pt x="25400" y="212090"/>
                  </a:lnTo>
                  <a:lnTo>
                    <a:pt x="17780" y="222250"/>
                  </a:lnTo>
                  <a:lnTo>
                    <a:pt x="11430" y="232410"/>
                  </a:lnTo>
                  <a:lnTo>
                    <a:pt x="6350" y="242570"/>
                  </a:lnTo>
                  <a:lnTo>
                    <a:pt x="1270" y="252730"/>
                  </a:lnTo>
                  <a:lnTo>
                    <a:pt x="0" y="264160"/>
                  </a:lnTo>
                  <a:lnTo>
                    <a:pt x="1270" y="276860"/>
                  </a:lnTo>
                  <a:lnTo>
                    <a:pt x="5080" y="289560"/>
                  </a:lnTo>
                  <a:lnTo>
                    <a:pt x="12700" y="299720"/>
                  </a:lnTo>
                  <a:lnTo>
                    <a:pt x="21590" y="307340"/>
                  </a:lnTo>
                  <a:lnTo>
                    <a:pt x="33020" y="313690"/>
                  </a:lnTo>
                  <a:lnTo>
                    <a:pt x="45720" y="316230"/>
                  </a:lnTo>
                  <a:lnTo>
                    <a:pt x="60960" y="317500"/>
                  </a:lnTo>
                  <a:lnTo>
                    <a:pt x="106680" y="314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9542780" y="9532620"/>
              <a:ext cx="90171" cy="220981"/>
            </a:xfrm>
            <a:custGeom>
              <a:avLst/>
              <a:gdLst/>
              <a:ahLst/>
              <a:cxnLst/>
              <a:rect l="0" t="0" r="0" b="0"/>
              <a:pathLst>
                <a:path w="90171" h="220981">
                  <a:moveTo>
                    <a:pt x="90170" y="0"/>
                  </a:moveTo>
                  <a:lnTo>
                    <a:pt x="68580" y="5080"/>
                  </a:lnTo>
                  <a:lnTo>
                    <a:pt x="59690" y="10160"/>
                  </a:lnTo>
                  <a:lnTo>
                    <a:pt x="50800" y="15240"/>
                  </a:lnTo>
                  <a:lnTo>
                    <a:pt x="43180" y="20320"/>
                  </a:lnTo>
                  <a:lnTo>
                    <a:pt x="36830" y="27940"/>
                  </a:lnTo>
                  <a:lnTo>
                    <a:pt x="31750" y="35560"/>
                  </a:lnTo>
                  <a:lnTo>
                    <a:pt x="26670" y="44450"/>
                  </a:lnTo>
                  <a:lnTo>
                    <a:pt x="21590" y="54610"/>
                  </a:lnTo>
                  <a:lnTo>
                    <a:pt x="15240" y="64770"/>
                  </a:lnTo>
                  <a:lnTo>
                    <a:pt x="8890" y="74930"/>
                  </a:lnTo>
                  <a:lnTo>
                    <a:pt x="5080" y="88900"/>
                  </a:lnTo>
                  <a:lnTo>
                    <a:pt x="1270" y="104140"/>
                  </a:lnTo>
                  <a:lnTo>
                    <a:pt x="0" y="121920"/>
                  </a:lnTo>
                  <a:lnTo>
                    <a:pt x="0" y="139700"/>
                  </a:lnTo>
                  <a:lnTo>
                    <a:pt x="1270" y="157480"/>
                  </a:lnTo>
                  <a:lnTo>
                    <a:pt x="2540" y="175260"/>
                  </a:lnTo>
                  <a:lnTo>
                    <a:pt x="7620" y="189230"/>
                  </a:lnTo>
                  <a:lnTo>
                    <a:pt x="13970" y="200660"/>
                  </a:lnTo>
                  <a:lnTo>
                    <a:pt x="21590" y="210820"/>
                  </a:lnTo>
                  <a:lnTo>
                    <a:pt x="31750" y="217170"/>
                  </a:lnTo>
                  <a:lnTo>
                    <a:pt x="43180" y="219710"/>
                  </a:lnTo>
                  <a:lnTo>
                    <a:pt x="8001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9659620" y="9417050"/>
              <a:ext cx="87631" cy="304801"/>
            </a:xfrm>
            <a:custGeom>
              <a:avLst/>
              <a:gdLst/>
              <a:ahLst/>
              <a:cxnLst/>
              <a:rect l="0" t="0" r="0" b="0"/>
              <a:pathLst>
                <a:path w="87631" h="304801">
                  <a:moveTo>
                    <a:pt x="58420" y="0"/>
                  </a:moveTo>
                  <a:lnTo>
                    <a:pt x="46990" y="11430"/>
                  </a:lnTo>
                  <a:lnTo>
                    <a:pt x="41910" y="20320"/>
                  </a:lnTo>
                  <a:lnTo>
                    <a:pt x="38100" y="31750"/>
                  </a:lnTo>
                  <a:lnTo>
                    <a:pt x="34290" y="45720"/>
                  </a:lnTo>
                  <a:lnTo>
                    <a:pt x="31750" y="59690"/>
                  </a:lnTo>
                  <a:lnTo>
                    <a:pt x="30480" y="73660"/>
                  </a:lnTo>
                  <a:lnTo>
                    <a:pt x="29210" y="87630"/>
                  </a:lnTo>
                  <a:lnTo>
                    <a:pt x="26670" y="101600"/>
                  </a:lnTo>
                  <a:lnTo>
                    <a:pt x="24130" y="115570"/>
                  </a:lnTo>
                  <a:lnTo>
                    <a:pt x="21590" y="129540"/>
                  </a:lnTo>
                  <a:lnTo>
                    <a:pt x="15240" y="167640"/>
                  </a:lnTo>
                  <a:lnTo>
                    <a:pt x="12700" y="187960"/>
                  </a:lnTo>
                  <a:lnTo>
                    <a:pt x="10160" y="207010"/>
                  </a:lnTo>
                  <a:lnTo>
                    <a:pt x="8890" y="224790"/>
                  </a:lnTo>
                  <a:lnTo>
                    <a:pt x="7620" y="241300"/>
                  </a:lnTo>
                  <a:lnTo>
                    <a:pt x="5080" y="255270"/>
                  </a:lnTo>
                  <a:lnTo>
                    <a:pt x="3810" y="267970"/>
                  </a:lnTo>
                  <a:lnTo>
                    <a:pt x="0" y="280670"/>
                  </a:lnTo>
                  <a:lnTo>
                    <a:pt x="1270" y="284480"/>
                  </a:lnTo>
                  <a:lnTo>
                    <a:pt x="3810" y="281940"/>
                  </a:lnTo>
                  <a:lnTo>
                    <a:pt x="25400" y="250190"/>
                  </a:lnTo>
                  <a:lnTo>
                    <a:pt x="30480" y="240030"/>
                  </a:lnTo>
                  <a:lnTo>
                    <a:pt x="34290" y="229870"/>
                  </a:lnTo>
                  <a:lnTo>
                    <a:pt x="39370" y="219710"/>
                  </a:lnTo>
                  <a:lnTo>
                    <a:pt x="43180" y="209550"/>
                  </a:lnTo>
                  <a:lnTo>
                    <a:pt x="50800" y="189230"/>
                  </a:lnTo>
                  <a:lnTo>
                    <a:pt x="55880" y="180340"/>
                  </a:lnTo>
                  <a:lnTo>
                    <a:pt x="60960" y="171450"/>
                  </a:lnTo>
                  <a:lnTo>
                    <a:pt x="67310" y="163830"/>
                  </a:lnTo>
                  <a:lnTo>
                    <a:pt x="72390" y="162560"/>
                  </a:lnTo>
                  <a:lnTo>
                    <a:pt x="77470" y="166370"/>
                  </a:lnTo>
                  <a:lnTo>
                    <a:pt x="81280" y="173990"/>
                  </a:lnTo>
                  <a:lnTo>
                    <a:pt x="83820" y="185420"/>
                  </a:lnTo>
                  <a:lnTo>
                    <a:pt x="86360" y="198120"/>
                  </a:lnTo>
                  <a:lnTo>
                    <a:pt x="87630" y="213360"/>
                  </a:lnTo>
                  <a:lnTo>
                    <a:pt x="86360" y="226060"/>
                  </a:lnTo>
                  <a:lnTo>
                    <a:pt x="85090" y="238760"/>
                  </a:lnTo>
                  <a:lnTo>
                    <a:pt x="83820" y="250190"/>
                  </a:lnTo>
                  <a:lnTo>
                    <a:pt x="82550" y="262890"/>
                  </a:lnTo>
                  <a:lnTo>
                    <a:pt x="7874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9782810" y="9532620"/>
              <a:ext cx="119381" cy="200661"/>
            </a:xfrm>
            <a:custGeom>
              <a:avLst/>
              <a:gdLst/>
              <a:ahLst/>
              <a:cxnLst/>
              <a:rect l="0" t="0" r="0" b="0"/>
              <a:pathLst>
                <a:path w="119381" h="200661">
                  <a:moveTo>
                    <a:pt x="8890" y="95250"/>
                  </a:moveTo>
                  <a:lnTo>
                    <a:pt x="25400" y="100330"/>
                  </a:lnTo>
                  <a:lnTo>
                    <a:pt x="34290" y="100330"/>
                  </a:lnTo>
                  <a:lnTo>
                    <a:pt x="43180" y="100330"/>
                  </a:lnTo>
                  <a:lnTo>
                    <a:pt x="52070" y="97790"/>
                  </a:lnTo>
                  <a:lnTo>
                    <a:pt x="62230" y="95250"/>
                  </a:lnTo>
                  <a:lnTo>
                    <a:pt x="72390" y="90170"/>
                  </a:lnTo>
                  <a:lnTo>
                    <a:pt x="82550" y="85090"/>
                  </a:lnTo>
                  <a:lnTo>
                    <a:pt x="92710" y="78740"/>
                  </a:lnTo>
                  <a:lnTo>
                    <a:pt x="100330" y="72390"/>
                  </a:lnTo>
                  <a:lnTo>
                    <a:pt x="107950" y="66040"/>
                  </a:lnTo>
                  <a:lnTo>
                    <a:pt x="114300" y="57150"/>
                  </a:lnTo>
                  <a:lnTo>
                    <a:pt x="116840" y="45720"/>
                  </a:lnTo>
                  <a:lnTo>
                    <a:pt x="119380" y="34290"/>
                  </a:lnTo>
                  <a:lnTo>
                    <a:pt x="119380" y="24130"/>
                  </a:lnTo>
                  <a:lnTo>
                    <a:pt x="115570" y="15240"/>
                  </a:lnTo>
                  <a:lnTo>
                    <a:pt x="111760" y="6350"/>
                  </a:lnTo>
                  <a:lnTo>
                    <a:pt x="104140" y="2540"/>
                  </a:lnTo>
                  <a:lnTo>
                    <a:pt x="95250" y="0"/>
                  </a:lnTo>
                  <a:lnTo>
                    <a:pt x="83820" y="0"/>
                  </a:lnTo>
                  <a:lnTo>
                    <a:pt x="73660" y="2540"/>
                  </a:lnTo>
                  <a:lnTo>
                    <a:pt x="64770" y="6350"/>
                  </a:lnTo>
                  <a:lnTo>
                    <a:pt x="57150" y="11430"/>
                  </a:lnTo>
                  <a:lnTo>
                    <a:pt x="49530" y="16510"/>
                  </a:lnTo>
                  <a:lnTo>
                    <a:pt x="41910" y="22860"/>
                  </a:lnTo>
                  <a:lnTo>
                    <a:pt x="34290" y="29210"/>
                  </a:lnTo>
                  <a:lnTo>
                    <a:pt x="27940" y="36830"/>
                  </a:lnTo>
                  <a:lnTo>
                    <a:pt x="22860" y="45720"/>
                  </a:lnTo>
                  <a:lnTo>
                    <a:pt x="17780" y="54610"/>
                  </a:lnTo>
                  <a:lnTo>
                    <a:pt x="13970" y="64770"/>
                  </a:lnTo>
                  <a:lnTo>
                    <a:pt x="10160" y="74930"/>
                  </a:lnTo>
                  <a:lnTo>
                    <a:pt x="6350" y="85090"/>
                  </a:lnTo>
                  <a:lnTo>
                    <a:pt x="3810" y="97790"/>
                  </a:lnTo>
                  <a:lnTo>
                    <a:pt x="1270" y="111760"/>
                  </a:lnTo>
                  <a:lnTo>
                    <a:pt x="0" y="127000"/>
                  </a:lnTo>
                  <a:lnTo>
                    <a:pt x="2540" y="140970"/>
                  </a:lnTo>
                  <a:lnTo>
                    <a:pt x="5080" y="153670"/>
                  </a:lnTo>
                  <a:lnTo>
                    <a:pt x="10160" y="165100"/>
                  </a:lnTo>
                  <a:lnTo>
                    <a:pt x="17780" y="175260"/>
                  </a:lnTo>
                  <a:lnTo>
                    <a:pt x="27940" y="181610"/>
                  </a:lnTo>
                  <a:lnTo>
                    <a:pt x="82550" y="200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9913620" y="9541510"/>
              <a:ext cx="140971" cy="180341"/>
            </a:xfrm>
            <a:custGeom>
              <a:avLst/>
              <a:gdLst/>
              <a:ahLst/>
              <a:cxnLst/>
              <a:rect l="0" t="0" r="0" b="0"/>
              <a:pathLst>
                <a:path w="140971" h="180341">
                  <a:moveTo>
                    <a:pt x="99060" y="12700"/>
                  </a:moveTo>
                  <a:lnTo>
                    <a:pt x="87630" y="1270"/>
                  </a:lnTo>
                  <a:lnTo>
                    <a:pt x="82550" y="0"/>
                  </a:lnTo>
                  <a:lnTo>
                    <a:pt x="76200" y="1270"/>
                  </a:lnTo>
                  <a:lnTo>
                    <a:pt x="69850" y="5080"/>
                  </a:lnTo>
                  <a:lnTo>
                    <a:pt x="63500" y="11430"/>
                  </a:lnTo>
                  <a:lnTo>
                    <a:pt x="55880" y="19050"/>
                  </a:lnTo>
                  <a:lnTo>
                    <a:pt x="49530" y="26670"/>
                  </a:lnTo>
                  <a:lnTo>
                    <a:pt x="43180" y="35560"/>
                  </a:lnTo>
                  <a:lnTo>
                    <a:pt x="29210" y="55880"/>
                  </a:lnTo>
                  <a:lnTo>
                    <a:pt x="22860" y="66040"/>
                  </a:lnTo>
                  <a:lnTo>
                    <a:pt x="17780" y="76200"/>
                  </a:lnTo>
                  <a:lnTo>
                    <a:pt x="12700" y="86360"/>
                  </a:lnTo>
                  <a:lnTo>
                    <a:pt x="8890" y="97790"/>
                  </a:lnTo>
                  <a:lnTo>
                    <a:pt x="5080" y="110490"/>
                  </a:lnTo>
                  <a:lnTo>
                    <a:pt x="1270" y="123190"/>
                  </a:lnTo>
                  <a:lnTo>
                    <a:pt x="0" y="135890"/>
                  </a:lnTo>
                  <a:lnTo>
                    <a:pt x="0" y="147320"/>
                  </a:lnTo>
                  <a:lnTo>
                    <a:pt x="1270" y="158750"/>
                  </a:lnTo>
                  <a:lnTo>
                    <a:pt x="6350" y="165100"/>
                  </a:lnTo>
                  <a:lnTo>
                    <a:pt x="12700" y="167640"/>
                  </a:lnTo>
                  <a:lnTo>
                    <a:pt x="20320" y="168910"/>
                  </a:lnTo>
                  <a:lnTo>
                    <a:pt x="27940" y="166370"/>
                  </a:lnTo>
                  <a:lnTo>
                    <a:pt x="35560" y="162560"/>
                  </a:lnTo>
                  <a:lnTo>
                    <a:pt x="41910" y="158750"/>
                  </a:lnTo>
                  <a:lnTo>
                    <a:pt x="48260" y="152400"/>
                  </a:lnTo>
                  <a:lnTo>
                    <a:pt x="53340" y="143510"/>
                  </a:lnTo>
                  <a:lnTo>
                    <a:pt x="58420" y="134620"/>
                  </a:lnTo>
                  <a:lnTo>
                    <a:pt x="63500" y="123190"/>
                  </a:lnTo>
                  <a:lnTo>
                    <a:pt x="76200" y="95250"/>
                  </a:lnTo>
                  <a:lnTo>
                    <a:pt x="81280" y="81280"/>
                  </a:lnTo>
                  <a:lnTo>
                    <a:pt x="90170" y="57150"/>
                  </a:lnTo>
                  <a:lnTo>
                    <a:pt x="91440" y="53340"/>
                  </a:lnTo>
                  <a:lnTo>
                    <a:pt x="88900" y="55880"/>
                  </a:lnTo>
                  <a:lnTo>
                    <a:pt x="85090" y="62230"/>
                  </a:lnTo>
                  <a:lnTo>
                    <a:pt x="81280" y="71120"/>
                  </a:lnTo>
                  <a:lnTo>
                    <a:pt x="77470" y="82550"/>
                  </a:lnTo>
                  <a:lnTo>
                    <a:pt x="74930" y="93980"/>
                  </a:lnTo>
                  <a:lnTo>
                    <a:pt x="73660" y="106680"/>
                  </a:lnTo>
                  <a:lnTo>
                    <a:pt x="73660" y="119380"/>
                  </a:lnTo>
                  <a:lnTo>
                    <a:pt x="74930" y="133350"/>
                  </a:lnTo>
                  <a:lnTo>
                    <a:pt x="80010" y="144780"/>
                  </a:lnTo>
                  <a:lnTo>
                    <a:pt x="86360" y="157480"/>
                  </a:lnTo>
                  <a:lnTo>
                    <a:pt x="93980" y="168910"/>
                  </a:lnTo>
                  <a:lnTo>
                    <a:pt x="102870" y="175260"/>
                  </a:lnTo>
                  <a:lnTo>
                    <a:pt x="111760" y="177800"/>
                  </a:lnTo>
                  <a:lnTo>
                    <a:pt x="140970" y="1803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10008870" y="9547860"/>
              <a:ext cx="161291" cy="289561"/>
            </a:xfrm>
            <a:custGeom>
              <a:avLst/>
              <a:gdLst/>
              <a:ahLst/>
              <a:cxnLst/>
              <a:rect l="0" t="0" r="0" b="0"/>
              <a:pathLst>
                <a:path w="161291" h="289561">
                  <a:moveTo>
                    <a:pt x="87630" y="80010"/>
                  </a:moveTo>
                  <a:lnTo>
                    <a:pt x="76200" y="96520"/>
                  </a:lnTo>
                  <a:lnTo>
                    <a:pt x="71120" y="106680"/>
                  </a:lnTo>
                  <a:lnTo>
                    <a:pt x="64770" y="120650"/>
                  </a:lnTo>
                  <a:lnTo>
                    <a:pt x="58420" y="134620"/>
                  </a:lnTo>
                  <a:lnTo>
                    <a:pt x="53340" y="147320"/>
                  </a:lnTo>
                  <a:lnTo>
                    <a:pt x="48260" y="160020"/>
                  </a:lnTo>
                  <a:lnTo>
                    <a:pt x="39370" y="182880"/>
                  </a:lnTo>
                  <a:lnTo>
                    <a:pt x="31750" y="205740"/>
                  </a:lnTo>
                  <a:lnTo>
                    <a:pt x="27940" y="217170"/>
                  </a:lnTo>
                  <a:lnTo>
                    <a:pt x="21590" y="229870"/>
                  </a:lnTo>
                  <a:lnTo>
                    <a:pt x="15240" y="242570"/>
                  </a:lnTo>
                  <a:lnTo>
                    <a:pt x="10160" y="256540"/>
                  </a:lnTo>
                  <a:lnTo>
                    <a:pt x="6350" y="270510"/>
                  </a:lnTo>
                  <a:lnTo>
                    <a:pt x="0" y="289560"/>
                  </a:lnTo>
                  <a:lnTo>
                    <a:pt x="0" y="289560"/>
                  </a:lnTo>
                  <a:lnTo>
                    <a:pt x="1270" y="285750"/>
                  </a:lnTo>
                  <a:lnTo>
                    <a:pt x="3810" y="278130"/>
                  </a:lnTo>
                  <a:lnTo>
                    <a:pt x="8890" y="254000"/>
                  </a:lnTo>
                  <a:lnTo>
                    <a:pt x="12700" y="240030"/>
                  </a:lnTo>
                  <a:lnTo>
                    <a:pt x="17780" y="226060"/>
                  </a:lnTo>
                  <a:lnTo>
                    <a:pt x="24130" y="212090"/>
                  </a:lnTo>
                  <a:lnTo>
                    <a:pt x="30480" y="198120"/>
                  </a:lnTo>
                  <a:lnTo>
                    <a:pt x="43180" y="170180"/>
                  </a:lnTo>
                  <a:lnTo>
                    <a:pt x="85090" y="86360"/>
                  </a:lnTo>
                  <a:lnTo>
                    <a:pt x="91440" y="73660"/>
                  </a:lnTo>
                  <a:lnTo>
                    <a:pt x="99060" y="62230"/>
                  </a:lnTo>
                  <a:lnTo>
                    <a:pt x="105410" y="49530"/>
                  </a:lnTo>
                  <a:lnTo>
                    <a:pt x="113030" y="40640"/>
                  </a:lnTo>
                  <a:lnTo>
                    <a:pt x="119380" y="30480"/>
                  </a:lnTo>
                  <a:lnTo>
                    <a:pt x="127000" y="22860"/>
                  </a:lnTo>
                  <a:lnTo>
                    <a:pt x="133350" y="15240"/>
                  </a:lnTo>
                  <a:lnTo>
                    <a:pt x="147320" y="0"/>
                  </a:lnTo>
                  <a:lnTo>
                    <a:pt x="152400" y="0"/>
                  </a:lnTo>
                  <a:lnTo>
                    <a:pt x="154940" y="3810"/>
                  </a:lnTo>
                  <a:lnTo>
                    <a:pt x="157480" y="11430"/>
                  </a:lnTo>
                  <a:lnTo>
                    <a:pt x="158750" y="24130"/>
                  </a:lnTo>
                  <a:lnTo>
                    <a:pt x="160020" y="39370"/>
                  </a:lnTo>
                  <a:lnTo>
                    <a:pt x="161290" y="73660"/>
                  </a:lnTo>
                  <a:lnTo>
                    <a:pt x="161290" y="107950"/>
                  </a:lnTo>
                  <a:lnTo>
                    <a:pt x="158750" y="121920"/>
                  </a:lnTo>
                  <a:lnTo>
                    <a:pt x="154940" y="133350"/>
                  </a:lnTo>
                  <a:lnTo>
                    <a:pt x="149860" y="143510"/>
                  </a:lnTo>
                  <a:lnTo>
                    <a:pt x="142240" y="149860"/>
                  </a:lnTo>
                  <a:lnTo>
                    <a:pt x="132080" y="154940"/>
                  </a:lnTo>
                  <a:lnTo>
                    <a:pt x="120650" y="157480"/>
                  </a:lnTo>
                  <a:lnTo>
                    <a:pt x="110490" y="158750"/>
                  </a:lnTo>
                  <a:lnTo>
                    <a:pt x="99060" y="157480"/>
                  </a:lnTo>
                  <a:lnTo>
                    <a:pt x="45720" y="1422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7948930" y="9880600"/>
              <a:ext cx="242571" cy="232411"/>
            </a:xfrm>
            <a:custGeom>
              <a:avLst/>
              <a:gdLst/>
              <a:ahLst/>
              <a:cxnLst/>
              <a:rect l="0" t="0" r="0" b="0"/>
              <a:pathLst>
                <a:path w="242571" h="232411">
                  <a:moveTo>
                    <a:pt x="0" y="20320"/>
                  </a:moveTo>
                  <a:lnTo>
                    <a:pt x="5080" y="36830"/>
                  </a:lnTo>
                  <a:lnTo>
                    <a:pt x="8890" y="48260"/>
                  </a:lnTo>
                  <a:lnTo>
                    <a:pt x="15240" y="76200"/>
                  </a:lnTo>
                  <a:lnTo>
                    <a:pt x="17780" y="88900"/>
                  </a:lnTo>
                  <a:lnTo>
                    <a:pt x="21590" y="101600"/>
                  </a:lnTo>
                  <a:lnTo>
                    <a:pt x="27940" y="124460"/>
                  </a:lnTo>
                  <a:lnTo>
                    <a:pt x="35560" y="146050"/>
                  </a:lnTo>
                  <a:lnTo>
                    <a:pt x="38100" y="158750"/>
                  </a:lnTo>
                  <a:lnTo>
                    <a:pt x="41910" y="173990"/>
                  </a:lnTo>
                  <a:lnTo>
                    <a:pt x="45720" y="189230"/>
                  </a:lnTo>
                  <a:lnTo>
                    <a:pt x="49530" y="203200"/>
                  </a:lnTo>
                  <a:lnTo>
                    <a:pt x="53340" y="215900"/>
                  </a:lnTo>
                  <a:lnTo>
                    <a:pt x="55880" y="228600"/>
                  </a:lnTo>
                  <a:lnTo>
                    <a:pt x="59690" y="232410"/>
                  </a:lnTo>
                  <a:lnTo>
                    <a:pt x="63500" y="232410"/>
                  </a:lnTo>
                  <a:lnTo>
                    <a:pt x="67310" y="228600"/>
                  </a:lnTo>
                  <a:lnTo>
                    <a:pt x="68580" y="219710"/>
                  </a:lnTo>
                  <a:lnTo>
                    <a:pt x="71120" y="208280"/>
                  </a:lnTo>
                  <a:lnTo>
                    <a:pt x="71120" y="195580"/>
                  </a:lnTo>
                  <a:lnTo>
                    <a:pt x="73660" y="182880"/>
                  </a:lnTo>
                  <a:lnTo>
                    <a:pt x="76200" y="170180"/>
                  </a:lnTo>
                  <a:lnTo>
                    <a:pt x="78740" y="158750"/>
                  </a:lnTo>
                  <a:lnTo>
                    <a:pt x="80010" y="147320"/>
                  </a:lnTo>
                  <a:lnTo>
                    <a:pt x="81280" y="134620"/>
                  </a:lnTo>
                  <a:lnTo>
                    <a:pt x="82550" y="120650"/>
                  </a:lnTo>
                  <a:lnTo>
                    <a:pt x="85090" y="115570"/>
                  </a:lnTo>
                  <a:lnTo>
                    <a:pt x="90170" y="115570"/>
                  </a:lnTo>
                  <a:lnTo>
                    <a:pt x="95250" y="119380"/>
                  </a:lnTo>
                  <a:lnTo>
                    <a:pt x="99060" y="124460"/>
                  </a:lnTo>
                  <a:lnTo>
                    <a:pt x="104140" y="132080"/>
                  </a:lnTo>
                  <a:lnTo>
                    <a:pt x="107950" y="140970"/>
                  </a:lnTo>
                  <a:lnTo>
                    <a:pt x="113030" y="149860"/>
                  </a:lnTo>
                  <a:lnTo>
                    <a:pt x="118110" y="158750"/>
                  </a:lnTo>
                  <a:lnTo>
                    <a:pt x="124460" y="168910"/>
                  </a:lnTo>
                  <a:lnTo>
                    <a:pt x="129540" y="179070"/>
                  </a:lnTo>
                  <a:lnTo>
                    <a:pt x="134620" y="189230"/>
                  </a:lnTo>
                  <a:lnTo>
                    <a:pt x="138430" y="199390"/>
                  </a:lnTo>
                  <a:lnTo>
                    <a:pt x="143510" y="209550"/>
                  </a:lnTo>
                  <a:lnTo>
                    <a:pt x="149860" y="217170"/>
                  </a:lnTo>
                  <a:lnTo>
                    <a:pt x="156210" y="226060"/>
                  </a:lnTo>
                  <a:lnTo>
                    <a:pt x="163830" y="227330"/>
                  </a:lnTo>
                  <a:lnTo>
                    <a:pt x="172720" y="224790"/>
                  </a:lnTo>
                  <a:lnTo>
                    <a:pt x="181610" y="219710"/>
                  </a:lnTo>
                  <a:lnTo>
                    <a:pt x="189230" y="213360"/>
                  </a:lnTo>
                  <a:lnTo>
                    <a:pt x="195580" y="205740"/>
                  </a:lnTo>
                  <a:lnTo>
                    <a:pt x="200660" y="196850"/>
                  </a:lnTo>
                  <a:lnTo>
                    <a:pt x="204470" y="185420"/>
                  </a:lnTo>
                  <a:lnTo>
                    <a:pt x="209550" y="173990"/>
                  </a:lnTo>
                  <a:lnTo>
                    <a:pt x="213360" y="161290"/>
                  </a:lnTo>
                  <a:lnTo>
                    <a:pt x="215900" y="148590"/>
                  </a:lnTo>
                  <a:lnTo>
                    <a:pt x="217170" y="134620"/>
                  </a:lnTo>
                  <a:lnTo>
                    <a:pt x="218440" y="121920"/>
                  </a:lnTo>
                  <a:lnTo>
                    <a:pt x="220980" y="109220"/>
                  </a:lnTo>
                  <a:lnTo>
                    <a:pt x="223520" y="96520"/>
                  </a:lnTo>
                  <a:lnTo>
                    <a:pt x="226060" y="85090"/>
                  </a:lnTo>
                  <a:lnTo>
                    <a:pt x="227330" y="73660"/>
                  </a:lnTo>
                  <a:lnTo>
                    <a:pt x="228600" y="60960"/>
                  </a:lnTo>
                  <a:lnTo>
                    <a:pt x="229870" y="46990"/>
                  </a:lnTo>
                  <a:lnTo>
                    <a:pt x="231140" y="20320"/>
                  </a:lnTo>
                  <a:lnTo>
                    <a:pt x="242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8272780" y="9893300"/>
              <a:ext cx="826771" cy="308611"/>
            </a:xfrm>
            <a:custGeom>
              <a:avLst/>
              <a:gdLst/>
              <a:ahLst/>
              <a:cxnLst/>
              <a:rect l="0" t="0" r="0" b="0"/>
              <a:pathLst>
                <a:path w="826771" h="308611">
                  <a:moveTo>
                    <a:pt x="76200" y="49530"/>
                  </a:moveTo>
                  <a:lnTo>
                    <a:pt x="71120" y="33020"/>
                  </a:lnTo>
                  <a:lnTo>
                    <a:pt x="66040" y="26670"/>
                  </a:lnTo>
                  <a:lnTo>
                    <a:pt x="58420" y="21590"/>
                  </a:lnTo>
                  <a:lnTo>
                    <a:pt x="50800" y="17780"/>
                  </a:lnTo>
                  <a:lnTo>
                    <a:pt x="41910" y="20320"/>
                  </a:lnTo>
                  <a:lnTo>
                    <a:pt x="31750" y="27940"/>
                  </a:lnTo>
                  <a:lnTo>
                    <a:pt x="22860" y="38100"/>
                  </a:lnTo>
                  <a:lnTo>
                    <a:pt x="13970" y="54610"/>
                  </a:lnTo>
                  <a:lnTo>
                    <a:pt x="7620" y="72390"/>
                  </a:lnTo>
                  <a:lnTo>
                    <a:pt x="2540" y="92710"/>
                  </a:lnTo>
                  <a:lnTo>
                    <a:pt x="0" y="113030"/>
                  </a:lnTo>
                  <a:lnTo>
                    <a:pt x="0" y="132080"/>
                  </a:lnTo>
                  <a:lnTo>
                    <a:pt x="1270" y="149860"/>
                  </a:lnTo>
                  <a:lnTo>
                    <a:pt x="3810" y="166370"/>
                  </a:lnTo>
                  <a:lnTo>
                    <a:pt x="7620" y="180340"/>
                  </a:lnTo>
                  <a:lnTo>
                    <a:pt x="12700" y="193040"/>
                  </a:lnTo>
                  <a:lnTo>
                    <a:pt x="19050" y="199390"/>
                  </a:lnTo>
                  <a:lnTo>
                    <a:pt x="25400" y="200660"/>
                  </a:lnTo>
                  <a:lnTo>
                    <a:pt x="31750" y="199390"/>
                  </a:lnTo>
                  <a:lnTo>
                    <a:pt x="39370" y="195580"/>
                  </a:lnTo>
                  <a:lnTo>
                    <a:pt x="48260" y="189230"/>
                  </a:lnTo>
                  <a:lnTo>
                    <a:pt x="57150" y="181610"/>
                  </a:lnTo>
                  <a:lnTo>
                    <a:pt x="66040" y="172720"/>
                  </a:lnTo>
                  <a:lnTo>
                    <a:pt x="73660" y="163830"/>
                  </a:lnTo>
                  <a:lnTo>
                    <a:pt x="82550" y="153670"/>
                  </a:lnTo>
                  <a:lnTo>
                    <a:pt x="88900" y="140970"/>
                  </a:lnTo>
                  <a:lnTo>
                    <a:pt x="93980" y="127000"/>
                  </a:lnTo>
                  <a:lnTo>
                    <a:pt x="97790" y="111760"/>
                  </a:lnTo>
                  <a:lnTo>
                    <a:pt x="101600" y="106680"/>
                  </a:lnTo>
                  <a:lnTo>
                    <a:pt x="104140" y="107950"/>
                  </a:lnTo>
                  <a:lnTo>
                    <a:pt x="105410" y="113030"/>
                  </a:lnTo>
                  <a:lnTo>
                    <a:pt x="107950" y="120650"/>
                  </a:lnTo>
                  <a:lnTo>
                    <a:pt x="113030" y="128270"/>
                  </a:lnTo>
                  <a:lnTo>
                    <a:pt x="118110" y="137160"/>
                  </a:lnTo>
                  <a:lnTo>
                    <a:pt x="125730" y="148590"/>
                  </a:lnTo>
                  <a:lnTo>
                    <a:pt x="142240" y="172720"/>
                  </a:lnTo>
                  <a:lnTo>
                    <a:pt x="152400" y="181610"/>
                  </a:lnTo>
                  <a:lnTo>
                    <a:pt x="161290" y="189230"/>
                  </a:lnTo>
                  <a:lnTo>
                    <a:pt x="171450" y="195580"/>
                  </a:lnTo>
                  <a:lnTo>
                    <a:pt x="186690" y="198120"/>
                  </a:lnTo>
                  <a:lnTo>
                    <a:pt x="204470" y="199390"/>
                  </a:lnTo>
                  <a:lnTo>
                    <a:pt x="224790" y="198120"/>
                  </a:lnTo>
                  <a:lnTo>
                    <a:pt x="242570" y="196850"/>
                  </a:lnTo>
                  <a:lnTo>
                    <a:pt x="256540" y="194310"/>
                  </a:lnTo>
                  <a:lnTo>
                    <a:pt x="270510" y="191770"/>
                  </a:lnTo>
                  <a:lnTo>
                    <a:pt x="283210" y="186690"/>
                  </a:lnTo>
                  <a:lnTo>
                    <a:pt x="294640" y="180340"/>
                  </a:lnTo>
                  <a:lnTo>
                    <a:pt x="306070" y="171450"/>
                  </a:lnTo>
                  <a:lnTo>
                    <a:pt x="316230" y="163830"/>
                  </a:lnTo>
                  <a:lnTo>
                    <a:pt x="325120" y="156210"/>
                  </a:lnTo>
                  <a:lnTo>
                    <a:pt x="334010" y="148590"/>
                  </a:lnTo>
                  <a:lnTo>
                    <a:pt x="340360" y="140970"/>
                  </a:lnTo>
                  <a:lnTo>
                    <a:pt x="345440" y="130810"/>
                  </a:lnTo>
                  <a:lnTo>
                    <a:pt x="350520" y="121920"/>
                  </a:lnTo>
                  <a:lnTo>
                    <a:pt x="354330" y="107950"/>
                  </a:lnTo>
                  <a:lnTo>
                    <a:pt x="355600" y="92710"/>
                  </a:lnTo>
                  <a:lnTo>
                    <a:pt x="358140" y="74930"/>
                  </a:lnTo>
                  <a:lnTo>
                    <a:pt x="356870" y="58420"/>
                  </a:lnTo>
                  <a:lnTo>
                    <a:pt x="353060" y="43180"/>
                  </a:lnTo>
                  <a:lnTo>
                    <a:pt x="347980" y="27940"/>
                  </a:lnTo>
                  <a:lnTo>
                    <a:pt x="340360" y="17780"/>
                  </a:lnTo>
                  <a:lnTo>
                    <a:pt x="331470" y="11430"/>
                  </a:lnTo>
                  <a:lnTo>
                    <a:pt x="320040" y="6350"/>
                  </a:lnTo>
                  <a:lnTo>
                    <a:pt x="309880" y="7620"/>
                  </a:lnTo>
                  <a:lnTo>
                    <a:pt x="300990" y="13970"/>
                  </a:lnTo>
                  <a:lnTo>
                    <a:pt x="293370" y="22860"/>
                  </a:lnTo>
                  <a:lnTo>
                    <a:pt x="285750" y="31750"/>
                  </a:lnTo>
                  <a:lnTo>
                    <a:pt x="280670" y="40640"/>
                  </a:lnTo>
                  <a:lnTo>
                    <a:pt x="275590" y="50800"/>
                  </a:lnTo>
                  <a:lnTo>
                    <a:pt x="273050" y="60960"/>
                  </a:lnTo>
                  <a:lnTo>
                    <a:pt x="273050" y="71120"/>
                  </a:lnTo>
                  <a:lnTo>
                    <a:pt x="274320" y="82550"/>
                  </a:lnTo>
                  <a:lnTo>
                    <a:pt x="276860" y="92710"/>
                  </a:lnTo>
                  <a:lnTo>
                    <a:pt x="281940" y="102870"/>
                  </a:lnTo>
                  <a:lnTo>
                    <a:pt x="287020" y="113030"/>
                  </a:lnTo>
                  <a:lnTo>
                    <a:pt x="293370" y="123190"/>
                  </a:lnTo>
                  <a:lnTo>
                    <a:pt x="298450" y="134620"/>
                  </a:lnTo>
                  <a:lnTo>
                    <a:pt x="306070" y="144780"/>
                  </a:lnTo>
                  <a:lnTo>
                    <a:pt x="313690" y="154940"/>
                  </a:lnTo>
                  <a:lnTo>
                    <a:pt x="322580" y="166370"/>
                  </a:lnTo>
                  <a:lnTo>
                    <a:pt x="331470" y="176530"/>
                  </a:lnTo>
                  <a:lnTo>
                    <a:pt x="350520" y="196850"/>
                  </a:lnTo>
                  <a:lnTo>
                    <a:pt x="387350" y="233680"/>
                  </a:lnTo>
                  <a:lnTo>
                    <a:pt x="394970" y="243840"/>
                  </a:lnTo>
                  <a:lnTo>
                    <a:pt x="401320" y="255270"/>
                  </a:lnTo>
                  <a:lnTo>
                    <a:pt x="408940" y="267970"/>
                  </a:lnTo>
                  <a:lnTo>
                    <a:pt x="411480" y="278130"/>
                  </a:lnTo>
                  <a:lnTo>
                    <a:pt x="411480" y="287020"/>
                  </a:lnTo>
                  <a:lnTo>
                    <a:pt x="407670" y="295910"/>
                  </a:lnTo>
                  <a:lnTo>
                    <a:pt x="400050" y="302260"/>
                  </a:lnTo>
                  <a:lnTo>
                    <a:pt x="375920" y="308610"/>
                  </a:lnTo>
                  <a:lnTo>
                    <a:pt x="363220" y="307340"/>
                  </a:lnTo>
                  <a:lnTo>
                    <a:pt x="349250" y="304800"/>
                  </a:lnTo>
                  <a:lnTo>
                    <a:pt x="323850" y="295910"/>
                  </a:lnTo>
                  <a:lnTo>
                    <a:pt x="313690" y="289560"/>
                  </a:lnTo>
                  <a:lnTo>
                    <a:pt x="304800" y="283210"/>
                  </a:lnTo>
                  <a:lnTo>
                    <a:pt x="299720" y="273050"/>
                  </a:lnTo>
                  <a:lnTo>
                    <a:pt x="298450" y="261620"/>
                  </a:lnTo>
                  <a:lnTo>
                    <a:pt x="298450" y="246380"/>
                  </a:lnTo>
                  <a:lnTo>
                    <a:pt x="300990" y="236220"/>
                  </a:lnTo>
                  <a:lnTo>
                    <a:pt x="307340" y="227330"/>
                  </a:lnTo>
                  <a:lnTo>
                    <a:pt x="313690" y="220980"/>
                  </a:lnTo>
                  <a:lnTo>
                    <a:pt x="328930" y="207010"/>
                  </a:lnTo>
                  <a:lnTo>
                    <a:pt x="335280" y="200660"/>
                  </a:lnTo>
                  <a:lnTo>
                    <a:pt x="345440" y="194310"/>
                  </a:lnTo>
                  <a:lnTo>
                    <a:pt x="355600" y="186690"/>
                  </a:lnTo>
                  <a:lnTo>
                    <a:pt x="368300" y="180340"/>
                  </a:lnTo>
                  <a:lnTo>
                    <a:pt x="391160" y="166370"/>
                  </a:lnTo>
                  <a:lnTo>
                    <a:pt x="401320" y="158750"/>
                  </a:lnTo>
                  <a:lnTo>
                    <a:pt x="414020" y="152400"/>
                  </a:lnTo>
                  <a:lnTo>
                    <a:pt x="426720" y="144780"/>
                  </a:lnTo>
                  <a:lnTo>
                    <a:pt x="439420" y="137160"/>
                  </a:lnTo>
                  <a:lnTo>
                    <a:pt x="452120" y="130810"/>
                  </a:lnTo>
                  <a:lnTo>
                    <a:pt x="463550" y="123190"/>
                  </a:lnTo>
                  <a:lnTo>
                    <a:pt x="474980" y="116840"/>
                  </a:lnTo>
                  <a:lnTo>
                    <a:pt x="486410" y="107950"/>
                  </a:lnTo>
                  <a:lnTo>
                    <a:pt x="496570" y="99060"/>
                  </a:lnTo>
                  <a:lnTo>
                    <a:pt x="508000" y="90170"/>
                  </a:lnTo>
                  <a:lnTo>
                    <a:pt x="518160" y="81280"/>
                  </a:lnTo>
                  <a:lnTo>
                    <a:pt x="528320" y="73660"/>
                  </a:lnTo>
                  <a:lnTo>
                    <a:pt x="539750" y="66040"/>
                  </a:lnTo>
                  <a:lnTo>
                    <a:pt x="548640" y="55880"/>
                  </a:lnTo>
                  <a:lnTo>
                    <a:pt x="557530" y="44450"/>
                  </a:lnTo>
                  <a:lnTo>
                    <a:pt x="565150" y="31750"/>
                  </a:lnTo>
                  <a:lnTo>
                    <a:pt x="567690" y="21590"/>
                  </a:lnTo>
                  <a:lnTo>
                    <a:pt x="565150" y="12700"/>
                  </a:lnTo>
                  <a:lnTo>
                    <a:pt x="560070" y="3810"/>
                  </a:lnTo>
                  <a:lnTo>
                    <a:pt x="553720" y="0"/>
                  </a:lnTo>
                  <a:lnTo>
                    <a:pt x="544830" y="1270"/>
                  </a:lnTo>
                  <a:lnTo>
                    <a:pt x="535940" y="2540"/>
                  </a:lnTo>
                  <a:lnTo>
                    <a:pt x="520700" y="11430"/>
                  </a:lnTo>
                  <a:lnTo>
                    <a:pt x="513080" y="17780"/>
                  </a:lnTo>
                  <a:lnTo>
                    <a:pt x="506730" y="25400"/>
                  </a:lnTo>
                  <a:lnTo>
                    <a:pt x="501650" y="33020"/>
                  </a:lnTo>
                  <a:lnTo>
                    <a:pt x="496570" y="41910"/>
                  </a:lnTo>
                  <a:lnTo>
                    <a:pt x="494030" y="57150"/>
                  </a:lnTo>
                  <a:lnTo>
                    <a:pt x="494030" y="74930"/>
                  </a:lnTo>
                  <a:lnTo>
                    <a:pt x="495300" y="93980"/>
                  </a:lnTo>
                  <a:lnTo>
                    <a:pt x="497840" y="110490"/>
                  </a:lnTo>
                  <a:lnTo>
                    <a:pt x="502920" y="125730"/>
                  </a:lnTo>
                  <a:lnTo>
                    <a:pt x="508000" y="139700"/>
                  </a:lnTo>
                  <a:lnTo>
                    <a:pt x="515620" y="151130"/>
                  </a:lnTo>
                  <a:lnTo>
                    <a:pt x="525780" y="163830"/>
                  </a:lnTo>
                  <a:lnTo>
                    <a:pt x="537210" y="175260"/>
                  </a:lnTo>
                  <a:lnTo>
                    <a:pt x="549910" y="182880"/>
                  </a:lnTo>
                  <a:lnTo>
                    <a:pt x="562610" y="190500"/>
                  </a:lnTo>
                  <a:lnTo>
                    <a:pt x="576580" y="196850"/>
                  </a:lnTo>
                  <a:lnTo>
                    <a:pt x="588010" y="199390"/>
                  </a:lnTo>
                  <a:lnTo>
                    <a:pt x="612140" y="199390"/>
                  </a:lnTo>
                  <a:lnTo>
                    <a:pt x="621030" y="195580"/>
                  </a:lnTo>
                  <a:lnTo>
                    <a:pt x="638810" y="186690"/>
                  </a:lnTo>
                  <a:lnTo>
                    <a:pt x="646430" y="180340"/>
                  </a:lnTo>
                  <a:lnTo>
                    <a:pt x="654050" y="175260"/>
                  </a:lnTo>
                  <a:lnTo>
                    <a:pt x="661670" y="167640"/>
                  </a:lnTo>
                  <a:lnTo>
                    <a:pt x="668020" y="160020"/>
                  </a:lnTo>
                  <a:lnTo>
                    <a:pt x="673100" y="151130"/>
                  </a:lnTo>
                  <a:lnTo>
                    <a:pt x="678180" y="142240"/>
                  </a:lnTo>
                  <a:lnTo>
                    <a:pt x="684530" y="130810"/>
                  </a:lnTo>
                  <a:lnTo>
                    <a:pt x="701040" y="101600"/>
                  </a:lnTo>
                  <a:lnTo>
                    <a:pt x="707390" y="87630"/>
                  </a:lnTo>
                  <a:lnTo>
                    <a:pt x="713740" y="74930"/>
                  </a:lnTo>
                  <a:lnTo>
                    <a:pt x="718820" y="63500"/>
                  </a:lnTo>
                  <a:lnTo>
                    <a:pt x="726440" y="52070"/>
                  </a:lnTo>
                  <a:lnTo>
                    <a:pt x="734060" y="40640"/>
                  </a:lnTo>
                  <a:lnTo>
                    <a:pt x="742950" y="29210"/>
                  </a:lnTo>
                  <a:lnTo>
                    <a:pt x="751840" y="24130"/>
                  </a:lnTo>
                  <a:lnTo>
                    <a:pt x="762000" y="20320"/>
                  </a:lnTo>
                  <a:lnTo>
                    <a:pt x="772160" y="20320"/>
                  </a:lnTo>
                  <a:lnTo>
                    <a:pt x="782320" y="24130"/>
                  </a:lnTo>
                  <a:lnTo>
                    <a:pt x="792480" y="31750"/>
                  </a:lnTo>
                  <a:lnTo>
                    <a:pt x="802640" y="40640"/>
                  </a:lnTo>
                  <a:lnTo>
                    <a:pt x="811530" y="53340"/>
                  </a:lnTo>
                  <a:lnTo>
                    <a:pt x="817880" y="67310"/>
                  </a:lnTo>
                  <a:lnTo>
                    <a:pt x="822960" y="82550"/>
                  </a:lnTo>
                  <a:lnTo>
                    <a:pt x="825500" y="96520"/>
                  </a:lnTo>
                  <a:lnTo>
                    <a:pt x="826770" y="109220"/>
                  </a:lnTo>
                  <a:lnTo>
                    <a:pt x="825500" y="120650"/>
                  </a:lnTo>
                  <a:lnTo>
                    <a:pt x="822960" y="130810"/>
                  </a:lnTo>
                  <a:lnTo>
                    <a:pt x="817880" y="140970"/>
                  </a:lnTo>
                  <a:lnTo>
                    <a:pt x="812800" y="148590"/>
                  </a:lnTo>
                  <a:lnTo>
                    <a:pt x="805180" y="156210"/>
                  </a:lnTo>
                  <a:lnTo>
                    <a:pt x="795020" y="161290"/>
                  </a:lnTo>
                  <a:lnTo>
                    <a:pt x="783590" y="166370"/>
                  </a:lnTo>
                  <a:lnTo>
                    <a:pt x="770890" y="167640"/>
                  </a:lnTo>
                  <a:lnTo>
                    <a:pt x="758190" y="165100"/>
                  </a:lnTo>
                  <a:lnTo>
                    <a:pt x="745490" y="162560"/>
                  </a:lnTo>
                  <a:lnTo>
                    <a:pt x="732790" y="156210"/>
                  </a:lnTo>
                  <a:lnTo>
                    <a:pt x="721360" y="148590"/>
                  </a:lnTo>
                  <a:lnTo>
                    <a:pt x="687070" y="1231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9254490" y="9827260"/>
              <a:ext cx="157481" cy="294641"/>
            </a:xfrm>
            <a:custGeom>
              <a:avLst/>
              <a:gdLst/>
              <a:ahLst/>
              <a:cxnLst/>
              <a:rect l="0" t="0" r="0" b="0"/>
              <a:pathLst>
                <a:path w="157481" h="294641">
                  <a:moveTo>
                    <a:pt x="21590" y="0"/>
                  </a:moveTo>
                  <a:lnTo>
                    <a:pt x="15240" y="27940"/>
                  </a:lnTo>
                  <a:lnTo>
                    <a:pt x="13970" y="40640"/>
                  </a:lnTo>
                  <a:lnTo>
                    <a:pt x="12700" y="54610"/>
                  </a:lnTo>
                  <a:lnTo>
                    <a:pt x="11430" y="67310"/>
                  </a:lnTo>
                  <a:lnTo>
                    <a:pt x="10160" y="81280"/>
                  </a:lnTo>
                  <a:lnTo>
                    <a:pt x="7620" y="95250"/>
                  </a:lnTo>
                  <a:lnTo>
                    <a:pt x="5080" y="109220"/>
                  </a:lnTo>
                  <a:lnTo>
                    <a:pt x="3810" y="123190"/>
                  </a:lnTo>
                  <a:lnTo>
                    <a:pt x="2540" y="137160"/>
                  </a:lnTo>
                  <a:lnTo>
                    <a:pt x="1270" y="151130"/>
                  </a:lnTo>
                  <a:lnTo>
                    <a:pt x="1270" y="185420"/>
                  </a:lnTo>
                  <a:lnTo>
                    <a:pt x="0" y="204470"/>
                  </a:lnTo>
                  <a:lnTo>
                    <a:pt x="2540" y="210820"/>
                  </a:lnTo>
                  <a:lnTo>
                    <a:pt x="6350" y="209550"/>
                  </a:lnTo>
                  <a:lnTo>
                    <a:pt x="11430" y="203200"/>
                  </a:lnTo>
                  <a:lnTo>
                    <a:pt x="29210" y="176530"/>
                  </a:lnTo>
                  <a:lnTo>
                    <a:pt x="49530" y="147320"/>
                  </a:lnTo>
                  <a:lnTo>
                    <a:pt x="55880" y="137160"/>
                  </a:lnTo>
                  <a:lnTo>
                    <a:pt x="59690" y="125730"/>
                  </a:lnTo>
                  <a:lnTo>
                    <a:pt x="64770" y="115570"/>
                  </a:lnTo>
                  <a:lnTo>
                    <a:pt x="72390" y="107950"/>
                  </a:lnTo>
                  <a:lnTo>
                    <a:pt x="82550" y="101600"/>
                  </a:lnTo>
                  <a:lnTo>
                    <a:pt x="93980" y="95250"/>
                  </a:lnTo>
                  <a:lnTo>
                    <a:pt x="101600" y="95250"/>
                  </a:lnTo>
                  <a:lnTo>
                    <a:pt x="109220" y="99060"/>
                  </a:lnTo>
                  <a:lnTo>
                    <a:pt x="114300" y="104140"/>
                  </a:lnTo>
                  <a:lnTo>
                    <a:pt x="119380" y="111760"/>
                  </a:lnTo>
                  <a:lnTo>
                    <a:pt x="124460" y="120650"/>
                  </a:lnTo>
                  <a:lnTo>
                    <a:pt x="128270" y="129540"/>
                  </a:lnTo>
                  <a:lnTo>
                    <a:pt x="130810" y="142240"/>
                  </a:lnTo>
                  <a:lnTo>
                    <a:pt x="133350" y="158750"/>
                  </a:lnTo>
                  <a:lnTo>
                    <a:pt x="134620" y="175260"/>
                  </a:lnTo>
                  <a:lnTo>
                    <a:pt x="135890" y="194310"/>
                  </a:lnTo>
                  <a:lnTo>
                    <a:pt x="138430" y="213360"/>
                  </a:lnTo>
                  <a:lnTo>
                    <a:pt x="15748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9485630" y="9954260"/>
              <a:ext cx="53341" cy="135891"/>
            </a:xfrm>
            <a:custGeom>
              <a:avLst/>
              <a:gdLst/>
              <a:ahLst/>
              <a:cxnLst/>
              <a:rect l="0" t="0" r="0" b="0"/>
              <a:pathLst>
                <a:path w="53341" h="135891">
                  <a:moveTo>
                    <a:pt x="53340" y="0"/>
                  </a:moveTo>
                  <a:lnTo>
                    <a:pt x="41910" y="21590"/>
                  </a:lnTo>
                  <a:lnTo>
                    <a:pt x="38100" y="33020"/>
                  </a:lnTo>
                  <a:lnTo>
                    <a:pt x="33020" y="45720"/>
                  </a:lnTo>
                  <a:lnTo>
                    <a:pt x="21590" y="81280"/>
                  </a:lnTo>
                  <a:lnTo>
                    <a:pt x="0" y="135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9580880" y="9890760"/>
              <a:ext cx="10161" cy="21591"/>
            </a:xfrm>
            <a:custGeom>
              <a:avLst/>
              <a:gdLst/>
              <a:ahLst/>
              <a:cxnLst/>
              <a:rect l="0" t="0" r="0" b="0"/>
              <a:pathLst>
                <a:path w="10161" h="21591">
                  <a:moveTo>
                    <a:pt x="10160" y="0"/>
                  </a:moveTo>
                  <a:lnTo>
                    <a:pt x="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9579610" y="9941560"/>
              <a:ext cx="161291" cy="262891"/>
            </a:xfrm>
            <a:custGeom>
              <a:avLst/>
              <a:gdLst/>
              <a:ahLst/>
              <a:cxnLst/>
              <a:rect l="0" t="0" r="0" b="0"/>
              <a:pathLst>
                <a:path w="161291" h="262891">
                  <a:moveTo>
                    <a:pt x="148590" y="33020"/>
                  </a:moveTo>
                  <a:lnTo>
                    <a:pt x="137160" y="21590"/>
                  </a:lnTo>
                  <a:lnTo>
                    <a:pt x="130810" y="16510"/>
                  </a:lnTo>
                  <a:lnTo>
                    <a:pt x="123190" y="10160"/>
                  </a:lnTo>
                  <a:lnTo>
                    <a:pt x="114300" y="3810"/>
                  </a:lnTo>
                  <a:lnTo>
                    <a:pt x="104140" y="1270"/>
                  </a:lnTo>
                  <a:lnTo>
                    <a:pt x="93980" y="0"/>
                  </a:lnTo>
                  <a:lnTo>
                    <a:pt x="85090" y="0"/>
                  </a:lnTo>
                  <a:lnTo>
                    <a:pt x="73660" y="3810"/>
                  </a:lnTo>
                  <a:lnTo>
                    <a:pt x="60960" y="7620"/>
                  </a:lnTo>
                  <a:lnTo>
                    <a:pt x="48260" y="12700"/>
                  </a:lnTo>
                  <a:lnTo>
                    <a:pt x="36830" y="19050"/>
                  </a:lnTo>
                  <a:lnTo>
                    <a:pt x="27940" y="27940"/>
                  </a:lnTo>
                  <a:lnTo>
                    <a:pt x="19050" y="36830"/>
                  </a:lnTo>
                  <a:lnTo>
                    <a:pt x="11430" y="48260"/>
                  </a:lnTo>
                  <a:lnTo>
                    <a:pt x="6350" y="62230"/>
                  </a:lnTo>
                  <a:lnTo>
                    <a:pt x="1270" y="77470"/>
                  </a:lnTo>
                  <a:lnTo>
                    <a:pt x="0" y="90170"/>
                  </a:lnTo>
                  <a:lnTo>
                    <a:pt x="1270" y="102870"/>
                  </a:lnTo>
                  <a:lnTo>
                    <a:pt x="5080" y="114300"/>
                  </a:lnTo>
                  <a:lnTo>
                    <a:pt x="11430" y="123190"/>
                  </a:lnTo>
                  <a:lnTo>
                    <a:pt x="21590" y="128270"/>
                  </a:lnTo>
                  <a:lnTo>
                    <a:pt x="31750" y="132080"/>
                  </a:lnTo>
                  <a:lnTo>
                    <a:pt x="44450" y="132080"/>
                  </a:lnTo>
                  <a:lnTo>
                    <a:pt x="57150" y="129540"/>
                  </a:lnTo>
                  <a:lnTo>
                    <a:pt x="69850" y="125730"/>
                  </a:lnTo>
                  <a:lnTo>
                    <a:pt x="82550" y="119380"/>
                  </a:lnTo>
                  <a:lnTo>
                    <a:pt x="93980" y="111760"/>
                  </a:lnTo>
                  <a:lnTo>
                    <a:pt x="105410" y="102870"/>
                  </a:lnTo>
                  <a:lnTo>
                    <a:pt x="115570" y="93980"/>
                  </a:lnTo>
                  <a:lnTo>
                    <a:pt x="127000" y="83820"/>
                  </a:lnTo>
                  <a:lnTo>
                    <a:pt x="137160" y="73660"/>
                  </a:lnTo>
                  <a:lnTo>
                    <a:pt x="146050" y="71120"/>
                  </a:lnTo>
                  <a:lnTo>
                    <a:pt x="152400" y="72390"/>
                  </a:lnTo>
                  <a:lnTo>
                    <a:pt x="158750" y="77470"/>
                  </a:lnTo>
                  <a:lnTo>
                    <a:pt x="161290" y="86360"/>
                  </a:lnTo>
                  <a:lnTo>
                    <a:pt x="161290" y="97790"/>
                  </a:lnTo>
                  <a:lnTo>
                    <a:pt x="161290" y="111760"/>
                  </a:lnTo>
                  <a:lnTo>
                    <a:pt x="158750" y="124460"/>
                  </a:lnTo>
                  <a:lnTo>
                    <a:pt x="156210" y="135890"/>
                  </a:lnTo>
                  <a:lnTo>
                    <a:pt x="153670" y="147320"/>
                  </a:lnTo>
                  <a:lnTo>
                    <a:pt x="149860" y="157480"/>
                  </a:lnTo>
                  <a:lnTo>
                    <a:pt x="144780" y="166370"/>
                  </a:lnTo>
                  <a:lnTo>
                    <a:pt x="139700" y="173990"/>
                  </a:lnTo>
                  <a:lnTo>
                    <a:pt x="134620" y="184150"/>
                  </a:lnTo>
                  <a:lnTo>
                    <a:pt x="129540" y="193040"/>
                  </a:lnTo>
                  <a:lnTo>
                    <a:pt x="125730" y="203200"/>
                  </a:lnTo>
                  <a:lnTo>
                    <a:pt x="119380" y="213360"/>
                  </a:lnTo>
                  <a:lnTo>
                    <a:pt x="111760" y="223520"/>
                  </a:lnTo>
                  <a:lnTo>
                    <a:pt x="102870" y="233680"/>
                  </a:lnTo>
                  <a:lnTo>
                    <a:pt x="93980" y="242570"/>
                  </a:lnTo>
                  <a:lnTo>
                    <a:pt x="83820" y="251460"/>
                  </a:lnTo>
                  <a:lnTo>
                    <a:pt x="73660" y="259080"/>
                  </a:lnTo>
                  <a:lnTo>
                    <a:pt x="63500" y="262890"/>
                  </a:lnTo>
                  <a:lnTo>
                    <a:pt x="53340" y="261620"/>
                  </a:lnTo>
                  <a:lnTo>
                    <a:pt x="43180" y="259080"/>
                  </a:lnTo>
                  <a:lnTo>
                    <a:pt x="34290" y="254000"/>
                  </a:lnTo>
                  <a:lnTo>
                    <a:pt x="25400" y="247650"/>
                  </a:lnTo>
                  <a:lnTo>
                    <a:pt x="1270" y="1917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9833610" y="9837420"/>
              <a:ext cx="218441" cy="306071"/>
            </a:xfrm>
            <a:custGeom>
              <a:avLst/>
              <a:gdLst/>
              <a:ahLst/>
              <a:cxnLst/>
              <a:rect l="0" t="0" r="0" b="0"/>
              <a:pathLst>
                <a:path w="218441" h="306071">
                  <a:moveTo>
                    <a:pt x="0" y="0"/>
                  </a:moveTo>
                  <a:lnTo>
                    <a:pt x="5080" y="17780"/>
                  </a:lnTo>
                  <a:lnTo>
                    <a:pt x="7620" y="26670"/>
                  </a:lnTo>
                  <a:lnTo>
                    <a:pt x="8890" y="38100"/>
                  </a:lnTo>
                  <a:lnTo>
                    <a:pt x="8890" y="49530"/>
                  </a:lnTo>
                  <a:lnTo>
                    <a:pt x="10160" y="76200"/>
                  </a:lnTo>
                  <a:lnTo>
                    <a:pt x="10160" y="88900"/>
                  </a:lnTo>
                  <a:lnTo>
                    <a:pt x="11430" y="102870"/>
                  </a:lnTo>
                  <a:lnTo>
                    <a:pt x="13970" y="116840"/>
                  </a:lnTo>
                  <a:lnTo>
                    <a:pt x="16510" y="130810"/>
                  </a:lnTo>
                  <a:lnTo>
                    <a:pt x="17780" y="144780"/>
                  </a:lnTo>
                  <a:lnTo>
                    <a:pt x="19050" y="158750"/>
                  </a:lnTo>
                  <a:lnTo>
                    <a:pt x="19050" y="172720"/>
                  </a:lnTo>
                  <a:lnTo>
                    <a:pt x="19050" y="186690"/>
                  </a:lnTo>
                  <a:lnTo>
                    <a:pt x="17780" y="200660"/>
                  </a:lnTo>
                  <a:lnTo>
                    <a:pt x="15240" y="214630"/>
                  </a:lnTo>
                  <a:lnTo>
                    <a:pt x="15240" y="222250"/>
                  </a:lnTo>
                  <a:lnTo>
                    <a:pt x="19050" y="223520"/>
                  </a:lnTo>
                  <a:lnTo>
                    <a:pt x="22860" y="223520"/>
                  </a:lnTo>
                  <a:lnTo>
                    <a:pt x="27940" y="220980"/>
                  </a:lnTo>
                  <a:lnTo>
                    <a:pt x="34290" y="215900"/>
                  </a:lnTo>
                  <a:lnTo>
                    <a:pt x="40640" y="210820"/>
                  </a:lnTo>
                  <a:lnTo>
                    <a:pt x="48260" y="204470"/>
                  </a:lnTo>
                  <a:lnTo>
                    <a:pt x="66040" y="186690"/>
                  </a:lnTo>
                  <a:lnTo>
                    <a:pt x="74930" y="179070"/>
                  </a:lnTo>
                  <a:lnTo>
                    <a:pt x="85090" y="170180"/>
                  </a:lnTo>
                  <a:lnTo>
                    <a:pt x="95250" y="162560"/>
                  </a:lnTo>
                  <a:lnTo>
                    <a:pt x="115570" y="148590"/>
                  </a:lnTo>
                  <a:lnTo>
                    <a:pt x="127000" y="140970"/>
                  </a:lnTo>
                  <a:lnTo>
                    <a:pt x="139700" y="138430"/>
                  </a:lnTo>
                  <a:lnTo>
                    <a:pt x="153670" y="139700"/>
                  </a:lnTo>
                  <a:lnTo>
                    <a:pt x="168910" y="142240"/>
                  </a:lnTo>
                  <a:lnTo>
                    <a:pt x="180340" y="147320"/>
                  </a:lnTo>
                  <a:lnTo>
                    <a:pt x="189230" y="154940"/>
                  </a:lnTo>
                  <a:lnTo>
                    <a:pt x="196850" y="162560"/>
                  </a:lnTo>
                  <a:lnTo>
                    <a:pt x="201930" y="172720"/>
                  </a:lnTo>
                  <a:lnTo>
                    <a:pt x="207010" y="181610"/>
                  </a:lnTo>
                  <a:lnTo>
                    <a:pt x="212090" y="191770"/>
                  </a:lnTo>
                  <a:lnTo>
                    <a:pt x="214630" y="204470"/>
                  </a:lnTo>
                  <a:lnTo>
                    <a:pt x="217170" y="218440"/>
                  </a:lnTo>
                  <a:lnTo>
                    <a:pt x="218440" y="233680"/>
                  </a:lnTo>
                  <a:lnTo>
                    <a:pt x="218440" y="246380"/>
                  </a:lnTo>
                  <a:lnTo>
                    <a:pt x="217170" y="259080"/>
                  </a:lnTo>
                  <a:lnTo>
                    <a:pt x="200660" y="306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5" name="Group 344"/>
          <p:cNvGrpSpPr/>
          <p:nvPr/>
        </p:nvGrpSpPr>
        <p:grpSpPr>
          <a:xfrm>
            <a:off x="8749030" y="6847840"/>
            <a:ext cx="1221741" cy="532131"/>
            <a:chOff x="8749030" y="6847840"/>
            <a:chExt cx="1221741" cy="532131"/>
          </a:xfrm>
        </p:grpSpPr>
        <p:sp>
          <p:nvSpPr>
            <p:cNvPr id="336" name="Freeform 335"/>
            <p:cNvSpPr/>
            <p:nvPr/>
          </p:nvSpPr>
          <p:spPr>
            <a:xfrm>
              <a:off x="8917940" y="6869430"/>
              <a:ext cx="83821" cy="462281"/>
            </a:xfrm>
            <a:custGeom>
              <a:avLst/>
              <a:gdLst/>
              <a:ahLst/>
              <a:cxnLst/>
              <a:rect l="0" t="0" r="0" b="0"/>
              <a:pathLst>
                <a:path w="83821" h="462281">
                  <a:moveTo>
                    <a:pt x="83820" y="0"/>
                  </a:moveTo>
                  <a:lnTo>
                    <a:pt x="72390" y="16510"/>
                  </a:lnTo>
                  <a:lnTo>
                    <a:pt x="69850" y="29210"/>
                  </a:lnTo>
                  <a:lnTo>
                    <a:pt x="67310" y="46990"/>
                  </a:lnTo>
                  <a:lnTo>
                    <a:pt x="66040" y="66040"/>
                  </a:lnTo>
                  <a:lnTo>
                    <a:pt x="63500" y="85090"/>
                  </a:lnTo>
                  <a:lnTo>
                    <a:pt x="60960" y="102870"/>
                  </a:lnTo>
                  <a:lnTo>
                    <a:pt x="48260" y="180340"/>
                  </a:lnTo>
                  <a:lnTo>
                    <a:pt x="45720" y="200660"/>
                  </a:lnTo>
                  <a:lnTo>
                    <a:pt x="44450" y="220980"/>
                  </a:lnTo>
                  <a:lnTo>
                    <a:pt x="43180" y="242570"/>
                  </a:lnTo>
                  <a:lnTo>
                    <a:pt x="41910" y="261620"/>
                  </a:lnTo>
                  <a:lnTo>
                    <a:pt x="39370" y="280670"/>
                  </a:lnTo>
                  <a:lnTo>
                    <a:pt x="36830" y="299720"/>
                  </a:lnTo>
                  <a:lnTo>
                    <a:pt x="30480" y="335280"/>
                  </a:lnTo>
                  <a:lnTo>
                    <a:pt x="27940" y="353060"/>
                  </a:lnTo>
                  <a:lnTo>
                    <a:pt x="20320" y="386080"/>
                  </a:lnTo>
                  <a:lnTo>
                    <a:pt x="16510" y="401320"/>
                  </a:lnTo>
                  <a:lnTo>
                    <a:pt x="13970" y="414020"/>
                  </a:lnTo>
                  <a:lnTo>
                    <a:pt x="10160" y="426720"/>
                  </a:lnTo>
                  <a:lnTo>
                    <a:pt x="0" y="4622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8749030" y="7037070"/>
              <a:ext cx="336551" cy="53341"/>
            </a:xfrm>
            <a:custGeom>
              <a:avLst/>
              <a:gdLst/>
              <a:ahLst/>
              <a:cxnLst/>
              <a:rect l="0" t="0" r="0" b="0"/>
              <a:pathLst>
                <a:path w="336551" h="53341">
                  <a:moveTo>
                    <a:pt x="0" y="53340"/>
                  </a:moveTo>
                  <a:lnTo>
                    <a:pt x="22860" y="46990"/>
                  </a:lnTo>
                  <a:lnTo>
                    <a:pt x="33020" y="44450"/>
                  </a:lnTo>
                  <a:lnTo>
                    <a:pt x="53340" y="38100"/>
                  </a:lnTo>
                  <a:lnTo>
                    <a:pt x="68580" y="35560"/>
                  </a:lnTo>
                  <a:lnTo>
                    <a:pt x="86360" y="31750"/>
                  </a:lnTo>
                  <a:lnTo>
                    <a:pt x="125730" y="25400"/>
                  </a:lnTo>
                  <a:lnTo>
                    <a:pt x="163830" y="17780"/>
                  </a:lnTo>
                  <a:lnTo>
                    <a:pt x="181610" y="15240"/>
                  </a:lnTo>
                  <a:lnTo>
                    <a:pt x="199390" y="13970"/>
                  </a:lnTo>
                  <a:lnTo>
                    <a:pt x="217170" y="12700"/>
                  </a:lnTo>
                  <a:lnTo>
                    <a:pt x="233680" y="11430"/>
                  </a:lnTo>
                  <a:lnTo>
                    <a:pt x="248920" y="8890"/>
                  </a:lnTo>
                  <a:lnTo>
                    <a:pt x="264160" y="6350"/>
                  </a:lnTo>
                  <a:lnTo>
                    <a:pt x="279400" y="3810"/>
                  </a:lnTo>
                  <a:lnTo>
                    <a:pt x="293370" y="2540"/>
                  </a:lnTo>
                  <a:lnTo>
                    <a:pt x="3365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9008110" y="7031990"/>
              <a:ext cx="236221" cy="257811"/>
            </a:xfrm>
            <a:custGeom>
              <a:avLst/>
              <a:gdLst/>
              <a:ahLst/>
              <a:cxnLst/>
              <a:rect l="0" t="0" r="0" b="0"/>
              <a:pathLst>
                <a:path w="236221" h="257811">
                  <a:moveTo>
                    <a:pt x="182880" y="5080"/>
                  </a:moveTo>
                  <a:lnTo>
                    <a:pt x="166370" y="0"/>
                  </a:lnTo>
                  <a:lnTo>
                    <a:pt x="154940" y="0"/>
                  </a:lnTo>
                  <a:lnTo>
                    <a:pt x="139700" y="0"/>
                  </a:lnTo>
                  <a:lnTo>
                    <a:pt x="121920" y="2540"/>
                  </a:lnTo>
                  <a:lnTo>
                    <a:pt x="109220" y="5080"/>
                  </a:lnTo>
                  <a:lnTo>
                    <a:pt x="97790" y="10160"/>
                  </a:lnTo>
                  <a:lnTo>
                    <a:pt x="87630" y="15240"/>
                  </a:lnTo>
                  <a:lnTo>
                    <a:pt x="77470" y="21590"/>
                  </a:lnTo>
                  <a:lnTo>
                    <a:pt x="57150" y="34290"/>
                  </a:lnTo>
                  <a:lnTo>
                    <a:pt x="46990" y="43180"/>
                  </a:lnTo>
                  <a:lnTo>
                    <a:pt x="39370" y="54610"/>
                  </a:lnTo>
                  <a:lnTo>
                    <a:pt x="30480" y="66040"/>
                  </a:lnTo>
                  <a:lnTo>
                    <a:pt x="24130" y="77470"/>
                  </a:lnTo>
                  <a:lnTo>
                    <a:pt x="19050" y="88900"/>
                  </a:lnTo>
                  <a:lnTo>
                    <a:pt x="13970" y="99060"/>
                  </a:lnTo>
                  <a:lnTo>
                    <a:pt x="10160" y="111760"/>
                  </a:lnTo>
                  <a:lnTo>
                    <a:pt x="5080" y="124460"/>
                  </a:lnTo>
                  <a:lnTo>
                    <a:pt x="1270" y="137160"/>
                  </a:lnTo>
                  <a:lnTo>
                    <a:pt x="0" y="151130"/>
                  </a:lnTo>
                  <a:lnTo>
                    <a:pt x="0" y="167640"/>
                  </a:lnTo>
                  <a:lnTo>
                    <a:pt x="1270" y="184150"/>
                  </a:lnTo>
                  <a:lnTo>
                    <a:pt x="7620" y="195580"/>
                  </a:lnTo>
                  <a:lnTo>
                    <a:pt x="15240" y="204470"/>
                  </a:lnTo>
                  <a:lnTo>
                    <a:pt x="25400" y="212090"/>
                  </a:lnTo>
                  <a:lnTo>
                    <a:pt x="36830" y="214630"/>
                  </a:lnTo>
                  <a:lnTo>
                    <a:pt x="49530" y="213360"/>
                  </a:lnTo>
                  <a:lnTo>
                    <a:pt x="62230" y="210820"/>
                  </a:lnTo>
                  <a:lnTo>
                    <a:pt x="74930" y="207010"/>
                  </a:lnTo>
                  <a:lnTo>
                    <a:pt x="86360" y="201930"/>
                  </a:lnTo>
                  <a:lnTo>
                    <a:pt x="97790" y="195580"/>
                  </a:lnTo>
                  <a:lnTo>
                    <a:pt x="107950" y="189230"/>
                  </a:lnTo>
                  <a:lnTo>
                    <a:pt x="116840" y="180340"/>
                  </a:lnTo>
                  <a:lnTo>
                    <a:pt x="124460" y="171450"/>
                  </a:lnTo>
                  <a:lnTo>
                    <a:pt x="130810" y="161290"/>
                  </a:lnTo>
                  <a:lnTo>
                    <a:pt x="137160" y="151130"/>
                  </a:lnTo>
                  <a:lnTo>
                    <a:pt x="142240" y="140970"/>
                  </a:lnTo>
                  <a:lnTo>
                    <a:pt x="146050" y="129540"/>
                  </a:lnTo>
                  <a:lnTo>
                    <a:pt x="149860" y="118110"/>
                  </a:lnTo>
                  <a:lnTo>
                    <a:pt x="161290" y="81280"/>
                  </a:lnTo>
                  <a:lnTo>
                    <a:pt x="165100" y="69850"/>
                  </a:lnTo>
                  <a:lnTo>
                    <a:pt x="167640" y="58420"/>
                  </a:lnTo>
                  <a:lnTo>
                    <a:pt x="168910" y="44450"/>
                  </a:lnTo>
                  <a:lnTo>
                    <a:pt x="170180" y="31750"/>
                  </a:lnTo>
                  <a:lnTo>
                    <a:pt x="171450" y="27940"/>
                  </a:lnTo>
                  <a:lnTo>
                    <a:pt x="171450" y="29210"/>
                  </a:lnTo>
                  <a:lnTo>
                    <a:pt x="172720" y="35560"/>
                  </a:lnTo>
                  <a:lnTo>
                    <a:pt x="172720" y="58420"/>
                  </a:lnTo>
                  <a:lnTo>
                    <a:pt x="172720" y="72390"/>
                  </a:lnTo>
                  <a:lnTo>
                    <a:pt x="173990" y="86360"/>
                  </a:lnTo>
                  <a:lnTo>
                    <a:pt x="175260" y="100330"/>
                  </a:lnTo>
                  <a:lnTo>
                    <a:pt x="177800" y="114300"/>
                  </a:lnTo>
                  <a:lnTo>
                    <a:pt x="181610" y="128270"/>
                  </a:lnTo>
                  <a:lnTo>
                    <a:pt x="187960" y="156210"/>
                  </a:lnTo>
                  <a:lnTo>
                    <a:pt x="190500" y="168910"/>
                  </a:lnTo>
                  <a:lnTo>
                    <a:pt x="194310" y="181610"/>
                  </a:lnTo>
                  <a:lnTo>
                    <a:pt x="200660" y="204470"/>
                  </a:lnTo>
                  <a:lnTo>
                    <a:pt x="204470" y="214630"/>
                  </a:lnTo>
                  <a:lnTo>
                    <a:pt x="236220" y="2578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9232900" y="7058660"/>
              <a:ext cx="127001" cy="242571"/>
            </a:xfrm>
            <a:custGeom>
              <a:avLst/>
              <a:gdLst/>
              <a:ahLst/>
              <a:cxnLst/>
              <a:rect l="0" t="0" r="0" b="0"/>
              <a:pathLst>
                <a:path w="127001" h="242571">
                  <a:moveTo>
                    <a:pt x="0" y="0"/>
                  </a:moveTo>
                  <a:lnTo>
                    <a:pt x="15240" y="43180"/>
                  </a:lnTo>
                  <a:lnTo>
                    <a:pt x="20320" y="53340"/>
                  </a:lnTo>
                  <a:lnTo>
                    <a:pt x="25400" y="63500"/>
                  </a:lnTo>
                  <a:lnTo>
                    <a:pt x="30480" y="73660"/>
                  </a:lnTo>
                  <a:lnTo>
                    <a:pt x="35560" y="83820"/>
                  </a:lnTo>
                  <a:lnTo>
                    <a:pt x="40640" y="95250"/>
                  </a:lnTo>
                  <a:lnTo>
                    <a:pt x="44450" y="105410"/>
                  </a:lnTo>
                  <a:lnTo>
                    <a:pt x="49530" y="115570"/>
                  </a:lnTo>
                  <a:lnTo>
                    <a:pt x="55880" y="125730"/>
                  </a:lnTo>
                  <a:lnTo>
                    <a:pt x="62230" y="137160"/>
                  </a:lnTo>
                  <a:lnTo>
                    <a:pt x="74930" y="157480"/>
                  </a:lnTo>
                  <a:lnTo>
                    <a:pt x="81280" y="168910"/>
                  </a:lnTo>
                  <a:lnTo>
                    <a:pt x="88900" y="180340"/>
                  </a:lnTo>
                  <a:lnTo>
                    <a:pt x="95250" y="193040"/>
                  </a:lnTo>
                  <a:lnTo>
                    <a:pt x="12700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9222740" y="7058660"/>
              <a:ext cx="147321" cy="273051"/>
            </a:xfrm>
            <a:custGeom>
              <a:avLst/>
              <a:gdLst/>
              <a:ahLst/>
              <a:cxnLst/>
              <a:rect l="0" t="0" r="0" b="0"/>
              <a:pathLst>
                <a:path w="147321" h="273051">
                  <a:moveTo>
                    <a:pt x="147320" y="0"/>
                  </a:moveTo>
                  <a:lnTo>
                    <a:pt x="135890" y="16510"/>
                  </a:lnTo>
                  <a:lnTo>
                    <a:pt x="130810" y="26670"/>
                  </a:lnTo>
                  <a:lnTo>
                    <a:pt x="124460" y="36830"/>
                  </a:lnTo>
                  <a:lnTo>
                    <a:pt x="118110" y="49530"/>
                  </a:lnTo>
                  <a:lnTo>
                    <a:pt x="101600" y="78740"/>
                  </a:lnTo>
                  <a:lnTo>
                    <a:pt x="92710" y="93980"/>
                  </a:lnTo>
                  <a:lnTo>
                    <a:pt x="83820" y="109220"/>
                  </a:lnTo>
                  <a:lnTo>
                    <a:pt x="68580" y="139700"/>
                  </a:lnTo>
                  <a:lnTo>
                    <a:pt x="59690" y="153670"/>
                  </a:lnTo>
                  <a:lnTo>
                    <a:pt x="50800" y="167640"/>
                  </a:lnTo>
                  <a:lnTo>
                    <a:pt x="15240" y="218440"/>
                  </a:lnTo>
                  <a:lnTo>
                    <a:pt x="8890" y="229870"/>
                  </a:lnTo>
                  <a:lnTo>
                    <a:pt x="3810" y="241300"/>
                  </a:lnTo>
                  <a:lnTo>
                    <a:pt x="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9362440" y="7095490"/>
              <a:ext cx="218441" cy="284481"/>
            </a:xfrm>
            <a:custGeom>
              <a:avLst/>
              <a:gdLst/>
              <a:ahLst/>
              <a:cxnLst/>
              <a:rect l="0" t="0" r="0" b="0"/>
              <a:pathLst>
                <a:path w="218441" h="284481">
                  <a:moveTo>
                    <a:pt x="71120" y="57150"/>
                  </a:moveTo>
                  <a:lnTo>
                    <a:pt x="82550" y="68580"/>
                  </a:lnTo>
                  <a:lnTo>
                    <a:pt x="88900" y="74930"/>
                  </a:lnTo>
                  <a:lnTo>
                    <a:pt x="96520" y="81280"/>
                  </a:lnTo>
                  <a:lnTo>
                    <a:pt x="105410" y="87630"/>
                  </a:lnTo>
                  <a:lnTo>
                    <a:pt x="116840" y="92710"/>
                  </a:lnTo>
                  <a:lnTo>
                    <a:pt x="128270" y="97790"/>
                  </a:lnTo>
                  <a:lnTo>
                    <a:pt x="140970" y="101600"/>
                  </a:lnTo>
                  <a:lnTo>
                    <a:pt x="153670" y="102870"/>
                  </a:lnTo>
                  <a:lnTo>
                    <a:pt x="167640" y="102870"/>
                  </a:lnTo>
                  <a:lnTo>
                    <a:pt x="180340" y="102870"/>
                  </a:lnTo>
                  <a:lnTo>
                    <a:pt x="191770" y="97790"/>
                  </a:lnTo>
                  <a:lnTo>
                    <a:pt x="201930" y="91440"/>
                  </a:lnTo>
                  <a:lnTo>
                    <a:pt x="210820" y="83820"/>
                  </a:lnTo>
                  <a:lnTo>
                    <a:pt x="215900" y="73660"/>
                  </a:lnTo>
                  <a:lnTo>
                    <a:pt x="218440" y="62230"/>
                  </a:lnTo>
                  <a:lnTo>
                    <a:pt x="218440" y="50800"/>
                  </a:lnTo>
                  <a:lnTo>
                    <a:pt x="214630" y="39370"/>
                  </a:lnTo>
                  <a:lnTo>
                    <a:pt x="209550" y="27940"/>
                  </a:lnTo>
                  <a:lnTo>
                    <a:pt x="201930" y="16510"/>
                  </a:lnTo>
                  <a:lnTo>
                    <a:pt x="190500" y="8890"/>
                  </a:lnTo>
                  <a:lnTo>
                    <a:pt x="177800" y="3810"/>
                  </a:lnTo>
                  <a:lnTo>
                    <a:pt x="163830" y="1270"/>
                  </a:lnTo>
                  <a:lnTo>
                    <a:pt x="148590" y="0"/>
                  </a:lnTo>
                  <a:lnTo>
                    <a:pt x="134620" y="0"/>
                  </a:lnTo>
                  <a:lnTo>
                    <a:pt x="120650" y="2540"/>
                  </a:lnTo>
                  <a:lnTo>
                    <a:pt x="107950" y="6350"/>
                  </a:lnTo>
                  <a:lnTo>
                    <a:pt x="95250" y="12700"/>
                  </a:lnTo>
                  <a:lnTo>
                    <a:pt x="83820" y="21590"/>
                  </a:lnTo>
                  <a:lnTo>
                    <a:pt x="72390" y="29210"/>
                  </a:lnTo>
                  <a:lnTo>
                    <a:pt x="60960" y="39370"/>
                  </a:lnTo>
                  <a:lnTo>
                    <a:pt x="50800" y="48260"/>
                  </a:lnTo>
                  <a:lnTo>
                    <a:pt x="40640" y="60960"/>
                  </a:lnTo>
                  <a:lnTo>
                    <a:pt x="31750" y="74930"/>
                  </a:lnTo>
                  <a:lnTo>
                    <a:pt x="24130" y="90170"/>
                  </a:lnTo>
                  <a:lnTo>
                    <a:pt x="17780" y="105410"/>
                  </a:lnTo>
                  <a:lnTo>
                    <a:pt x="11430" y="119380"/>
                  </a:lnTo>
                  <a:lnTo>
                    <a:pt x="7620" y="134620"/>
                  </a:lnTo>
                  <a:lnTo>
                    <a:pt x="3810" y="148590"/>
                  </a:lnTo>
                  <a:lnTo>
                    <a:pt x="1270" y="162560"/>
                  </a:lnTo>
                  <a:lnTo>
                    <a:pt x="0" y="176530"/>
                  </a:lnTo>
                  <a:lnTo>
                    <a:pt x="0" y="189230"/>
                  </a:lnTo>
                  <a:lnTo>
                    <a:pt x="1270" y="201930"/>
                  </a:lnTo>
                  <a:lnTo>
                    <a:pt x="3810" y="213360"/>
                  </a:lnTo>
                  <a:lnTo>
                    <a:pt x="8890" y="224790"/>
                  </a:lnTo>
                  <a:lnTo>
                    <a:pt x="15240" y="236220"/>
                  </a:lnTo>
                  <a:lnTo>
                    <a:pt x="22860" y="246380"/>
                  </a:lnTo>
                  <a:lnTo>
                    <a:pt x="31750" y="256540"/>
                  </a:lnTo>
                  <a:lnTo>
                    <a:pt x="41910" y="265430"/>
                  </a:lnTo>
                  <a:lnTo>
                    <a:pt x="52070" y="273050"/>
                  </a:lnTo>
                  <a:lnTo>
                    <a:pt x="67310" y="278130"/>
                  </a:lnTo>
                  <a:lnTo>
                    <a:pt x="87630" y="281940"/>
                  </a:lnTo>
                  <a:lnTo>
                    <a:pt x="110490" y="284480"/>
                  </a:lnTo>
                  <a:lnTo>
                    <a:pt x="129540" y="284480"/>
                  </a:lnTo>
                  <a:lnTo>
                    <a:pt x="147320" y="284480"/>
                  </a:lnTo>
                  <a:lnTo>
                    <a:pt x="19685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9528810" y="7090410"/>
              <a:ext cx="187961" cy="269241"/>
            </a:xfrm>
            <a:custGeom>
              <a:avLst/>
              <a:gdLst/>
              <a:ahLst/>
              <a:cxnLst/>
              <a:rect l="0" t="0" r="0" b="0"/>
              <a:pathLst>
                <a:path w="187961" h="269241">
                  <a:moveTo>
                    <a:pt x="179070" y="0"/>
                  </a:moveTo>
                  <a:lnTo>
                    <a:pt x="156210" y="0"/>
                  </a:lnTo>
                  <a:lnTo>
                    <a:pt x="146050" y="1270"/>
                  </a:lnTo>
                  <a:lnTo>
                    <a:pt x="135890" y="2540"/>
                  </a:lnTo>
                  <a:lnTo>
                    <a:pt x="125730" y="5080"/>
                  </a:lnTo>
                  <a:lnTo>
                    <a:pt x="116840" y="10160"/>
                  </a:lnTo>
                  <a:lnTo>
                    <a:pt x="110490" y="17780"/>
                  </a:lnTo>
                  <a:lnTo>
                    <a:pt x="105410" y="25400"/>
                  </a:lnTo>
                  <a:lnTo>
                    <a:pt x="102870" y="36830"/>
                  </a:lnTo>
                  <a:lnTo>
                    <a:pt x="102870" y="49530"/>
                  </a:lnTo>
                  <a:lnTo>
                    <a:pt x="102870" y="64770"/>
                  </a:lnTo>
                  <a:lnTo>
                    <a:pt x="105410" y="78740"/>
                  </a:lnTo>
                  <a:lnTo>
                    <a:pt x="110490" y="90170"/>
                  </a:lnTo>
                  <a:lnTo>
                    <a:pt x="115570" y="102870"/>
                  </a:lnTo>
                  <a:lnTo>
                    <a:pt x="120650" y="113030"/>
                  </a:lnTo>
                  <a:lnTo>
                    <a:pt x="127000" y="121920"/>
                  </a:lnTo>
                  <a:lnTo>
                    <a:pt x="133350" y="130810"/>
                  </a:lnTo>
                  <a:lnTo>
                    <a:pt x="139700" y="139700"/>
                  </a:lnTo>
                  <a:lnTo>
                    <a:pt x="144780" y="148590"/>
                  </a:lnTo>
                  <a:lnTo>
                    <a:pt x="148590" y="158750"/>
                  </a:lnTo>
                  <a:lnTo>
                    <a:pt x="153670" y="168910"/>
                  </a:lnTo>
                  <a:lnTo>
                    <a:pt x="160020" y="179070"/>
                  </a:lnTo>
                  <a:lnTo>
                    <a:pt x="166370" y="189230"/>
                  </a:lnTo>
                  <a:lnTo>
                    <a:pt x="172720" y="200660"/>
                  </a:lnTo>
                  <a:lnTo>
                    <a:pt x="185420" y="226060"/>
                  </a:lnTo>
                  <a:lnTo>
                    <a:pt x="187960" y="237490"/>
                  </a:lnTo>
                  <a:lnTo>
                    <a:pt x="186690" y="247650"/>
                  </a:lnTo>
                  <a:lnTo>
                    <a:pt x="184150" y="255270"/>
                  </a:lnTo>
                  <a:lnTo>
                    <a:pt x="175260" y="261620"/>
                  </a:lnTo>
                  <a:lnTo>
                    <a:pt x="162560" y="265430"/>
                  </a:lnTo>
                  <a:lnTo>
                    <a:pt x="146050" y="267970"/>
                  </a:lnTo>
                  <a:lnTo>
                    <a:pt x="132080" y="269240"/>
                  </a:lnTo>
                  <a:lnTo>
                    <a:pt x="119380" y="267970"/>
                  </a:lnTo>
                  <a:lnTo>
                    <a:pt x="107950" y="266700"/>
                  </a:lnTo>
                  <a:lnTo>
                    <a:pt x="95250" y="262890"/>
                  </a:lnTo>
                  <a:lnTo>
                    <a:pt x="82550" y="257810"/>
                  </a:lnTo>
                  <a:lnTo>
                    <a:pt x="68580" y="252730"/>
                  </a:lnTo>
                  <a:lnTo>
                    <a:pt x="57150" y="246380"/>
                  </a:lnTo>
                  <a:lnTo>
                    <a:pt x="46990" y="240030"/>
                  </a:lnTo>
                  <a:lnTo>
                    <a:pt x="38100" y="233680"/>
                  </a:lnTo>
                  <a:lnTo>
                    <a:pt x="30480" y="226060"/>
                  </a:lnTo>
                  <a:lnTo>
                    <a:pt x="22860" y="217170"/>
                  </a:lnTo>
                  <a:lnTo>
                    <a:pt x="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9833610" y="6847840"/>
              <a:ext cx="36831" cy="463551"/>
            </a:xfrm>
            <a:custGeom>
              <a:avLst/>
              <a:gdLst/>
              <a:ahLst/>
              <a:cxnLst/>
              <a:rect l="0" t="0" r="0" b="0"/>
              <a:pathLst>
                <a:path w="36831" h="463551">
                  <a:moveTo>
                    <a:pt x="10160" y="0"/>
                  </a:moveTo>
                  <a:lnTo>
                    <a:pt x="5080" y="16510"/>
                  </a:lnTo>
                  <a:lnTo>
                    <a:pt x="3810" y="26670"/>
                  </a:lnTo>
                  <a:lnTo>
                    <a:pt x="2540" y="38100"/>
                  </a:lnTo>
                  <a:lnTo>
                    <a:pt x="1270" y="49530"/>
                  </a:lnTo>
                  <a:lnTo>
                    <a:pt x="1270" y="74930"/>
                  </a:lnTo>
                  <a:lnTo>
                    <a:pt x="0" y="88900"/>
                  </a:lnTo>
                  <a:lnTo>
                    <a:pt x="1270" y="105410"/>
                  </a:lnTo>
                  <a:lnTo>
                    <a:pt x="3810" y="123190"/>
                  </a:lnTo>
                  <a:lnTo>
                    <a:pt x="6350" y="140970"/>
                  </a:lnTo>
                  <a:lnTo>
                    <a:pt x="7620" y="161290"/>
                  </a:lnTo>
                  <a:lnTo>
                    <a:pt x="8890" y="181610"/>
                  </a:lnTo>
                  <a:lnTo>
                    <a:pt x="8890" y="201930"/>
                  </a:lnTo>
                  <a:lnTo>
                    <a:pt x="10160" y="222250"/>
                  </a:lnTo>
                  <a:lnTo>
                    <a:pt x="12700" y="242570"/>
                  </a:lnTo>
                  <a:lnTo>
                    <a:pt x="15240" y="264160"/>
                  </a:lnTo>
                  <a:lnTo>
                    <a:pt x="19050" y="283210"/>
                  </a:lnTo>
                  <a:lnTo>
                    <a:pt x="25400" y="321310"/>
                  </a:lnTo>
                  <a:lnTo>
                    <a:pt x="26670" y="337820"/>
                  </a:lnTo>
                  <a:lnTo>
                    <a:pt x="29210" y="354330"/>
                  </a:lnTo>
                  <a:lnTo>
                    <a:pt x="29210" y="369570"/>
                  </a:lnTo>
                  <a:lnTo>
                    <a:pt x="31750" y="384810"/>
                  </a:lnTo>
                  <a:lnTo>
                    <a:pt x="34290" y="398780"/>
                  </a:lnTo>
                  <a:lnTo>
                    <a:pt x="36830" y="414020"/>
                  </a:lnTo>
                  <a:lnTo>
                    <a:pt x="36830" y="426720"/>
                  </a:lnTo>
                  <a:lnTo>
                    <a:pt x="36830" y="439420"/>
                  </a:lnTo>
                  <a:lnTo>
                    <a:pt x="31750" y="463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9738360" y="7058660"/>
              <a:ext cx="232411" cy="284481"/>
            </a:xfrm>
            <a:custGeom>
              <a:avLst/>
              <a:gdLst/>
              <a:ahLst/>
              <a:cxnLst/>
              <a:rect l="0" t="0" r="0" b="0"/>
              <a:pathLst>
                <a:path w="232411" h="284481">
                  <a:moveTo>
                    <a:pt x="0" y="0"/>
                  </a:moveTo>
                  <a:lnTo>
                    <a:pt x="6350" y="16510"/>
                  </a:lnTo>
                  <a:lnTo>
                    <a:pt x="15240" y="40640"/>
                  </a:lnTo>
                  <a:lnTo>
                    <a:pt x="20320" y="54610"/>
                  </a:lnTo>
                  <a:lnTo>
                    <a:pt x="26670" y="68580"/>
                  </a:lnTo>
                  <a:lnTo>
                    <a:pt x="33020" y="80010"/>
                  </a:lnTo>
                  <a:lnTo>
                    <a:pt x="39370" y="92710"/>
                  </a:lnTo>
                  <a:lnTo>
                    <a:pt x="53340" y="118110"/>
                  </a:lnTo>
                  <a:lnTo>
                    <a:pt x="60960" y="130810"/>
                  </a:lnTo>
                  <a:lnTo>
                    <a:pt x="67310" y="143510"/>
                  </a:lnTo>
                  <a:lnTo>
                    <a:pt x="74930" y="154940"/>
                  </a:lnTo>
                  <a:lnTo>
                    <a:pt x="88900" y="177800"/>
                  </a:lnTo>
                  <a:lnTo>
                    <a:pt x="102870" y="199390"/>
                  </a:lnTo>
                  <a:lnTo>
                    <a:pt x="109220" y="208280"/>
                  </a:lnTo>
                  <a:lnTo>
                    <a:pt x="116840" y="217170"/>
                  </a:lnTo>
                  <a:lnTo>
                    <a:pt x="123190" y="226060"/>
                  </a:lnTo>
                  <a:lnTo>
                    <a:pt x="129540" y="234950"/>
                  </a:lnTo>
                  <a:lnTo>
                    <a:pt x="134620" y="243840"/>
                  </a:lnTo>
                  <a:lnTo>
                    <a:pt x="138430" y="254000"/>
                  </a:lnTo>
                  <a:lnTo>
                    <a:pt x="144780" y="256540"/>
                  </a:lnTo>
                  <a:lnTo>
                    <a:pt x="149860" y="255270"/>
                  </a:lnTo>
                  <a:lnTo>
                    <a:pt x="156210" y="251460"/>
                  </a:lnTo>
                  <a:lnTo>
                    <a:pt x="162560" y="241300"/>
                  </a:lnTo>
                  <a:lnTo>
                    <a:pt x="170180" y="227330"/>
                  </a:lnTo>
                  <a:lnTo>
                    <a:pt x="176530" y="210820"/>
                  </a:lnTo>
                  <a:lnTo>
                    <a:pt x="182880" y="195580"/>
                  </a:lnTo>
                  <a:lnTo>
                    <a:pt x="196850" y="166370"/>
                  </a:lnTo>
                  <a:lnTo>
                    <a:pt x="203200" y="151130"/>
                  </a:lnTo>
                  <a:lnTo>
                    <a:pt x="208280" y="137160"/>
                  </a:lnTo>
                  <a:lnTo>
                    <a:pt x="212090" y="123190"/>
                  </a:lnTo>
                  <a:lnTo>
                    <a:pt x="218440" y="110490"/>
                  </a:lnTo>
                  <a:lnTo>
                    <a:pt x="223520" y="97790"/>
                  </a:lnTo>
                  <a:lnTo>
                    <a:pt x="229870" y="86360"/>
                  </a:lnTo>
                  <a:lnTo>
                    <a:pt x="232410" y="83820"/>
                  </a:lnTo>
                  <a:lnTo>
                    <a:pt x="231140" y="88900"/>
                  </a:lnTo>
                  <a:lnTo>
                    <a:pt x="218440" y="127000"/>
                  </a:lnTo>
                  <a:lnTo>
                    <a:pt x="213360" y="137160"/>
                  </a:lnTo>
                  <a:lnTo>
                    <a:pt x="208280" y="147320"/>
                  </a:lnTo>
                  <a:lnTo>
                    <a:pt x="201930" y="157480"/>
                  </a:lnTo>
                  <a:lnTo>
                    <a:pt x="196850" y="168910"/>
                  </a:lnTo>
                  <a:lnTo>
                    <a:pt x="191770" y="179070"/>
                  </a:lnTo>
                  <a:lnTo>
                    <a:pt x="187960" y="189230"/>
                  </a:lnTo>
                  <a:lnTo>
                    <a:pt x="182880" y="199390"/>
                  </a:lnTo>
                  <a:lnTo>
                    <a:pt x="176530" y="210820"/>
                  </a:lnTo>
                  <a:lnTo>
                    <a:pt x="170180" y="220980"/>
                  </a:lnTo>
                  <a:lnTo>
                    <a:pt x="163830" y="229870"/>
                  </a:lnTo>
                  <a:lnTo>
                    <a:pt x="157480" y="238760"/>
                  </a:lnTo>
                  <a:lnTo>
                    <a:pt x="151130" y="246380"/>
                  </a:lnTo>
                  <a:lnTo>
                    <a:pt x="143510" y="255270"/>
                  </a:lnTo>
                  <a:lnTo>
                    <a:pt x="11684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4" name="Group 363"/>
          <p:cNvGrpSpPr/>
          <p:nvPr/>
        </p:nvGrpSpPr>
        <p:grpSpPr>
          <a:xfrm>
            <a:off x="6114622" y="1855845"/>
            <a:ext cx="3845338" cy="515897"/>
            <a:chOff x="6114622" y="1855845"/>
            <a:chExt cx="3845338" cy="515897"/>
          </a:xfrm>
        </p:grpSpPr>
        <p:sp>
          <p:nvSpPr>
            <p:cNvPr id="346" name="Freeform 345"/>
            <p:cNvSpPr/>
            <p:nvPr/>
          </p:nvSpPr>
          <p:spPr>
            <a:xfrm>
              <a:off x="6114622" y="1985124"/>
              <a:ext cx="340433" cy="382922"/>
            </a:xfrm>
            <a:custGeom>
              <a:avLst/>
              <a:gdLst/>
              <a:ahLst/>
              <a:cxnLst/>
              <a:rect l="0" t="0" r="0" b="0"/>
              <a:pathLst>
                <a:path w="340433" h="382922">
                  <a:moveTo>
                    <a:pt x="23492" y="112877"/>
                  </a:moveTo>
                  <a:lnTo>
                    <a:pt x="23492" y="164927"/>
                  </a:lnTo>
                  <a:lnTo>
                    <a:pt x="26612" y="214867"/>
                  </a:lnTo>
                  <a:lnTo>
                    <a:pt x="38147" y="268074"/>
                  </a:lnTo>
                  <a:lnTo>
                    <a:pt x="49350" y="305360"/>
                  </a:lnTo>
                  <a:lnTo>
                    <a:pt x="33480" y="244029"/>
                  </a:lnTo>
                  <a:lnTo>
                    <a:pt x="20212" y="195410"/>
                  </a:lnTo>
                  <a:lnTo>
                    <a:pt x="357" y="132169"/>
                  </a:lnTo>
                  <a:lnTo>
                    <a:pt x="0" y="88827"/>
                  </a:lnTo>
                  <a:lnTo>
                    <a:pt x="7303" y="51938"/>
                  </a:lnTo>
                  <a:lnTo>
                    <a:pt x="22465" y="24371"/>
                  </a:lnTo>
                  <a:lnTo>
                    <a:pt x="38244" y="11929"/>
                  </a:lnTo>
                  <a:lnTo>
                    <a:pt x="47365" y="6974"/>
                  </a:lnTo>
                  <a:lnTo>
                    <a:pt x="88147" y="0"/>
                  </a:lnTo>
                  <a:lnTo>
                    <a:pt x="137276" y="3522"/>
                  </a:lnTo>
                  <a:lnTo>
                    <a:pt x="183288" y="23153"/>
                  </a:lnTo>
                  <a:lnTo>
                    <a:pt x="215378" y="51197"/>
                  </a:lnTo>
                  <a:lnTo>
                    <a:pt x="225758" y="74545"/>
                  </a:lnTo>
                  <a:lnTo>
                    <a:pt x="229202" y="99350"/>
                  </a:lnTo>
                  <a:lnTo>
                    <a:pt x="226833" y="122073"/>
                  </a:lnTo>
                  <a:lnTo>
                    <a:pt x="207743" y="160185"/>
                  </a:lnTo>
                  <a:lnTo>
                    <a:pt x="185450" y="189935"/>
                  </a:lnTo>
                  <a:lnTo>
                    <a:pt x="152848" y="213568"/>
                  </a:lnTo>
                  <a:lnTo>
                    <a:pt x="113552" y="224209"/>
                  </a:lnTo>
                  <a:lnTo>
                    <a:pt x="108099" y="221024"/>
                  </a:lnTo>
                  <a:lnTo>
                    <a:pt x="107973" y="214220"/>
                  </a:lnTo>
                  <a:lnTo>
                    <a:pt x="111398" y="205006"/>
                  </a:lnTo>
                  <a:lnTo>
                    <a:pt x="127682" y="188528"/>
                  </a:lnTo>
                  <a:lnTo>
                    <a:pt x="152857" y="174576"/>
                  </a:lnTo>
                  <a:lnTo>
                    <a:pt x="202982" y="162483"/>
                  </a:lnTo>
                  <a:lnTo>
                    <a:pt x="256259" y="167692"/>
                  </a:lnTo>
                  <a:lnTo>
                    <a:pt x="281362" y="174674"/>
                  </a:lnTo>
                  <a:lnTo>
                    <a:pt x="300318" y="185575"/>
                  </a:lnTo>
                  <a:lnTo>
                    <a:pt x="324144" y="210456"/>
                  </a:lnTo>
                  <a:lnTo>
                    <a:pt x="340432" y="240055"/>
                  </a:lnTo>
                  <a:lnTo>
                    <a:pt x="339439" y="263767"/>
                  </a:lnTo>
                  <a:lnTo>
                    <a:pt x="330030" y="288733"/>
                  </a:lnTo>
                  <a:lnTo>
                    <a:pt x="291067" y="338502"/>
                  </a:lnTo>
                  <a:lnTo>
                    <a:pt x="263821" y="355724"/>
                  </a:lnTo>
                  <a:lnTo>
                    <a:pt x="205192" y="378089"/>
                  </a:lnTo>
                  <a:lnTo>
                    <a:pt x="149859" y="382921"/>
                  </a:lnTo>
                  <a:lnTo>
                    <a:pt x="105128" y="376293"/>
                  </a:lnTo>
                  <a:lnTo>
                    <a:pt x="55078" y="3550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6545603" y="2156768"/>
              <a:ext cx="213694" cy="183389"/>
            </a:xfrm>
            <a:custGeom>
              <a:avLst/>
              <a:gdLst/>
              <a:ahLst/>
              <a:cxnLst/>
              <a:rect l="0" t="0" r="0" b="0"/>
              <a:pathLst>
                <a:path w="213694" h="183389">
                  <a:moveTo>
                    <a:pt x="87350" y="67575"/>
                  </a:moveTo>
                  <a:lnTo>
                    <a:pt x="90470" y="24883"/>
                  </a:lnTo>
                  <a:lnTo>
                    <a:pt x="92940" y="14547"/>
                  </a:lnTo>
                  <a:lnTo>
                    <a:pt x="89907" y="7656"/>
                  </a:lnTo>
                  <a:lnTo>
                    <a:pt x="83206" y="3063"/>
                  </a:lnTo>
                  <a:lnTo>
                    <a:pt x="74059" y="0"/>
                  </a:lnTo>
                  <a:lnTo>
                    <a:pt x="64452" y="1468"/>
                  </a:lnTo>
                  <a:lnTo>
                    <a:pt x="44418" y="12458"/>
                  </a:lnTo>
                  <a:lnTo>
                    <a:pt x="18998" y="38376"/>
                  </a:lnTo>
                  <a:lnTo>
                    <a:pt x="2238" y="73871"/>
                  </a:lnTo>
                  <a:lnTo>
                    <a:pt x="0" y="97279"/>
                  </a:lnTo>
                  <a:lnTo>
                    <a:pt x="4075" y="118211"/>
                  </a:lnTo>
                  <a:lnTo>
                    <a:pt x="13684" y="135313"/>
                  </a:lnTo>
                  <a:lnTo>
                    <a:pt x="28874" y="147593"/>
                  </a:lnTo>
                  <a:lnTo>
                    <a:pt x="37838" y="152506"/>
                  </a:lnTo>
                  <a:lnTo>
                    <a:pt x="48493" y="153441"/>
                  </a:lnTo>
                  <a:lnTo>
                    <a:pt x="72810" y="148242"/>
                  </a:lnTo>
                  <a:lnTo>
                    <a:pt x="92976" y="135012"/>
                  </a:lnTo>
                  <a:lnTo>
                    <a:pt x="124986" y="97923"/>
                  </a:lnTo>
                  <a:lnTo>
                    <a:pt x="141136" y="61619"/>
                  </a:lnTo>
                  <a:lnTo>
                    <a:pt x="143231" y="38021"/>
                  </a:lnTo>
                  <a:lnTo>
                    <a:pt x="142151" y="26816"/>
                  </a:lnTo>
                  <a:lnTo>
                    <a:pt x="139092" y="21684"/>
                  </a:lnTo>
                  <a:lnTo>
                    <a:pt x="134712" y="20604"/>
                  </a:lnTo>
                  <a:lnTo>
                    <a:pt x="129454" y="22223"/>
                  </a:lnTo>
                  <a:lnTo>
                    <a:pt x="125948" y="29151"/>
                  </a:lnTo>
                  <a:lnTo>
                    <a:pt x="122052" y="52447"/>
                  </a:lnTo>
                  <a:lnTo>
                    <a:pt x="125449" y="92858"/>
                  </a:lnTo>
                  <a:lnTo>
                    <a:pt x="137038" y="117416"/>
                  </a:lnTo>
                  <a:lnTo>
                    <a:pt x="163294" y="147853"/>
                  </a:lnTo>
                  <a:lnTo>
                    <a:pt x="213693" y="1833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6852795" y="2129586"/>
              <a:ext cx="117071" cy="189514"/>
            </a:xfrm>
            <a:custGeom>
              <a:avLst/>
              <a:gdLst/>
              <a:ahLst/>
              <a:cxnLst/>
              <a:rect l="0" t="0" r="0" b="0"/>
              <a:pathLst>
                <a:path w="117071" h="189514">
                  <a:moveTo>
                    <a:pt x="117070" y="0"/>
                  </a:moveTo>
                  <a:lnTo>
                    <a:pt x="94713" y="0"/>
                  </a:lnTo>
                  <a:lnTo>
                    <a:pt x="74378" y="9359"/>
                  </a:lnTo>
                  <a:lnTo>
                    <a:pt x="38318" y="38374"/>
                  </a:lnTo>
                  <a:lnTo>
                    <a:pt x="9834" y="82276"/>
                  </a:lnTo>
                  <a:lnTo>
                    <a:pt x="0" y="104417"/>
                  </a:lnTo>
                  <a:lnTo>
                    <a:pt x="1088" y="129076"/>
                  </a:lnTo>
                  <a:lnTo>
                    <a:pt x="9371" y="153293"/>
                  </a:lnTo>
                  <a:lnTo>
                    <a:pt x="20851" y="171856"/>
                  </a:lnTo>
                  <a:lnTo>
                    <a:pt x="29528" y="177742"/>
                  </a:lnTo>
                  <a:lnTo>
                    <a:pt x="62926" y="186025"/>
                  </a:lnTo>
                  <a:lnTo>
                    <a:pt x="106542" y="189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7041052" y="2108529"/>
              <a:ext cx="176602" cy="203958"/>
            </a:xfrm>
            <a:custGeom>
              <a:avLst/>
              <a:gdLst/>
              <a:ahLst/>
              <a:cxnLst/>
              <a:rect l="0" t="0" r="0" b="0"/>
              <a:pathLst>
                <a:path w="176602" h="203958">
                  <a:moveTo>
                    <a:pt x="97270" y="21057"/>
                  </a:moveTo>
                  <a:lnTo>
                    <a:pt x="53307" y="41300"/>
                  </a:lnTo>
                  <a:lnTo>
                    <a:pt x="23022" y="71639"/>
                  </a:lnTo>
                  <a:lnTo>
                    <a:pt x="3001" y="110264"/>
                  </a:lnTo>
                  <a:lnTo>
                    <a:pt x="0" y="134404"/>
                  </a:lnTo>
                  <a:lnTo>
                    <a:pt x="3736" y="155661"/>
                  </a:lnTo>
                  <a:lnTo>
                    <a:pt x="13196" y="172908"/>
                  </a:lnTo>
                  <a:lnTo>
                    <a:pt x="28318" y="185253"/>
                  </a:lnTo>
                  <a:lnTo>
                    <a:pt x="66622" y="202710"/>
                  </a:lnTo>
                  <a:lnTo>
                    <a:pt x="90277" y="203957"/>
                  </a:lnTo>
                  <a:lnTo>
                    <a:pt x="115219" y="199442"/>
                  </a:lnTo>
                  <a:lnTo>
                    <a:pt x="138002" y="189636"/>
                  </a:lnTo>
                  <a:lnTo>
                    <a:pt x="164971" y="165373"/>
                  </a:lnTo>
                  <a:lnTo>
                    <a:pt x="174153" y="142909"/>
                  </a:lnTo>
                  <a:lnTo>
                    <a:pt x="176601" y="130368"/>
                  </a:lnTo>
                  <a:lnTo>
                    <a:pt x="173082" y="103955"/>
                  </a:lnTo>
                  <a:lnTo>
                    <a:pt x="162549" y="77788"/>
                  </a:lnTo>
                  <a:lnTo>
                    <a:pt x="111349" y="14812"/>
                  </a:lnTo>
                  <a:lnTo>
                    <a:pt x="972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7285720" y="2158303"/>
              <a:ext cx="210571" cy="130832"/>
            </a:xfrm>
            <a:custGeom>
              <a:avLst/>
              <a:gdLst/>
              <a:ahLst/>
              <a:cxnLst/>
              <a:rect l="0" t="0" r="0" b="0"/>
              <a:pathLst>
                <a:path w="210571" h="130832">
                  <a:moveTo>
                    <a:pt x="0" y="66040"/>
                  </a:moveTo>
                  <a:lnTo>
                    <a:pt x="14655" y="128132"/>
                  </a:lnTo>
                  <a:lnTo>
                    <a:pt x="15619" y="130831"/>
                  </a:lnTo>
                  <a:lnTo>
                    <a:pt x="13572" y="121352"/>
                  </a:lnTo>
                  <a:lnTo>
                    <a:pt x="22609" y="89707"/>
                  </a:lnTo>
                  <a:lnTo>
                    <a:pt x="53309" y="29584"/>
                  </a:lnTo>
                  <a:lnTo>
                    <a:pt x="68147" y="13572"/>
                  </a:lnTo>
                  <a:lnTo>
                    <a:pt x="86439" y="2557"/>
                  </a:lnTo>
                  <a:lnTo>
                    <a:pt x="109388" y="0"/>
                  </a:lnTo>
                  <a:lnTo>
                    <a:pt x="134015" y="3933"/>
                  </a:lnTo>
                  <a:lnTo>
                    <a:pt x="156658" y="13481"/>
                  </a:lnTo>
                  <a:lnTo>
                    <a:pt x="172181" y="31761"/>
                  </a:lnTo>
                  <a:lnTo>
                    <a:pt x="195637" y="86742"/>
                  </a:lnTo>
                  <a:lnTo>
                    <a:pt x="207274" y="116662"/>
                  </a:lnTo>
                  <a:lnTo>
                    <a:pt x="210570" y="1186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7633161" y="1971659"/>
              <a:ext cx="1" cy="63172"/>
            </a:xfrm>
            <a:custGeom>
              <a:avLst/>
              <a:gdLst/>
              <a:ahLst/>
              <a:cxnLst/>
              <a:rect l="0" t="0" r="0" b="0"/>
              <a:pathLst>
                <a:path w="1" h="63172">
                  <a:moveTo>
                    <a:pt x="0" y="0"/>
                  </a:move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7713066" y="2055887"/>
              <a:ext cx="163339" cy="255195"/>
            </a:xfrm>
            <a:custGeom>
              <a:avLst/>
              <a:gdLst/>
              <a:ahLst/>
              <a:cxnLst/>
              <a:rect l="0" t="0" r="0" b="0"/>
              <a:pathLst>
                <a:path w="163339" h="255195">
                  <a:moveTo>
                    <a:pt x="99080" y="0"/>
                  </a:moveTo>
                  <a:lnTo>
                    <a:pt x="56388" y="14572"/>
                  </a:lnTo>
                  <a:lnTo>
                    <a:pt x="14737" y="39403"/>
                  </a:lnTo>
                  <a:lnTo>
                    <a:pt x="7757" y="48495"/>
                  </a:lnTo>
                  <a:lnTo>
                    <a:pt x="0" y="71076"/>
                  </a:lnTo>
                  <a:lnTo>
                    <a:pt x="2610" y="80139"/>
                  </a:lnTo>
                  <a:lnTo>
                    <a:pt x="9031" y="87351"/>
                  </a:lnTo>
                  <a:lnTo>
                    <a:pt x="40423" y="103091"/>
                  </a:lnTo>
                  <a:lnTo>
                    <a:pt x="92952" y="124478"/>
                  </a:lnTo>
                  <a:lnTo>
                    <a:pt x="139462" y="158144"/>
                  </a:lnTo>
                  <a:lnTo>
                    <a:pt x="153292" y="173231"/>
                  </a:lnTo>
                  <a:lnTo>
                    <a:pt x="163338" y="191635"/>
                  </a:lnTo>
                  <a:lnTo>
                    <a:pt x="162976" y="201456"/>
                  </a:lnTo>
                  <a:lnTo>
                    <a:pt x="153214" y="221727"/>
                  </a:lnTo>
                  <a:lnTo>
                    <a:pt x="137177" y="236196"/>
                  </a:lnTo>
                  <a:lnTo>
                    <a:pt x="98286" y="255016"/>
                  </a:lnTo>
                  <a:lnTo>
                    <a:pt x="56081" y="255194"/>
                  </a:lnTo>
                  <a:lnTo>
                    <a:pt x="4323" y="242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8012187" y="1940073"/>
              <a:ext cx="84229" cy="389556"/>
            </a:xfrm>
            <a:custGeom>
              <a:avLst/>
              <a:gdLst/>
              <a:ahLst/>
              <a:cxnLst/>
              <a:rect l="0" t="0" r="0" b="0"/>
              <a:pathLst>
                <a:path w="84229" h="389556">
                  <a:moveTo>
                    <a:pt x="0" y="0"/>
                  </a:moveTo>
                  <a:lnTo>
                    <a:pt x="11453" y="48931"/>
                  </a:lnTo>
                  <a:lnTo>
                    <a:pt x="24750" y="108061"/>
                  </a:lnTo>
                  <a:lnTo>
                    <a:pt x="35149" y="167459"/>
                  </a:lnTo>
                  <a:lnTo>
                    <a:pt x="40050" y="220153"/>
                  </a:lnTo>
                  <a:lnTo>
                    <a:pt x="53295" y="282759"/>
                  </a:lnTo>
                  <a:lnTo>
                    <a:pt x="66809" y="337264"/>
                  </a:lnTo>
                  <a:lnTo>
                    <a:pt x="84228" y="3895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8001658" y="1878485"/>
              <a:ext cx="325503" cy="493257"/>
            </a:xfrm>
            <a:custGeom>
              <a:avLst/>
              <a:gdLst/>
              <a:ahLst/>
              <a:cxnLst/>
              <a:rect l="0" t="0" r="0" b="0"/>
              <a:pathLst>
                <a:path w="325503" h="493257">
                  <a:moveTo>
                    <a:pt x="0" y="145816"/>
                  </a:moveTo>
                  <a:lnTo>
                    <a:pt x="2339" y="97723"/>
                  </a:lnTo>
                  <a:lnTo>
                    <a:pt x="11178" y="69069"/>
                  </a:lnTo>
                  <a:lnTo>
                    <a:pt x="29145" y="46976"/>
                  </a:lnTo>
                  <a:lnTo>
                    <a:pt x="62448" y="24503"/>
                  </a:lnTo>
                  <a:lnTo>
                    <a:pt x="110732" y="6430"/>
                  </a:lnTo>
                  <a:lnTo>
                    <a:pt x="165329" y="0"/>
                  </a:lnTo>
                  <a:lnTo>
                    <a:pt x="218054" y="1849"/>
                  </a:lnTo>
                  <a:lnTo>
                    <a:pt x="262611" y="13133"/>
                  </a:lnTo>
                  <a:lnTo>
                    <a:pt x="289031" y="28774"/>
                  </a:lnTo>
                  <a:lnTo>
                    <a:pt x="317265" y="53815"/>
                  </a:lnTo>
                  <a:lnTo>
                    <a:pt x="322645" y="65765"/>
                  </a:lnTo>
                  <a:lnTo>
                    <a:pt x="325502" y="94640"/>
                  </a:lnTo>
                  <a:lnTo>
                    <a:pt x="320533" y="132603"/>
                  </a:lnTo>
                  <a:lnTo>
                    <a:pt x="308576" y="152032"/>
                  </a:lnTo>
                  <a:lnTo>
                    <a:pt x="248926" y="206413"/>
                  </a:lnTo>
                  <a:lnTo>
                    <a:pt x="195790" y="242144"/>
                  </a:lnTo>
                  <a:lnTo>
                    <a:pt x="137697" y="270516"/>
                  </a:lnTo>
                  <a:lnTo>
                    <a:pt x="126893" y="274573"/>
                  </a:lnTo>
                  <a:lnTo>
                    <a:pt x="125540" y="277278"/>
                  </a:lnTo>
                  <a:lnTo>
                    <a:pt x="174865" y="293153"/>
                  </a:lnTo>
                  <a:lnTo>
                    <a:pt x="209349" y="322962"/>
                  </a:lnTo>
                  <a:lnTo>
                    <a:pt x="236205" y="361431"/>
                  </a:lnTo>
                  <a:lnTo>
                    <a:pt x="250600" y="422417"/>
                  </a:lnTo>
                  <a:lnTo>
                    <a:pt x="263495" y="467565"/>
                  </a:lnTo>
                  <a:lnTo>
                    <a:pt x="273742" y="4932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8328042" y="2135602"/>
              <a:ext cx="200042" cy="193597"/>
            </a:xfrm>
            <a:custGeom>
              <a:avLst/>
              <a:gdLst/>
              <a:ahLst/>
              <a:cxnLst/>
              <a:rect l="0" t="0" r="0" b="0"/>
              <a:pathLst>
                <a:path w="200042" h="193597">
                  <a:moveTo>
                    <a:pt x="0" y="57155"/>
                  </a:moveTo>
                  <a:lnTo>
                    <a:pt x="55045" y="90732"/>
                  </a:lnTo>
                  <a:lnTo>
                    <a:pt x="79836" y="95475"/>
                  </a:lnTo>
                  <a:lnTo>
                    <a:pt x="106453" y="91344"/>
                  </a:lnTo>
                  <a:lnTo>
                    <a:pt x="141505" y="75864"/>
                  </a:lnTo>
                  <a:lnTo>
                    <a:pt x="157648" y="61961"/>
                  </a:lnTo>
                  <a:lnTo>
                    <a:pt x="168722" y="44083"/>
                  </a:lnTo>
                  <a:lnTo>
                    <a:pt x="169803" y="34402"/>
                  </a:lnTo>
                  <a:lnTo>
                    <a:pt x="164765" y="14288"/>
                  </a:lnTo>
                  <a:lnTo>
                    <a:pt x="157807" y="7520"/>
                  </a:lnTo>
                  <a:lnTo>
                    <a:pt x="137596" y="0"/>
                  </a:lnTo>
                  <a:lnTo>
                    <a:pt x="94321" y="1356"/>
                  </a:lnTo>
                  <a:lnTo>
                    <a:pt x="55633" y="14756"/>
                  </a:lnTo>
                  <a:lnTo>
                    <a:pt x="27532" y="39133"/>
                  </a:lnTo>
                  <a:lnTo>
                    <a:pt x="18085" y="61624"/>
                  </a:lnTo>
                  <a:lnTo>
                    <a:pt x="15056" y="87217"/>
                  </a:lnTo>
                  <a:lnTo>
                    <a:pt x="21098" y="127933"/>
                  </a:lnTo>
                  <a:lnTo>
                    <a:pt x="31214" y="155683"/>
                  </a:lnTo>
                  <a:lnTo>
                    <a:pt x="46628" y="177374"/>
                  </a:lnTo>
                  <a:lnTo>
                    <a:pt x="55652" y="186434"/>
                  </a:lnTo>
                  <a:lnTo>
                    <a:pt x="67517" y="191304"/>
                  </a:lnTo>
                  <a:lnTo>
                    <a:pt x="96298" y="193596"/>
                  </a:lnTo>
                  <a:lnTo>
                    <a:pt x="125467" y="184476"/>
                  </a:lnTo>
                  <a:lnTo>
                    <a:pt x="184501" y="150871"/>
                  </a:lnTo>
                  <a:lnTo>
                    <a:pt x="200041" y="1413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8601783" y="1971659"/>
              <a:ext cx="158279" cy="310673"/>
            </a:xfrm>
            <a:custGeom>
              <a:avLst/>
              <a:gdLst/>
              <a:ahLst/>
              <a:cxnLst/>
              <a:rect l="0" t="0" r="0" b="0"/>
              <a:pathLst>
                <a:path w="158279" h="310673">
                  <a:moveTo>
                    <a:pt x="0" y="0"/>
                  </a:moveTo>
                  <a:lnTo>
                    <a:pt x="0" y="57264"/>
                  </a:lnTo>
                  <a:lnTo>
                    <a:pt x="0" y="109773"/>
                  </a:lnTo>
                  <a:lnTo>
                    <a:pt x="0" y="169786"/>
                  </a:lnTo>
                  <a:lnTo>
                    <a:pt x="0" y="228901"/>
                  </a:lnTo>
                  <a:lnTo>
                    <a:pt x="0" y="280342"/>
                  </a:lnTo>
                  <a:lnTo>
                    <a:pt x="0" y="300071"/>
                  </a:lnTo>
                  <a:lnTo>
                    <a:pt x="5589" y="256007"/>
                  </a:lnTo>
                  <a:lnTo>
                    <a:pt x="25832" y="216493"/>
                  </a:lnTo>
                  <a:lnTo>
                    <a:pt x="54057" y="180739"/>
                  </a:lnTo>
                  <a:lnTo>
                    <a:pt x="66454" y="174305"/>
                  </a:lnTo>
                  <a:lnTo>
                    <a:pt x="95826" y="170275"/>
                  </a:lnTo>
                  <a:lnTo>
                    <a:pt x="119018" y="175504"/>
                  </a:lnTo>
                  <a:lnTo>
                    <a:pt x="137125" y="186796"/>
                  </a:lnTo>
                  <a:lnTo>
                    <a:pt x="152970" y="203513"/>
                  </a:lnTo>
                  <a:lnTo>
                    <a:pt x="156962" y="212884"/>
                  </a:lnTo>
                  <a:lnTo>
                    <a:pt x="158278" y="232655"/>
                  </a:lnTo>
                  <a:lnTo>
                    <a:pt x="146853" y="269106"/>
                  </a:lnTo>
                  <a:lnTo>
                    <a:pt x="128829" y="289618"/>
                  </a:lnTo>
                  <a:lnTo>
                    <a:pt x="105220" y="304194"/>
                  </a:lnTo>
                  <a:lnTo>
                    <a:pt x="79130" y="310672"/>
                  </a:lnTo>
                  <a:lnTo>
                    <a:pt x="58175" y="307312"/>
                  </a:lnTo>
                  <a:lnTo>
                    <a:pt x="31585" y="294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8791296" y="2099211"/>
              <a:ext cx="136871" cy="199093"/>
            </a:xfrm>
            <a:custGeom>
              <a:avLst/>
              <a:gdLst/>
              <a:ahLst/>
              <a:cxnLst/>
              <a:rect l="0" t="0" r="0" b="0"/>
              <a:pathLst>
                <a:path w="136871" h="199093">
                  <a:moveTo>
                    <a:pt x="0" y="93546"/>
                  </a:moveTo>
                  <a:lnTo>
                    <a:pt x="37478" y="101879"/>
                  </a:lnTo>
                  <a:lnTo>
                    <a:pt x="49552" y="102611"/>
                  </a:lnTo>
                  <a:lnTo>
                    <a:pt x="69207" y="97185"/>
                  </a:lnTo>
                  <a:lnTo>
                    <a:pt x="77723" y="92463"/>
                  </a:lnTo>
                  <a:lnTo>
                    <a:pt x="90305" y="77857"/>
                  </a:lnTo>
                  <a:lnTo>
                    <a:pt x="107915" y="39884"/>
                  </a:lnTo>
                  <a:lnTo>
                    <a:pt x="109183" y="19394"/>
                  </a:lnTo>
                  <a:lnTo>
                    <a:pt x="107884" y="9016"/>
                  </a:lnTo>
                  <a:lnTo>
                    <a:pt x="101168" y="3268"/>
                  </a:lnTo>
                  <a:lnTo>
                    <a:pt x="78109" y="0"/>
                  </a:lnTo>
                  <a:lnTo>
                    <a:pt x="57722" y="5567"/>
                  </a:lnTo>
                  <a:lnTo>
                    <a:pt x="49009" y="10327"/>
                  </a:lnTo>
                  <a:lnTo>
                    <a:pt x="25570" y="39383"/>
                  </a:lnTo>
                  <a:lnTo>
                    <a:pt x="9395" y="83217"/>
                  </a:lnTo>
                  <a:lnTo>
                    <a:pt x="8373" y="133249"/>
                  </a:lnTo>
                  <a:lnTo>
                    <a:pt x="15810" y="158375"/>
                  </a:lnTo>
                  <a:lnTo>
                    <a:pt x="28083" y="177341"/>
                  </a:lnTo>
                  <a:lnTo>
                    <a:pt x="45237" y="193569"/>
                  </a:lnTo>
                  <a:lnTo>
                    <a:pt x="55893" y="197663"/>
                  </a:lnTo>
                  <a:lnTo>
                    <a:pt x="80214" y="199092"/>
                  </a:lnTo>
                  <a:lnTo>
                    <a:pt x="100381" y="192708"/>
                  </a:lnTo>
                  <a:lnTo>
                    <a:pt x="136870" y="167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9091033" y="1919016"/>
              <a:ext cx="16118" cy="305328"/>
            </a:xfrm>
            <a:custGeom>
              <a:avLst/>
              <a:gdLst/>
              <a:ahLst/>
              <a:cxnLst/>
              <a:rect l="0" t="0" r="0" b="0"/>
              <a:pathLst>
                <a:path w="16118" h="305328">
                  <a:moveTo>
                    <a:pt x="5589" y="0"/>
                  </a:moveTo>
                  <a:lnTo>
                    <a:pt x="0" y="16768"/>
                  </a:lnTo>
                  <a:lnTo>
                    <a:pt x="3272" y="71856"/>
                  </a:lnTo>
                  <a:lnTo>
                    <a:pt x="4902" y="127746"/>
                  </a:lnTo>
                  <a:lnTo>
                    <a:pt x="5386" y="183040"/>
                  </a:lnTo>
                  <a:lnTo>
                    <a:pt x="6699" y="241017"/>
                  </a:lnTo>
                  <a:lnTo>
                    <a:pt x="13910" y="291237"/>
                  </a:lnTo>
                  <a:lnTo>
                    <a:pt x="16117" y="305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9265078" y="1908488"/>
              <a:ext cx="10530" cy="368498"/>
            </a:xfrm>
            <a:custGeom>
              <a:avLst/>
              <a:gdLst/>
              <a:ahLst/>
              <a:cxnLst/>
              <a:rect l="0" t="0" r="0" b="0"/>
              <a:pathLst>
                <a:path w="10530" h="368498">
                  <a:moveTo>
                    <a:pt x="0" y="0"/>
                  </a:moveTo>
                  <a:lnTo>
                    <a:pt x="0" y="48931"/>
                  </a:lnTo>
                  <a:lnTo>
                    <a:pt x="0" y="99896"/>
                  </a:lnTo>
                  <a:lnTo>
                    <a:pt x="0" y="162569"/>
                  </a:lnTo>
                  <a:lnTo>
                    <a:pt x="0" y="206784"/>
                  </a:lnTo>
                  <a:lnTo>
                    <a:pt x="0" y="264560"/>
                  </a:lnTo>
                  <a:lnTo>
                    <a:pt x="1170" y="316384"/>
                  </a:lnTo>
                  <a:lnTo>
                    <a:pt x="10529" y="3684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9423005" y="2045358"/>
              <a:ext cx="21058" cy="231628"/>
            </a:xfrm>
            <a:custGeom>
              <a:avLst/>
              <a:gdLst/>
              <a:ahLst/>
              <a:cxnLst/>
              <a:rect l="0" t="0" r="0" b="0"/>
              <a:pathLst>
                <a:path w="21058" h="231628">
                  <a:moveTo>
                    <a:pt x="21057" y="0"/>
                  </a:moveTo>
                  <a:lnTo>
                    <a:pt x="21057" y="58617"/>
                  </a:lnTo>
                  <a:lnTo>
                    <a:pt x="13822" y="112791"/>
                  </a:lnTo>
                  <a:lnTo>
                    <a:pt x="8060" y="168552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9565841" y="2055887"/>
              <a:ext cx="102072" cy="200894"/>
            </a:xfrm>
            <a:custGeom>
              <a:avLst/>
              <a:gdLst/>
              <a:ahLst/>
              <a:cxnLst/>
              <a:rect l="0" t="0" r="0" b="0"/>
              <a:pathLst>
                <a:path w="102072" h="200894">
                  <a:moveTo>
                    <a:pt x="15092" y="0"/>
                  </a:moveTo>
                  <a:lnTo>
                    <a:pt x="11972" y="57264"/>
                  </a:lnTo>
                  <a:lnTo>
                    <a:pt x="3639" y="106654"/>
                  </a:lnTo>
                  <a:lnTo>
                    <a:pt x="0" y="155213"/>
                  </a:lnTo>
                  <a:lnTo>
                    <a:pt x="1521" y="170156"/>
                  </a:lnTo>
                  <a:lnTo>
                    <a:pt x="6045" y="181287"/>
                  </a:lnTo>
                  <a:lnTo>
                    <a:pt x="20430" y="196775"/>
                  </a:lnTo>
                  <a:lnTo>
                    <a:pt x="29179" y="200204"/>
                  </a:lnTo>
                  <a:lnTo>
                    <a:pt x="48259" y="200893"/>
                  </a:lnTo>
                  <a:lnTo>
                    <a:pt x="57090" y="197100"/>
                  </a:lnTo>
                  <a:lnTo>
                    <a:pt x="73142" y="183526"/>
                  </a:lnTo>
                  <a:lnTo>
                    <a:pt x="89743" y="150564"/>
                  </a:lnTo>
                  <a:lnTo>
                    <a:pt x="102071" y="111162"/>
                  </a:lnTo>
                  <a:lnTo>
                    <a:pt x="101955" y="69851"/>
                  </a:lnTo>
                  <a:lnTo>
                    <a:pt x="91132" y="48202"/>
                  </a:lnTo>
                  <a:lnTo>
                    <a:pt x="55175" y="10160"/>
                  </a:lnTo>
                  <a:lnTo>
                    <a:pt x="3614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9783170" y="1971659"/>
              <a:ext cx="176790" cy="242156"/>
            </a:xfrm>
            <a:custGeom>
              <a:avLst/>
              <a:gdLst/>
              <a:ahLst/>
              <a:cxnLst/>
              <a:rect l="0" t="0" r="0" b="0"/>
              <a:pathLst>
                <a:path w="176790" h="242156">
                  <a:moveTo>
                    <a:pt x="8333" y="242155"/>
                  </a:moveTo>
                  <a:lnTo>
                    <a:pt x="0" y="188011"/>
                  </a:lnTo>
                  <a:lnTo>
                    <a:pt x="1575" y="150073"/>
                  </a:lnTo>
                  <a:lnTo>
                    <a:pt x="12587" y="105813"/>
                  </a:lnTo>
                  <a:lnTo>
                    <a:pt x="17018" y="102127"/>
                  </a:lnTo>
                  <a:lnTo>
                    <a:pt x="22312" y="103180"/>
                  </a:lnTo>
                  <a:lnTo>
                    <a:pt x="34433" y="113708"/>
                  </a:lnTo>
                  <a:lnTo>
                    <a:pt x="82384" y="176431"/>
                  </a:lnTo>
                  <a:lnTo>
                    <a:pt x="116114" y="217474"/>
                  </a:lnTo>
                  <a:lnTo>
                    <a:pt x="125810" y="225701"/>
                  </a:lnTo>
                  <a:lnTo>
                    <a:pt x="134615" y="228846"/>
                  </a:lnTo>
                  <a:lnTo>
                    <a:pt x="142824" y="228603"/>
                  </a:lnTo>
                  <a:lnTo>
                    <a:pt x="150636" y="226101"/>
                  </a:lnTo>
                  <a:lnTo>
                    <a:pt x="155844" y="219754"/>
                  </a:lnTo>
                  <a:lnTo>
                    <a:pt x="161632" y="200224"/>
                  </a:lnTo>
                  <a:lnTo>
                    <a:pt x="165347" y="149558"/>
                  </a:lnTo>
                  <a:lnTo>
                    <a:pt x="166080" y="94489"/>
                  </a:lnTo>
                  <a:lnTo>
                    <a:pt x="173472" y="34106"/>
                  </a:lnTo>
                  <a:lnTo>
                    <a:pt x="1767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9507234" y="185584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2" name="Group 371"/>
          <p:cNvGrpSpPr/>
          <p:nvPr/>
        </p:nvGrpSpPr>
        <p:grpSpPr>
          <a:xfrm>
            <a:off x="5406059" y="1887431"/>
            <a:ext cx="485184" cy="515897"/>
            <a:chOff x="5406059" y="1887431"/>
            <a:chExt cx="485184" cy="515897"/>
          </a:xfrm>
        </p:grpSpPr>
        <p:sp>
          <p:nvSpPr>
            <p:cNvPr id="365" name="Freeform 364"/>
            <p:cNvSpPr/>
            <p:nvPr/>
          </p:nvSpPr>
          <p:spPr>
            <a:xfrm>
              <a:off x="5485347" y="2003244"/>
              <a:ext cx="42115" cy="10530"/>
            </a:xfrm>
            <a:custGeom>
              <a:avLst/>
              <a:gdLst/>
              <a:ahLst/>
              <a:cxnLst/>
              <a:rect l="0" t="0" r="0" b="0"/>
              <a:pathLst>
                <a:path w="42115" h="10530">
                  <a:moveTo>
                    <a:pt x="42114" y="10529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5406059" y="2066415"/>
              <a:ext cx="68761" cy="60957"/>
            </a:xfrm>
            <a:custGeom>
              <a:avLst/>
              <a:gdLst/>
              <a:ahLst/>
              <a:cxnLst/>
              <a:rect l="0" t="0" r="0" b="0"/>
              <a:pathLst>
                <a:path w="68761" h="60957">
                  <a:moveTo>
                    <a:pt x="5589" y="0"/>
                  </a:moveTo>
                  <a:lnTo>
                    <a:pt x="0" y="16768"/>
                  </a:lnTo>
                  <a:lnTo>
                    <a:pt x="2113" y="49552"/>
                  </a:lnTo>
                  <a:lnTo>
                    <a:pt x="7951" y="56431"/>
                  </a:lnTo>
                  <a:lnTo>
                    <a:pt x="16522" y="59848"/>
                  </a:lnTo>
                  <a:lnTo>
                    <a:pt x="26916" y="60956"/>
                  </a:lnTo>
                  <a:lnTo>
                    <a:pt x="44703" y="55947"/>
                  </a:lnTo>
                  <a:lnTo>
                    <a:pt x="58068" y="47092"/>
                  </a:lnTo>
                  <a:lnTo>
                    <a:pt x="68760" y="31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5516933" y="1887431"/>
              <a:ext cx="21058" cy="242156"/>
            </a:xfrm>
            <a:custGeom>
              <a:avLst/>
              <a:gdLst/>
              <a:ahLst/>
              <a:cxnLst/>
              <a:rect l="0" t="0" r="0" b="0"/>
              <a:pathLst>
                <a:path w="21058" h="242156">
                  <a:moveTo>
                    <a:pt x="0" y="0"/>
                  </a:moveTo>
                  <a:lnTo>
                    <a:pt x="8333" y="48930"/>
                  </a:lnTo>
                  <a:lnTo>
                    <a:pt x="12998" y="96776"/>
                  </a:lnTo>
                  <a:lnTo>
                    <a:pt x="18669" y="147997"/>
                  </a:lnTo>
                  <a:lnTo>
                    <a:pt x="20349" y="197099"/>
                  </a:lnTo>
                  <a:lnTo>
                    <a:pt x="21057" y="2421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5611689" y="2003244"/>
              <a:ext cx="84229" cy="115115"/>
            </a:xfrm>
            <a:custGeom>
              <a:avLst/>
              <a:gdLst/>
              <a:ahLst/>
              <a:cxnLst/>
              <a:rect l="0" t="0" r="0" b="0"/>
              <a:pathLst>
                <a:path w="84229" h="115115">
                  <a:moveTo>
                    <a:pt x="0" y="0"/>
                  </a:moveTo>
                  <a:lnTo>
                    <a:pt x="5589" y="58617"/>
                  </a:lnTo>
                  <a:lnTo>
                    <a:pt x="14654" y="93407"/>
                  </a:lnTo>
                  <a:lnTo>
                    <a:pt x="20298" y="102046"/>
                  </a:lnTo>
                  <a:lnTo>
                    <a:pt x="35928" y="114764"/>
                  </a:lnTo>
                  <a:lnTo>
                    <a:pt x="43839" y="115114"/>
                  </a:lnTo>
                  <a:lnTo>
                    <a:pt x="51453" y="111838"/>
                  </a:lnTo>
                  <a:lnTo>
                    <a:pt x="58869" y="106144"/>
                  </a:lnTo>
                  <a:lnTo>
                    <a:pt x="67108" y="87339"/>
                  </a:lnTo>
                  <a:lnTo>
                    <a:pt x="84228" y="31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5737160" y="1983931"/>
              <a:ext cx="111510" cy="166713"/>
            </a:xfrm>
            <a:custGeom>
              <a:avLst/>
              <a:gdLst/>
              <a:ahLst/>
              <a:cxnLst/>
              <a:rect l="0" t="0" r="0" b="0"/>
              <a:pathLst>
                <a:path w="111510" h="166713">
                  <a:moveTo>
                    <a:pt x="11400" y="40370"/>
                  </a:moveTo>
                  <a:lnTo>
                    <a:pt x="70017" y="49435"/>
                  </a:lnTo>
                  <a:lnTo>
                    <a:pt x="90484" y="44009"/>
                  </a:lnTo>
                  <a:lnTo>
                    <a:pt x="99218" y="39287"/>
                  </a:lnTo>
                  <a:lnTo>
                    <a:pt x="105040" y="31459"/>
                  </a:lnTo>
                  <a:lnTo>
                    <a:pt x="111509" y="10283"/>
                  </a:lnTo>
                  <a:lnTo>
                    <a:pt x="107386" y="3934"/>
                  </a:lnTo>
                  <a:lnTo>
                    <a:pt x="98787" y="872"/>
                  </a:lnTo>
                  <a:lnTo>
                    <a:pt x="87205" y="0"/>
                  </a:lnTo>
                  <a:lnTo>
                    <a:pt x="64978" y="8390"/>
                  </a:lnTo>
                  <a:lnTo>
                    <a:pt x="35854" y="32844"/>
                  </a:lnTo>
                  <a:lnTo>
                    <a:pt x="5052" y="78138"/>
                  </a:lnTo>
                  <a:lnTo>
                    <a:pt x="0" y="101609"/>
                  </a:lnTo>
                  <a:lnTo>
                    <a:pt x="290" y="112782"/>
                  </a:lnTo>
                  <a:lnTo>
                    <a:pt x="3993" y="122570"/>
                  </a:lnTo>
                  <a:lnTo>
                    <a:pt x="17467" y="139684"/>
                  </a:lnTo>
                  <a:lnTo>
                    <a:pt x="44783" y="156884"/>
                  </a:lnTo>
                  <a:lnTo>
                    <a:pt x="95628" y="166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5622218" y="2192757"/>
              <a:ext cx="10529" cy="210571"/>
            </a:xfrm>
            <a:custGeom>
              <a:avLst/>
              <a:gdLst/>
              <a:ahLst/>
              <a:cxnLst/>
              <a:rect l="0" t="0" r="0" b="0"/>
              <a:pathLst>
                <a:path w="10529" h="210571">
                  <a:moveTo>
                    <a:pt x="0" y="0"/>
                  </a:moveTo>
                  <a:lnTo>
                    <a:pt x="0" y="54145"/>
                  </a:lnTo>
                  <a:lnTo>
                    <a:pt x="5589" y="114680"/>
                  </a:lnTo>
                  <a:lnTo>
                    <a:pt x="9553" y="172218"/>
                  </a:lnTo>
                  <a:lnTo>
                    <a:pt x="10528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5580104" y="2287001"/>
              <a:ext cx="311139" cy="109059"/>
            </a:xfrm>
            <a:custGeom>
              <a:avLst/>
              <a:gdLst/>
              <a:ahLst/>
              <a:cxnLst/>
              <a:rect l="0" t="0" r="0" b="0"/>
              <a:pathLst>
                <a:path w="311139" h="109059">
                  <a:moveTo>
                    <a:pt x="0" y="32098"/>
                  </a:moveTo>
                  <a:lnTo>
                    <a:pt x="58617" y="32098"/>
                  </a:lnTo>
                  <a:lnTo>
                    <a:pt x="112791" y="33268"/>
                  </a:lnTo>
                  <a:lnTo>
                    <a:pt x="165433" y="43551"/>
                  </a:lnTo>
                  <a:lnTo>
                    <a:pt x="176969" y="46752"/>
                  </a:lnTo>
                  <a:lnTo>
                    <a:pt x="185829" y="52396"/>
                  </a:lnTo>
                  <a:lnTo>
                    <a:pt x="226224" y="97080"/>
                  </a:lnTo>
                  <a:lnTo>
                    <a:pt x="244434" y="106992"/>
                  </a:lnTo>
                  <a:lnTo>
                    <a:pt x="264225" y="109058"/>
                  </a:lnTo>
                  <a:lnTo>
                    <a:pt x="274416" y="107971"/>
                  </a:lnTo>
                  <a:lnTo>
                    <a:pt x="291979" y="97405"/>
                  </a:lnTo>
                  <a:lnTo>
                    <a:pt x="299937" y="89674"/>
                  </a:lnTo>
                  <a:lnTo>
                    <a:pt x="308780" y="68606"/>
                  </a:lnTo>
                  <a:lnTo>
                    <a:pt x="311138" y="56437"/>
                  </a:lnTo>
                  <a:lnTo>
                    <a:pt x="307520" y="36676"/>
                  </a:lnTo>
                  <a:lnTo>
                    <a:pt x="296942" y="20095"/>
                  </a:lnTo>
                  <a:lnTo>
                    <a:pt x="280543" y="4926"/>
                  </a:lnTo>
                  <a:lnTo>
                    <a:pt x="270087" y="1115"/>
                  </a:lnTo>
                  <a:lnTo>
                    <a:pt x="245990" y="0"/>
                  </a:lnTo>
                  <a:lnTo>
                    <a:pt x="211706" y="5950"/>
                  </a:lnTo>
                  <a:lnTo>
                    <a:pt x="157927" y="32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8" name="Group 377"/>
          <p:cNvGrpSpPr/>
          <p:nvPr/>
        </p:nvGrpSpPr>
        <p:grpSpPr>
          <a:xfrm>
            <a:off x="4495669" y="3781441"/>
            <a:ext cx="518346" cy="305328"/>
            <a:chOff x="4495669" y="3781441"/>
            <a:chExt cx="518346" cy="305328"/>
          </a:xfrm>
        </p:grpSpPr>
        <p:sp>
          <p:nvSpPr>
            <p:cNvPr id="373" name="Freeform 372"/>
            <p:cNvSpPr/>
            <p:nvPr/>
          </p:nvSpPr>
          <p:spPr>
            <a:xfrm>
              <a:off x="4558840" y="3844613"/>
              <a:ext cx="27566" cy="221099"/>
            </a:xfrm>
            <a:custGeom>
              <a:avLst/>
              <a:gdLst/>
              <a:ahLst/>
              <a:cxnLst/>
              <a:rect l="0" t="0" r="0" b="0"/>
              <a:pathLst>
                <a:path w="27566" h="221099">
                  <a:moveTo>
                    <a:pt x="0" y="0"/>
                  </a:moveTo>
                  <a:lnTo>
                    <a:pt x="14654" y="53027"/>
                  </a:lnTo>
                  <a:lnTo>
                    <a:pt x="27027" y="111643"/>
                  </a:lnTo>
                  <a:lnTo>
                    <a:pt x="27565" y="173308"/>
                  </a:lnTo>
                  <a:lnTo>
                    <a:pt x="21056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4495669" y="3886726"/>
              <a:ext cx="94757" cy="42115"/>
            </a:xfrm>
            <a:custGeom>
              <a:avLst/>
              <a:gdLst/>
              <a:ahLst/>
              <a:cxnLst/>
              <a:rect l="0" t="0" r="0" b="0"/>
              <a:pathLst>
                <a:path w="94757" h="42115">
                  <a:moveTo>
                    <a:pt x="94756" y="0"/>
                  </a:moveTo>
                  <a:lnTo>
                    <a:pt x="40881" y="19129"/>
                  </a:lnTo>
                  <a:lnTo>
                    <a:pt x="0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4632539" y="3781441"/>
              <a:ext cx="168457" cy="257162"/>
            </a:xfrm>
            <a:custGeom>
              <a:avLst/>
              <a:gdLst/>
              <a:ahLst/>
              <a:cxnLst/>
              <a:rect l="0" t="0" r="0" b="0"/>
              <a:pathLst>
                <a:path w="168457" h="257162">
                  <a:moveTo>
                    <a:pt x="0" y="0"/>
                  </a:moveTo>
                  <a:lnTo>
                    <a:pt x="11453" y="57265"/>
                  </a:lnTo>
                  <a:lnTo>
                    <a:pt x="24749" y="118157"/>
                  </a:lnTo>
                  <a:lnTo>
                    <a:pt x="29560" y="172270"/>
                  </a:lnTo>
                  <a:lnTo>
                    <a:pt x="39591" y="228221"/>
                  </a:lnTo>
                  <a:lnTo>
                    <a:pt x="46062" y="251171"/>
                  </a:lnTo>
                  <a:lnTo>
                    <a:pt x="48255" y="254015"/>
                  </a:lnTo>
                  <a:lnTo>
                    <a:pt x="49718" y="251232"/>
                  </a:lnTo>
                  <a:lnTo>
                    <a:pt x="63839" y="190657"/>
                  </a:lnTo>
                  <a:lnTo>
                    <a:pt x="67126" y="179747"/>
                  </a:lnTo>
                  <a:lnTo>
                    <a:pt x="73996" y="172474"/>
                  </a:lnTo>
                  <a:lnTo>
                    <a:pt x="94109" y="164393"/>
                  </a:lnTo>
                  <a:lnTo>
                    <a:pt x="102513" y="165748"/>
                  </a:lnTo>
                  <a:lnTo>
                    <a:pt x="109286" y="170160"/>
                  </a:lnTo>
                  <a:lnTo>
                    <a:pt x="114972" y="176611"/>
                  </a:lnTo>
                  <a:lnTo>
                    <a:pt x="136297" y="238839"/>
                  </a:lnTo>
                  <a:lnTo>
                    <a:pt x="139998" y="250473"/>
                  </a:lnTo>
                  <a:lnTo>
                    <a:pt x="144805" y="255890"/>
                  </a:lnTo>
                  <a:lnTo>
                    <a:pt x="150349" y="257161"/>
                  </a:lnTo>
                  <a:lnTo>
                    <a:pt x="168456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4807987" y="3907784"/>
              <a:ext cx="98294" cy="136871"/>
            </a:xfrm>
            <a:custGeom>
              <a:avLst/>
              <a:gdLst/>
              <a:ahLst/>
              <a:cxnLst/>
              <a:rect l="0" t="0" r="0" b="0"/>
              <a:pathLst>
                <a:path w="98294" h="136871">
                  <a:moveTo>
                    <a:pt x="45650" y="0"/>
                  </a:moveTo>
                  <a:lnTo>
                    <a:pt x="28839" y="19150"/>
                  </a:lnTo>
                  <a:lnTo>
                    <a:pt x="6108" y="65567"/>
                  </a:lnTo>
                  <a:lnTo>
                    <a:pt x="0" y="91142"/>
                  </a:lnTo>
                  <a:lnTo>
                    <a:pt x="1185" y="114207"/>
                  </a:lnTo>
                  <a:lnTo>
                    <a:pt x="4308" y="119421"/>
                  </a:lnTo>
                  <a:lnTo>
                    <a:pt x="8730" y="120558"/>
                  </a:lnTo>
                  <a:lnTo>
                    <a:pt x="14018" y="118976"/>
                  </a:lnTo>
                  <a:lnTo>
                    <a:pt x="23013" y="107860"/>
                  </a:lnTo>
                  <a:lnTo>
                    <a:pt x="53845" y="51944"/>
                  </a:lnTo>
                  <a:lnTo>
                    <a:pt x="59821" y="38293"/>
                  </a:lnTo>
                  <a:lnTo>
                    <a:pt x="59776" y="39567"/>
                  </a:lnTo>
                  <a:lnTo>
                    <a:pt x="58577" y="43925"/>
                  </a:lnTo>
                  <a:lnTo>
                    <a:pt x="67948" y="94186"/>
                  </a:lnTo>
                  <a:lnTo>
                    <a:pt x="75447" y="113220"/>
                  </a:lnTo>
                  <a:lnTo>
                    <a:pt x="98293" y="13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4937866" y="3925761"/>
              <a:ext cx="76149" cy="161008"/>
            </a:xfrm>
            <a:custGeom>
              <a:avLst/>
              <a:gdLst/>
              <a:ahLst/>
              <a:cxnLst/>
              <a:rect l="0" t="0" r="0" b="0"/>
              <a:pathLst>
                <a:path w="76149" h="161008">
                  <a:moveTo>
                    <a:pt x="0" y="3079"/>
                  </a:moveTo>
                  <a:lnTo>
                    <a:pt x="0" y="57224"/>
                  </a:lnTo>
                  <a:lnTo>
                    <a:pt x="0" y="70761"/>
                  </a:lnTo>
                  <a:lnTo>
                    <a:pt x="1169" y="75107"/>
                  </a:lnTo>
                  <a:lnTo>
                    <a:pt x="3119" y="73325"/>
                  </a:lnTo>
                  <a:lnTo>
                    <a:pt x="24450" y="14576"/>
                  </a:lnTo>
                  <a:lnTo>
                    <a:pt x="30338" y="3725"/>
                  </a:lnTo>
                  <a:lnTo>
                    <a:pt x="37773" y="0"/>
                  </a:lnTo>
                  <a:lnTo>
                    <a:pt x="46238" y="1026"/>
                  </a:lnTo>
                  <a:lnTo>
                    <a:pt x="55392" y="5220"/>
                  </a:lnTo>
                  <a:lnTo>
                    <a:pt x="68682" y="25478"/>
                  </a:lnTo>
                  <a:lnTo>
                    <a:pt x="76148" y="51639"/>
                  </a:lnTo>
                  <a:lnTo>
                    <a:pt x="74530" y="103269"/>
                  </a:lnTo>
                  <a:lnTo>
                    <a:pt x="73699" y="1610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4" name="Group 383"/>
          <p:cNvGrpSpPr/>
          <p:nvPr/>
        </p:nvGrpSpPr>
        <p:grpSpPr>
          <a:xfrm>
            <a:off x="3548104" y="4248382"/>
            <a:ext cx="1800374" cy="575382"/>
            <a:chOff x="3548104" y="4248382"/>
            <a:chExt cx="1800374" cy="575382"/>
          </a:xfrm>
        </p:grpSpPr>
        <p:sp>
          <p:nvSpPr>
            <p:cNvPr id="379" name="Freeform 378"/>
            <p:cNvSpPr/>
            <p:nvPr/>
          </p:nvSpPr>
          <p:spPr>
            <a:xfrm>
              <a:off x="3548104" y="4248382"/>
              <a:ext cx="1800374" cy="245817"/>
            </a:xfrm>
            <a:custGeom>
              <a:avLst/>
              <a:gdLst/>
              <a:ahLst/>
              <a:cxnLst/>
              <a:rect l="0" t="0" r="0" b="0"/>
              <a:pathLst>
                <a:path w="1800374" h="245817">
                  <a:moveTo>
                    <a:pt x="0" y="59485"/>
                  </a:moveTo>
                  <a:lnTo>
                    <a:pt x="20243" y="118101"/>
                  </a:lnTo>
                  <a:lnTo>
                    <a:pt x="56117" y="177818"/>
                  </a:lnTo>
                  <a:lnTo>
                    <a:pt x="76413" y="202154"/>
                  </a:lnTo>
                  <a:lnTo>
                    <a:pt x="124452" y="233722"/>
                  </a:lnTo>
                  <a:lnTo>
                    <a:pt x="150068" y="242208"/>
                  </a:lnTo>
                  <a:lnTo>
                    <a:pt x="203952" y="245816"/>
                  </a:lnTo>
                  <a:lnTo>
                    <a:pt x="260861" y="239996"/>
                  </a:lnTo>
                  <a:lnTo>
                    <a:pt x="313311" y="227549"/>
                  </a:lnTo>
                  <a:lnTo>
                    <a:pt x="368162" y="210341"/>
                  </a:lnTo>
                  <a:lnTo>
                    <a:pt x="398814" y="198679"/>
                  </a:lnTo>
                  <a:lnTo>
                    <a:pt x="454862" y="159678"/>
                  </a:lnTo>
                  <a:lnTo>
                    <a:pt x="514560" y="117045"/>
                  </a:lnTo>
                  <a:lnTo>
                    <a:pt x="569885" y="73646"/>
                  </a:lnTo>
                  <a:lnTo>
                    <a:pt x="625390" y="46641"/>
                  </a:lnTo>
                  <a:lnTo>
                    <a:pt x="683520" y="25009"/>
                  </a:lnTo>
                  <a:lnTo>
                    <a:pt x="715691" y="14045"/>
                  </a:lnTo>
                  <a:lnTo>
                    <a:pt x="758628" y="14565"/>
                  </a:lnTo>
                  <a:lnTo>
                    <a:pt x="819912" y="28454"/>
                  </a:lnTo>
                  <a:lnTo>
                    <a:pt x="830878" y="31778"/>
                  </a:lnTo>
                  <a:lnTo>
                    <a:pt x="849300" y="44831"/>
                  </a:lnTo>
                  <a:lnTo>
                    <a:pt x="880191" y="81806"/>
                  </a:lnTo>
                  <a:lnTo>
                    <a:pt x="896146" y="112501"/>
                  </a:lnTo>
                  <a:lnTo>
                    <a:pt x="902757" y="118226"/>
                  </a:lnTo>
                  <a:lnTo>
                    <a:pt x="910674" y="120872"/>
                  </a:lnTo>
                  <a:lnTo>
                    <a:pt x="919461" y="121466"/>
                  </a:lnTo>
                  <a:lnTo>
                    <a:pt x="935464" y="115888"/>
                  </a:lnTo>
                  <a:lnTo>
                    <a:pt x="995142" y="73126"/>
                  </a:lnTo>
                  <a:lnTo>
                    <a:pt x="1056462" y="35089"/>
                  </a:lnTo>
                  <a:lnTo>
                    <a:pt x="1117146" y="8756"/>
                  </a:lnTo>
                  <a:lnTo>
                    <a:pt x="1166527" y="0"/>
                  </a:lnTo>
                  <a:lnTo>
                    <a:pt x="1219974" y="5447"/>
                  </a:lnTo>
                  <a:lnTo>
                    <a:pt x="1271259" y="20908"/>
                  </a:lnTo>
                  <a:lnTo>
                    <a:pt x="1333472" y="60167"/>
                  </a:lnTo>
                  <a:lnTo>
                    <a:pt x="1391564" y="106030"/>
                  </a:lnTo>
                  <a:lnTo>
                    <a:pt x="1433730" y="149235"/>
                  </a:lnTo>
                  <a:lnTo>
                    <a:pt x="1489620" y="183649"/>
                  </a:lnTo>
                  <a:lnTo>
                    <a:pt x="1514082" y="190708"/>
                  </a:lnTo>
                  <a:lnTo>
                    <a:pt x="1563858" y="194682"/>
                  </a:lnTo>
                  <a:lnTo>
                    <a:pt x="1601668" y="193271"/>
                  </a:lnTo>
                  <a:lnTo>
                    <a:pt x="1653500" y="180493"/>
                  </a:lnTo>
                  <a:lnTo>
                    <a:pt x="1706760" y="161983"/>
                  </a:lnTo>
                  <a:lnTo>
                    <a:pt x="1744950" y="139767"/>
                  </a:lnTo>
                  <a:lnTo>
                    <a:pt x="1789262" y="100126"/>
                  </a:lnTo>
                  <a:lnTo>
                    <a:pt x="1800373" y="805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4103299" y="4576816"/>
              <a:ext cx="188993" cy="246948"/>
            </a:xfrm>
            <a:custGeom>
              <a:avLst/>
              <a:gdLst/>
              <a:ahLst/>
              <a:cxnLst/>
              <a:rect l="0" t="0" r="0" b="0"/>
              <a:pathLst>
                <a:path w="188993" h="246948">
                  <a:moveTo>
                    <a:pt x="44929" y="99548"/>
                  </a:moveTo>
                  <a:lnTo>
                    <a:pt x="82407" y="107881"/>
                  </a:lnTo>
                  <a:lnTo>
                    <a:pt x="117255" y="106306"/>
                  </a:lnTo>
                  <a:lnTo>
                    <a:pt x="160471" y="95294"/>
                  </a:lnTo>
                  <a:lnTo>
                    <a:pt x="168751" y="89693"/>
                  </a:lnTo>
                  <a:lnTo>
                    <a:pt x="181069" y="74111"/>
                  </a:lnTo>
                  <a:lnTo>
                    <a:pt x="188992" y="40018"/>
                  </a:lnTo>
                  <a:lnTo>
                    <a:pt x="186595" y="29446"/>
                  </a:lnTo>
                  <a:lnTo>
                    <a:pt x="174572" y="11460"/>
                  </a:lnTo>
                  <a:lnTo>
                    <a:pt x="151291" y="1906"/>
                  </a:lnTo>
                  <a:lnTo>
                    <a:pt x="122617" y="0"/>
                  </a:lnTo>
                  <a:lnTo>
                    <a:pt x="94275" y="6951"/>
                  </a:lnTo>
                  <a:lnTo>
                    <a:pt x="52011" y="29608"/>
                  </a:lnTo>
                  <a:lnTo>
                    <a:pt x="21031" y="64137"/>
                  </a:lnTo>
                  <a:lnTo>
                    <a:pt x="2623" y="98415"/>
                  </a:lnTo>
                  <a:lnTo>
                    <a:pt x="0" y="126340"/>
                  </a:lnTo>
                  <a:lnTo>
                    <a:pt x="3904" y="155909"/>
                  </a:lnTo>
                  <a:lnTo>
                    <a:pt x="19256" y="191117"/>
                  </a:lnTo>
                  <a:lnTo>
                    <a:pt x="39792" y="216886"/>
                  </a:lnTo>
                  <a:lnTo>
                    <a:pt x="57854" y="232027"/>
                  </a:lnTo>
                  <a:lnTo>
                    <a:pt x="77579" y="240316"/>
                  </a:lnTo>
                  <a:lnTo>
                    <a:pt x="108100" y="2469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4372193" y="4577767"/>
              <a:ext cx="129543" cy="221425"/>
            </a:xfrm>
            <a:custGeom>
              <a:avLst/>
              <a:gdLst/>
              <a:ahLst/>
              <a:cxnLst/>
              <a:rect l="0" t="0" r="0" b="0"/>
              <a:pathLst>
                <a:path w="129543" h="221425">
                  <a:moveTo>
                    <a:pt x="123476" y="3840"/>
                  </a:moveTo>
                  <a:lnTo>
                    <a:pt x="129542" y="22038"/>
                  </a:lnTo>
                  <a:lnTo>
                    <a:pt x="126951" y="14267"/>
                  </a:lnTo>
                  <a:lnTo>
                    <a:pt x="115662" y="5355"/>
                  </a:lnTo>
                  <a:lnTo>
                    <a:pt x="107738" y="1341"/>
                  </a:lnTo>
                  <a:lnTo>
                    <a:pt x="89575" y="0"/>
                  </a:lnTo>
                  <a:lnTo>
                    <a:pt x="69804" y="4473"/>
                  </a:lnTo>
                  <a:lnTo>
                    <a:pt x="49319" y="14260"/>
                  </a:lnTo>
                  <a:lnTo>
                    <a:pt x="23644" y="38513"/>
                  </a:lnTo>
                  <a:lnTo>
                    <a:pt x="6808" y="67926"/>
                  </a:lnTo>
                  <a:lnTo>
                    <a:pt x="0" y="110046"/>
                  </a:lnTo>
                  <a:lnTo>
                    <a:pt x="3572" y="153982"/>
                  </a:lnTo>
                  <a:lnTo>
                    <a:pt x="17629" y="191046"/>
                  </a:lnTo>
                  <a:lnTo>
                    <a:pt x="33149" y="207146"/>
                  </a:lnTo>
                  <a:lnTo>
                    <a:pt x="42201" y="213077"/>
                  </a:lnTo>
                  <a:lnTo>
                    <a:pt x="77297" y="221424"/>
                  </a:lnTo>
                  <a:lnTo>
                    <a:pt x="94373" y="220257"/>
                  </a:lnTo>
                  <a:lnTo>
                    <a:pt x="112947" y="2144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4527254" y="4607045"/>
              <a:ext cx="186100" cy="166204"/>
            </a:xfrm>
            <a:custGeom>
              <a:avLst/>
              <a:gdLst/>
              <a:ahLst/>
              <a:cxnLst/>
              <a:rect l="0" t="0" r="0" b="0"/>
              <a:pathLst>
                <a:path w="186100" h="166204">
                  <a:moveTo>
                    <a:pt x="63171" y="48262"/>
                  </a:moveTo>
                  <a:lnTo>
                    <a:pt x="55935" y="75818"/>
                  </a:lnTo>
                  <a:lnTo>
                    <a:pt x="55958" y="116608"/>
                  </a:lnTo>
                  <a:lnTo>
                    <a:pt x="64254" y="140639"/>
                  </a:lnTo>
                  <a:lnTo>
                    <a:pt x="78860" y="156779"/>
                  </a:lnTo>
                  <a:lnTo>
                    <a:pt x="87669" y="162720"/>
                  </a:lnTo>
                  <a:lnTo>
                    <a:pt x="109934" y="166203"/>
                  </a:lnTo>
                  <a:lnTo>
                    <a:pt x="156766" y="158906"/>
                  </a:lnTo>
                  <a:lnTo>
                    <a:pt x="165342" y="152440"/>
                  </a:lnTo>
                  <a:lnTo>
                    <a:pt x="177991" y="132778"/>
                  </a:lnTo>
                  <a:lnTo>
                    <a:pt x="186099" y="95400"/>
                  </a:lnTo>
                  <a:lnTo>
                    <a:pt x="182912" y="60279"/>
                  </a:lnTo>
                  <a:lnTo>
                    <a:pt x="174491" y="41515"/>
                  </a:lnTo>
                  <a:lnTo>
                    <a:pt x="168970" y="33235"/>
                  </a:lnTo>
                  <a:lnTo>
                    <a:pt x="138842" y="10405"/>
                  </a:lnTo>
                  <a:lnTo>
                    <a:pt x="100280" y="0"/>
                  </a:lnTo>
                  <a:lnTo>
                    <a:pt x="46498" y="4891"/>
                  </a:lnTo>
                  <a:lnTo>
                    <a:pt x="0" y="166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4843109" y="476059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7" name="Group 386"/>
          <p:cNvGrpSpPr/>
          <p:nvPr/>
        </p:nvGrpSpPr>
        <p:grpSpPr>
          <a:xfrm>
            <a:off x="6363676" y="3560343"/>
            <a:ext cx="219014" cy="273742"/>
            <a:chOff x="6363676" y="3560343"/>
            <a:chExt cx="219014" cy="273742"/>
          </a:xfrm>
        </p:grpSpPr>
        <p:sp>
          <p:nvSpPr>
            <p:cNvPr id="385" name="Freeform 384"/>
            <p:cNvSpPr/>
            <p:nvPr/>
          </p:nvSpPr>
          <p:spPr>
            <a:xfrm>
              <a:off x="6363676" y="3602457"/>
              <a:ext cx="16595" cy="210571"/>
            </a:xfrm>
            <a:custGeom>
              <a:avLst/>
              <a:gdLst/>
              <a:ahLst/>
              <a:cxnLst/>
              <a:rect l="0" t="0" r="0" b="0"/>
              <a:pathLst>
                <a:path w="16595" h="210571">
                  <a:moveTo>
                    <a:pt x="6065" y="0"/>
                  </a:moveTo>
                  <a:lnTo>
                    <a:pt x="2946" y="54145"/>
                  </a:lnTo>
                  <a:lnTo>
                    <a:pt x="0" y="82556"/>
                  </a:lnTo>
                  <a:lnTo>
                    <a:pt x="3748" y="131436"/>
                  </a:lnTo>
                  <a:lnTo>
                    <a:pt x="8727" y="187876"/>
                  </a:lnTo>
                  <a:lnTo>
                    <a:pt x="16594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6485555" y="3560343"/>
              <a:ext cx="97135" cy="273742"/>
            </a:xfrm>
            <a:custGeom>
              <a:avLst/>
              <a:gdLst/>
              <a:ahLst/>
              <a:cxnLst/>
              <a:rect l="0" t="0" r="0" b="0"/>
              <a:pathLst>
                <a:path w="97135" h="273742">
                  <a:moveTo>
                    <a:pt x="0" y="0"/>
                  </a:moveTo>
                  <a:lnTo>
                    <a:pt x="19150" y="16811"/>
                  </a:lnTo>
                  <a:lnTo>
                    <a:pt x="73218" y="55087"/>
                  </a:lnTo>
                  <a:lnTo>
                    <a:pt x="88303" y="77905"/>
                  </a:lnTo>
                  <a:lnTo>
                    <a:pt x="93964" y="90542"/>
                  </a:lnTo>
                  <a:lnTo>
                    <a:pt x="97134" y="117060"/>
                  </a:lnTo>
                  <a:lnTo>
                    <a:pt x="93473" y="144444"/>
                  </a:lnTo>
                  <a:lnTo>
                    <a:pt x="78258" y="183828"/>
                  </a:lnTo>
                  <a:lnTo>
                    <a:pt x="38389" y="241565"/>
                  </a:lnTo>
                  <a:lnTo>
                    <a:pt x="10528" y="273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6253928" y="4402623"/>
            <a:ext cx="298751" cy="368498"/>
            <a:chOff x="6253928" y="4402623"/>
            <a:chExt cx="298751" cy="368498"/>
          </a:xfrm>
        </p:grpSpPr>
        <p:sp>
          <p:nvSpPr>
            <p:cNvPr id="388" name="Freeform 387"/>
            <p:cNvSpPr/>
            <p:nvPr/>
          </p:nvSpPr>
          <p:spPr>
            <a:xfrm>
              <a:off x="6253928" y="4520767"/>
              <a:ext cx="157928" cy="176838"/>
            </a:xfrm>
            <a:custGeom>
              <a:avLst/>
              <a:gdLst/>
              <a:ahLst/>
              <a:cxnLst/>
              <a:rect l="0" t="0" r="0" b="0"/>
              <a:pathLst>
                <a:path w="157928" h="176838">
                  <a:moveTo>
                    <a:pt x="0" y="29255"/>
                  </a:moveTo>
                  <a:lnTo>
                    <a:pt x="43962" y="5536"/>
                  </a:lnTo>
                  <a:lnTo>
                    <a:pt x="79836" y="0"/>
                  </a:lnTo>
                  <a:lnTo>
                    <a:pt x="100214" y="4945"/>
                  </a:lnTo>
                  <a:lnTo>
                    <a:pt x="108923" y="9539"/>
                  </a:lnTo>
                  <a:lnTo>
                    <a:pt x="113560" y="17280"/>
                  </a:lnTo>
                  <a:lnTo>
                    <a:pt x="115591" y="38361"/>
                  </a:lnTo>
                  <a:lnTo>
                    <a:pt x="106355" y="63328"/>
                  </a:lnTo>
                  <a:lnTo>
                    <a:pt x="67991" y="122953"/>
                  </a:lnTo>
                  <a:lnTo>
                    <a:pt x="16983" y="170925"/>
                  </a:lnTo>
                  <a:lnTo>
                    <a:pt x="16001" y="175174"/>
                  </a:lnTo>
                  <a:lnTo>
                    <a:pt x="20025" y="176837"/>
                  </a:lnTo>
                  <a:lnTo>
                    <a:pt x="44927" y="173589"/>
                  </a:lnTo>
                  <a:lnTo>
                    <a:pt x="95962" y="167600"/>
                  </a:lnTo>
                  <a:lnTo>
                    <a:pt x="157927" y="1555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6401327" y="4402623"/>
              <a:ext cx="151352" cy="368498"/>
            </a:xfrm>
            <a:custGeom>
              <a:avLst/>
              <a:gdLst/>
              <a:ahLst/>
              <a:cxnLst/>
              <a:rect l="0" t="0" r="0" b="0"/>
              <a:pathLst>
                <a:path w="151352" h="368498">
                  <a:moveTo>
                    <a:pt x="21057" y="0"/>
                  </a:moveTo>
                  <a:lnTo>
                    <a:pt x="81930" y="60873"/>
                  </a:lnTo>
                  <a:lnTo>
                    <a:pt x="117439" y="107561"/>
                  </a:lnTo>
                  <a:lnTo>
                    <a:pt x="141437" y="165872"/>
                  </a:lnTo>
                  <a:lnTo>
                    <a:pt x="151351" y="214223"/>
                  </a:lnTo>
                  <a:lnTo>
                    <a:pt x="149935" y="244169"/>
                  </a:lnTo>
                  <a:lnTo>
                    <a:pt x="142287" y="266837"/>
                  </a:lnTo>
                  <a:lnTo>
                    <a:pt x="112724" y="311631"/>
                  </a:lnTo>
                  <a:lnTo>
                    <a:pt x="77723" y="340599"/>
                  </a:lnTo>
                  <a:lnTo>
                    <a:pt x="19492" y="364015"/>
                  </a:lnTo>
                  <a:lnTo>
                    <a:pt x="0" y="3684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6475026" y="5086975"/>
            <a:ext cx="884395" cy="52644"/>
            <a:chOff x="6475026" y="5086975"/>
            <a:chExt cx="884395" cy="52644"/>
          </a:xfrm>
        </p:grpSpPr>
        <p:sp>
          <p:nvSpPr>
            <p:cNvPr id="391" name="Freeform 390"/>
            <p:cNvSpPr/>
            <p:nvPr/>
          </p:nvSpPr>
          <p:spPr>
            <a:xfrm>
              <a:off x="6475026" y="5086975"/>
              <a:ext cx="863338" cy="21058"/>
            </a:xfrm>
            <a:custGeom>
              <a:avLst/>
              <a:gdLst/>
              <a:ahLst/>
              <a:cxnLst/>
              <a:rect l="0" t="0" r="0" b="0"/>
              <a:pathLst>
                <a:path w="863338" h="21058">
                  <a:moveTo>
                    <a:pt x="0" y="21057"/>
                  </a:moveTo>
                  <a:lnTo>
                    <a:pt x="58617" y="21057"/>
                  </a:lnTo>
                  <a:lnTo>
                    <a:pt x="104586" y="21057"/>
                  </a:lnTo>
                  <a:lnTo>
                    <a:pt x="160839" y="21057"/>
                  </a:lnTo>
                  <a:lnTo>
                    <a:pt x="221961" y="21057"/>
                  </a:lnTo>
                  <a:lnTo>
                    <a:pt x="273347" y="21057"/>
                  </a:lnTo>
                  <a:lnTo>
                    <a:pt x="332631" y="19888"/>
                  </a:lnTo>
                  <a:lnTo>
                    <a:pt x="392521" y="12724"/>
                  </a:lnTo>
                  <a:lnTo>
                    <a:pt x="454742" y="10962"/>
                  </a:lnTo>
                  <a:lnTo>
                    <a:pt x="513262" y="3379"/>
                  </a:lnTo>
                  <a:lnTo>
                    <a:pt x="561649" y="1001"/>
                  </a:lnTo>
                  <a:lnTo>
                    <a:pt x="620513" y="198"/>
                  </a:lnTo>
                  <a:lnTo>
                    <a:pt x="677202" y="39"/>
                  </a:lnTo>
                  <a:lnTo>
                    <a:pt x="735799" y="8"/>
                  </a:lnTo>
                  <a:lnTo>
                    <a:pt x="790063" y="2"/>
                  </a:lnTo>
                  <a:lnTo>
                    <a:pt x="842147" y="1"/>
                  </a:lnTo>
                  <a:lnTo>
                    <a:pt x="86333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6601368" y="5118562"/>
              <a:ext cx="758053" cy="21057"/>
            </a:xfrm>
            <a:custGeom>
              <a:avLst/>
              <a:gdLst/>
              <a:ahLst/>
              <a:cxnLst/>
              <a:rect l="0" t="0" r="0" b="0"/>
              <a:pathLst>
                <a:path w="758053" h="21057">
                  <a:moveTo>
                    <a:pt x="0" y="21056"/>
                  </a:moveTo>
                  <a:lnTo>
                    <a:pt x="57265" y="21056"/>
                  </a:lnTo>
                  <a:lnTo>
                    <a:pt x="112894" y="21056"/>
                  </a:lnTo>
                  <a:lnTo>
                    <a:pt x="168761" y="17936"/>
                  </a:lnTo>
                  <a:lnTo>
                    <a:pt x="230258" y="11991"/>
                  </a:lnTo>
                  <a:lnTo>
                    <a:pt x="290325" y="9646"/>
                  </a:lnTo>
                  <a:lnTo>
                    <a:pt x="350370" y="2251"/>
                  </a:lnTo>
                  <a:lnTo>
                    <a:pt x="400951" y="666"/>
                  </a:lnTo>
                  <a:lnTo>
                    <a:pt x="452983" y="197"/>
                  </a:lnTo>
                  <a:lnTo>
                    <a:pt x="502325" y="57"/>
                  </a:lnTo>
                  <a:lnTo>
                    <a:pt x="560919" y="10"/>
                  </a:lnTo>
                  <a:lnTo>
                    <a:pt x="619893" y="1"/>
                  </a:lnTo>
                  <a:lnTo>
                    <a:pt x="674222" y="0"/>
                  </a:lnTo>
                  <a:lnTo>
                    <a:pt x="729448" y="3118"/>
                  </a:lnTo>
                  <a:lnTo>
                    <a:pt x="758052" y="105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6" name="Group 395"/>
          <p:cNvGrpSpPr/>
          <p:nvPr/>
        </p:nvGrpSpPr>
        <p:grpSpPr>
          <a:xfrm>
            <a:off x="7612104" y="4918519"/>
            <a:ext cx="233737" cy="400084"/>
            <a:chOff x="7612104" y="4918519"/>
            <a:chExt cx="233737" cy="400084"/>
          </a:xfrm>
        </p:grpSpPr>
        <p:sp>
          <p:nvSpPr>
            <p:cNvPr id="394" name="Freeform 393"/>
            <p:cNvSpPr/>
            <p:nvPr/>
          </p:nvSpPr>
          <p:spPr>
            <a:xfrm>
              <a:off x="7612104" y="5017070"/>
              <a:ext cx="147854" cy="217305"/>
            </a:xfrm>
            <a:custGeom>
              <a:avLst/>
              <a:gdLst/>
              <a:ahLst/>
              <a:cxnLst/>
              <a:rect l="0" t="0" r="0" b="0"/>
              <a:pathLst>
                <a:path w="147854" h="217305">
                  <a:moveTo>
                    <a:pt x="0" y="38320"/>
                  </a:moveTo>
                  <a:lnTo>
                    <a:pt x="43963" y="9011"/>
                  </a:lnTo>
                  <a:lnTo>
                    <a:pt x="85425" y="0"/>
                  </a:lnTo>
                  <a:lnTo>
                    <a:pt x="96725" y="3415"/>
                  </a:lnTo>
                  <a:lnTo>
                    <a:pt x="105427" y="10370"/>
                  </a:lnTo>
                  <a:lnTo>
                    <a:pt x="112399" y="19687"/>
                  </a:lnTo>
                  <a:lnTo>
                    <a:pt x="114707" y="30577"/>
                  </a:lnTo>
                  <a:lnTo>
                    <a:pt x="111032" y="55156"/>
                  </a:lnTo>
                  <a:lnTo>
                    <a:pt x="105607" y="64752"/>
                  </a:lnTo>
                  <a:lnTo>
                    <a:pt x="88223" y="81506"/>
                  </a:lnTo>
                  <a:lnTo>
                    <a:pt x="90401" y="82319"/>
                  </a:lnTo>
                  <a:lnTo>
                    <a:pt x="95363" y="81690"/>
                  </a:lnTo>
                  <a:lnTo>
                    <a:pt x="119112" y="86395"/>
                  </a:lnTo>
                  <a:lnTo>
                    <a:pt x="142787" y="100787"/>
                  </a:lnTo>
                  <a:lnTo>
                    <a:pt x="146664" y="110381"/>
                  </a:lnTo>
                  <a:lnTo>
                    <a:pt x="147853" y="136637"/>
                  </a:lnTo>
                  <a:lnTo>
                    <a:pt x="138242" y="161565"/>
                  </a:lnTo>
                  <a:lnTo>
                    <a:pt x="113100" y="192210"/>
                  </a:lnTo>
                  <a:lnTo>
                    <a:pt x="103476" y="200575"/>
                  </a:lnTo>
                  <a:lnTo>
                    <a:pt x="80304" y="209869"/>
                  </a:lnTo>
                  <a:lnTo>
                    <a:pt x="31585" y="2173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7685804" y="4918519"/>
              <a:ext cx="160037" cy="400084"/>
            </a:xfrm>
            <a:custGeom>
              <a:avLst/>
              <a:gdLst/>
              <a:ahLst/>
              <a:cxnLst/>
              <a:rect l="0" t="0" r="0" b="0"/>
              <a:pathLst>
                <a:path w="160037" h="400084">
                  <a:moveTo>
                    <a:pt x="73699" y="0"/>
                  </a:moveTo>
                  <a:lnTo>
                    <a:pt x="117662" y="20243"/>
                  </a:lnTo>
                  <a:lnTo>
                    <a:pt x="142357" y="50582"/>
                  </a:lnTo>
                  <a:lnTo>
                    <a:pt x="158902" y="94796"/>
                  </a:lnTo>
                  <a:lnTo>
                    <a:pt x="160036" y="144941"/>
                  </a:lnTo>
                  <a:lnTo>
                    <a:pt x="152962" y="196844"/>
                  </a:lnTo>
                  <a:lnTo>
                    <a:pt x="131686" y="258378"/>
                  </a:lnTo>
                  <a:lnTo>
                    <a:pt x="104954" y="312474"/>
                  </a:lnTo>
                  <a:lnTo>
                    <a:pt x="89929" y="334239"/>
                  </a:lnTo>
                  <a:lnTo>
                    <a:pt x="32331" y="380823"/>
                  </a:lnTo>
                  <a:lnTo>
                    <a:pt x="0" y="4000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0" name="Group 399"/>
          <p:cNvGrpSpPr/>
          <p:nvPr/>
        </p:nvGrpSpPr>
        <p:grpSpPr>
          <a:xfrm>
            <a:off x="3900877" y="5013276"/>
            <a:ext cx="879062" cy="1663504"/>
            <a:chOff x="3900877" y="5013276"/>
            <a:chExt cx="879062" cy="1663504"/>
          </a:xfrm>
        </p:grpSpPr>
        <p:sp>
          <p:nvSpPr>
            <p:cNvPr id="397" name="Freeform 396"/>
            <p:cNvSpPr/>
            <p:nvPr/>
          </p:nvSpPr>
          <p:spPr>
            <a:xfrm>
              <a:off x="4727296" y="5013276"/>
              <a:ext cx="52643" cy="21058"/>
            </a:xfrm>
            <a:custGeom>
              <a:avLst/>
              <a:gdLst/>
              <a:ahLst/>
              <a:cxnLst/>
              <a:rect l="0" t="0" r="0" b="0"/>
              <a:pathLst>
                <a:path w="52643" h="21058">
                  <a:moveTo>
                    <a:pt x="52642" y="21057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reeform 397"/>
            <p:cNvSpPr/>
            <p:nvPr/>
          </p:nvSpPr>
          <p:spPr>
            <a:xfrm>
              <a:off x="4264042" y="5034333"/>
              <a:ext cx="189514" cy="31586"/>
            </a:xfrm>
            <a:custGeom>
              <a:avLst/>
              <a:gdLst/>
              <a:ahLst/>
              <a:cxnLst/>
              <a:rect l="0" t="0" r="0" b="0"/>
              <a:pathLst>
                <a:path w="189514" h="31586">
                  <a:moveTo>
                    <a:pt x="189513" y="0"/>
                  </a:moveTo>
                  <a:lnTo>
                    <a:pt x="130896" y="5589"/>
                  </a:lnTo>
                  <a:lnTo>
                    <a:pt x="68060" y="21331"/>
                  </a:lnTo>
                  <a:lnTo>
                    <a:pt x="28744" y="28547"/>
                  </a:lnTo>
                  <a:lnTo>
                    <a:pt x="0" y="315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/>
          </p:nvSpPr>
          <p:spPr>
            <a:xfrm>
              <a:off x="3900877" y="5139618"/>
              <a:ext cx="647435" cy="1537162"/>
            </a:xfrm>
            <a:custGeom>
              <a:avLst/>
              <a:gdLst/>
              <a:ahLst/>
              <a:cxnLst/>
              <a:rect l="0" t="0" r="0" b="0"/>
              <a:pathLst>
                <a:path w="647435" h="1537162">
                  <a:moveTo>
                    <a:pt x="173652" y="0"/>
                  </a:moveTo>
                  <a:lnTo>
                    <a:pt x="112541" y="25194"/>
                  </a:lnTo>
                  <a:lnTo>
                    <a:pt x="80676" y="40090"/>
                  </a:lnTo>
                  <a:lnTo>
                    <a:pt x="55896" y="66860"/>
                  </a:lnTo>
                  <a:lnTo>
                    <a:pt x="40987" y="90937"/>
                  </a:lnTo>
                  <a:lnTo>
                    <a:pt x="30619" y="136388"/>
                  </a:lnTo>
                  <a:lnTo>
                    <a:pt x="27546" y="192489"/>
                  </a:lnTo>
                  <a:lnTo>
                    <a:pt x="26636" y="242387"/>
                  </a:lnTo>
                  <a:lnTo>
                    <a:pt x="26329" y="301169"/>
                  </a:lnTo>
                  <a:lnTo>
                    <a:pt x="26268" y="360960"/>
                  </a:lnTo>
                  <a:lnTo>
                    <a:pt x="26257" y="414617"/>
                  </a:lnTo>
                  <a:lnTo>
                    <a:pt x="26254" y="471849"/>
                  </a:lnTo>
                  <a:lnTo>
                    <a:pt x="23133" y="532091"/>
                  </a:lnTo>
                  <a:lnTo>
                    <a:pt x="19017" y="576906"/>
                  </a:lnTo>
                  <a:lnTo>
                    <a:pt x="17188" y="620221"/>
                  </a:lnTo>
                  <a:lnTo>
                    <a:pt x="16375" y="662868"/>
                  </a:lnTo>
                  <a:lnTo>
                    <a:pt x="12797" y="726340"/>
                  </a:lnTo>
                  <a:lnTo>
                    <a:pt x="7448" y="789600"/>
                  </a:lnTo>
                  <a:lnTo>
                    <a:pt x="5863" y="852797"/>
                  </a:lnTo>
                  <a:lnTo>
                    <a:pt x="5393" y="915976"/>
                  </a:lnTo>
                  <a:lnTo>
                    <a:pt x="2135" y="979149"/>
                  </a:lnTo>
                  <a:lnTo>
                    <a:pt x="0" y="1039201"/>
                  </a:lnTo>
                  <a:lnTo>
                    <a:pt x="3656" y="1097159"/>
                  </a:lnTo>
                  <a:lnTo>
                    <a:pt x="4740" y="1155666"/>
                  </a:lnTo>
                  <a:lnTo>
                    <a:pt x="5061" y="1206926"/>
                  </a:lnTo>
                  <a:lnTo>
                    <a:pt x="8275" y="1254869"/>
                  </a:lnTo>
                  <a:lnTo>
                    <a:pt x="16637" y="1312359"/>
                  </a:lnTo>
                  <a:lnTo>
                    <a:pt x="29643" y="1375016"/>
                  </a:lnTo>
                  <a:lnTo>
                    <a:pt x="54998" y="1437412"/>
                  </a:lnTo>
                  <a:lnTo>
                    <a:pt x="81173" y="1466921"/>
                  </a:lnTo>
                  <a:lnTo>
                    <a:pt x="116745" y="1484893"/>
                  </a:lnTo>
                  <a:lnTo>
                    <a:pt x="168099" y="1492038"/>
                  </a:lnTo>
                  <a:lnTo>
                    <a:pt x="227768" y="1494155"/>
                  </a:lnTo>
                  <a:lnTo>
                    <a:pt x="278723" y="1489193"/>
                  </a:lnTo>
                  <a:lnTo>
                    <a:pt x="337863" y="1492677"/>
                  </a:lnTo>
                  <a:lnTo>
                    <a:pt x="384004" y="1495514"/>
                  </a:lnTo>
                  <a:lnTo>
                    <a:pt x="443299" y="1503244"/>
                  </a:lnTo>
                  <a:lnTo>
                    <a:pt x="489853" y="1512943"/>
                  </a:lnTo>
                  <a:lnTo>
                    <a:pt x="548751" y="1523226"/>
                  </a:lnTo>
                  <a:lnTo>
                    <a:pt x="605584" y="1534061"/>
                  </a:lnTo>
                  <a:lnTo>
                    <a:pt x="647434" y="15371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1" name="Freeform 400"/>
          <p:cNvSpPr/>
          <p:nvPr/>
        </p:nvSpPr>
        <p:spPr>
          <a:xfrm>
            <a:off x="7580519" y="5350188"/>
            <a:ext cx="652626" cy="1147607"/>
          </a:xfrm>
          <a:custGeom>
            <a:avLst/>
            <a:gdLst/>
            <a:ahLst/>
            <a:cxnLst/>
            <a:rect l="0" t="0" r="0" b="0"/>
            <a:pathLst>
              <a:path w="652626" h="1147607">
                <a:moveTo>
                  <a:pt x="0" y="0"/>
                </a:moveTo>
                <a:lnTo>
                  <a:pt x="58616" y="9065"/>
                </a:lnTo>
                <a:lnTo>
                  <a:pt x="116300" y="10239"/>
                </a:lnTo>
                <a:lnTo>
                  <a:pt x="175099" y="11612"/>
                </a:lnTo>
                <a:lnTo>
                  <a:pt x="231899" y="18844"/>
                </a:lnTo>
                <a:lnTo>
                  <a:pt x="282244" y="26209"/>
                </a:lnTo>
                <a:lnTo>
                  <a:pt x="341624" y="41269"/>
                </a:lnTo>
                <a:lnTo>
                  <a:pt x="396507" y="75612"/>
                </a:lnTo>
                <a:lnTo>
                  <a:pt x="458918" y="132856"/>
                </a:lnTo>
                <a:lnTo>
                  <a:pt x="494731" y="191295"/>
                </a:lnTo>
                <a:lnTo>
                  <a:pt x="521514" y="251532"/>
                </a:lnTo>
                <a:lnTo>
                  <a:pt x="540278" y="305175"/>
                </a:lnTo>
                <a:lnTo>
                  <a:pt x="557986" y="366282"/>
                </a:lnTo>
                <a:lnTo>
                  <a:pt x="575554" y="429254"/>
                </a:lnTo>
                <a:lnTo>
                  <a:pt x="589595" y="481407"/>
                </a:lnTo>
                <a:lnTo>
                  <a:pt x="598044" y="531440"/>
                </a:lnTo>
                <a:lnTo>
                  <a:pt x="608118" y="593619"/>
                </a:lnTo>
                <a:lnTo>
                  <a:pt x="618254" y="652175"/>
                </a:lnTo>
                <a:lnTo>
                  <a:pt x="626192" y="714391"/>
                </a:lnTo>
                <a:lnTo>
                  <a:pt x="631789" y="774600"/>
                </a:lnTo>
                <a:lnTo>
                  <a:pt x="639827" y="834673"/>
                </a:lnTo>
                <a:lnTo>
                  <a:pt x="647351" y="896929"/>
                </a:lnTo>
                <a:lnTo>
                  <a:pt x="651161" y="956868"/>
                </a:lnTo>
                <a:lnTo>
                  <a:pt x="652290" y="1015311"/>
                </a:lnTo>
                <a:lnTo>
                  <a:pt x="652625" y="1069673"/>
                </a:lnTo>
                <a:lnTo>
                  <a:pt x="647993" y="1082782"/>
                </a:lnTo>
                <a:lnTo>
                  <a:pt x="640225" y="1092692"/>
                </a:lnTo>
                <a:lnTo>
                  <a:pt x="630367" y="1100468"/>
                </a:lnTo>
                <a:lnTo>
                  <a:pt x="620287" y="1104482"/>
                </a:lnTo>
                <a:lnTo>
                  <a:pt x="557242" y="1105590"/>
                </a:lnTo>
                <a:lnTo>
                  <a:pt x="503785" y="1112747"/>
                </a:lnTo>
                <a:lnTo>
                  <a:pt x="451476" y="1116220"/>
                </a:lnTo>
                <a:lnTo>
                  <a:pt x="402962" y="1122969"/>
                </a:lnTo>
                <a:lnTo>
                  <a:pt x="347513" y="1126658"/>
                </a:lnTo>
                <a:lnTo>
                  <a:pt x="298068" y="1133470"/>
                </a:lnTo>
                <a:lnTo>
                  <a:pt x="241174" y="1137179"/>
                </a:lnTo>
                <a:lnTo>
                  <a:pt x="187922" y="1143996"/>
                </a:lnTo>
                <a:lnTo>
                  <a:pt x="136773" y="1146893"/>
                </a:lnTo>
                <a:lnTo>
                  <a:pt x="115813" y="11476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9" name="Group 408"/>
          <p:cNvGrpSpPr/>
          <p:nvPr/>
        </p:nvGrpSpPr>
        <p:grpSpPr>
          <a:xfrm>
            <a:off x="5653803" y="6539908"/>
            <a:ext cx="747525" cy="245363"/>
            <a:chOff x="5653803" y="6539908"/>
            <a:chExt cx="747525" cy="245363"/>
          </a:xfrm>
        </p:grpSpPr>
        <p:sp>
          <p:nvSpPr>
            <p:cNvPr id="402" name="Freeform 401"/>
            <p:cNvSpPr/>
            <p:nvPr/>
          </p:nvSpPr>
          <p:spPr>
            <a:xfrm>
              <a:off x="5653803" y="6550437"/>
              <a:ext cx="21058" cy="1"/>
            </a:xfrm>
            <a:custGeom>
              <a:avLst/>
              <a:gdLst/>
              <a:ahLst/>
              <a:cxnLst/>
              <a:rect l="0" t="0" r="0" b="0"/>
              <a:pathLst>
                <a:path w="21058" h="1">
                  <a:moveTo>
                    <a:pt x="21057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/>
          </p:nvSpPr>
          <p:spPr>
            <a:xfrm>
              <a:off x="5706446" y="6691334"/>
              <a:ext cx="145692" cy="93937"/>
            </a:xfrm>
            <a:custGeom>
              <a:avLst/>
              <a:gdLst/>
              <a:ahLst/>
              <a:cxnLst/>
              <a:rect l="0" t="0" r="0" b="0"/>
              <a:pathLst>
                <a:path w="145692" h="93937">
                  <a:moveTo>
                    <a:pt x="0" y="69672"/>
                  </a:moveTo>
                  <a:lnTo>
                    <a:pt x="0" y="93936"/>
                  </a:lnTo>
                  <a:lnTo>
                    <a:pt x="0" y="83575"/>
                  </a:lnTo>
                  <a:lnTo>
                    <a:pt x="11178" y="57024"/>
                  </a:lnTo>
                  <a:lnTo>
                    <a:pt x="34897" y="32519"/>
                  </a:lnTo>
                  <a:lnTo>
                    <a:pt x="64152" y="10441"/>
                  </a:lnTo>
                  <a:lnTo>
                    <a:pt x="87784" y="2403"/>
                  </a:lnTo>
                  <a:lnTo>
                    <a:pt x="112714" y="0"/>
                  </a:lnTo>
                  <a:lnTo>
                    <a:pt x="135493" y="2832"/>
                  </a:lnTo>
                  <a:lnTo>
                    <a:pt x="141801" y="8735"/>
                  </a:lnTo>
                  <a:lnTo>
                    <a:pt x="144836" y="17349"/>
                  </a:lnTo>
                  <a:lnTo>
                    <a:pt x="145691" y="27771"/>
                  </a:lnTo>
                  <a:lnTo>
                    <a:pt x="142750" y="37059"/>
                  </a:lnTo>
                  <a:lnTo>
                    <a:pt x="130125" y="53618"/>
                  </a:lnTo>
                  <a:lnTo>
                    <a:pt x="121845" y="57799"/>
                  </a:lnTo>
                  <a:lnTo>
                    <a:pt x="61929" y="59198"/>
                  </a:lnTo>
                  <a:lnTo>
                    <a:pt x="41952" y="56049"/>
                  </a:lnTo>
                  <a:lnTo>
                    <a:pt x="21057" y="486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5864373" y="6630711"/>
              <a:ext cx="135689" cy="114829"/>
            </a:xfrm>
            <a:custGeom>
              <a:avLst/>
              <a:gdLst/>
              <a:ahLst/>
              <a:cxnLst/>
              <a:rect l="0" t="0" r="0" b="0"/>
              <a:pathLst>
                <a:path w="135689" h="114829">
                  <a:moveTo>
                    <a:pt x="52643" y="109239"/>
                  </a:moveTo>
                  <a:lnTo>
                    <a:pt x="69410" y="114828"/>
                  </a:lnTo>
                  <a:lnTo>
                    <a:pt x="76689" y="114135"/>
                  </a:lnTo>
                  <a:lnTo>
                    <a:pt x="91016" y="107125"/>
                  </a:lnTo>
                  <a:lnTo>
                    <a:pt x="112235" y="84436"/>
                  </a:lnTo>
                  <a:lnTo>
                    <a:pt x="133341" y="49897"/>
                  </a:lnTo>
                  <a:lnTo>
                    <a:pt x="135688" y="38091"/>
                  </a:lnTo>
                  <a:lnTo>
                    <a:pt x="132056" y="15617"/>
                  </a:lnTo>
                  <a:lnTo>
                    <a:pt x="125472" y="8219"/>
                  </a:lnTo>
                  <a:lnTo>
                    <a:pt x="105678" y="0"/>
                  </a:lnTo>
                  <a:lnTo>
                    <a:pt x="84403" y="2586"/>
                  </a:lnTo>
                  <a:lnTo>
                    <a:pt x="24192" y="24891"/>
                  </a:lnTo>
                  <a:lnTo>
                    <a:pt x="0" y="355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5864373" y="666625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6064415" y="6539908"/>
              <a:ext cx="21058" cy="178985"/>
            </a:xfrm>
            <a:custGeom>
              <a:avLst/>
              <a:gdLst/>
              <a:ahLst/>
              <a:cxnLst/>
              <a:rect l="0" t="0" r="0" b="0"/>
              <a:pathLst>
                <a:path w="21058" h="178985">
                  <a:moveTo>
                    <a:pt x="0" y="0"/>
                  </a:moveTo>
                  <a:lnTo>
                    <a:pt x="9064" y="58616"/>
                  </a:lnTo>
                  <a:lnTo>
                    <a:pt x="11409" y="120027"/>
                  </a:lnTo>
                  <a:lnTo>
                    <a:pt x="21057" y="178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6043358" y="6571493"/>
              <a:ext cx="73700" cy="31587"/>
            </a:xfrm>
            <a:custGeom>
              <a:avLst/>
              <a:gdLst/>
              <a:ahLst/>
              <a:cxnLst/>
              <a:rect l="0" t="0" r="0" b="0"/>
              <a:pathLst>
                <a:path w="73700" h="31587">
                  <a:moveTo>
                    <a:pt x="73699" y="0"/>
                  </a:moveTo>
                  <a:lnTo>
                    <a:pt x="15945" y="26545"/>
                  </a:lnTo>
                  <a:lnTo>
                    <a:pt x="0" y="31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6222342" y="6613607"/>
              <a:ext cx="178986" cy="157929"/>
            </a:xfrm>
            <a:custGeom>
              <a:avLst/>
              <a:gdLst/>
              <a:ahLst/>
              <a:cxnLst/>
              <a:rect l="0" t="0" r="0" b="0"/>
              <a:pathLst>
                <a:path w="178986" h="157929">
                  <a:moveTo>
                    <a:pt x="0" y="0"/>
                  </a:moveTo>
                  <a:lnTo>
                    <a:pt x="6066" y="40858"/>
                  </a:lnTo>
                  <a:lnTo>
                    <a:pt x="3476" y="67683"/>
                  </a:lnTo>
                  <a:lnTo>
                    <a:pt x="5827" y="74368"/>
                  </a:lnTo>
                  <a:lnTo>
                    <a:pt x="10904" y="76485"/>
                  </a:lnTo>
                  <a:lnTo>
                    <a:pt x="17798" y="75556"/>
                  </a:lnTo>
                  <a:lnTo>
                    <a:pt x="31697" y="65166"/>
                  </a:lnTo>
                  <a:lnTo>
                    <a:pt x="46843" y="51189"/>
                  </a:lnTo>
                  <a:lnTo>
                    <a:pt x="65273" y="41078"/>
                  </a:lnTo>
                  <a:lnTo>
                    <a:pt x="75101" y="40254"/>
                  </a:lnTo>
                  <a:lnTo>
                    <a:pt x="95379" y="45577"/>
                  </a:lnTo>
                  <a:lnTo>
                    <a:pt x="120937" y="61727"/>
                  </a:lnTo>
                  <a:lnTo>
                    <a:pt x="143328" y="86920"/>
                  </a:lnTo>
                  <a:lnTo>
                    <a:pt x="167458" y="134106"/>
                  </a:lnTo>
                  <a:lnTo>
                    <a:pt x="178985" y="1579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2503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700" y="787400"/>
            <a:ext cx="4699000" cy="5045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African Americans: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History: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Middle Passage:</a:t>
            </a: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endParaRPr lang="en-US" sz="2600" smtClean="0">
              <a:solidFill>
                <a:srgbClr val="0000FF"/>
              </a:solidFill>
              <a:latin typeface="Comic Sans MS - 35"/>
            </a:endParaRPr>
          </a:p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Slave Life: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495550" y="2032000"/>
            <a:ext cx="5900421" cy="580391"/>
            <a:chOff x="2495550" y="2032000"/>
            <a:chExt cx="5900421" cy="580391"/>
          </a:xfrm>
        </p:grpSpPr>
        <p:sp>
          <p:nvSpPr>
            <p:cNvPr id="3" name="Freeform 2"/>
            <p:cNvSpPr/>
            <p:nvPr/>
          </p:nvSpPr>
          <p:spPr>
            <a:xfrm>
              <a:off x="2495550" y="2147570"/>
              <a:ext cx="31751" cy="421641"/>
            </a:xfrm>
            <a:custGeom>
              <a:avLst/>
              <a:gdLst/>
              <a:ahLst/>
              <a:cxnLst/>
              <a:rect l="0" t="0" r="0" b="0"/>
              <a:pathLst>
                <a:path w="31751" h="421641">
                  <a:moveTo>
                    <a:pt x="31750" y="0"/>
                  </a:moveTo>
                  <a:lnTo>
                    <a:pt x="16510" y="44450"/>
                  </a:lnTo>
                  <a:lnTo>
                    <a:pt x="12700" y="55880"/>
                  </a:lnTo>
                  <a:lnTo>
                    <a:pt x="6350" y="80010"/>
                  </a:lnTo>
                  <a:lnTo>
                    <a:pt x="3810" y="92710"/>
                  </a:lnTo>
                  <a:lnTo>
                    <a:pt x="2540" y="106680"/>
                  </a:lnTo>
                  <a:lnTo>
                    <a:pt x="1270" y="120650"/>
                  </a:lnTo>
                  <a:lnTo>
                    <a:pt x="1270" y="135890"/>
                  </a:lnTo>
                  <a:lnTo>
                    <a:pt x="0" y="167640"/>
                  </a:lnTo>
                  <a:lnTo>
                    <a:pt x="0" y="308610"/>
                  </a:lnTo>
                  <a:lnTo>
                    <a:pt x="1270" y="325120"/>
                  </a:lnTo>
                  <a:lnTo>
                    <a:pt x="10160" y="421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632710" y="2179320"/>
              <a:ext cx="195581" cy="220981"/>
            </a:xfrm>
            <a:custGeom>
              <a:avLst/>
              <a:gdLst/>
              <a:ahLst/>
              <a:cxnLst/>
              <a:rect l="0" t="0" r="0" b="0"/>
              <a:pathLst>
                <a:path w="195581" h="220981">
                  <a:moveTo>
                    <a:pt x="135890" y="0"/>
                  </a:moveTo>
                  <a:lnTo>
                    <a:pt x="114300" y="0"/>
                  </a:lnTo>
                  <a:lnTo>
                    <a:pt x="102870" y="2540"/>
                  </a:lnTo>
                  <a:lnTo>
                    <a:pt x="90170" y="6350"/>
                  </a:lnTo>
                  <a:lnTo>
                    <a:pt x="77470" y="11430"/>
                  </a:lnTo>
                  <a:lnTo>
                    <a:pt x="64770" y="17780"/>
                  </a:lnTo>
                  <a:lnTo>
                    <a:pt x="50800" y="26670"/>
                  </a:lnTo>
                  <a:lnTo>
                    <a:pt x="36830" y="35560"/>
                  </a:lnTo>
                  <a:lnTo>
                    <a:pt x="25400" y="43180"/>
                  </a:lnTo>
                  <a:lnTo>
                    <a:pt x="15240" y="50800"/>
                  </a:lnTo>
                  <a:lnTo>
                    <a:pt x="6350" y="58420"/>
                  </a:lnTo>
                  <a:lnTo>
                    <a:pt x="2540" y="67310"/>
                  </a:lnTo>
                  <a:lnTo>
                    <a:pt x="0" y="76200"/>
                  </a:lnTo>
                  <a:lnTo>
                    <a:pt x="0" y="86360"/>
                  </a:lnTo>
                  <a:lnTo>
                    <a:pt x="5080" y="93980"/>
                  </a:lnTo>
                  <a:lnTo>
                    <a:pt x="15240" y="100330"/>
                  </a:lnTo>
                  <a:lnTo>
                    <a:pt x="27940" y="105410"/>
                  </a:lnTo>
                  <a:lnTo>
                    <a:pt x="40640" y="110490"/>
                  </a:lnTo>
                  <a:lnTo>
                    <a:pt x="53340" y="114300"/>
                  </a:lnTo>
                  <a:lnTo>
                    <a:pt x="67310" y="118110"/>
                  </a:lnTo>
                  <a:lnTo>
                    <a:pt x="81280" y="120650"/>
                  </a:lnTo>
                  <a:lnTo>
                    <a:pt x="95250" y="123190"/>
                  </a:lnTo>
                  <a:lnTo>
                    <a:pt x="107950" y="124460"/>
                  </a:lnTo>
                  <a:lnTo>
                    <a:pt x="123190" y="125730"/>
                  </a:lnTo>
                  <a:lnTo>
                    <a:pt x="139700" y="128270"/>
                  </a:lnTo>
                  <a:lnTo>
                    <a:pt x="156210" y="130810"/>
                  </a:lnTo>
                  <a:lnTo>
                    <a:pt x="168910" y="135890"/>
                  </a:lnTo>
                  <a:lnTo>
                    <a:pt x="180340" y="140970"/>
                  </a:lnTo>
                  <a:lnTo>
                    <a:pt x="190500" y="146050"/>
                  </a:lnTo>
                  <a:lnTo>
                    <a:pt x="194310" y="152400"/>
                  </a:lnTo>
                  <a:lnTo>
                    <a:pt x="195580" y="158750"/>
                  </a:lnTo>
                  <a:lnTo>
                    <a:pt x="193040" y="166370"/>
                  </a:lnTo>
                  <a:lnTo>
                    <a:pt x="189230" y="172720"/>
                  </a:lnTo>
                  <a:lnTo>
                    <a:pt x="184150" y="179070"/>
                  </a:lnTo>
                  <a:lnTo>
                    <a:pt x="179070" y="186690"/>
                  </a:lnTo>
                  <a:lnTo>
                    <a:pt x="170180" y="193040"/>
                  </a:lnTo>
                  <a:lnTo>
                    <a:pt x="160020" y="200660"/>
                  </a:lnTo>
                  <a:lnTo>
                    <a:pt x="12573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867660" y="2189480"/>
              <a:ext cx="17781" cy="200661"/>
            </a:xfrm>
            <a:custGeom>
              <a:avLst/>
              <a:gdLst/>
              <a:ahLst/>
              <a:cxnLst/>
              <a:rect l="0" t="0" r="0" b="0"/>
              <a:pathLst>
                <a:path w="17781" h="200661">
                  <a:moveTo>
                    <a:pt x="6350" y="0"/>
                  </a:moveTo>
                  <a:lnTo>
                    <a:pt x="6350" y="88900"/>
                  </a:lnTo>
                  <a:lnTo>
                    <a:pt x="5080" y="104140"/>
                  </a:lnTo>
                  <a:lnTo>
                    <a:pt x="3810" y="119380"/>
                  </a:lnTo>
                  <a:lnTo>
                    <a:pt x="1270" y="132080"/>
                  </a:lnTo>
                  <a:lnTo>
                    <a:pt x="0" y="146050"/>
                  </a:lnTo>
                  <a:lnTo>
                    <a:pt x="1270" y="158750"/>
                  </a:lnTo>
                  <a:lnTo>
                    <a:pt x="17780" y="200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810510" y="2127250"/>
              <a:ext cx="210821" cy="52071"/>
            </a:xfrm>
            <a:custGeom>
              <a:avLst/>
              <a:gdLst/>
              <a:ahLst/>
              <a:cxnLst/>
              <a:rect l="0" t="0" r="0" b="0"/>
              <a:pathLst>
                <a:path w="210821" h="52071">
                  <a:moveTo>
                    <a:pt x="0" y="52070"/>
                  </a:moveTo>
                  <a:lnTo>
                    <a:pt x="22860" y="40640"/>
                  </a:lnTo>
                  <a:lnTo>
                    <a:pt x="35560" y="36830"/>
                  </a:lnTo>
                  <a:lnTo>
                    <a:pt x="49530" y="31750"/>
                  </a:lnTo>
                  <a:lnTo>
                    <a:pt x="64770" y="27940"/>
                  </a:lnTo>
                  <a:lnTo>
                    <a:pt x="97790" y="20320"/>
                  </a:lnTo>
                  <a:lnTo>
                    <a:pt x="114300" y="17780"/>
                  </a:lnTo>
                  <a:lnTo>
                    <a:pt x="151130" y="10160"/>
                  </a:lnTo>
                  <a:lnTo>
                    <a:pt x="2108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116580" y="2368550"/>
              <a:ext cx="378461" cy="60961"/>
            </a:xfrm>
            <a:custGeom>
              <a:avLst/>
              <a:gdLst/>
              <a:ahLst/>
              <a:cxnLst/>
              <a:rect l="0" t="0" r="0" b="0"/>
              <a:pathLst>
                <a:path w="378461" h="60961">
                  <a:moveTo>
                    <a:pt x="0" y="41910"/>
                  </a:moveTo>
                  <a:lnTo>
                    <a:pt x="16510" y="53340"/>
                  </a:lnTo>
                  <a:lnTo>
                    <a:pt x="27940" y="57150"/>
                  </a:lnTo>
                  <a:lnTo>
                    <a:pt x="40640" y="59690"/>
                  </a:lnTo>
                  <a:lnTo>
                    <a:pt x="54610" y="60960"/>
                  </a:lnTo>
                  <a:lnTo>
                    <a:pt x="68580" y="60960"/>
                  </a:lnTo>
                  <a:lnTo>
                    <a:pt x="80010" y="59690"/>
                  </a:lnTo>
                  <a:lnTo>
                    <a:pt x="105410" y="54610"/>
                  </a:lnTo>
                  <a:lnTo>
                    <a:pt x="137160" y="48260"/>
                  </a:lnTo>
                  <a:lnTo>
                    <a:pt x="152400" y="46990"/>
                  </a:lnTo>
                  <a:lnTo>
                    <a:pt x="166370" y="45720"/>
                  </a:lnTo>
                  <a:lnTo>
                    <a:pt x="181610" y="44450"/>
                  </a:lnTo>
                  <a:lnTo>
                    <a:pt x="195580" y="41910"/>
                  </a:lnTo>
                  <a:lnTo>
                    <a:pt x="209550" y="40640"/>
                  </a:lnTo>
                  <a:lnTo>
                    <a:pt x="223520" y="36830"/>
                  </a:lnTo>
                  <a:lnTo>
                    <a:pt x="252730" y="31750"/>
                  </a:lnTo>
                  <a:lnTo>
                    <a:pt x="308610" y="17780"/>
                  </a:lnTo>
                  <a:lnTo>
                    <a:pt x="322580" y="15240"/>
                  </a:lnTo>
                  <a:lnTo>
                    <a:pt x="336550" y="13970"/>
                  </a:lnTo>
                  <a:lnTo>
                    <a:pt x="3784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296920" y="2252980"/>
              <a:ext cx="226061" cy="316231"/>
            </a:xfrm>
            <a:custGeom>
              <a:avLst/>
              <a:gdLst/>
              <a:ahLst/>
              <a:cxnLst/>
              <a:rect l="0" t="0" r="0" b="0"/>
              <a:pathLst>
                <a:path w="226061" h="316231">
                  <a:moveTo>
                    <a:pt x="19050" y="0"/>
                  </a:moveTo>
                  <a:lnTo>
                    <a:pt x="2540" y="5080"/>
                  </a:lnTo>
                  <a:lnTo>
                    <a:pt x="0" y="10160"/>
                  </a:lnTo>
                  <a:lnTo>
                    <a:pt x="1270" y="15240"/>
                  </a:lnTo>
                  <a:lnTo>
                    <a:pt x="3810" y="20320"/>
                  </a:lnTo>
                  <a:lnTo>
                    <a:pt x="7620" y="26670"/>
                  </a:lnTo>
                  <a:lnTo>
                    <a:pt x="12700" y="33020"/>
                  </a:lnTo>
                  <a:lnTo>
                    <a:pt x="19050" y="39370"/>
                  </a:lnTo>
                  <a:lnTo>
                    <a:pt x="26670" y="45720"/>
                  </a:lnTo>
                  <a:lnTo>
                    <a:pt x="36830" y="49530"/>
                  </a:lnTo>
                  <a:lnTo>
                    <a:pt x="59690" y="58420"/>
                  </a:lnTo>
                  <a:lnTo>
                    <a:pt x="82550" y="66040"/>
                  </a:lnTo>
                  <a:lnTo>
                    <a:pt x="93980" y="69850"/>
                  </a:lnTo>
                  <a:lnTo>
                    <a:pt x="119380" y="77470"/>
                  </a:lnTo>
                  <a:lnTo>
                    <a:pt x="172720" y="91440"/>
                  </a:lnTo>
                  <a:lnTo>
                    <a:pt x="196850" y="97790"/>
                  </a:lnTo>
                  <a:lnTo>
                    <a:pt x="207010" y="106680"/>
                  </a:lnTo>
                  <a:lnTo>
                    <a:pt x="215900" y="118110"/>
                  </a:lnTo>
                  <a:lnTo>
                    <a:pt x="223520" y="130810"/>
                  </a:lnTo>
                  <a:lnTo>
                    <a:pt x="226060" y="146050"/>
                  </a:lnTo>
                  <a:lnTo>
                    <a:pt x="223520" y="161290"/>
                  </a:lnTo>
                  <a:lnTo>
                    <a:pt x="218440" y="177800"/>
                  </a:lnTo>
                  <a:lnTo>
                    <a:pt x="213360" y="193040"/>
                  </a:lnTo>
                  <a:lnTo>
                    <a:pt x="207010" y="205740"/>
                  </a:lnTo>
                  <a:lnTo>
                    <a:pt x="200660" y="217170"/>
                  </a:lnTo>
                  <a:lnTo>
                    <a:pt x="191770" y="228600"/>
                  </a:lnTo>
                  <a:lnTo>
                    <a:pt x="181610" y="237490"/>
                  </a:lnTo>
                  <a:lnTo>
                    <a:pt x="157480" y="254000"/>
                  </a:lnTo>
                  <a:lnTo>
                    <a:pt x="135890" y="269240"/>
                  </a:lnTo>
                  <a:lnTo>
                    <a:pt x="127000" y="276860"/>
                  </a:lnTo>
                  <a:lnTo>
                    <a:pt x="118110" y="284480"/>
                  </a:lnTo>
                  <a:lnTo>
                    <a:pt x="72390" y="316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779520" y="2326640"/>
              <a:ext cx="21591" cy="252731"/>
            </a:xfrm>
            <a:custGeom>
              <a:avLst/>
              <a:gdLst/>
              <a:ahLst/>
              <a:cxnLst/>
              <a:rect l="0" t="0" r="0" b="0"/>
              <a:pathLst>
                <a:path w="21591" h="252731">
                  <a:moveTo>
                    <a:pt x="0" y="0"/>
                  </a:moveTo>
                  <a:lnTo>
                    <a:pt x="0" y="22860"/>
                  </a:lnTo>
                  <a:lnTo>
                    <a:pt x="1270" y="35560"/>
                  </a:lnTo>
                  <a:lnTo>
                    <a:pt x="3810" y="52070"/>
                  </a:lnTo>
                  <a:lnTo>
                    <a:pt x="6350" y="69850"/>
                  </a:lnTo>
                  <a:lnTo>
                    <a:pt x="8890" y="85090"/>
                  </a:lnTo>
                  <a:lnTo>
                    <a:pt x="11430" y="99060"/>
                  </a:lnTo>
                  <a:lnTo>
                    <a:pt x="15240" y="111760"/>
                  </a:lnTo>
                  <a:lnTo>
                    <a:pt x="16510" y="124460"/>
                  </a:lnTo>
                  <a:lnTo>
                    <a:pt x="19050" y="138430"/>
                  </a:lnTo>
                  <a:lnTo>
                    <a:pt x="19050" y="152400"/>
                  </a:lnTo>
                  <a:lnTo>
                    <a:pt x="20320" y="166370"/>
                  </a:lnTo>
                  <a:lnTo>
                    <a:pt x="20320" y="182880"/>
                  </a:lnTo>
                  <a:lnTo>
                    <a:pt x="2159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801110" y="2252980"/>
              <a:ext cx="10161" cy="10161"/>
            </a:xfrm>
            <a:custGeom>
              <a:avLst/>
              <a:gdLst/>
              <a:ahLst/>
              <a:cxnLst/>
              <a:rect l="0" t="0" r="0" b="0"/>
              <a:pathLst>
                <a:path w="10161" h="10161">
                  <a:moveTo>
                    <a:pt x="0" y="0"/>
                  </a:moveTo>
                  <a:lnTo>
                    <a:pt x="1016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897630" y="2390140"/>
              <a:ext cx="229871" cy="210821"/>
            </a:xfrm>
            <a:custGeom>
              <a:avLst/>
              <a:gdLst/>
              <a:ahLst/>
              <a:cxnLst/>
              <a:rect l="0" t="0" r="0" b="0"/>
              <a:pathLst>
                <a:path w="229871" h="210821">
                  <a:moveTo>
                    <a:pt x="8890" y="93980"/>
                  </a:moveTo>
                  <a:lnTo>
                    <a:pt x="8890" y="153670"/>
                  </a:lnTo>
                  <a:lnTo>
                    <a:pt x="7620" y="165100"/>
                  </a:lnTo>
                  <a:lnTo>
                    <a:pt x="5080" y="176530"/>
                  </a:lnTo>
                  <a:lnTo>
                    <a:pt x="2540" y="187960"/>
                  </a:lnTo>
                  <a:lnTo>
                    <a:pt x="1270" y="187960"/>
                  </a:lnTo>
                  <a:lnTo>
                    <a:pt x="0" y="181610"/>
                  </a:lnTo>
                  <a:lnTo>
                    <a:pt x="0" y="170180"/>
                  </a:lnTo>
                  <a:lnTo>
                    <a:pt x="0" y="154940"/>
                  </a:lnTo>
                  <a:lnTo>
                    <a:pt x="1270" y="135890"/>
                  </a:lnTo>
                  <a:lnTo>
                    <a:pt x="3810" y="114300"/>
                  </a:lnTo>
                  <a:lnTo>
                    <a:pt x="7620" y="97790"/>
                  </a:lnTo>
                  <a:lnTo>
                    <a:pt x="12700" y="82550"/>
                  </a:lnTo>
                  <a:lnTo>
                    <a:pt x="17780" y="68580"/>
                  </a:lnTo>
                  <a:lnTo>
                    <a:pt x="26670" y="55880"/>
                  </a:lnTo>
                  <a:lnTo>
                    <a:pt x="36830" y="41910"/>
                  </a:lnTo>
                  <a:lnTo>
                    <a:pt x="48260" y="27940"/>
                  </a:lnTo>
                  <a:lnTo>
                    <a:pt x="60960" y="17780"/>
                  </a:lnTo>
                  <a:lnTo>
                    <a:pt x="73660" y="8890"/>
                  </a:lnTo>
                  <a:lnTo>
                    <a:pt x="87630" y="2540"/>
                  </a:lnTo>
                  <a:lnTo>
                    <a:pt x="97790" y="0"/>
                  </a:lnTo>
                  <a:lnTo>
                    <a:pt x="107950" y="1270"/>
                  </a:lnTo>
                  <a:lnTo>
                    <a:pt x="116840" y="3810"/>
                  </a:lnTo>
                  <a:lnTo>
                    <a:pt x="125730" y="8890"/>
                  </a:lnTo>
                  <a:lnTo>
                    <a:pt x="133350" y="13970"/>
                  </a:lnTo>
                  <a:lnTo>
                    <a:pt x="140970" y="20320"/>
                  </a:lnTo>
                  <a:lnTo>
                    <a:pt x="148590" y="26670"/>
                  </a:lnTo>
                  <a:lnTo>
                    <a:pt x="154940" y="35560"/>
                  </a:lnTo>
                  <a:lnTo>
                    <a:pt x="162560" y="44450"/>
                  </a:lnTo>
                  <a:lnTo>
                    <a:pt x="168910" y="54610"/>
                  </a:lnTo>
                  <a:lnTo>
                    <a:pt x="173990" y="64770"/>
                  </a:lnTo>
                  <a:lnTo>
                    <a:pt x="177800" y="74930"/>
                  </a:lnTo>
                  <a:lnTo>
                    <a:pt x="182880" y="86360"/>
                  </a:lnTo>
                  <a:lnTo>
                    <a:pt x="186690" y="97790"/>
                  </a:lnTo>
                  <a:lnTo>
                    <a:pt x="194310" y="123190"/>
                  </a:lnTo>
                  <a:lnTo>
                    <a:pt x="200660" y="146050"/>
                  </a:lnTo>
                  <a:lnTo>
                    <a:pt x="204470" y="157480"/>
                  </a:lnTo>
                  <a:lnTo>
                    <a:pt x="208280" y="170180"/>
                  </a:lnTo>
                  <a:lnTo>
                    <a:pt x="22987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218940" y="2157730"/>
              <a:ext cx="217171" cy="454661"/>
            </a:xfrm>
            <a:custGeom>
              <a:avLst/>
              <a:gdLst/>
              <a:ahLst/>
              <a:cxnLst/>
              <a:rect l="0" t="0" r="0" b="0"/>
              <a:pathLst>
                <a:path w="217171" h="454661">
                  <a:moveTo>
                    <a:pt x="161290" y="0"/>
                  </a:moveTo>
                  <a:lnTo>
                    <a:pt x="166370" y="17780"/>
                  </a:lnTo>
                  <a:lnTo>
                    <a:pt x="168910" y="30480"/>
                  </a:lnTo>
                  <a:lnTo>
                    <a:pt x="172720" y="46990"/>
                  </a:lnTo>
                  <a:lnTo>
                    <a:pt x="175260" y="67310"/>
                  </a:lnTo>
                  <a:lnTo>
                    <a:pt x="177800" y="86360"/>
                  </a:lnTo>
                  <a:lnTo>
                    <a:pt x="179070" y="104140"/>
                  </a:lnTo>
                  <a:lnTo>
                    <a:pt x="180340" y="121920"/>
                  </a:lnTo>
                  <a:lnTo>
                    <a:pt x="181610" y="138430"/>
                  </a:lnTo>
                  <a:lnTo>
                    <a:pt x="184150" y="154940"/>
                  </a:lnTo>
                  <a:lnTo>
                    <a:pt x="207010" y="276860"/>
                  </a:lnTo>
                  <a:lnTo>
                    <a:pt x="209550" y="293370"/>
                  </a:lnTo>
                  <a:lnTo>
                    <a:pt x="213360" y="308610"/>
                  </a:lnTo>
                  <a:lnTo>
                    <a:pt x="217170" y="321310"/>
                  </a:lnTo>
                  <a:lnTo>
                    <a:pt x="214630" y="326390"/>
                  </a:lnTo>
                  <a:lnTo>
                    <a:pt x="208280" y="326390"/>
                  </a:lnTo>
                  <a:lnTo>
                    <a:pt x="199390" y="323850"/>
                  </a:lnTo>
                  <a:lnTo>
                    <a:pt x="187960" y="317500"/>
                  </a:lnTo>
                  <a:lnTo>
                    <a:pt x="173990" y="309880"/>
                  </a:lnTo>
                  <a:lnTo>
                    <a:pt x="158750" y="302260"/>
                  </a:lnTo>
                  <a:lnTo>
                    <a:pt x="146050" y="294640"/>
                  </a:lnTo>
                  <a:lnTo>
                    <a:pt x="133350" y="289560"/>
                  </a:lnTo>
                  <a:lnTo>
                    <a:pt x="121920" y="284480"/>
                  </a:lnTo>
                  <a:lnTo>
                    <a:pt x="110490" y="279400"/>
                  </a:lnTo>
                  <a:lnTo>
                    <a:pt x="87630" y="271780"/>
                  </a:lnTo>
                  <a:lnTo>
                    <a:pt x="76200" y="271780"/>
                  </a:lnTo>
                  <a:lnTo>
                    <a:pt x="63500" y="273050"/>
                  </a:lnTo>
                  <a:lnTo>
                    <a:pt x="50800" y="276860"/>
                  </a:lnTo>
                  <a:lnTo>
                    <a:pt x="39370" y="285750"/>
                  </a:lnTo>
                  <a:lnTo>
                    <a:pt x="29210" y="297180"/>
                  </a:lnTo>
                  <a:lnTo>
                    <a:pt x="20320" y="311150"/>
                  </a:lnTo>
                  <a:lnTo>
                    <a:pt x="13970" y="322580"/>
                  </a:lnTo>
                  <a:lnTo>
                    <a:pt x="7620" y="335280"/>
                  </a:lnTo>
                  <a:lnTo>
                    <a:pt x="2540" y="346710"/>
                  </a:lnTo>
                  <a:lnTo>
                    <a:pt x="0" y="360680"/>
                  </a:lnTo>
                  <a:lnTo>
                    <a:pt x="0" y="377190"/>
                  </a:lnTo>
                  <a:lnTo>
                    <a:pt x="1270" y="396240"/>
                  </a:lnTo>
                  <a:lnTo>
                    <a:pt x="3810" y="410210"/>
                  </a:lnTo>
                  <a:lnTo>
                    <a:pt x="8890" y="422910"/>
                  </a:lnTo>
                  <a:lnTo>
                    <a:pt x="13970" y="433070"/>
                  </a:lnTo>
                  <a:lnTo>
                    <a:pt x="22860" y="440690"/>
                  </a:lnTo>
                  <a:lnTo>
                    <a:pt x="35560" y="447040"/>
                  </a:lnTo>
                  <a:lnTo>
                    <a:pt x="48260" y="453390"/>
                  </a:lnTo>
                  <a:lnTo>
                    <a:pt x="62230" y="454660"/>
                  </a:lnTo>
                  <a:lnTo>
                    <a:pt x="73660" y="452120"/>
                  </a:lnTo>
                  <a:lnTo>
                    <a:pt x="85090" y="449580"/>
                  </a:lnTo>
                  <a:lnTo>
                    <a:pt x="97790" y="444500"/>
                  </a:lnTo>
                  <a:lnTo>
                    <a:pt x="110490" y="439420"/>
                  </a:lnTo>
                  <a:lnTo>
                    <a:pt x="123190" y="433070"/>
                  </a:lnTo>
                  <a:lnTo>
                    <a:pt x="134620" y="426720"/>
                  </a:lnTo>
                  <a:lnTo>
                    <a:pt x="144780" y="420370"/>
                  </a:lnTo>
                  <a:lnTo>
                    <a:pt x="153670" y="414020"/>
                  </a:lnTo>
                  <a:lnTo>
                    <a:pt x="162560" y="406400"/>
                  </a:lnTo>
                  <a:lnTo>
                    <a:pt x="172720" y="397510"/>
                  </a:lnTo>
                  <a:lnTo>
                    <a:pt x="203200" y="369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442460" y="2341880"/>
              <a:ext cx="242571" cy="222251"/>
            </a:xfrm>
            <a:custGeom>
              <a:avLst/>
              <a:gdLst/>
              <a:ahLst/>
              <a:cxnLst/>
              <a:rect l="0" t="0" r="0" b="0"/>
              <a:pathLst>
                <a:path w="242571" h="222251">
                  <a:moveTo>
                    <a:pt x="0" y="68580"/>
                  </a:moveTo>
                  <a:lnTo>
                    <a:pt x="6350" y="91440"/>
                  </a:lnTo>
                  <a:lnTo>
                    <a:pt x="11430" y="99060"/>
                  </a:lnTo>
                  <a:lnTo>
                    <a:pt x="17780" y="105410"/>
                  </a:lnTo>
                  <a:lnTo>
                    <a:pt x="26670" y="110490"/>
                  </a:lnTo>
                  <a:lnTo>
                    <a:pt x="39370" y="113030"/>
                  </a:lnTo>
                  <a:lnTo>
                    <a:pt x="54610" y="114300"/>
                  </a:lnTo>
                  <a:lnTo>
                    <a:pt x="71120" y="113030"/>
                  </a:lnTo>
                  <a:lnTo>
                    <a:pt x="86360" y="111760"/>
                  </a:lnTo>
                  <a:lnTo>
                    <a:pt x="100330" y="109220"/>
                  </a:lnTo>
                  <a:lnTo>
                    <a:pt x="113030" y="106680"/>
                  </a:lnTo>
                  <a:lnTo>
                    <a:pt x="124460" y="102870"/>
                  </a:lnTo>
                  <a:lnTo>
                    <a:pt x="135890" y="100330"/>
                  </a:lnTo>
                  <a:lnTo>
                    <a:pt x="157480" y="93980"/>
                  </a:lnTo>
                  <a:lnTo>
                    <a:pt x="179070" y="86360"/>
                  </a:lnTo>
                  <a:lnTo>
                    <a:pt x="189230" y="82550"/>
                  </a:lnTo>
                  <a:lnTo>
                    <a:pt x="196850" y="76200"/>
                  </a:lnTo>
                  <a:lnTo>
                    <a:pt x="205740" y="71120"/>
                  </a:lnTo>
                  <a:lnTo>
                    <a:pt x="210820" y="62230"/>
                  </a:lnTo>
                  <a:lnTo>
                    <a:pt x="214630" y="52070"/>
                  </a:lnTo>
                  <a:lnTo>
                    <a:pt x="217170" y="39370"/>
                  </a:lnTo>
                  <a:lnTo>
                    <a:pt x="213360" y="29210"/>
                  </a:lnTo>
                  <a:lnTo>
                    <a:pt x="207010" y="20320"/>
                  </a:lnTo>
                  <a:lnTo>
                    <a:pt x="198120" y="12700"/>
                  </a:lnTo>
                  <a:lnTo>
                    <a:pt x="184150" y="6350"/>
                  </a:lnTo>
                  <a:lnTo>
                    <a:pt x="168910" y="2540"/>
                  </a:lnTo>
                  <a:lnTo>
                    <a:pt x="151130" y="0"/>
                  </a:lnTo>
                  <a:lnTo>
                    <a:pt x="135890" y="0"/>
                  </a:lnTo>
                  <a:lnTo>
                    <a:pt x="123190" y="1270"/>
                  </a:lnTo>
                  <a:lnTo>
                    <a:pt x="110490" y="2540"/>
                  </a:lnTo>
                  <a:lnTo>
                    <a:pt x="99060" y="6350"/>
                  </a:lnTo>
                  <a:lnTo>
                    <a:pt x="90170" y="10160"/>
                  </a:lnTo>
                  <a:lnTo>
                    <a:pt x="81280" y="16510"/>
                  </a:lnTo>
                  <a:lnTo>
                    <a:pt x="72390" y="22860"/>
                  </a:lnTo>
                  <a:lnTo>
                    <a:pt x="64770" y="31750"/>
                  </a:lnTo>
                  <a:lnTo>
                    <a:pt x="57150" y="40640"/>
                  </a:lnTo>
                  <a:lnTo>
                    <a:pt x="52070" y="49530"/>
                  </a:lnTo>
                  <a:lnTo>
                    <a:pt x="45720" y="59690"/>
                  </a:lnTo>
                  <a:lnTo>
                    <a:pt x="41910" y="69850"/>
                  </a:lnTo>
                  <a:lnTo>
                    <a:pt x="36830" y="80010"/>
                  </a:lnTo>
                  <a:lnTo>
                    <a:pt x="33020" y="90170"/>
                  </a:lnTo>
                  <a:lnTo>
                    <a:pt x="29210" y="101600"/>
                  </a:lnTo>
                  <a:lnTo>
                    <a:pt x="27940" y="115570"/>
                  </a:lnTo>
                  <a:lnTo>
                    <a:pt x="27940" y="130810"/>
                  </a:lnTo>
                  <a:lnTo>
                    <a:pt x="29210" y="148590"/>
                  </a:lnTo>
                  <a:lnTo>
                    <a:pt x="33020" y="163830"/>
                  </a:lnTo>
                  <a:lnTo>
                    <a:pt x="36830" y="175260"/>
                  </a:lnTo>
                  <a:lnTo>
                    <a:pt x="41910" y="185420"/>
                  </a:lnTo>
                  <a:lnTo>
                    <a:pt x="48260" y="194310"/>
                  </a:lnTo>
                  <a:lnTo>
                    <a:pt x="54610" y="203200"/>
                  </a:lnTo>
                  <a:lnTo>
                    <a:pt x="60960" y="210820"/>
                  </a:lnTo>
                  <a:lnTo>
                    <a:pt x="72390" y="215900"/>
                  </a:lnTo>
                  <a:lnTo>
                    <a:pt x="87630" y="219710"/>
                  </a:lnTo>
                  <a:lnTo>
                    <a:pt x="104140" y="222250"/>
                  </a:lnTo>
                  <a:lnTo>
                    <a:pt x="119380" y="222250"/>
                  </a:lnTo>
                  <a:lnTo>
                    <a:pt x="134620" y="222250"/>
                  </a:lnTo>
                  <a:lnTo>
                    <a:pt x="149860" y="219710"/>
                  </a:lnTo>
                  <a:lnTo>
                    <a:pt x="163830" y="217170"/>
                  </a:lnTo>
                  <a:lnTo>
                    <a:pt x="175260" y="212090"/>
                  </a:lnTo>
                  <a:lnTo>
                    <a:pt x="187960" y="207010"/>
                  </a:lnTo>
                  <a:lnTo>
                    <a:pt x="199390" y="199390"/>
                  </a:lnTo>
                  <a:lnTo>
                    <a:pt x="209550" y="190500"/>
                  </a:lnTo>
                  <a:lnTo>
                    <a:pt x="242570" y="1638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718050" y="2336800"/>
              <a:ext cx="219711" cy="210821"/>
            </a:xfrm>
            <a:custGeom>
              <a:avLst/>
              <a:gdLst/>
              <a:ahLst/>
              <a:cxnLst/>
              <a:rect l="0" t="0" r="0" b="0"/>
              <a:pathLst>
                <a:path w="219711" h="210821">
                  <a:moveTo>
                    <a:pt x="8890" y="0"/>
                  </a:moveTo>
                  <a:lnTo>
                    <a:pt x="3810" y="22860"/>
                  </a:lnTo>
                  <a:lnTo>
                    <a:pt x="2540" y="36830"/>
                  </a:lnTo>
                  <a:lnTo>
                    <a:pt x="1270" y="52070"/>
                  </a:lnTo>
                  <a:lnTo>
                    <a:pt x="0" y="69850"/>
                  </a:lnTo>
                  <a:lnTo>
                    <a:pt x="1270" y="87630"/>
                  </a:lnTo>
                  <a:lnTo>
                    <a:pt x="2540" y="105410"/>
                  </a:lnTo>
                  <a:lnTo>
                    <a:pt x="5080" y="123190"/>
                  </a:lnTo>
                  <a:lnTo>
                    <a:pt x="6350" y="139700"/>
                  </a:lnTo>
                  <a:lnTo>
                    <a:pt x="7620" y="154940"/>
                  </a:lnTo>
                  <a:lnTo>
                    <a:pt x="7620" y="170180"/>
                  </a:lnTo>
                  <a:lnTo>
                    <a:pt x="7620" y="176530"/>
                  </a:lnTo>
                  <a:lnTo>
                    <a:pt x="5080" y="177800"/>
                  </a:lnTo>
                  <a:lnTo>
                    <a:pt x="3810" y="175260"/>
                  </a:lnTo>
                  <a:lnTo>
                    <a:pt x="1270" y="166370"/>
                  </a:lnTo>
                  <a:lnTo>
                    <a:pt x="1270" y="152400"/>
                  </a:lnTo>
                  <a:lnTo>
                    <a:pt x="0" y="137160"/>
                  </a:lnTo>
                  <a:lnTo>
                    <a:pt x="1270" y="123190"/>
                  </a:lnTo>
                  <a:lnTo>
                    <a:pt x="2540" y="110490"/>
                  </a:lnTo>
                  <a:lnTo>
                    <a:pt x="5080" y="97790"/>
                  </a:lnTo>
                  <a:lnTo>
                    <a:pt x="7620" y="86360"/>
                  </a:lnTo>
                  <a:lnTo>
                    <a:pt x="10160" y="76200"/>
                  </a:lnTo>
                  <a:lnTo>
                    <a:pt x="13970" y="64770"/>
                  </a:lnTo>
                  <a:lnTo>
                    <a:pt x="17780" y="54610"/>
                  </a:lnTo>
                  <a:lnTo>
                    <a:pt x="22860" y="45720"/>
                  </a:lnTo>
                  <a:lnTo>
                    <a:pt x="29210" y="38100"/>
                  </a:lnTo>
                  <a:lnTo>
                    <a:pt x="39370" y="30480"/>
                  </a:lnTo>
                  <a:lnTo>
                    <a:pt x="50800" y="22860"/>
                  </a:lnTo>
                  <a:lnTo>
                    <a:pt x="64770" y="15240"/>
                  </a:lnTo>
                  <a:lnTo>
                    <a:pt x="78740" y="11430"/>
                  </a:lnTo>
                  <a:lnTo>
                    <a:pt x="90170" y="10160"/>
                  </a:lnTo>
                  <a:lnTo>
                    <a:pt x="101600" y="10160"/>
                  </a:lnTo>
                  <a:lnTo>
                    <a:pt x="115570" y="15240"/>
                  </a:lnTo>
                  <a:lnTo>
                    <a:pt x="130810" y="22860"/>
                  </a:lnTo>
                  <a:lnTo>
                    <a:pt x="146050" y="33020"/>
                  </a:lnTo>
                  <a:lnTo>
                    <a:pt x="157480" y="43180"/>
                  </a:lnTo>
                  <a:lnTo>
                    <a:pt x="166370" y="53340"/>
                  </a:lnTo>
                  <a:lnTo>
                    <a:pt x="173990" y="63500"/>
                  </a:lnTo>
                  <a:lnTo>
                    <a:pt x="181610" y="76200"/>
                  </a:lnTo>
                  <a:lnTo>
                    <a:pt x="187960" y="87630"/>
                  </a:lnTo>
                  <a:lnTo>
                    <a:pt x="195580" y="101600"/>
                  </a:lnTo>
                  <a:lnTo>
                    <a:pt x="200660" y="113030"/>
                  </a:lnTo>
                  <a:lnTo>
                    <a:pt x="205740" y="124460"/>
                  </a:lnTo>
                  <a:lnTo>
                    <a:pt x="210820" y="135890"/>
                  </a:lnTo>
                  <a:lnTo>
                    <a:pt x="213360" y="148590"/>
                  </a:lnTo>
                  <a:lnTo>
                    <a:pt x="215900" y="161290"/>
                  </a:lnTo>
                  <a:lnTo>
                    <a:pt x="21971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033010" y="2169160"/>
              <a:ext cx="41911" cy="358141"/>
            </a:xfrm>
            <a:custGeom>
              <a:avLst/>
              <a:gdLst/>
              <a:ahLst/>
              <a:cxnLst/>
              <a:rect l="0" t="0" r="0" b="0"/>
              <a:pathLst>
                <a:path w="41911" h="358141">
                  <a:moveTo>
                    <a:pt x="41910" y="0"/>
                  </a:moveTo>
                  <a:lnTo>
                    <a:pt x="35560" y="16510"/>
                  </a:lnTo>
                  <a:lnTo>
                    <a:pt x="33020" y="27940"/>
                  </a:lnTo>
                  <a:lnTo>
                    <a:pt x="30480" y="43180"/>
                  </a:lnTo>
                  <a:lnTo>
                    <a:pt x="26670" y="60960"/>
                  </a:lnTo>
                  <a:lnTo>
                    <a:pt x="25400" y="76200"/>
                  </a:lnTo>
                  <a:lnTo>
                    <a:pt x="24130" y="91440"/>
                  </a:lnTo>
                  <a:lnTo>
                    <a:pt x="22860" y="106680"/>
                  </a:lnTo>
                  <a:lnTo>
                    <a:pt x="20320" y="121920"/>
                  </a:lnTo>
                  <a:lnTo>
                    <a:pt x="17780" y="135890"/>
                  </a:lnTo>
                  <a:lnTo>
                    <a:pt x="15240" y="149860"/>
                  </a:lnTo>
                  <a:lnTo>
                    <a:pt x="8890" y="179070"/>
                  </a:lnTo>
                  <a:lnTo>
                    <a:pt x="6350" y="193040"/>
                  </a:lnTo>
                  <a:lnTo>
                    <a:pt x="3810" y="207010"/>
                  </a:lnTo>
                  <a:lnTo>
                    <a:pt x="2540" y="220980"/>
                  </a:lnTo>
                  <a:lnTo>
                    <a:pt x="1270" y="234950"/>
                  </a:lnTo>
                  <a:lnTo>
                    <a:pt x="1270" y="251460"/>
                  </a:lnTo>
                  <a:lnTo>
                    <a:pt x="0" y="269240"/>
                  </a:lnTo>
                  <a:lnTo>
                    <a:pt x="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917440" y="2316480"/>
              <a:ext cx="365761" cy="224791"/>
            </a:xfrm>
            <a:custGeom>
              <a:avLst/>
              <a:gdLst/>
              <a:ahLst/>
              <a:cxnLst/>
              <a:rect l="0" t="0" r="0" b="0"/>
              <a:pathLst>
                <a:path w="365761" h="224791">
                  <a:moveTo>
                    <a:pt x="0" y="41910"/>
                  </a:moveTo>
                  <a:lnTo>
                    <a:pt x="16510" y="58420"/>
                  </a:lnTo>
                  <a:lnTo>
                    <a:pt x="26670" y="63500"/>
                  </a:lnTo>
                  <a:lnTo>
                    <a:pt x="39370" y="67310"/>
                  </a:lnTo>
                  <a:lnTo>
                    <a:pt x="54610" y="68580"/>
                  </a:lnTo>
                  <a:lnTo>
                    <a:pt x="69850" y="69850"/>
                  </a:lnTo>
                  <a:lnTo>
                    <a:pt x="86360" y="68580"/>
                  </a:lnTo>
                  <a:lnTo>
                    <a:pt x="102870" y="66040"/>
                  </a:lnTo>
                  <a:lnTo>
                    <a:pt x="118110" y="64770"/>
                  </a:lnTo>
                  <a:lnTo>
                    <a:pt x="133350" y="64770"/>
                  </a:lnTo>
                  <a:lnTo>
                    <a:pt x="148590" y="63500"/>
                  </a:lnTo>
                  <a:lnTo>
                    <a:pt x="162560" y="62230"/>
                  </a:lnTo>
                  <a:lnTo>
                    <a:pt x="173990" y="59690"/>
                  </a:lnTo>
                  <a:lnTo>
                    <a:pt x="186690" y="57150"/>
                  </a:lnTo>
                  <a:lnTo>
                    <a:pt x="195580" y="60960"/>
                  </a:lnTo>
                  <a:lnTo>
                    <a:pt x="203200" y="67310"/>
                  </a:lnTo>
                  <a:lnTo>
                    <a:pt x="208280" y="76200"/>
                  </a:lnTo>
                  <a:lnTo>
                    <a:pt x="212090" y="87630"/>
                  </a:lnTo>
                  <a:lnTo>
                    <a:pt x="214630" y="101600"/>
                  </a:lnTo>
                  <a:lnTo>
                    <a:pt x="217170" y="116840"/>
                  </a:lnTo>
                  <a:lnTo>
                    <a:pt x="219710" y="133350"/>
                  </a:lnTo>
                  <a:lnTo>
                    <a:pt x="224790" y="166370"/>
                  </a:lnTo>
                  <a:lnTo>
                    <a:pt x="231140" y="180340"/>
                  </a:lnTo>
                  <a:lnTo>
                    <a:pt x="237490" y="194310"/>
                  </a:lnTo>
                  <a:lnTo>
                    <a:pt x="246380" y="207010"/>
                  </a:lnTo>
                  <a:lnTo>
                    <a:pt x="256540" y="214630"/>
                  </a:lnTo>
                  <a:lnTo>
                    <a:pt x="267970" y="220980"/>
                  </a:lnTo>
                  <a:lnTo>
                    <a:pt x="279400" y="223520"/>
                  </a:lnTo>
                  <a:lnTo>
                    <a:pt x="292100" y="224790"/>
                  </a:lnTo>
                  <a:lnTo>
                    <a:pt x="303530" y="224790"/>
                  </a:lnTo>
                  <a:lnTo>
                    <a:pt x="313690" y="223520"/>
                  </a:lnTo>
                  <a:lnTo>
                    <a:pt x="325120" y="217170"/>
                  </a:lnTo>
                  <a:lnTo>
                    <a:pt x="335280" y="207010"/>
                  </a:lnTo>
                  <a:lnTo>
                    <a:pt x="346710" y="194310"/>
                  </a:lnTo>
                  <a:lnTo>
                    <a:pt x="353060" y="180340"/>
                  </a:lnTo>
                  <a:lnTo>
                    <a:pt x="358140" y="167640"/>
                  </a:lnTo>
                  <a:lnTo>
                    <a:pt x="361950" y="153670"/>
                  </a:lnTo>
                  <a:lnTo>
                    <a:pt x="363220" y="139700"/>
                  </a:lnTo>
                  <a:lnTo>
                    <a:pt x="364490" y="125730"/>
                  </a:lnTo>
                  <a:lnTo>
                    <a:pt x="365760" y="111760"/>
                  </a:lnTo>
                  <a:lnTo>
                    <a:pt x="365760" y="97790"/>
                  </a:lnTo>
                  <a:lnTo>
                    <a:pt x="364490" y="83820"/>
                  </a:lnTo>
                  <a:lnTo>
                    <a:pt x="361950" y="69850"/>
                  </a:lnTo>
                  <a:lnTo>
                    <a:pt x="359410" y="57150"/>
                  </a:lnTo>
                  <a:lnTo>
                    <a:pt x="355600" y="44450"/>
                  </a:lnTo>
                  <a:lnTo>
                    <a:pt x="353060" y="33020"/>
                  </a:lnTo>
                  <a:lnTo>
                    <a:pt x="349250" y="22860"/>
                  </a:lnTo>
                  <a:lnTo>
                    <a:pt x="342900" y="13970"/>
                  </a:lnTo>
                  <a:lnTo>
                    <a:pt x="3251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372100" y="2289810"/>
              <a:ext cx="397511" cy="257811"/>
            </a:xfrm>
            <a:custGeom>
              <a:avLst/>
              <a:gdLst/>
              <a:ahLst/>
              <a:cxnLst/>
              <a:rect l="0" t="0" r="0" b="0"/>
              <a:pathLst>
                <a:path w="397511" h="257811">
                  <a:moveTo>
                    <a:pt x="19050" y="257810"/>
                  </a:moveTo>
                  <a:lnTo>
                    <a:pt x="7620" y="236220"/>
                  </a:lnTo>
                  <a:lnTo>
                    <a:pt x="3810" y="223520"/>
                  </a:lnTo>
                  <a:lnTo>
                    <a:pt x="1270" y="209550"/>
                  </a:lnTo>
                  <a:lnTo>
                    <a:pt x="0" y="194310"/>
                  </a:lnTo>
                  <a:lnTo>
                    <a:pt x="0" y="177800"/>
                  </a:lnTo>
                  <a:lnTo>
                    <a:pt x="1270" y="161290"/>
                  </a:lnTo>
                  <a:lnTo>
                    <a:pt x="3810" y="144780"/>
                  </a:lnTo>
                  <a:lnTo>
                    <a:pt x="7620" y="128270"/>
                  </a:lnTo>
                  <a:lnTo>
                    <a:pt x="12700" y="113030"/>
                  </a:lnTo>
                  <a:lnTo>
                    <a:pt x="17780" y="97790"/>
                  </a:lnTo>
                  <a:lnTo>
                    <a:pt x="25400" y="86360"/>
                  </a:lnTo>
                  <a:lnTo>
                    <a:pt x="33020" y="74930"/>
                  </a:lnTo>
                  <a:lnTo>
                    <a:pt x="41910" y="66040"/>
                  </a:lnTo>
                  <a:lnTo>
                    <a:pt x="54610" y="58420"/>
                  </a:lnTo>
                  <a:lnTo>
                    <a:pt x="68580" y="53340"/>
                  </a:lnTo>
                  <a:lnTo>
                    <a:pt x="83820" y="46990"/>
                  </a:lnTo>
                  <a:lnTo>
                    <a:pt x="99060" y="45720"/>
                  </a:lnTo>
                  <a:lnTo>
                    <a:pt x="115570" y="48260"/>
                  </a:lnTo>
                  <a:lnTo>
                    <a:pt x="132080" y="50800"/>
                  </a:lnTo>
                  <a:lnTo>
                    <a:pt x="147320" y="54610"/>
                  </a:lnTo>
                  <a:lnTo>
                    <a:pt x="160020" y="58420"/>
                  </a:lnTo>
                  <a:lnTo>
                    <a:pt x="172720" y="62230"/>
                  </a:lnTo>
                  <a:lnTo>
                    <a:pt x="184150" y="66040"/>
                  </a:lnTo>
                  <a:lnTo>
                    <a:pt x="195580" y="71120"/>
                  </a:lnTo>
                  <a:lnTo>
                    <a:pt x="207010" y="77470"/>
                  </a:lnTo>
                  <a:lnTo>
                    <a:pt x="217170" y="83820"/>
                  </a:lnTo>
                  <a:lnTo>
                    <a:pt x="238760" y="97790"/>
                  </a:lnTo>
                  <a:lnTo>
                    <a:pt x="252730" y="101600"/>
                  </a:lnTo>
                  <a:lnTo>
                    <a:pt x="266700" y="104140"/>
                  </a:lnTo>
                  <a:lnTo>
                    <a:pt x="281940" y="106680"/>
                  </a:lnTo>
                  <a:lnTo>
                    <a:pt x="295910" y="105410"/>
                  </a:lnTo>
                  <a:lnTo>
                    <a:pt x="308610" y="102870"/>
                  </a:lnTo>
                  <a:lnTo>
                    <a:pt x="321310" y="97790"/>
                  </a:lnTo>
                  <a:lnTo>
                    <a:pt x="331470" y="91440"/>
                  </a:lnTo>
                  <a:lnTo>
                    <a:pt x="340360" y="83820"/>
                  </a:lnTo>
                  <a:lnTo>
                    <a:pt x="349250" y="74930"/>
                  </a:lnTo>
                  <a:lnTo>
                    <a:pt x="353060" y="64770"/>
                  </a:lnTo>
                  <a:lnTo>
                    <a:pt x="355600" y="53340"/>
                  </a:lnTo>
                  <a:lnTo>
                    <a:pt x="355600" y="40640"/>
                  </a:lnTo>
                  <a:lnTo>
                    <a:pt x="353060" y="30480"/>
                  </a:lnTo>
                  <a:lnTo>
                    <a:pt x="349250" y="20320"/>
                  </a:lnTo>
                  <a:lnTo>
                    <a:pt x="344170" y="12700"/>
                  </a:lnTo>
                  <a:lnTo>
                    <a:pt x="335280" y="6350"/>
                  </a:lnTo>
                  <a:lnTo>
                    <a:pt x="322580" y="2540"/>
                  </a:lnTo>
                  <a:lnTo>
                    <a:pt x="309880" y="0"/>
                  </a:lnTo>
                  <a:lnTo>
                    <a:pt x="293370" y="0"/>
                  </a:lnTo>
                  <a:lnTo>
                    <a:pt x="275590" y="3810"/>
                  </a:lnTo>
                  <a:lnTo>
                    <a:pt x="256540" y="7620"/>
                  </a:lnTo>
                  <a:lnTo>
                    <a:pt x="241300" y="12700"/>
                  </a:lnTo>
                  <a:lnTo>
                    <a:pt x="228600" y="19050"/>
                  </a:lnTo>
                  <a:lnTo>
                    <a:pt x="218440" y="24130"/>
                  </a:lnTo>
                  <a:lnTo>
                    <a:pt x="209550" y="31750"/>
                  </a:lnTo>
                  <a:lnTo>
                    <a:pt x="200660" y="40640"/>
                  </a:lnTo>
                  <a:lnTo>
                    <a:pt x="193040" y="49530"/>
                  </a:lnTo>
                  <a:lnTo>
                    <a:pt x="186690" y="63500"/>
                  </a:lnTo>
                  <a:lnTo>
                    <a:pt x="184150" y="78740"/>
                  </a:lnTo>
                  <a:lnTo>
                    <a:pt x="181610" y="96520"/>
                  </a:lnTo>
                  <a:lnTo>
                    <a:pt x="181610" y="111760"/>
                  </a:lnTo>
                  <a:lnTo>
                    <a:pt x="184150" y="125730"/>
                  </a:lnTo>
                  <a:lnTo>
                    <a:pt x="189230" y="138430"/>
                  </a:lnTo>
                  <a:lnTo>
                    <a:pt x="194310" y="149860"/>
                  </a:lnTo>
                  <a:lnTo>
                    <a:pt x="199390" y="161290"/>
                  </a:lnTo>
                  <a:lnTo>
                    <a:pt x="205740" y="172720"/>
                  </a:lnTo>
                  <a:lnTo>
                    <a:pt x="213360" y="182880"/>
                  </a:lnTo>
                  <a:lnTo>
                    <a:pt x="222250" y="191770"/>
                  </a:lnTo>
                  <a:lnTo>
                    <a:pt x="231140" y="199390"/>
                  </a:lnTo>
                  <a:lnTo>
                    <a:pt x="241300" y="205740"/>
                  </a:lnTo>
                  <a:lnTo>
                    <a:pt x="251460" y="212090"/>
                  </a:lnTo>
                  <a:lnTo>
                    <a:pt x="261620" y="217170"/>
                  </a:lnTo>
                  <a:lnTo>
                    <a:pt x="274320" y="219710"/>
                  </a:lnTo>
                  <a:lnTo>
                    <a:pt x="288290" y="222250"/>
                  </a:lnTo>
                  <a:lnTo>
                    <a:pt x="303530" y="223520"/>
                  </a:lnTo>
                  <a:lnTo>
                    <a:pt x="317500" y="223520"/>
                  </a:lnTo>
                  <a:lnTo>
                    <a:pt x="330200" y="222250"/>
                  </a:lnTo>
                  <a:lnTo>
                    <a:pt x="341630" y="219710"/>
                  </a:lnTo>
                  <a:lnTo>
                    <a:pt x="353060" y="215900"/>
                  </a:lnTo>
                  <a:lnTo>
                    <a:pt x="364490" y="212090"/>
                  </a:lnTo>
                  <a:lnTo>
                    <a:pt x="397510" y="1943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810250" y="2084070"/>
              <a:ext cx="241301" cy="416561"/>
            </a:xfrm>
            <a:custGeom>
              <a:avLst/>
              <a:gdLst/>
              <a:ahLst/>
              <a:cxnLst/>
              <a:rect l="0" t="0" r="0" b="0"/>
              <a:pathLst>
                <a:path w="241301" h="416561">
                  <a:moveTo>
                    <a:pt x="222250" y="0"/>
                  </a:moveTo>
                  <a:lnTo>
                    <a:pt x="208280" y="73660"/>
                  </a:lnTo>
                  <a:lnTo>
                    <a:pt x="205740" y="88900"/>
                  </a:lnTo>
                  <a:lnTo>
                    <a:pt x="204470" y="104140"/>
                  </a:lnTo>
                  <a:lnTo>
                    <a:pt x="203200" y="118110"/>
                  </a:lnTo>
                  <a:lnTo>
                    <a:pt x="201930" y="134620"/>
                  </a:lnTo>
                  <a:lnTo>
                    <a:pt x="199390" y="151130"/>
                  </a:lnTo>
                  <a:lnTo>
                    <a:pt x="196850" y="167640"/>
                  </a:lnTo>
                  <a:lnTo>
                    <a:pt x="195580" y="184150"/>
                  </a:lnTo>
                  <a:lnTo>
                    <a:pt x="196850" y="201930"/>
                  </a:lnTo>
                  <a:lnTo>
                    <a:pt x="198120" y="218440"/>
                  </a:lnTo>
                  <a:lnTo>
                    <a:pt x="200660" y="234950"/>
                  </a:lnTo>
                  <a:lnTo>
                    <a:pt x="203200" y="250190"/>
                  </a:lnTo>
                  <a:lnTo>
                    <a:pt x="205740" y="265430"/>
                  </a:lnTo>
                  <a:lnTo>
                    <a:pt x="209550" y="279400"/>
                  </a:lnTo>
                  <a:lnTo>
                    <a:pt x="212090" y="290830"/>
                  </a:lnTo>
                  <a:lnTo>
                    <a:pt x="215900" y="303530"/>
                  </a:lnTo>
                  <a:lnTo>
                    <a:pt x="222250" y="326390"/>
                  </a:lnTo>
                  <a:lnTo>
                    <a:pt x="236220" y="368300"/>
                  </a:lnTo>
                  <a:lnTo>
                    <a:pt x="238760" y="370840"/>
                  </a:lnTo>
                  <a:lnTo>
                    <a:pt x="240030" y="368300"/>
                  </a:lnTo>
                  <a:lnTo>
                    <a:pt x="241300" y="361950"/>
                  </a:lnTo>
                  <a:lnTo>
                    <a:pt x="240030" y="354330"/>
                  </a:lnTo>
                  <a:lnTo>
                    <a:pt x="236220" y="347980"/>
                  </a:lnTo>
                  <a:lnTo>
                    <a:pt x="232410" y="340360"/>
                  </a:lnTo>
                  <a:lnTo>
                    <a:pt x="224790" y="332740"/>
                  </a:lnTo>
                  <a:lnTo>
                    <a:pt x="217170" y="323850"/>
                  </a:lnTo>
                  <a:lnTo>
                    <a:pt x="208280" y="313690"/>
                  </a:lnTo>
                  <a:lnTo>
                    <a:pt x="199390" y="306070"/>
                  </a:lnTo>
                  <a:lnTo>
                    <a:pt x="189230" y="297180"/>
                  </a:lnTo>
                  <a:lnTo>
                    <a:pt x="179070" y="289560"/>
                  </a:lnTo>
                  <a:lnTo>
                    <a:pt x="167640" y="283210"/>
                  </a:lnTo>
                  <a:lnTo>
                    <a:pt x="156210" y="278130"/>
                  </a:lnTo>
                  <a:lnTo>
                    <a:pt x="143510" y="273050"/>
                  </a:lnTo>
                  <a:lnTo>
                    <a:pt x="129540" y="270510"/>
                  </a:lnTo>
                  <a:lnTo>
                    <a:pt x="116840" y="267970"/>
                  </a:lnTo>
                  <a:lnTo>
                    <a:pt x="102870" y="266700"/>
                  </a:lnTo>
                  <a:lnTo>
                    <a:pt x="90170" y="266700"/>
                  </a:lnTo>
                  <a:lnTo>
                    <a:pt x="77470" y="267970"/>
                  </a:lnTo>
                  <a:lnTo>
                    <a:pt x="66040" y="270510"/>
                  </a:lnTo>
                  <a:lnTo>
                    <a:pt x="57150" y="274320"/>
                  </a:lnTo>
                  <a:lnTo>
                    <a:pt x="46990" y="278130"/>
                  </a:lnTo>
                  <a:lnTo>
                    <a:pt x="39370" y="284480"/>
                  </a:lnTo>
                  <a:lnTo>
                    <a:pt x="31750" y="290830"/>
                  </a:lnTo>
                  <a:lnTo>
                    <a:pt x="24130" y="297180"/>
                  </a:lnTo>
                  <a:lnTo>
                    <a:pt x="16510" y="303530"/>
                  </a:lnTo>
                  <a:lnTo>
                    <a:pt x="10160" y="311150"/>
                  </a:lnTo>
                  <a:lnTo>
                    <a:pt x="5080" y="320040"/>
                  </a:lnTo>
                  <a:lnTo>
                    <a:pt x="0" y="328930"/>
                  </a:lnTo>
                  <a:lnTo>
                    <a:pt x="0" y="341630"/>
                  </a:lnTo>
                  <a:lnTo>
                    <a:pt x="1270" y="355600"/>
                  </a:lnTo>
                  <a:lnTo>
                    <a:pt x="5080" y="370840"/>
                  </a:lnTo>
                  <a:lnTo>
                    <a:pt x="12700" y="382270"/>
                  </a:lnTo>
                  <a:lnTo>
                    <a:pt x="24130" y="393700"/>
                  </a:lnTo>
                  <a:lnTo>
                    <a:pt x="38100" y="402590"/>
                  </a:lnTo>
                  <a:lnTo>
                    <a:pt x="53340" y="408940"/>
                  </a:lnTo>
                  <a:lnTo>
                    <a:pt x="71120" y="412750"/>
                  </a:lnTo>
                  <a:lnTo>
                    <a:pt x="90170" y="416560"/>
                  </a:lnTo>
                  <a:lnTo>
                    <a:pt x="106680" y="416560"/>
                  </a:lnTo>
                  <a:lnTo>
                    <a:pt x="120650" y="416560"/>
                  </a:lnTo>
                  <a:lnTo>
                    <a:pt x="133350" y="414020"/>
                  </a:lnTo>
                  <a:lnTo>
                    <a:pt x="144780" y="411480"/>
                  </a:lnTo>
                  <a:lnTo>
                    <a:pt x="153670" y="406400"/>
                  </a:lnTo>
                  <a:lnTo>
                    <a:pt x="180340" y="389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390640" y="2192020"/>
              <a:ext cx="210821" cy="224791"/>
            </a:xfrm>
            <a:custGeom>
              <a:avLst/>
              <a:gdLst/>
              <a:ahLst/>
              <a:cxnLst/>
              <a:rect l="0" t="0" r="0" b="0"/>
              <a:pathLst>
                <a:path w="210821" h="224791">
                  <a:moveTo>
                    <a:pt x="210820" y="19050"/>
                  </a:moveTo>
                  <a:lnTo>
                    <a:pt x="194310" y="13970"/>
                  </a:lnTo>
                  <a:lnTo>
                    <a:pt x="184150" y="10160"/>
                  </a:lnTo>
                  <a:lnTo>
                    <a:pt x="161290" y="3810"/>
                  </a:lnTo>
                  <a:lnTo>
                    <a:pt x="148590" y="2540"/>
                  </a:lnTo>
                  <a:lnTo>
                    <a:pt x="135890" y="1270"/>
                  </a:lnTo>
                  <a:lnTo>
                    <a:pt x="121920" y="0"/>
                  </a:lnTo>
                  <a:lnTo>
                    <a:pt x="107950" y="1270"/>
                  </a:lnTo>
                  <a:lnTo>
                    <a:pt x="93980" y="5080"/>
                  </a:lnTo>
                  <a:lnTo>
                    <a:pt x="80010" y="10160"/>
                  </a:lnTo>
                  <a:lnTo>
                    <a:pt x="68580" y="16510"/>
                  </a:lnTo>
                  <a:lnTo>
                    <a:pt x="58420" y="24130"/>
                  </a:lnTo>
                  <a:lnTo>
                    <a:pt x="49530" y="33020"/>
                  </a:lnTo>
                  <a:lnTo>
                    <a:pt x="45720" y="43180"/>
                  </a:lnTo>
                  <a:lnTo>
                    <a:pt x="45720" y="54610"/>
                  </a:lnTo>
                  <a:lnTo>
                    <a:pt x="48260" y="67310"/>
                  </a:lnTo>
                  <a:lnTo>
                    <a:pt x="53340" y="80010"/>
                  </a:lnTo>
                  <a:lnTo>
                    <a:pt x="59690" y="91440"/>
                  </a:lnTo>
                  <a:lnTo>
                    <a:pt x="68580" y="101600"/>
                  </a:lnTo>
                  <a:lnTo>
                    <a:pt x="78740" y="111760"/>
                  </a:lnTo>
                  <a:lnTo>
                    <a:pt x="90170" y="120650"/>
                  </a:lnTo>
                  <a:lnTo>
                    <a:pt x="101600" y="128270"/>
                  </a:lnTo>
                  <a:lnTo>
                    <a:pt x="113030" y="135890"/>
                  </a:lnTo>
                  <a:lnTo>
                    <a:pt x="124460" y="140970"/>
                  </a:lnTo>
                  <a:lnTo>
                    <a:pt x="135890" y="146050"/>
                  </a:lnTo>
                  <a:lnTo>
                    <a:pt x="146050" y="151130"/>
                  </a:lnTo>
                  <a:lnTo>
                    <a:pt x="154940" y="157480"/>
                  </a:lnTo>
                  <a:lnTo>
                    <a:pt x="162560" y="163830"/>
                  </a:lnTo>
                  <a:lnTo>
                    <a:pt x="168910" y="171450"/>
                  </a:lnTo>
                  <a:lnTo>
                    <a:pt x="175260" y="180340"/>
                  </a:lnTo>
                  <a:lnTo>
                    <a:pt x="180340" y="190500"/>
                  </a:lnTo>
                  <a:lnTo>
                    <a:pt x="179070" y="198120"/>
                  </a:lnTo>
                  <a:lnTo>
                    <a:pt x="172720" y="207010"/>
                  </a:lnTo>
                  <a:lnTo>
                    <a:pt x="163830" y="214630"/>
                  </a:lnTo>
                  <a:lnTo>
                    <a:pt x="151130" y="219710"/>
                  </a:lnTo>
                  <a:lnTo>
                    <a:pt x="133350" y="222250"/>
                  </a:lnTo>
                  <a:lnTo>
                    <a:pt x="113030" y="224790"/>
                  </a:lnTo>
                  <a:lnTo>
                    <a:pt x="96520" y="224790"/>
                  </a:lnTo>
                  <a:lnTo>
                    <a:pt x="82550" y="224790"/>
                  </a:lnTo>
                  <a:lnTo>
                    <a:pt x="68580" y="222250"/>
                  </a:lnTo>
                  <a:lnTo>
                    <a:pt x="55880" y="218440"/>
                  </a:lnTo>
                  <a:lnTo>
                    <a:pt x="41910" y="210820"/>
                  </a:lnTo>
                  <a:lnTo>
                    <a:pt x="0" y="187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648450" y="2178050"/>
              <a:ext cx="173991" cy="254001"/>
            </a:xfrm>
            <a:custGeom>
              <a:avLst/>
              <a:gdLst/>
              <a:ahLst/>
              <a:cxnLst/>
              <a:rect l="0" t="0" r="0" b="0"/>
              <a:pathLst>
                <a:path w="173991" h="254001">
                  <a:moveTo>
                    <a:pt x="5080" y="128270"/>
                  </a:moveTo>
                  <a:lnTo>
                    <a:pt x="33020" y="128270"/>
                  </a:lnTo>
                  <a:lnTo>
                    <a:pt x="46990" y="125730"/>
                  </a:lnTo>
                  <a:lnTo>
                    <a:pt x="59690" y="121920"/>
                  </a:lnTo>
                  <a:lnTo>
                    <a:pt x="73660" y="116840"/>
                  </a:lnTo>
                  <a:lnTo>
                    <a:pt x="86360" y="110490"/>
                  </a:lnTo>
                  <a:lnTo>
                    <a:pt x="97790" y="105410"/>
                  </a:lnTo>
                  <a:lnTo>
                    <a:pt x="109220" y="97790"/>
                  </a:lnTo>
                  <a:lnTo>
                    <a:pt x="120650" y="90170"/>
                  </a:lnTo>
                  <a:lnTo>
                    <a:pt x="130810" y="81280"/>
                  </a:lnTo>
                  <a:lnTo>
                    <a:pt x="142240" y="72390"/>
                  </a:lnTo>
                  <a:lnTo>
                    <a:pt x="148590" y="60960"/>
                  </a:lnTo>
                  <a:lnTo>
                    <a:pt x="153670" y="46990"/>
                  </a:lnTo>
                  <a:lnTo>
                    <a:pt x="157480" y="31750"/>
                  </a:lnTo>
                  <a:lnTo>
                    <a:pt x="156210" y="20320"/>
                  </a:lnTo>
                  <a:lnTo>
                    <a:pt x="151130" y="11430"/>
                  </a:lnTo>
                  <a:lnTo>
                    <a:pt x="144780" y="5080"/>
                  </a:lnTo>
                  <a:lnTo>
                    <a:pt x="137160" y="1270"/>
                  </a:lnTo>
                  <a:lnTo>
                    <a:pt x="128270" y="0"/>
                  </a:lnTo>
                  <a:lnTo>
                    <a:pt x="119380" y="0"/>
                  </a:lnTo>
                  <a:lnTo>
                    <a:pt x="106680" y="5080"/>
                  </a:lnTo>
                  <a:lnTo>
                    <a:pt x="92710" y="13970"/>
                  </a:lnTo>
                  <a:lnTo>
                    <a:pt x="77470" y="22860"/>
                  </a:lnTo>
                  <a:lnTo>
                    <a:pt x="64770" y="33020"/>
                  </a:lnTo>
                  <a:lnTo>
                    <a:pt x="52070" y="44450"/>
                  </a:lnTo>
                  <a:lnTo>
                    <a:pt x="39370" y="54610"/>
                  </a:lnTo>
                  <a:lnTo>
                    <a:pt x="29210" y="66040"/>
                  </a:lnTo>
                  <a:lnTo>
                    <a:pt x="20320" y="78740"/>
                  </a:lnTo>
                  <a:lnTo>
                    <a:pt x="11430" y="91440"/>
                  </a:lnTo>
                  <a:lnTo>
                    <a:pt x="6350" y="104140"/>
                  </a:lnTo>
                  <a:lnTo>
                    <a:pt x="2540" y="118110"/>
                  </a:lnTo>
                  <a:lnTo>
                    <a:pt x="0" y="132080"/>
                  </a:lnTo>
                  <a:lnTo>
                    <a:pt x="1270" y="148590"/>
                  </a:lnTo>
                  <a:lnTo>
                    <a:pt x="3810" y="166370"/>
                  </a:lnTo>
                  <a:lnTo>
                    <a:pt x="7620" y="184150"/>
                  </a:lnTo>
                  <a:lnTo>
                    <a:pt x="12700" y="199390"/>
                  </a:lnTo>
                  <a:lnTo>
                    <a:pt x="19050" y="212090"/>
                  </a:lnTo>
                  <a:lnTo>
                    <a:pt x="25400" y="222250"/>
                  </a:lnTo>
                  <a:lnTo>
                    <a:pt x="33020" y="232410"/>
                  </a:lnTo>
                  <a:lnTo>
                    <a:pt x="40640" y="240030"/>
                  </a:lnTo>
                  <a:lnTo>
                    <a:pt x="50800" y="248920"/>
                  </a:lnTo>
                  <a:lnTo>
                    <a:pt x="64770" y="252730"/>
                  </a:lnTo>
                  <a:lnTo>
                    <a:pt x="82550" y="254000"/>
                  </a:lnTo>
                  <a:lnTo>
                    <a:pt x="102870" y="254000"/>
                  </a:lnTo>
                  <a:lnTo>
                    <a:pt x="119380" y="252730"/>
                  </a:lnTo>
                  <a:lnTo>
                    <a:pt x="134620" y="251460"/>
                  </a:lnTo>
                  <a:lnTo>
                    <a:pt x="173990" y="2438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901180" y="2200910"/>
              <a:ext cx="184151" cy="237491"/>
            </a:xfrm>
            <a:custGeom>
              <a:avLst/>
              <a:gdLst/>
              <a:ahLst/>
              <a:cxnLst/>
              <a:rect l="0" t="0" r="0" b="0"/>
              <a:pathLst>
                <a:path w="184151" h="237491">
                  <a:moveTo>
                    <a:pt x="5080" y="20320"/>
                  </a:moveTo>
                  <a:lnTo>
                    <a:pt x="0" y="43180"/>
                  </a:lnTo>
                  <a:lnTo>
                    <a:pt x="0" y="57150"/>
                  </a:lnTo>
                  <a:lnTo>
                    <a:pt x="0" y="72390"/>
                  </a:lnTo>
                  <a:lnTo>
                    <a:pt x="2540" y="90170"/>
                  </a:lnTo>
                  <a:lnTo>
                    <a:pt x="3810" y="109220"/>
                  </a:lnTo>
                  <a:lnTo>
                    <a:pt x="5080" y="148590"/>
                  </a:lnTo>
                  <a:lnTo>
                    <a:pt x="6350" y="166370"/>
                  </a:lnTo>
                  <a:lnTo>
                    <a:pt x="7620" y="180340"/>
                  </a:lnTo>
                  <a:lnTo>
                    <a:pt x="11430" y="194310"/>
                  </a:lnTo>
                  <a:lnTo>
                    <a:pt x="12700" y="207010"/>
                  </a:lnTo>
                  <a:lnTo>
                    <a:pt x="13970" y="220980"/>
                  </a:lnTo>
                  <a:lnTo>
                    <a:pt x="13970" y="234950"/>
                  </a:lnTo>
                  <a:lnTo>
                    <a:pt x="15240" y="237490"/>
                  </a:lnTo>
                  <a:lnTo>
                    <a:pt x="15240" y="231140"/>
                  </a:lnTo>
                  <a:lnTo>
                    <a:pt x="15240" y="220980"/>
                  </a:lnTo>
                  <a:lnTo>
                    <a:pt x="16510" y="207010"/>
                  </a:lnTo>
                  <a:lnTo>
                    <a:pt x="19050" y="190500"/>
                  </a:lnTo>
                  <a:lnTo>
                    <a:pt x="21590" y="172720"/>
                  </a:lnTo>
                  <a:lnTo>
                    <a:pt x="24130" y="156210"/>
                  </a:lnTo>
                  <a:lnTo>
                    <a:pt x="27940" y="139700"/>
                  </a:lnTo>
                  <a:lnTo>
                    <a:pt x="30480" y="124460"/>
                  </a:lnTo>
                  <a:lnTo>
                    <a:pt x="35560" y="110490"/>
                  </a:lnTo>
                  <a:lnTo>
                    <a:pt x="40640" y="99060"/>
                  </a:lnTo>
                  <a:lnTo>
                    <a:pt x="46990" y="86360"/>
                  </a:lnTo>
                  <a:lnTo>
                    <a:pt x="52070" y="76200"/>
                  </a:lnTo>
                  <a:lnTo>
                    <a:pt x="59690" y="67310"/>
                  </a:lnTo>
                  <a:lnTo>
                    <a:pt x="66040" y="58420"/>
                  </a:lnTo>
                  <a:lnTo>
                    <a:pt x="73660" y="50800"/>
                  </a:lnTo>
                  <a:lnTo>
                    <a:pt x="82550" y="43180"/>
                  </a:lnTo>
                  <a:lnTo>
                    <a:pt x="91440" y="35560"/>
                  </a:lnTo>
                  <a:lnTo>
                    <a:pt x="104140" y="29210"/>
                  </a:lnTo>
                  <a:lnTo>
                    <a:pt x="1841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158990" y="2095500"/>
              <a:ext cx="179071" cy="339091"/>
            </a:xfrm>
            <a:custGeom>
              <a:avLst/>
              <a:gdLst/>
              <a:ahLst/>
              <a:cxnLst/>
              <a:rect l="0" t="0" r="0" b="0"/>
              <a:pathLst>
                <a:path w="179071" h="339091">
                  <a:moveTo>
                    <a:pt x="0" y="125730"/>
                  </a:moveTo>
                  <a:lnTo>
                    <a:pt x="25400" y="200660"/>
                  </a:lnTo>
                  <a:lnTo>
                    <a:pt x="29210" y="212090"/>
                  </a:lnTo>
                  <a:lnTo>
                    <a:pt x="35560" y="223520"/>
                  </a:lnTo>
                  <a:lnTo>
                    <a:pt x="40640" y="237490"/>
                  </a:lnTo>
                  <a:lnTo>
                    <a:pt x="45720" y="248920"/>
                  </a:lnTo>
                  <a:lnTo>
                    <a:pt x="50800" y="260350"/>
                  </a:lnTo>
                  <a:lnTo>
                    <a:pt x="59690" y="283210"/>
                  </a:lnTo>
                  <a:lnTo>
                    <a:pt x="66040" y="304800"/>
                  </a:lnTo>
                  <a:lnTo>
                    <a:pt x="71120" y="314960"/>
                  </a:lnTo>
                  <a:lnTo>
                    <a:pt x="77470" y="326390"/>
                  </a:lnTo>
                  <a:lnTo>
                    <a:pt x="82550" y="336550"/>
                  </a:lnTo>
                  <a:lnTo>
                    <a:pt x="88900" y="339090"/>
                  </a:lnTo>
                  <a:lnTo>
                    <a:pt x="96520" y="335280"/>
                  </a:lnTo>
                  <a:lnTo>
                    <a:pt x="102870" y="328930"/>
                  </a:lnTo>
                  <a:lnTo>
                    <a:pt x="107950" y="320040"/>
                  </a:lnTo>
                  <a:lnTo>
                    <a:pt x="113030" y="308610"/>
                  </a:lnTo>
                  <a:lnTo>
                    <a:pt x="118110" y="297180"/>
                  </a:lnTo>
                  <a:lnTo>
                    <a:pt x="120650" y="283210"/>
                  </a:lnTo>
                  <a:lnTo>
                    <a:pt x="123190" y="267970"/>
                  </a:lnTo>
                  <a:lnTo>
                    <a:pt x="124460" y="252730"/>
                  </a:lnTo>
                  <a:lnTo>
                    <a:pt x="125730" y="237490"/>
                  </a:lnTo>
                  <a:lnTo>
                    <a:pt x="128270" y="222250"/>
                  </a:lnTo>
                  <a:lnTo>
                    <a:pt x="134620" y="190500"/>
                  </a:lnTo>
                  <a:lnTo>
                    <a:pt x="140970" y="153670"/>
                  </a:lnTo>
                  <a:lnTo>
                    <a:pt x="144780" y="135890"/>
                  </a:lnTo>
                  <a:lnTo>
                    <a:pt x="151130" y="104140"/>
                  </a:lnTo>
                  <a:lnTo>
                    <a:pt x="161290" y="59690"/>
                  </a:lnTo>
                  <a:lnTo>
                    <a:pt x="166370" y="45720"/>
                  </a:lnTo>
                  <a:lnTo>
                    <a:pt x="171450" y="31750"/>
                  </a:ln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425690" y="2194560"/>
              <a:ext cx="238761" cy="247651"/>
            </a:xfrm>
            <a:custGeom>
              <a:avLst/>
              <a:gdLst/>
              <a:ahLst/>
              <a:cxnLst/>
              <a:rect l="0" t="0" r="0" b="0"/>
              <a:pathLst>
                <a:path w="238761" h="247651">
                  <a:moveTo>
                    <a:pt x="218440" y="58420"/>
                  </a:moveTo>
                  <a:lnTo>
                    <a:pt x="189230" y="29210"/>
                  </a:lnTo>
                  <a:lnTo>
                    <a:pt x="180340" y="22860"/>
                  </a:lnTo>
                  <a:lnTo>
                    <a:pt x="168910" y="16510"/>
                  </a:lnTo>
                  <a:lnTo>
                    <a:pt x="157480" y="8890"/>
                  </a:lnTo>
                  <a:lnTo>
                    <a:pt x="143510" y="5080"/>
                  </a:lnTo>
                  <a:lnTo>
                    <a:pt x="128270" y="1270"/>
                  </a:lnTo>
                  <a:lnTo>
                    <a:pt x="113030" y="0"/>
                  </a:lnTo>
                  <a:lnTo>
                    <a:pt x="100330" y="0"/>
                  </a:lnTo>
                  <a:lnTo>
                    <a:pt x="88900" y="3810"/>
                  </a:lnTo>
                  <a:lnTo>
                    <a:pt x="78740" y="7620"/>
                  </a:lnTo>
                  <a:lnTo>
                    <a:pt x="69850" y="13970"/>
                  </a:lnTo>
                  <a:lnTo>
                    <a:pt x="59690" y="21590"/>
                  </a:lnTo>
                  <a:lnTo>
                    <a:pt x="49530" y="30480"/>
                  </a:lnTo>
                  <a:lnTo>
                    <a:pt x="39370" y="39370"/>
                  </a:lnTo>
                  <a:lnTo>
                    <a:pt x="31750" y="49530"/>
                  </a:lnTo>
                  <a:lnTo>
                    <a:pt x="22860" y="59690"/>
                  </a:lnTo>
                  <a:lnTo>
                    <a:pt x="16510" y="71120"/>
                  </a:lnTo>
                  <a:lnTo>
                    <a:pt x="11430" y="83820"/>
                  </a:lnTo>
                  <a:lnTo>
                    <a:pt x="6350" y="96520"/>
                  </a:lnTo>
                  <a:lnTo>
                    <a:pt x="3810" y="109220"/>
                  </a:lnTo>
                  <a:lnTo>
                    <a:pt x="1270" y="123190"/>
                  </a:lnTo>
                  <a:lnTo>
                    <a:pt x="0" y="135890"/>
                  </a:lnTo>
                  <a:lnTo>
                    <a:pt x="0" y="148590"/>
                  </a:lnTo>
                  <a:lnTo>
                    <a:pt x="1270" y="161290"/>
                  </a:lnTo>
                  <a:lnTo>
                    <a:pt x="3810" y="172720"/>
                  </a:lnTo>
                  <a:lnTo>
                    <a:pt x="8890" y="185420"/>
                  </a:lnTo>
                  <a:lnTo>
                    <a:pt x="17780" y="198120"/>
                  </a:lnTo>
                  <a:lnTo>
                    <a:pt x="27940" y="210820"/>
                  </a:lnTo>
                  <a:lnTo>
                    <a:pt x="43180" y="219710"/>
                  </a:lnTo>
                  <a:lnTo>
                    <a:pt x="58420" y="226060"/>
                  </a:lnTo>
                  <a:lnTo>
                    <a:pt x="77470" y="229870"/>
                  </a:lnTo>
                  <a:lnTo>
                    <a:pt x="92710" y="231140"/>
                  </a:lnTo>
                  <a:lnTo>
                    <a:pt x="106680" y="231140"/>
                  </a:lnTo>
                  <a:lnTo>
                    <a:pt x="119380" y="229870"/>
                  </a:lnTo>
                  <a:lnTo>
                    <a:pt x="129540" y="224790"/>
                  </a:lnTo>
                  <a:lnTo>
                    <a:pt x="139700" y="218440"/>
                  </a:lnTo>
                  <a:lnTo>
                    <a:pt x="147320" y="210820"/>
                  </a:lnTo>
                  <a:lnTo>
                    <a:pt x="163830" y="195580"/>
                  </a:lnTo>
                  <a:lnTo>
                    <a:pt x="171450" y="189230"/>
                  </a:lnTo>
                  <a:lnTo>
                    <a:pt x="177800" y="179070"/>
                  </a:lnTo>
                  <a:lnTo>
                    <a:pt x="182880" y="168910"/>
                  </a:lnTo>
                  <a:lnTo>
                    <a:pt x="187960" y="156210"/>
                  </a:lnTo>
                  <a:lnTo>
                    <a:pt x="195580" y="133350"/>
                  </a:lnTo>
                  <a:lnTo>
                    <a:pt x="199390" y="123190"/>
                  </a:lnTo>
                  <a:lnTo>
                    <a:pt x="201930" y="109220"/>
                  </a:lnTo>
                  <a:lnTo>
                    <a:pt x="204470" y="95250"/>
                  </a:lnTo>
                  <a:lnTo>
                    <a:pt x="205740" y="78740"/>
                  </a:lnTo>
                  <a:lnTo>
                    <a:pt x="203200" y="72390"/>
                  </a:lnTo>
                  <a:lnTo>
                    <a:pt x="200660" y="71120"/>
                  </a:lnTo>
                  <a:lnTo>
                    <a:pt x="195580" y="73660"/>
                  </a:lnTo>
                  <a:lnTo>
                    <a:pt x="191770" y="80010"/>
                  </a:lnTo>
                  <a:lnTo>
                    <a:pt x="187960" y="86360"/>
                  </a:lnTo>
                  <a:lnTo>
                    <a:pt x="184150" y="95250"/>
                  </a:lnTo>
                  <a:lnTo>
                    <a:pt x="181610" y="106680"/>
                  </a:lnTo>
                  <a:lnTo>
                    <a:pt x="179070" y="123190"/>
                  </a:lnTo>
                  <a:lnTo>
                    <a:pt x="177800" y="139700"/>
                  </a:lnTo>
                  <a:lnTo>
                    <a:pt x="179070" y="154940"/>
                  </a:lnTo>
                  <a:lnTo>
                    <a:pt x="180340" y="168910"/>
                  </a:lnTo>
                  <a:lnTo>
                    <a:pt x="181610" y="180340"/>
                  </a:lnTo>
                  <a:lnTo>
                    <a:pt x="185420" y="191770"/>
                  </a:lnTo>
                  <a:lnTo>
                    <a:pt x="190500" y="200660"/>
                  </a:lnTo>
                  <a:lnTo>
                    <a:pt x="196850" y="209550"/>
                  </a:lnTo>
                  <a:lnTo>
                    <a:pt x="203200" y="217170"/>
                  </a:lnTo>
                  <a:lnTo>
                    <a:pt x="212090" y="226060"/>
                  </a:lnTo>
                  <a:lnTo>
                    <a:pt x="238760" y="2476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713980" y="2213610"/>
              <a:ext cx="224791" cy="218441"/>
            </a:xfrm>
            <a:custGeom>
              <a:avLst/>
              <a:gdLst/>
              <a:ahLst/>
              <a:cxnLst/>
              <a:rect l="0" t="0" r="0" b="0"/>
              <a:pathLst>
                <a:path w="224791" h="218441">
                  <a:moveTo>
                    <a:pt x="35560" y="29210"/>
                  </a:moveTo>
                  <a:lnTo>
                    <a:pt x="29210" y="50800"/>
                  </a:lnTo>
                  <a:lnTo>
                    <a:pt x="26670" y="60960"/>
                  </a:lnTo>
                  <a:lnTo>
                    <a:pt x="20320" y="82550"/>
                  </a:lnTo>
                  <a:lnTo>
                    <a:pt x="17780" y="96520"/>
                  </a:lnTo>
                  <a:lnTo>
                    <a:pt x="16510" y="111760"/>
                  </a:lnTo>
                  <a:lnTo>
                    <a:pt x="15240" y="129540"/>
                  </a:lnTo>
                  <a:lnTo>
                    <a:pt x="15240" y="162560"/>
                  </a:lnTo>
                  <a:lnTo>
                    <a:pt x="13970" y="177800"/>
                  </a:lnTo>
                  <a:lnTo>
                    <a:pt x="11430" y="185420"/>
                  </a:lnTo>
                  <a:lnTo>
                    <a:pt x="7620" y="187960"/>
                  </a:lnTo>
                  <a:lnTo>
                    <a:pt x="2540" y="187960"/>
                  </a:lnTo>
                  <a:lnTo>
                    <a:pt x="1270" y="179070"/>
                  </a:lnTo>
                  <a:lnTo>
                    <a:pt x="0" y="165100"/>
                  </a:lnTo>
                  <a:lnTo>
                    <a:pt x="1270" y="148590"/>
                  </a:lnTo>
                  <a:lnTo>
                    <a:pt x="3810" y="132080"/>
                  </a:lnTo>
                  <a:lnTo>
                    <a:pt x="8890" y="115570"/>
                  </a:lnTo>
                  <a:lnTo>
                    <a:pt x="13970" y="101600"/>
                  </a:lnTo>
                  <a:lnTo>
                    <a:pt x="20320" y="87630"/>
                  </a:lnTo>
                  <a:lnTo>
                    <a:pt x="26670" y="74930"/>
                  </a:lnTo>
                  <a:lnTo>
                    <a:pt x="33020" y="63500"/>
                  </a:lnTo>
                  <a:lnTo>
                    <a:pt x="39370" y="52070"/>
                  </a:lnTo>
                  <a:lnTo>
                    <a:pt x="53340" y="29210"/>
                  </a:lnTo>
                  <a:lnTo>
                    <a:pt x="63500" y="20320"/>
                  </a:lnTo>
                  <a:lnTo>
                    <a:pt x="76200" y="11430"/>
                  </a:lnTo>
                  <a:lnTo>
                    <a:pt x="90170" y="3810"/>
                  </a:lnTo>
                  <a:lnTo>
                    <a:pt x="104140" y="0"/>
                  </a:lnTo>
                  <a:lnTo>
                    <a:pt x="115570" y="0"/>
                  </a:lnTo>
                  <a:lnTo>
                    <a:pt x="127000" y="2540"/>
                  </a:lnTo>
                  <a:lnTo>
                    <a:pt x="137160" y="6350"/>
                  </a:lnTo>
                  <a:lnTo>
                    <a:pt x="146050" y="11430"/>
                  </a:lnTo>
                  <a:lnTo>
                    <a:pt x="154940" y="17780"/>
                  </a:lnTo>
                  <a:lnTo>
                    <a:pt x="161290" y="25400"/>
                  </a:lnTo>
                  <a:lnTo>
                    <a:pt x="167640" y="33020"/>
                  </a:lnTo>
                  <a:lnTo>
                    <a:pt x="172720" y="41910"/>
                  </a:lnTo>
                  <a:lnTo>
                    <a:pt x="176530" y="53340"/>
                  </a:lnTo>
                  <a:lnTo>
                    <a:pt x="181610" y="64770"/>
                  </a:lnTo>
                  <a:lnTo>
                    <a:pt x="185420" y="77470"/>
                  </a:lnTo>
                  <a:lnTo>
                    <a:pt x="193040" y="104140"/>
                  </a:lnTo>
                  <a:lnTo>
                    <a:pt x="195580" y="118110"/>
                  </a:lnTo>
                  <a:lnTo>
                    <a:pt x="203200" y="142240"/>
                  </a:lnTo>
                  <a:lnTo>
                    <a:pt x="207010" y="153670"/>
                  </a:lnTo>
                  <a:lnTo>
                    <a:pt x="209550" y="166370"/>
                  </a:lnTo>
                  <a:lnTo>
                    <a:pt x="210820" y="181610"/>
                  </a:lnTo>
                  <a:lnTo>
                    <a:pt x="224790" y="218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990840" y="2032000"/>
              <a:ext cx="53341" cy="400051"/>
            </a:xfrm>
            <a:custGeom>
              <a:avLst/>
              <a:gdLst/>
              <a:ahLst/>
              <a:cxnLst/>
              <a:rect l="0" t="0" r="0" b="0"/>
              <a:pathLst>
                <a:path w="53341" h="400051">
                  <a:moveTo>
                    <a:pt x="53340" y="0"/>
                  </a:moveTo>
                  <a:lnTo>
                    <a:pt x="38100" y="44450"/>
                  </a:lnTo>
                  <a:lnTo>
                    <a:pt x="35560" y="54610"/>
                  </a:lnTo>
                  <a:lnTo>
                    <a:pt x="34290" y="67310"/>
                  </a:lnTo>
                  <a:lnTo>
                    <a:pt x="34290" y="80010"/>
                  </a:lnTo>
                  <a:lnTo>
                    <a:pt x="31750" y="93980"/>
                  </a:lnTo>
                  <a:lnTo>
                    <a:pt x="29210" y="109220"/>
                  </a:lnTo>
                  <a:lnTo>
                    <a:pt x="26670" y="125730"/>
                  </a:lnTo>
                  <a:lnTo>
                    <a:pt x="25400" y="143510"/>
                  </a:lnTo>
                  <a:lnTo>
                    <a:pt x="24130" y="162560"/>
                  </a:lnTo>
                  <a:lnTo>
                    <a:pt x="22860" y="199390"/>
                  </a:lnTo>
                  <a:lnTo>
                    <a:pt x="21590" y="247650"/>
                  </a:lnTo>
                  <a:lnTo>
                    <a:pt x="21590" y="281940"/>
                  </a:lnTo>
                  <a:lnTo>
                    <a:pt x="20320" y="297180"/>
                  </a:lnTo>
                  <a:lnTo>
                    <a:pt x="17780" y="309880"/>
                  </a:lnTo>
                  <a:lnTo>
                    <a:pt x="15240" y="322580"/>
                  </a:lnTo>
                  <a:lnTo>
                    <a:pt x="13970" y="335280"/>
                  </a:lnTo>
                  <a:lnTo>
                    <a:pt x="12700" y="349250"/>
                  </a:lnTo>
                  <a:lnTo>
                    <a:pt x="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990840" y="2166620"/>
              <a:ext cx="405131" cy="243841"/>
            </a:xfrm>
            <a:custGeom>
              <a:avLst/>
              <a:gdLst/>
              <a:ahLst/>
              <a:cxnLst/>
              <a:rect l="0" t="0" r="0" b="0"/>
              <a:pathLst>
                <a:path w="405131" h="243841">
                  <a:moveTo>
                    <a:pt x="0" y="54610"/>
                  </a:moveTo>
                  <a:lnTo>
                    <a:pt x="22860" y="60960"/>
                  </a:lnTo>
                  <a:lnTo>
                    <a:pt x="36830" y="62230"/>
                  </a:lnTo>
                  <a:lnTo>
                    <a:pt x="52070" y="63500"/>
                  </a:lnTo>
                  <a:lnTo>
                    <a:pt x="69850" y="63500"/>
                  </a:lnTo>
                  <a:lnTo>
                    <a:pt x="86360" y="63500"/>
                  </a:lnTo>
                  <a:lnTo>
                    <a:pt x="102870" y="62230"/>
                  </a:lnTo>
                  <a:lnTo>
                    <a:pt x="116840" y="59690"/>
                  </a:lnTo>
                  <a:lnTo>
                    <a:pt x="132080" y="58420"/>
                  </a:lnTo>
                  <a:lnTo>
                    <a:pt x="147320" y="57150"/>
                  </a:lnTo>
                  <a:lnTo>
                    <a:pt x="161290" y="55880"/>
                  </a:lnTo>
                  <a:lnTo>
                    <a:pt x="175260" y="54610"/>
                  </a:lnTo>
                  <a:lnTo>
                    <a:pt x="189230" y="52070"/>
                  </a:lnTo>
                  <a:lnTo>
                    <a:pt x="203200" y="49530"/>
                  </a:lnTo>
                  <a:lnTo>
                    <a:pt x="232410" y="43180"/>
                  </a:lnTo>
                  <a:lnTo>
                    <a:pt x="246380" y="40640"/>
                  </a:lnTo>
                  <a:lnTo>
                    <a:pt x="259080" y="36830"/>
                  </a:lnTo>
                  <a:lnTo>
                    <a:pt x="270510" y="33020"/>
                  </a:lnTo>
                  <a:lnTo>
                    <a:pt x="293370" y="26670"/>
                  </a:lnTo>
                  <a:lnTo>
                    <a:pt x="314960" y="20320"/>
                  </a:lnTo>
                  <a:lnTo>
                    <a:pt x="325120" y="15240"/>
                  </a:lnTo>
                  <a:lnTo>
                    <a:pt x="334010" y="10160"/>
                  </a:lnTo>
                  <a:lnTo>
                    <a:pt x="341630" y="3810"/>
                  </a:lnTo>
                  <a:lnTo>
                    <a:pt x="340360" y="1270"/>
                  </a:lnTo>
                  <a:lnTo>
                    <a:pt x="332740" y="0"/>
                  </a:lnTo>
                  <a:lnTo>
                    <a:pt x="320040" y="1270"/>
                  </a:lnTo>
                  <a:lnTo>
                    <a:pt x="308610" y="2540"/>
                  </a:lnTo>
                  <a:lnTo>
                    <a:pt x="297180" y="5080"/>
                  </a:lnTo>
                  <a:lnTo>
                    <a:pt x="247650" y="16510"/>
                  </a:lnTo>
                  <a:lnTo>
                    <a:pt x="234950" y="21590"/>
                  </a:lnTo>
                  <a:lnTo>
                    <a:pt x="223520" y="26670"/>
                  </a:lnTo>
                  <a:lnTo>
                    <a:pt x="212090" y="33020"/>
                  </a:lnTo>
                  <a:lnTo>
                    <a:pt x="201930" y="38100"/>
                  </a:lnTo>
                  <a:lnTo>
                    <a:pt x="190500" y="41910"/>
                  </a:lnTo>
                  <a:lnTo>
                    <a:pt x="180340" y="46990"/>
                  </a:lnTo>
                  <a:lnTo>
                    <a:pt x="171450" y="53340"/>
                  </a:lnTo>
                  <a:lnTo>
                    <a:pt x="165100" y="60960"/>
                  </a:lnTo>
                  <a:lnTo>
                    <a:pt x="158750" y="68580"/>
                  </a:lnTo>
                  <a:lnTo>
                    <a:pt x="158750" y="78740"/>
                  </a:lnTo>
                  <a:lnTo>
                    <a:pt x="162560" y="87630"/>
                  </a:lnTo>
                  <a:lnTo>
                    <a:pt x="167640" y="97790"/>
                  </a:lnTo>
                  <a:lnTo>
                    <a:pt x="175260" y="106680"/>
                  </a:lnTo>
                  <a:lnTo>
                    <a:pt x="184150" y="115570"/>
                  </a:lnTo>
                  <a:lnTo>
                    <a:pt x="193040" y="123190"/>
                  </a:lnTo>
                  <a:lnTo>
                    <a:pt x="203200" y="129540"/>
                  </a:lnTo>
                  <a:lnTo>
                    <a:pt x="214630" y="134620"/>
                  </a:lnTo>
                  <a:lnTo>
                    <a:pt x="227330" y="139700"/>
                  </a:lnTo>
                  <a:lnTo>
                    <a:pt x="241300" y="146050"/>
                  </a:lnTo>
                  <a:lnTo>
                    <a:pt x="267970" y="157480"/>
                  </a:lnTo>
                  <a:lnTo>
                    <a:pt x="281940" y="163830"/>
                  </a:lnTo>
                  <a:lnTo>
                    <a:pt x="295910" y="167640"/>
                  </a:lnTo>
                  <a:lnTo>
                    <a:pt x="309880" y="172720"/>
                  </a:lnTo>
                  <a:lnTo>
                    <a:pt x="322580" y="177800"/>
                  </a:lnTo>
                  <a:lnTo>
                    <a:pt x="334010" y="184150"/>
                  </a:lnTo>
                  <a:lnTo>
                    <a:pt x="345440" y="189230"/>
                  </a:lnTo>
                  <a:lnTo>
                    <a:pt x="356870" y="195580"/>
                  </a:lnTo>
                  <a:lnTo>
                    <a:pt x="368300" y="199390"/>
                  </a:lnTo>
                  <a:lnTo>
                    <a:pt x="378460" y="204470"/>
                  </a:lnTo>
                  <a:lnTo>
                    <a:pt x="388620" y="209550"/>
                  </a:lnTo>
                  <a:lnTo>
                    <a:pt x="397510" y="214630"/>
                  </a:lnTo>
                  <a:lnTo>
                    <a:pt x="405130" y="220980"/>
                  </a:lnTo>
                  <a:lnTo>
                    <a:pt x="405130" y="227330"/>
                  </a:lnTo>
                  <a:lnTo>
                    <a:pt x="398780" y="231140"/>
                  </a:lnTo>
                  <a:lnTo>
                    <a:pt x="388620" y="236220"/>
                  </a:lnTo>
                  <a:lnTo>
                    <a:pt x="377190" y="238760"/>
                  </a:lnTo>
                  <a:lnTo>
                    <a:pt x="365760" y="240030"/>
                  </a:lnTo>
                  <a:lnTo>
                    <a:pt x="351790" y="241300"/>
                  </a:lnTo>
                  <a:lnTo>
                    <a:pt x="339090" y="242570"/>
                  </a:lnTo>
                  <a:lnTo>
                    <a:pt x="325120" y="243840"/>
                  </a:lnTo>
                  <a:lnTo>
                    <a:pt x="298450" y="243840"/>
                  </a:lnTo>
                  <a:lnTo>
                    <a:pt x="228600" y="243840"/>
                  </a:lnTo>
                  <a:lnTo>
                    <a:pt x="214630" y="242570"/>
                  </a:lnTo>
                  <a:lnTo>
                    <a:pt x="200660" y="241300"/>
                  </a:lnTo>
                  <a:lnTo>
                    <a:pt x="158750" y="2336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64160" y="2768600"/>
            <a:ext cx="2307591" cy="629921"/>
            <a:chOff x="264160" y="2768600"/>
            <a:chExt cx="2307591" cy="629921"/>
          </a:xfrm>
        </p:grpSpPr>
        <p:sp>
          <p:nvSpPr>
            <p:cNvPr id="28" name="Freeform 27"/>
            <p:cNvSpPr/>
            <p:nvPr/>
          </p:nvSpPr>
          <p:spPr>
            <a:xfrm>
              <a:off x="789940" y="2940050"/>
              <a:ext cx="41911" cy="397511"/>
            </a:xfrm>
            <a:custGeom>
              <a:avLst/>
              <a:gdLst/>
              <a:ahLst/>
              <a:cxnLst/>
              <a:rect l="0" t="0" r="0" b="0"/>
              <a:pathLst>
                <a:path w="41911" h="397511">
                  <a:moveTo>
                    <a:pt x="0" y="71120"/>
                  </a:moveTo>
                  <a:lnTo>
                    <a:pt x="0" y="3810"/>
                  </a:lnTo>
                  <a:lnTo>
                    <a:pt x="1270" y="0"/>
                  </a:lnTo>
                  <a:lnTo>
                    <a:pt x="2540" y="3810"/>
                  </a:lnTo>
                  <a:lnTo>
                    <a:pt x="5080" y="12700"/>
                  </a:lnTo>
                  <a:lnTo>
                    <a:pt x="6350" y="22860"/>
                  </a:lnTo>
                  <a:lnTo>
                    <a:pt x="7620" y="34290"/>
                  </a:lnTo>
                  <a:lnTo>
                    <a:pt x="8890" y="46990"/>
                  </a:lnTo>
                  <a:lnTo>
                    <a:pt x="10160" y="76200"/>
                  </a:lnTo>
                  <a:lnTo>
                    <a:pt x="10160" y="91440"/>
                  </a:lnTo>
                  <a:lnTo>
                    <a:pt x="11430" y="109220"/>
                  </a:lnTo>
                  <a:lnTo>
                    <a:pt x="12700" y="128270"/>
                  </a:lnTo>
                  <a:lnTo>
                    <a:pt x="15240" y="147320"/>
                  </a:lnTo>
                  <a:lnTo>
                    <a:pt x="17780" y="166370"/>
                  </a:lnTo>
                  <a:lnTo>
                    <a:pt x="19050" y="185420"/>
                  </a:lnTo>
                  <a:lnTo>
                    <a:pt x="20320" y="220980"/>
                  </a:lnTo>
                  <a:lnTo>
                    <a:pt x="20320" y="292100"/>
                  </a:lnTo>
                  <a:lnTo>
                    <a:pt x="20320" y="309880"/>
                  </a:lnTo>
                  <a:lnTo>
                    <a:pt x="21590" y="325120"/>
                  </a:lnTo>
                  <a:lnTo>
                    <a:pt x="24130" y="339090"/>
                  </a:lnTo>
                  <a:lnTo>
                    <a:pt x="41910" y="3975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979170" y="2915920"/>
              <a:ext cx="10161" cy="11431"/>
            </a:xfrm>
            <a:custGeom>
              <a:avLst/>
              <a:gdLst/>
              <a:ahLst/>
              <a:cxnLst/>
              <a:rect l="0" t="0" r="0" b="0"/>
              <a:pathLst>
                <a:path w="10161" h="11431">
                  <a:moveTo>
                    <a:pt x="0" y="0"/>
                  </a:moveTo>
                  <a:lnTo>
                    <a:pt x="10160" y="11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64160" y="3129280"/>
              <a:ext cx="167641" cy="269241"/>
            </a:xfrm>
            <a:custGeom>
              <a:avLst/>
              <a:gdLst/>
              <a:ahLst/>
              <a:cxnLst/>
              <a:rect l="0" t="0" r="0" b="0"/>
              <a:pathLst>
                <a:path w="167641" h="269241">
                  <a:moveTo>
                    <a:pt x="40640" y="166370"/>
                  </a:moveTo>
                  <a:lnTo>
                    <a:pt x="35560" y="182880"/>
                  </a:lnTo>
                  <a:lnTo>
                    <a:pt x="34290" y="194310"/>
                  </a:lnTo>
                  <a:lnTo>
                    <a:pt x="33020" y="207010"/>
                  </a:lnTo>
                  <a:lnTo>
                    <a:pt x="31750" y="220980"/>
                  </a:lnTo>
                  <a:lnTo>
                    <a:pt x="31750" y="250190"/>
                  </a:lnTo>
                  <a:lnTo>
                    <a:pt x="30480" y="264160"/>
                  </a:lnTo>
                  <a:lnTo>
                    <a:pt x="29210" y="269240"/>
                  </a:lnTo>
                  <a:lnTo>
                    <a:pt x="27940" y="267970"/>
                  </a:lnTo>
                  <a:lnTo>
                    <a:pt x="25400" y="261620"/>
                  </a:lnTo>
                  <a:lnTo>
                    <a:pt x="22860" y="252730"/>
                  </a:lnTo>
                  <a:lnTo>
                    <a:pt x="19050" y="242570"/>
                  </a:lnTo>
                  <a:lnTo>
                    <a:pt x="16510" y="231140"/>
                  </a:lnTo>
                  <a:lnTo>
                    <a:pt x="13970" y="218440"/>
                  </a:lnTo>
                  <a:lnTo>
                    <a:pt x="12700" y="205740"/>
                  </a:lnTo>
                  <a:lnTo>
                    <a:pt x="11430" y="193040"/>
                  </a:lnTo>
                  <a:lnTo>
                    <a:pt x="10160" y="179070"/>
                  </a:lnTo>
                  <a:lnTo>
                    <a:pt x="7620" y="165100"/>
                  </a:lnTo>
                  <a:lnTo>
                    <a:pt x="5080" y="151130"/>
                  </a:lnTo>
                  <a:lnTo>
                    <a:pt x="2540" y="137160"/>
                  </a:lnTo>
                  <a:lnTo>
                    <a:pt x="1270" y="124460"/>
                  </a:lnTo>
                  <a:lnTo>
                    <a:pt x="1270" y="110490"/>
                  </a:lnTo>
                  <a:lnTo>
                    <a:pt x="0" y="76200"/>
                  </a:lnTo>
                  <a:lnTo>
                    <a:pt x="0" y="57150"/>
                  </a:lnTo>
                  <a:lnTo>
                    <a:pt x="0" y="40640"/>
                  </a:lnTo>
                  <a:lnTo>
                    <a:pt x="2540" y="26670"/>
                  </a:lnTo>
                  <a:lnTo>
                    <a:pt x="5080" y="12700"/>
                  </a:lnTo>
                  <a:lnTo>
                    <a:pt x="10160" y="7620"/>
                  </a:lnTo>
                  <a:lnTo>
                    <a:pt x="16510" y="7620"/>
                  </a:lnTo>
                  <a:lnTo>
                    <a:pt x="25400" y="11430"/>
                  </a:lnTo>
                  <a:lnTo>
                    <a:pt x="33020" y="17780"/>
                  </a:lnTo>
                  <a:lnTo>
                    <a:pt x="40640" y="25400"/>
                  </a:lnTo>
                  <a:lnTo>
                    <a:pt x="46990" y="33020"/>
                  </a:lnTo>
                  <a:lnTo>
                    <a:pt x="54610" y="43180"/>
                  </a:lnTo>
                  <a:lnTo>
                    <a:pt x="62230" y="55880"/>
                  </a:lnTo>
                  <a:lnTo>
                    <a:pt x="68580" y="67310"/>
                  </a:lnTo>
                  <a:lnTo>
                    <a:pt x="74930" y="80010"/>
                  </a:lnTo>
                  <a:lnTo>
                    <a:pt x="80010" y="90170"/>
                  </a:lnTo>
                  <a:lnTo>
                    <a:pt x="85090" y="101600"/>
                  </a:lnTo>
                  <a:lnTo>
                    <a:pt x="87630" y="102870"/>
                  </a:lnTo>
                  <a:lnTo>
                    <a:pt x="90170" y="99060"/>
                  </a:lnTo>
                  <a:lnTo>
                    <a:pt x="91440" y="88900"/>
                  </a:lnTo>
                  <a:lnTo>
                    <a:pt x="91440" y="78740"/>
                  </a:lnTo>
                  <a:lnTo>
                    <a:pt x="92710" y="67310"/>
                  </a:lnTo>
                  <a:lnTo>
                    <a:pt x="92710" y="40640"/>
                  </a:lnTo>
                  <a:lnTo>
                    <a:pt x="93980" y="8890"/>
                  </a:lnTo>
                  <a:lnTo>
                    <a:pt x="97790" y="1270"/>
                  </a:lnTo>
                  <a:lnTo>
                    <a:pt x="102870" y="0"/>
                  </a:lnTo>
                  <a:lnTo>
                    <a:pt x="110490" y="2540"/>
                  </a:lnTo>
                  <a:lnTo>
                    <a:pt x="116840" y="7620"/>
                  </a:lnTo>
                  <a:lnTo>
                    <a:pt x="121920" y="15240"/>
                  </a:lnTo>
                  <a:lnTo>
                    <a:pt x="127000" y="22860"/>
                  </a:lnTo>
                  <a:lnTo>
                    <a:pt x="130810" y="34290"/>
                  </a:lnTo>
                  <a:lnTo>
                    <a:pt x="134620" y="48260"/>
                  </a:lnTo>
                  <a:lnTo>
                    <a:pt x="167640" y="102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41960" y="2989580"/>
              <a:ext cx="31751" cy="147321"/>
            </a:xfrm>
            <a:custGeom>
              <a:avLst/>
              <a:gdLst/>
              <a:ahLst/>
              <a:cxnLst/>
              <a:rect l="0" t="0" r="0" b="0"/>
              <a:pathLst>
                <a:path w="31751" h="147321">
                  <a:moveTo>
                    <a:pt x="0" y="0"/>
                  </a:moveTo>
                  <a:lnTo>
                    <a:pt x="0" y="27940"/>
                  </a:lnTo>
                  <a:lnTo>
                    <a:pt x="1270" y="41910"/>
                  </a:lnTo>
                  <a:lnTo>
                    <a:pt x="3810" y="57150"/>
                  </a:lnTo>
                  <a:lnTo>
                    <a:pt x="6350" y="73660"/>
                  </a:lnTo>
                  <a:lnTo>
                    <a:pt x="8890" y="87630"/>
                  </a:lnTo>
                  <a:lnTo>
                    <a:pt x="11430" y="100330"/>
                  </a:lnTo>
                  <a:lnTo>
                    <a:pt x="31750" y="147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21640" y="28956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18160" y="2768600"/>
              <a:ext cx="156211" cy="303531"/>
            </a:xfrm>
            <a:custGeom>
              <a:avLst/>
              <a:gdLst/>
              <a:ahLst/>
              <a:cxnLst/>
              <a:rect l="0" t="0" r="0" b="0"/>
              <a:pathLst>
                <a:path w="156211" h="303531">
                  <a:moveTo>
                    <a:pt x="71120" y="0"/>
                  </a:moveTo>
                  <a:lnTo>
                    <a:pt x="71120" y="118110"/>
                  </a:lnTo>
                  <a:lnTo>
                    <a:pt x="72390" y="132080"/>
                  </a:lnTo>
                  <a:lnTo>
                    <a:pt x="74930" y="144780"/>
                  </a:lnTo>
                  <a:lnTo>
                    <a:pt x="77470" y="156210"/>
                  </a:lnTo>
                  <a:lnTo>
                    <a:pt x="77470" y="158750"/>
                  </a:lnTo>
                  <a:lnTo>
                    <a:pt x="74930" y="149860"/>
                  </a:lnTo>
                  <a:lnTo>
                    <a:pt x="68580" y="147320"/>
                  </a:lnTo>
                  <a:lnTo>
                    <a:pt x="60960" y="146050"/>
                  </a:lnTo>
                  <a:lnTo>
                    <a:pt x="49530" y="146050"/>
                  </a:lnTo>
                  <a:lnTo>
                    <a:pt x="40640" y="149860"/>
                  </a:lnTo>
                  <a:lnTo>
                    <a:pt x="31750" y="153670"/>
                  </a:lnTo>
                  <a:lnTo>
                    <a:pt x="24130" y="158750"/>
                  </a:lnTo>
                  <a:lnTo>
                    <a:pt x="17780" y="165100"/>
                  </a:lnTo>
                  <a:lnTo>
                    <a:pt x="12700" y="173990"/>
                  </a:lnTo>
                  <a:lnTo>
                    <a:pt x="7620" y="182880"/>
                  </a:lnTo>
                  <a:lnTo>
                    <a:pt x="3810" y="194310"/>
                  </a:lnTo>
                  <a:lnTo>
                    <a:pt x="2540" y="208280"/>
                  </a:lnTo>
                  <a:lnTo>
                    <a:pt x="0" y="223520"/>
                  </a:lnTo>
                  <a:lnTo>
                    <a:pt x="1270" y="238760"/>
                  </a:lnTo>
                  <a:lnTo>
                    <a:pt x="2540" y="255270"/>
                  </a:lnTo>
                  <a:lnTo>
                    <a:pt x="3810" y="271780"/>
                  </a:lnTo>
                  <a:lnTo>
                    <a:pt x="8890" y="284480"/>
                  </a:lnTo>
                  <a:lnTo>
                    <a:pt x="15240" y="293370"/>
                  </a:lnTo>
                  <a:lnTo>
                    <a:pt x="24130" y="300990"/>
                  </a:lnTo>
                  <a:lnTo>
                    <a:pt x="34290" y="303530"/>
                  </a:lnTo>
                  <a:lnTo>
                    <a:pt x="45720" y="303530"/>
                  </a:lnTo>
                  <a:lnTo>
                    <a:pt x="57150" y="300990"/>
                  </a:lnTo>
                  <a:lnTo>
                    <a:pt x="68580" y="295910"/>
                  </a:lnTo>
                  <a:lnTo>
                    <a:pt x="77470" y="288290"/>
                  </a:lnTo>
                  <a:lnTo>
                    <a:pt x="86360" y="280670"/>
                  </a:lnTo>
                  <a:lnTo>
                    <a:pt x="95250" y="271780"/>
                  </a:lnTo>
                  <a:lnTo>
                    <a:pt x="104140" y="264160"/>
                  </a:lnTo>
                  <a:lnTo>
                    <a:pt x="114300" y="257810"/>
                  </a:lnTo>
                  <a:lnTo>
                    <a:pt x="123190" y="248920"/>
                  </a:lnTo>
                  <a:lnTo>
                    <a:pt x="132080" y="240030"/>
                  </a:lnTo>
                  <a:lnTo>
                    <a:pt x="15621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022350" y="2895600"/>
              <a:ext cx="196851" cy="431801"/>
            </a:xfrm>
            <a:custGeom>
              <a:avLst/>
              <a:gdLst/>
              <a:ahLst/>
              <a:cxnLst/>
              <a:rect l="0" t="0" r="0" b="0"/>
              <a:pathLst>
                <a:path w="196851" h="431801">
                  <a:moveTo>
                    <a:pt x="62230" y="0"/>
                  </a:moveTo>
                  <a:lnTo>
                    <a:pt x="50800" y="11430"/>
                  </a:lnTo>
                  <a:lnTo>
                    <a:pt x="45720" y="19050"/>
                  </a:lnTo>
                  <a:lnTo>
                    <a:pt x="39370" y="29210"/>
                  </a:lnTo>
                  <a:lnTo>
                    <a:pt x="33020" y="40640"/>
                  </a:lnTo>
                  <a:lnTo>
                    <a:pt x="27940" y="52070"/>
                  </a:lnTo>
                  <a:lnTo>
                    <a:pt x="22860" y="64770"/>
                  </a:lnTo>
                  <a:lnTo>
                    <a:pt x="17780" y="78740"/>
                  </a:lnTo>
                  <a:lnTo>
                    <a:pt x="13970" y="91440"/>
                  </a:lnTo>
                  <a:lnTo>
                    <a:pt x="6350" y="119380"/>
                  </a:lnTo>
                  <a:lnTo>
                    <a:pt x="3810" y="133350"/>
                  </a:lnTo>
                  <a:lnTo>
                    <a:pt x="2540" y="147320"/>
                  </a:lnTo>
                  <a:lnTo>
                    <a:pt x="1270" y="161290"/>
                  </a:lnTo>
                  <a:lnTo>
                    <a:pt x="0" y="175260"/>
                  </a:lnTo>
                  <a:lnTo>
                    <a:pt x="0" y="203200"/>
                  </a:lnTo>
                  <a:lnTo>
                    <a:pt x="0" y="215900"/>
                  </a:lnTo>
                  <a:lnTo>
                    <a:pt x="2540" y="228600"/>
                  </a:lnTo>
                  <a:lnTo>
                    <a:pt x="5080" y="240030"/>
                  </a:lnTo>
                  <a:lnTo>
                    <a:pt x="8890" y="252730"/>
                  </a:lnTo>
                  <a:lnTo>
                    <a:pt x="13970" y="265430"/>
                  </a:lnTo>
                  <a:lnTo>
                    <a:pt x="19050" y="278130"/>
                  </a:lnTo>
                  <a:lnTo>
                    <a:pt x="25400" y="289560"/>
                  </a:lnTo>
                  <a:lnTo>
                    <a:pt x="31750" y="299720"/>
                  </a:lnTo>
                  <a:lnTo>
                    <a:pt x="38100" y="308610"/>
                  </a:lnTo>
                  <a:lnTo>
                    <a:pt x="44450" y="316230"/>
                  </a:lnTo>
                  <a:lnTo>
                    <a:pt x="52070" y="323850"/>
                  </a:lnTo>
                  <a:lnTo>
                    <a:pt x="58420" y="331470"/>
                  </a:lnTo>
                  <a:lnTo>
                    <a:pt x="72390" y="346710"/>
                  </a:lnTo>
                  <a:lnTo>
                    <a:pt x="80010" y="354330"/>
                  </a:lnTo>
                  <a:lnTo>
                    <a:pt x="90170" y="358140"/>
                  </a:lnTo>
                  <a:lnTo>
                    <a:pt x="102870" y="361950"/>
                  </a:lnTo>
                  <a:lnTo>
                    <a:pt x="118110" y="364490"/>
                  </a:lnTo>
                  <a:lnTo>
                    <a:pt x="130810" y="361950"/>
                  </a:lnTo>
                  <a:lnTo>
                    <a:pt x="142240" y="356870"/>
                  </a:lnTo>
                  <a:lnTo>
                    <a:pt x="154940" y="350520"/>
                  </a:lnTo>
                  <a:lnTo>
                    <a:pt x="163830" y="341630"/>
                  </a:lnTo>
                  <a:lnTo>
                    <a:pt x="170180" y="332740"/>
                  </a:lnTo>
                  <a:lnTo>
                    <a:pt x="176530" y="323850"/>
                  </a:lnTo>
                  <a:lnTo>
                    <a:pt x="181610" y="312420"/>
                  </a:lnTo>
                  <a:lnTo>
                    <a:pt x="186690" y="300990"/>
                  </a:lnTo>
                  <a:lnTo>
                    <a:pt x="190500" y="288290"/>
                  </a:lnTo>
                  <a:lnTo>
                    <a:pt x="193040" y="273050"/>
                  </a:lnTo>
                  <a:lnTo>
                    <a:pt x="195580" y="255270"/>
                  </a:lnTo>
                  <a:lnTo>
                    <a:pt x="196850" y="237490"/>
                  </a:lnTo>
                  <a:lnTo>
                    <a:pt x="195580" y="222250"/>
                  </a:lnTo>
                  <a:lnTo>
                    <a:pt x="191770" y="209550"/>
                  </a:lnTo>
                  <a:lnTo>
                    <a:pt x="186690" y="199390"/>
                  </a:lnTo>
                  <a:lnTo>
                    <a:pt x="181610" y="195580"/>
                  </a:lnTo>
                  <a:lnTo>
                    <a:pt x="175260" y="194310"/>
                  </a:lnTo>
                  <a:lnTo>
                    <a:pt x="168910" y="195580"/>
                  </a:lnTo>
                  <a:lnTo>
                    <a:pt x="162560" y="199390"/>
                  </a:lnTo>
                  <a:lnTo>
                    <a:pt x="156210" y="204470"/>
                  </a:lnTo>
                  <a:lnTo>
                    <a:pt x="149860" y="209550"/>
                  </a:lnTo>
                  <a:lnTo>
                    <a:pt x="143510" y="218440"/>
                  </a:lnTo>
                  <a:lnTo>
                    <a:pt x="138430" y="228600"/>
                  </a:lnTo>
                  <a:lnTo>
                    <a:pt x="134620" y="240030"/>
                  </a:lnTo>
                  <a:lnTo>
                    <a:pt x="128270" y="252730"/>
                  </a:lnTo>
                  <a:lnTo>
                    <a:pt x="116840" y="278130"/>
                  </a:lnTo>
                  <a:lnTo>
                    <a:pt x="113030" y="292100"/>
                  </a:lnTo>
                  <a:lnTo>
                    <a:pt x="109220" y="306070"/>
                  </a:lnTo>
                  <a:lnTo>
                    <a:pt x="107950" y="320040"/>
                  </a:lnTo>
                  <a:lnTo>
                    <a:pt x="106680" y="334010"/>
                  </a:lnTo>
                  <a:lnTo>
                    <a:pt x="105410" y="347980"/>
                  </a:lnTo>
                  <a:lnTo>
                    <a:pt x="105410" y="361950"/>
                  </a:lnTo>
                  <a:lnTo>
                    <a:pt x="106680" y="375920"/>
                  </a:lnTo>
                  <a:lnTo>
                    <a:pt x="110490" y="389890"/>
                  </a:lnTo>
                  <a:lnTo>
                    <a:pt x="14605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275080" y="3032760"/>
              <a:ext cx="232411" cy="307341"/>
            </a:xfrm>
            <a:custGeom>
              <a:avLst/>
              <a:gdLst/>
              <a:ahLst/>
              <a:cxnLst/>
              <a:rect l="0" t="0" r="0" b="0"/>
              <a:pathLst>
                <a:path w="232411" h="307341">
                  <a:moveTo>
                    <a:pt x="62230" y="0"/>
                  </a:moveTo>
                  <a:lnTo>
                    <a:pt x="45720" y="5080"/>
                  </a:lnTo>
                  <a:lnTo>
                    <a:pt x="39370" y="10160"/>
                  </a:lnTo>
                  <a:lnTo>
                    <a:pt x="34290" y="16510"/>
                  </a:lnTo>
                  <a:lnTo>
                    <a:pt x="29210" y="25400"/>
                  </a:lnTo>
                  <a:lnTo>
                    <a:pt x="25400" y="34290"/>
                  </a:lnTo>
                  <a:lnTo>
                    <a:pt x="20320" y="43180"/>
                  </a:lnTo>
                  <a:lnTo>
                    <a:pt x="16510" y="53340"/>
                  </a:lnTo>
                  <a:lnTo>
                    <a:pt x="13970" y="66040"/>
                  </a:lnTo>
                  <a:lnTo>
                    <a:pt x="10160" y="80010"/>
                  </a:lnTo>
                  <a:lnTo>
                    <a:pt x="6350" y="95250"/>
                  </a:lnTo>
                  <a:lnTo>
                    <a:pt x="3810" y="111760"/>
                  </a:lnTo>
                  <a:lnTo>
                    <a:pt x="2540" y="128270"/>
                  </a:lnTo>
                  <a:lnTo>
                    <a:pt x="1270" y="144780"/>
                  </a:lnTo>
                  <a:lnTo>
                    <a:pt x="0" y="179070"/>
                  </a:lnTo>
                  <a:lnTo>
                    <a:pt x="0" y="196850"/>
                  </a:lnTo>
                  <a:lnTo>
                    <a:pt x="1270" y="212090"/>
                  </a:lnTo>
                  <a:lnTo>
                    <a:pt x="5080" y="228600"/>
                  </a:lnTo>
                  <a:lnTo>
                    <a:pt x="10160" y="242570"/>
                  </a:lnTo>
                  <a:lnTo>
                    <a:pt x="16510" y="256540"/>
                  </a:lnTo>
                  <a:lnTo>
                    <a:pt x="25400" y="269240"/>
                  </a:lnTo>
                  <a:lnTo>
                    <a:pt x="34290" y="280670"/>
                  </a:lnTo>
                  <a:lnTo>
                    <a:pt x="43180" y="289560"/>
                  </a:lnTo>
                  <a:lnTo>
                    <a:pt x="53340" y="297180"/>
                  </a:lnTo>
                  <a:lnTo>
                    <a:pt x="63500" y="303530"/>
                  </a:lnTo>
                  <a:lnTo>
                    <a:pt x="74930" y="306070"/>
                  </a:lnTo>
                  <a:lnTo>
                    <a:pt x="86360" y="307340"/>
                  </a:lnTo>
                  <a:lnTo>
                    <a:pt x="99060" y="306070"/>
                  </a:lnTo>
                  <a:lnTo>
                    <a:pt x="113030" y="304800"/>
                  </a:lnTo>
                  <a:lnTo>
                    <a:pt x="125730" y="302260"/>
                  </a:lnTo>
                  <a:lnTo>
                    <a:pt x="139700" y="299720"/>
                  </a:lnTo>
                  <a:lnTo>
                    <a:pt x="153670" y="294640"/>
                  </a:lnTo>
                  <a:lnTo>
                    <a:pt x="167640" y="287020"/>
                  </a:lnTo>
                  <a:lnTo>
                    <a:pt x="181610" y="279400"/>
                  </a:lnTo>
                  <a:lnTo>
                    <a:pt x="193040" y="269240"/>
                  </a:lnTo>
                  <a:lnTo>
                    <a:pt x="203200" y="257810"/>
                  </a:lnTo>
                  <a:lnTo>
                    <a:pt x="212090" y="245110"/>
                  </a:lnTo>
                  <a:lnTo>
                    <a:pt x="219710" y="232410"/>
                  </a:lnTo>
                  <a:lnTo>
                    <a:pt x="226060" y="218440"/>
                  </a:lnTo>
                  <a:lnTo>
                    <a:pt x="231140" y="205740"/>
                  </a:lnTo>
                  <a:lnTo>
                    <a:pt x="232410" y="187960"/>
                  </a:lnTo>
                  <a:lnTo>
                    <a:pt x="229870" y="168910"/>
                  </a:lnTo>
                  <a:lnTo>
                    <a:pt x="227330" y="147320"/>
                  </a:lnTo>
                  <a:lnTo>
                    <a:pt x="220980" y="129540"/>
                  </a:lnTo>
                  <a:lnTo>
                    <a:pt x="213360" y="114300"/>
                  </a:lnTo>
                  <a:lnTo>
                    <a:pt x="205740" y="100330"/>
                  </a:lnTo>
                  <a:lnTo>
                    <a:pt x="195580" y="88900"/>
                  </a:lnTo>
                  <a:lnTo>
                    <a:pt x="186690" y="78740"/>
                  </a:lnTo>
                  <a:lnTo>
                    <a:pt x="176530" y="69850"/>
                  </a:lnTo>
                  <a:lnTo>
                    <a:pt x="165100" y="62230"/>
                  </a:lnTo>
                  <a:lnTo>
                    <a:pt x="153670" y="53340"/>
                  </a:lnTo>
                  <a:lnTo>
                    <a:pt x="139700" y="45720"/>
                  </a:lnTo>
                  <a:lnTo>
                    <a:pt x="128270" y="40640"/>
                  </a:lnTo>
                  <a:lnTo>
                    <a:pt x="116840" y="34290"/>
                  </a:lnTo>
                  <a:lnTo>
                    <a:pt x="105410" y="30480"/>
                  </a:lnTo>
                  <a:lnTo>
                    <a:pt x="93980" y="27940"/>
                  </a:lnTo>
                  <a:lnTo>
                    <a:pt x="83820" y="27940"/>
                  </a:lnTo>
                  <a:lnTo>
                    <a:pt x="72390" y="30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554480" y="3049270"/>
              <a:ext cx="185421" cy="311151"/>
            </a:xfrm>
            <a:custGeom>
              <a:avLst/>
              <a:gdLst/>
              <a:ahLst/>
              <a:cxnLst/>
              <a:rect l="0" t="0" r="0" b="0"/>
              <a:pathLst>
                <a:path w="185421" h="311151">
                  <a:moveTo>
                    <a:pt x="55880" y="13970"/>
                  </a:moveTo>
                  <a:lnTo>
                    <a:pt x="45720" y="25400"/>
                  </a:lnTo>
                  <a:lnTo>
                    <a:pt x="39370" y="34290"/>
                  </a:lnTo>
                  <a:lnTo>
                    <a:pt x="33020" y="46990"/>
                  </a:lnTo>
                  <a:lnTo>
                    <a:pt x="26670" y="60960"/>
                  </a:lnTo>
                  <a:lnTo>
                    <a:pt x="21590" y="74930"/>
                  </a:lnTo>
                  <a:lnTo>
                    <a:pt x="16510" y="88900"/>
                  </a:lnTo>
                  <a:lnTo>
                    <a:pt x="12700" y="102870"/>
                  </a:lnTo>
                  <a:lnTo>
                    <a:pt x="8890" y="118110"/>
                  </a:lnTo>
                  <a:lnTo>
                    <a:pt x="5080" y="133350"/>
                  </a:lnTo>
                  <a:lnTo>
                    <a:pt x="1270" y="149860"/>
                  </a:lnTo>
                  <a:lnTo>
                    <a:pt x="0" y="166370"/>
                  </a:lnTo>
                  <a:lnTo>
                    <a:pt x="0" y="184150"/>
                  </a:lnTo>
                  <a:lnTo>
                    <a:pt x="1270" y="200660"/>
                  </a:lnTo>
                  <a:lnTo>
                    <a:pt x="2540" y="217170"/>
                  </a:lnTo>
                  <a:lnTo>
                    <a:pt x="2540" y="247650"/>
                  </a:lnTo>
                  <a:lnTo>
                    <a:pt x="5080" y="261620"/>
                  </a:lnTo>
                  <a:lnTo>
                    <a:pt x="10160" y="274320"/>
                  </a:lnTo>
                  <a:lnTo>
                    <a:pt x="15240" y="285750"/>
                  </a:lnTo>
                  <a:lnTo>
                    <a:pt x="21590" y="294640"/>
                  </a:lnTo>
                  <a:lnTo>
                    <a:pt x="29210" y="302260"/>
                  </a:lnTo>
                  <a:lnTo>
                    <a:pt x="38100" y="307340"/>
                  </a:lnTo>
                  <a:lnTo>
                    <a:pt x="50800" y="311150"/>
                  </a:lnTo>
                  <a:lnTo>
                    <a:pt x="63500" y="311150"/>
                  </a:lnTo>
                  <a:lnTo>
                    <a:pt x="78740" y="311150"/>
                  </a:lnTo>
                  <a:lnTo>
                    <a:pt x="92710" y="307340"/>
                  </a:lnTo>
                  <a:lnTo>
                    <a:pt x="105410" y="300990"/>
                  </a:lnTo>
                  <a:lnTo>
                    <a:pt x="116840" y="293370"/>
                  </a:lnTo>
                  <a:lnTo>
                    <a:pt x="128270" y="283210"/>
                  </a:lnTo>
                  <a:lnTo>
                    <a:pt x="139700" y="271780"/>
                  </a:lnTo>
                  <a:lnTo>
                    <a:pt x="149860" y="260350"/>
                  </a:lnTo>
                  <a:lnTo>
                    <a:pt x="158750" y="247650"/>
                  </a:lnTo>
                  <a:lnTo>
                    <a:pt x="165100" y="233680"/>
                  </a:lnTo>
                  <a:lnTo>
                    <a:pt x="171450" y="220980"/>
                  </a:lnTo>
                  <a:lnTo>
                    <a:pt x="176530" y="205740"/>
                  </a:lnTo>
                  <a:lnTo>
                    <a:pt x="180340" y="190500"/>
                  </a:lnTo>
                  <a:lnTo>
                    <a:pt x="185420" y="173990"/>
                  </a:lnTo>
                  <a:lnTo>
                    <a:pt x="185420" y="157480"/>
                  </a:lnTo>
                  <a:lnTo>
                    <a:pt x="182880" y="143510"/>
                  </a:lnTo>
                  <a:lnTo>
                    <a:pt x="179070" y="128270"/>
                  </a:lnTo>
                  <a:lnTo>
                    <a:pt x="175260" y="114300"/>
                  </a:lnTo>
                  <a:lnTo>
                    <a:pt x="168910" y="99060"/>
                  </a:lnTo>
                  <a:lnTo>
                    <a:pt x="163830" y="85090"/>
                  </a:lnTo>
                  <a:lnTo>
                    <a:pt x="157480" y="72390"/>
                  </a:lnTo>
                  <a:lnTo>
                    <a:pt x="149860" y="59690"/>
                  </a:lnTo>
                  <a:lnTo>
                    <a:pt x="143510" y="48260"/>
                  </a:lnTo>
                  <a:lnTo>
                    <a:pt x="129540" y="25400"/>
                  </a:lnTo>
                  <a:lnTo>
                    <a:pt x="123190" y="15240"/>
                  </a:lnTo>
                  <a:lnTo>
                    <a:pt x="113030" y="7620"/>
                  </a:lnTo>
                  <a:lnTo>
                    <a:pt x="102870" y="2540"/>
                  </a:lnTo>
                  <a:lnTo>
                    <a:pt x="90170" y="0"/>
                  </a:lnTo>
                  <a:lnTo>
                    <a:pt x="78740" y="0"/>
                  </a:lnTo>
                  <a:lnTo>
                    <a:pt x="68580" y="2540"/>
                  </a:lnTo>
                  <a:lnTo>
                    <a:pt x="35560" y="25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788160" y="2969260"/>
              <a:ext cx="148591" cy="207011"/>
            </a:xfrm>
            <a:custGeom>
              <a:avLst/>
              <a:gdLst/>
              <a:ahLst/>
              <a:cxnLst/>
              <a:rect l="0" t="0" r="0" b="0"/>
              <a:pathLst>
                <a:path w="148591" h="207011">
                  <a:moveTo>
                    <a:pt x="148590" y="0"/>
                  </a:moveTo>
                  <a:lnTo>
                    <a:pt x="120650" y="0"/>
                  </a:lnTo>
                  <a:lnTo>
                    <a:pt x="109220" y="1270"/>
                  </a:lnTo>
                  <a:lnTo>
                    <a:pt x="97790" y="2540"/>
                  </a:lnTo>
                  <a:lnTo>
                    <a:pt x="86360" y="5080"/>
                  </a:lnTo>
                  <a:lnTo>
                    <a:pt x="74930" y="8890"/>
                  </a:lnTo>
                  <a:lnTo>
                    <a:pt x="62230" y="13970"/>
                  </a:lnTo>
                  <a:lnTo>
                    <a:pt x="49530" y="20320"/>
                  </a:lnTo>
                  <a:lnTo>
                    <a:pt x="38100" y="26670"/>
                  </a:lnTo>
                  <a:lnTo>
                    <a:pt x="27940" y="33020"/>
                  </a:lnTo>
                  <a:lnTo>
                    <a:pt x="19050" y="39370"/>
                  </a:lnTo>
                  <a:lnTo>
                    <a:pt x="12700" y="48260"/>
                  </a:lnTo>
                  <a:lnTo>
                    <a:pt x="6350" y="58420"/>
                  </a:lnTo>
                  <a:lnTo>
                    <a:pt x="1270" y="71120"/>
                  </a:lnTo>
                  <a:lnTo>
                    <a:pt x="0" y="81280"/>
                  </a:lnTo>
                  <a:lnTo>
                    <a:pt x="2540" y="90170"/>
                  </a:lnTo>
                  <a:lnTo>
                    <a:pt x="5080" y="99060"/>
                  </a:lnTo>
                  <a:lnTo>
                    <a:pt x="12700" y="107950"/>
                  </a:lnTo>
                  <a:lnTo>
                    <a:pt x="21590" y="116840"/>
                  </a:lnTo>
                  <a:lnTo>
                    <a:pt x="33020" y="127000"/>
                  </a:lnTo>
                  <a:lnTo>
                    <a:pt x="43180" y="134620"/>
                  </a:lnTo>
                  <a:lnTo>
                    <a:pt x="54610" y="140970"/>
                  </a:lnTo>
                  <a:lnTo>
                    <a:pt x="64770" y="147320"/>
                  </a:lnTo>
                  <a:lnTo>
                    <a:pt x="74930" y="151130"/>
                  </a:lnTo>
                  <a:lnTo>
                    <a:pt x="86360" y="156210"/>
                  </a:lnTo>
                  <a:lnTo>
                    <a:pt x="96520" y="160020"/>
                  </a:lnTo>
                  <a:lnTo>
                    <a:pt x="107950" y="163830"/>
                  </a:lnTo>
                  <a:lnTo>
                    <a:pt x="120650" y="167640"/>
                  </a:lnTo>
                  <a:lnTo>
                    <a:pt x="133350" y="171450"/>
                  </a:lnTo>
                  <a:lnTo>
                    <a:pt x="139700" y="176530"/>
                  </a:lnTo>
                  <a:lnTo>
                    <a:pt x="142240" y="181610"/>
                  </a:lnTo>
                  <a:lnTo>
                    <a:pt x="140970" y="187960"/>
                  </a:lnTo>
                  <a:lnTo>
                    <a:pt x="135890" y="193040"/>
                  </a:lnTo>
                  <a:lnTo>
                    <a:pt x="127000" y="198120"/>
                  </a:lnTo>
                  <a:lnTo>
                    <a:pt x="116840" y="201930"/>
                  </a:lnTo>
                  <a:lnTo>
                    <a:pt x="104140" y="204470"/>
                  </a:lnTo>
                  <a:lnTo>
                    <a:pt x="90170" y="207010"/>
                  </a:lnTo>
                  <a:lnTo>
                    <a:pt x="2286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221230" y="2962910"/>
              <a:ext cx="350521" cy="269241"/>
            </a:xfrm>
            <a:custGeom>
              <a:avLst/>
              <a:gdLst/>
              <a:ahLst/>
              <a:cxnLst/>
              <a:rect l="0" t="0" r="0" b="0"/>
              <a:pathLst>
                <a:path w="350521" h="269241">
                  <a:moveTo>
                    <a:pt x="0" y="132080"/>
                  </a:moveTo>
                  <a:lnTo>
                    <a:pt x="22860" y="132080"/>
                  </a:lnTo>
                  <a:lnTo>
                    <a:pt x="33020" y="130810"/>
                  </a:lnTo>
                  <a:lnTo>
                    <a:pt x="43180" y="129540"/>
                  </a:lnTo>
                  <a:lnTo>
                    <a:pt x="53340" y="127000"/>
                  </a:lnTo>
                  <a:lnTo>
                    <a:pt x="64770" y="125730"/>
                  </a:lnTo>
                  <a:lnTo>
                    <a:pt x="77470" y="124460"/>
                  </a:lnTo>
                  <a:lnTo>
                    <a:pt x="90170" y="123190"/>
                  </a:lnTo>
                  <a:lnTo>
                    <a:pt x="105410" y="121920"/>
                  </a:lnTo>
                  <a:lnTo>
                    <a:pt x="142240" y="116840"/>
                  </a:lnTo>
                  <a:lnTo>
                    <a:pt x="161290" y="115570"/>
                  </a:lnTo>
                  <a:lnTo>
                    <a:pt x="181610" y="114300"/>
                  </a:lnTo>
                  <a:lnTo>
                    <a:pt x="219710" y="113030"/>
                  </a:lnTo>
                  <a:lnTo>
                    <a:pt x="252730" y="111760"/>
                  </a:lnTo>
                  <a:lnTo>
                    <a:pt x="261620" y="107950"/>
                  </a:lnTo>
                  <a:lnTo>
                    <a:pt x="264160" y="102870"/>
                  </a:lnTo>
                  <a:lnTo>
                    <a:pt x="264160" y="95250"/>
                  </a:lnTo>
                  <a:lnTo>
                    <a:pt x="261620" y="85090"/>
                  </a:lnTo>
                  <a:lnTo>
                    <a:pt x="257810" y="73660"/>
                  </a:lnTo>
                  <a:lnTo>
                    <a:pt x="252730" y="62230"/>
                  </a:lnTo>
                  <a:lnTo>
                    <a:pt x="246380" y="52070"/>
                  </a:lnTo>
                  <a:lnTo>
                    <a:pt x="240030" y="41910"/>
                  </a:lnTo>
                  <a:lnTo>
                    <a:pt x="233680" y="34290"/>
                  </a:lnTo>
                  <a:lnTo>
                    <a:pt x="223520" y="25400"/>
                  </a:lnTo>
                  <a:lnTo>
                    <a:pt x="212090" y="17780"/>
                  </a:lnTo>
                  <a:lnTo>
                    <a:pt x="196850" y="10160"/>
                  </a:lnTo>
                  <a:lnTo>
                    <a:pt x="182880" y="5080"/>
                  </a:lnTo>
                  <a:lnTo>
                    <a:pt x="168910" y="2540"/>
                  </a:lnTo>
                  <a:lnTo>
                    <a:pt x="154940" y="0"/>
                  </a:lnTo>
                  <a:lnTo>
                    <a:pt x="148590" y="2540"/>
                  </a:lnTo>
                  <a:lnTo>
                    <a:pt x="148590" y="6350"/>
                  </a:lnTo>
                  <a:lnTo>
                    <a:pt x="151130" y="13970"/>
                  </a:lnTo>
                  <a:lnTo>
                    <a:pt x="157480" y="20320"/>
                  </a:lnTo>
                  <a:lnTo>
                    <a:pt x="165100" y="27940"/>
                  </a:lnTo>
                  <a:lnTo>
                    <a:pt x="172720" y="34290"/>
                  </a:lnTo>
                  <a:lnTo>
                    <a:pt x="182880" y="41910"/>
                  </a:lnTo>
                  <a:lnTo>
                    <a:pt x="194310" y="48260"/>
                  </a:lnTo>
                  <a:lnTo>
                    <a:pt x="207010" y="55880"/>
                  </a:lnTo>
                  <a:lnTo>
                    <a:pt x="219710" y="60960"/>
                  </a:lnTo>
                  <a:lnTo>
                    <a:pt x="233680" y="66040"/>
                  </a:lnTo>
                  <a:lnTo>
                    <a:pt x="246380" y="71120"/>
                  </a:lnTo>
                  <a:lnTo>
                    <a:pt x="260350" y="74930"/>
                  </a:lnTo>
                  <a:lnTo>
                    <a:pt x="288290" y="82550"/>
                  </a:lnTo>
                  <a:lnTo>
                    <a:pt x="302260" y="87630"/>
                  </a:lnTo>
                  <a:lnTo>
                    <a:pt x="316230" y="92710"/>
                  </a:lnTo>
                  <a:lnTo>
                    <a:pt x="330200" y="99060"/>
                  </a:lnTo>
                  <a:lnTo>
                    <a:pt x="339090" y="107950"/>
                  </a:lnTo>
                  <a:lnTo>
                    <a:pt x="345440" y="118110"/>
                  </a:lnTo>
                  <a:lnTo>
                    <a:pt x="350520" y="129540"/>
                  </a:lnTo>
                  <a:lnTo>
                    <a:pt x="349250" y="142240"/>
                  </a:lnTo>
                  <a:lnTo>
                    <a:pt x="345440" y="156210"/>
                  </a:lnTo>
                  <a:lnTo>
                    <a:pt x="339090" y="168910"/>
                  </a:lnTo>
                  <a:lnTo>
                    <a:pt x="331470" y="180340"/>
                  </a:lnTo>
                  <a:lnTo>
                    <a:pt x="322580" y="190500"/>
                  </a:lnTo>
                  <a:lnTo>
                    <a:pt x="289560" y="222250"/>
                  </a:lnTo>
                  <a:lnTo>
                    <a:pt x="280670" y="228600"/>
                  </a:lnTo>
                  <a:lnTo>
                    <a:pt x="271780" y="233680"/>
                  </a:lnTo>
                  <a:lnTo>
                    <a:pt x="261620" y="238760"/>
                  </a:lnTo>
                  <a:lnTo>
                    <a:pt x="252730" y="243840"/>
                  </a:lnTo>
                  <a:lnTo>
                    <a:pt x="245110" y="250190"/>
                  </a:lnTo>
                  <a:lnTo>
                    <a:pt x="220980" y="2692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915920" y="2726690"/>
            <a:ext cx="4085591" cy="702311"/>
            <a:chOff x="2915920" y="2726690"/>
            <a:chExt cx="4085591" cy="702311"/>
          </a:xfrm>
        </p:grpSpPr>
        <p:sp>
          <p:nvSpPr>
            <p:cNvPr id="40" name="Freeform 39"/>
            <p:cNvSpPr/>
            <p:nvPr/>
          </p:nvSpPr>
          <p:spPr>
            <a:xfrm>
              <a:off x="2915920" y="2967990"/>
              <a:ext cx="236221" cy="436881"/>
            </a:xfrm>
            <a:custGeom>
              <a:avLst/>
              <a:gdLst/>
              <a:ahLst/>
              <a:cxnLst/>
              <a:rect l="0" t="0" r="0" b="0"/>
              <a:pathLst>
                <a:path w="236221" h="436881">
                  <a:moveTo>
                    <a:pt x="21590" y="43180"/>
                  </a:moveTo>
                  <a:lnTo>
                    <a:pt x="16510" y="76200"/>
                  </a:lnTo>
                  <a:lnTo>
                    <a:pt x="13970" y="93980"/>
                  </a:lnTo>
                  <a:lnTo>
                    <a:pt x="12700" y="111760"/>
                  </a:lnTo>
                  <a:lnTo>
                    <a:pt x="11430" y="149860"/>
                  </a:lnTo>
                  <a:lnTo>
                    <a:pt x="11430" y="224790"/>
                  </a:lnTo>
                  <a:lnTo>
                    <a:pt x="11430" y="424180"/>
                  </a:lnTo>
                  <a:lnTo>
                    <a:pt x="12700" y="434340"/>
                  </a:lnTo>
                  <a:lnTo>
                    <a:pt x="13970" y="436880"/>
                  </a:lnTo>
                  <a:lnTo>
                    <a:pt x="16510" y="435610"/>
                  </a:lnTo>
                  <a:lnTo>
                    <a:pt x="16510" y="429260"/>
                  </a:lnTo>
                  <a:lnTo>
                    <a:pt x="16510" y="421640"/>
                  </a:lnTo>
                  <a:lnTo>
                    <a:pt x="13970" y="411480"/>
                  </a:lnTo>
                  <a:lnTo>
                    <a:pt x="12700" y="398780"/>
                  </a:lnTo>
                  <a:lnTo>
                    <a:pt x="12700" y="383540"/>
                  </a:lnTo>
                  <a:lnTo>
                    <a:pt x="11430" y="368300"/>
                  </a:lnTo>
                  <a:lnTo>
                    <a:pt x="10160" y="351790"/>
                  </a:lnTo>
                  <a:lnTo>
                    <a:pt x="8890" y="332740"/>
                  </a:lnTo>
                  <a:lnTo>
                    <a:pt x="6350" y="313690"/>
                  </a:lnTo>
                  <a:lnTo>
                    <a:pt x="3810" y="293370"/>
                  </a:lnTo>
                  <a:lnTo>
                    <a:pt x="2540" y="273050"/>
                  </a:lnTo>
                  <a:lnTo>
                    <a:pt x="1270" y="233680"/>
                  </a:lnTo>
                  <a:lnTo>
                    <a:pt x="1270" y="160020"/>
                  </a:lnTo>
                  <a:lnTo>
                    <a:pt x="0" y="142240"/>
                  </a:lnTo>
                  <a:lnTo>
                    <a:pt x="2540" y="123190"/>
                  </a:lnTo>
                  <a:lnTo>
                    <a:pt x="6350" y="102870"/>
                  </a:lnTo>
                  <a:lnTo>
                    <a:pt x="11430" y="83820"/>
                  </a:lnTo>
                  <a:lnTo>
                    <a:pt x="19050" y="64770"/>
                  </a:lnTo>
                  <a:lnTo>
                    <a:pt x="26670" y="48260"/>
                  </a:lnTo>
                  <a:lnTo>
                    <a:pt x="35560" y="33020"/>
                  </a:lnTo>
                  <a:lnTo>
                    <a:pt x="44450" y="21590"/>
                  </a:lnTo>
                  <a:lnTo>
                    <a:pt x="54610" y="11430"/>
                  </a:lnTo>
                  <a:lnTo>
                    <a:pt x="64770" y="5080"/>
                  </a:lnTo>
                  <a:lnTo>
                    <a:pt x="80010" y="1270"/>
                  </a:lnTo>
                  <a:lnTo>
                    <a:pt x="97790" y="0"/>
                  </a:lnTo>
                  <a:lnTo>
                    <a:pt x="118110" y="0"/>
                  </a:lnTo>
                  <a:lnTo>
                    <a:pt x="134620" y="2540"/>
                  </a:lnTo>
                  <a:lnTo>
                    <a:pt x="149860" y="6350"/>
                  </a:lnTo>
                  <a:lnTo>
                    <a:pt x="162560" y="11430"/>
                  </a:lnTo>
                  <a:lnTo>
                    <a:pt x="175260" y="17780"/>
                  </a:lnTo>
                  <a:lnTo>
                    <a:pt x="187960" y="24130"/>
                  </a:lnTo>
                  <a:lnTo>
                    <a:pt x="199390" y="30480"/>
                  </a:lnTo>
                  <a:lnTo>
                    <a:pt x="207010" y="39370"/>
                  </a:lnTo>
                  <a:lnTo>
                    <a:pt x="214630" y="49530"/>
                  </a:lnTo>
                  <a:lnTo>
                    <a:pt x="220980" y="62230"/>
                  </a:lnTo>
                  <a:lnTo>
                    <a:pt x="226060" y="73660"/>
                  </a:lnTo>
                  <a:lnTo>
                    <a:pt x="229870" y="83820"/>
                  </a:lnTo>
                  <a:lnTo>
                    <a:pt x="233680" y="95250"/>
                  </a:lnTo>
                  <a:lnTo>
                    <a:pt x="236220" y="105410"/>
                  </a:lnTo>
                  <a:lnTo>
                    <a:pt x="236220" y="116840"/>
                  </a:lnTo>
                  <a:lnTo>
                    <a:pt x="234950" y="127000"/>
                  </a:lnTo>
                  <a:lnTo>
                    <a:pt x="231140" y="138430"/>
                  </a:lnTo>
                  <a:lnTo>
                    <a:pt x="227330" y="151130"/>
                  </a:lnTo>
                  <a:lnTo>
                    <a:pt x="222250" y="165100"/>
                  </a:lnTo>
                  <a:lnTo>
                    <a:pt x="213360" y="173990"/>
                  </a:lnTo>
                  <a:lnTo>
                    <a:pt x="203200" y="181610"/>
                  </a:lnTo>
                  <a:lnTo>
                    <a:pt x="191770" y="187960"/>
                  </a:lnTo>
                  <a:lnTo>
                    <a:pt x="179070" y="191770"/>
                  </a:lnTo>
                  <a:lnTo>
                    <a:pt x="166370" y="191770"/>
                  </a:lnTo>
                  <a:lnTo>
                    <a:pt x="153670" y="191770"/>
                  </a:lnTo>
                  <a:lnTo>
                    <a:pt x="142240" y="189230"/>
                  </a:lnTo>
                  <a:lnTo>
                    <a:pt x="132080" y="185420"/>
                  </a:lnTo>
                  <a:lnTo>
                    <a:pt x="123190" y="180340"/>
                  </a:lnTo>
                  <a:lnTo>
                    <a:pt x="120650" y="175260"/>
                  </a:lnTo>
                  <a:lnTo>
                    <a:pt x="123190" y="171450"/>
                  </a:lnTo>
                  <a:lnTo>
                    <a:pt x="128270" y="166370"/>
                  </a:lnTo>
                  <a:lnTo>
                    <a:pt x="132080" y="161290"/>
                  </a:lnTo>
                  <a:lnTo>
                    <a:pt x="135890" y="153670"/>
                  </a:lnTo>
                  <a:lnTo>
                    <a:pt x="139700" y="144780"/>
                  </a:lnTo>
                  <a:lnTo>
                    <a:pt x="143510" y="135890"/>
                  </a:lnTo>
                  <a:lnTo>
                    <a:pt x="147320" y="125730"/>
                  </a:lnTo>
                  <a:lnTo>
                    <a:pt x="151130" y="115570"/>
                  </a:lnTo>
                  <a:lnTo>
                    <a:pt x="152400" y="105410"/>
                  </a:lnTo>
                  <a:lnTo>
                    <a:pt x="152400" y="95250"/>
                  </a:lnTo>
                  <a:lnTo>
                    <a:pt x="151130" y="85090"/>
                  </a:lnTo>
                  <a:lnTo>
                    <a:pt x="146050" y="77470"/>
                  </a:lnTo>
                  <a:lnTo>
                    <a:pt x="139700" y="69850"/>
                  </a:lnTo>
                  <a:lnTo>
                    <a:pt x="132080" y="64770"/>
                  </a:lnTo>
                  <a:lnTo>
                    <a:pt x="124460" y="63500"/>
                  </a:lnTo>
                  <a:lnTo>
                    <a:pt x="116840" y="64770"/>
                  </a:lnTo>
                  <a:lnTo>
                    <a:pt x="109220" y="68580"/>
                  </a:lnTo>
                  <a:lnTo>
                    <a:pt x="100330" y="74930"/>
                  </a:lnTo>
                  <a:lnTo>
                    <a:pt x="88900" y="83820"/>
                  </a:lnTo>
                  <a:lnTo>
                    <a:pt x="77470" y="95250"/>
                  </a:lnTo>
                  <a:lnTo>
                    <a:pt x="67310" y="106680"/>
                  </a:lnTo>
                  <a:lnTo>
                    <a:pt x="57150" y="119380"/>
                  </a:lnTo>
                  <a:lnTo>
                    <a:pt x="49530" y="133350"/>
                  </a:lnTo>
                  <a:lnTo>
                    <a:pt x="41910" y="144780"/>
                  </a:lnTo>
                  <a:lnTo>
                    <a:pt x="36830" y="156210"/>
                  </a:lnTo>
                  <a:lnTo>
                    <a:pt x="31750" y="167640"/>
                  </a:lnTo>
                  <a:lnTo>
                    <a:pt x="29210" y="179070"/>
                  </a:lnTo>
                  <a:lnTo>
                    <a:pt x="29210" y="190500"/>
                  </a:lnTo>
                  <a:lnTo>
                    <a:pt x="30480" y="200660"/>
                  </a:lnTo>
                  <a:lnTo>
                    <a:pt x="35560" y="207010"/>
                  </a:lnTo>
                  <a:lnTo>
                    <a:pt x="43180" y="209550"/>
                  </a:lnTo>
                  <a:lnTo>
                    <a:pt x="53340" y="209550"/>
                  </a:lnTo>
                  <a:lnTo>
                    <a:pt x="63500" y="208280"/>
                  </a:lnTo>
                  <a:lnTo>
                    <a:pt x="71120" y="204470"/>
                  </a:lnTo>
                  <a:lnTo>
                    <a:pt x="78740" y="199390"/>
                  </a:lnTo>
                  <a:lnTo>
                    <a:pt x="97790" y="187960"/>
                  </a:lnTo>
                  <a:lnTo>
                    <a:pt x="106680" y="181610"/>
                  </a:lnTo>
                  <a:lnTo>
                    <a:pt x="115570" y="173990"/>
                  </a:lnTo>
                  <a:lnTo>
                    <a:pt x="124460" y="166370"/>
                  </a:lnTo>
                  <a:lnTo>
                    <a:pt x="132080" y="156210"/>
                  </a:lnTo>
                  <a:lnTo>
                    <a:pt x="139700" y="148590"/>
                  </a:lnTo>
                  <a:lnTo>
                    <a:pt x="154940" y="132080"/>
                  </a:lnTo>
                  <a:lnTo>
                    <a:pt x="156210" y="124460"/>
                  </a:lnTo>
                  <a:lnTo>
                    <a:pt x="153670" y="116840"/>
                  </a:lnTo>
                  <a:lnTo>
                    <a:pt x="147320" y="110490"/>
                  </a:lnTo>
                  <a:lnTo>
                    <a:pt x="142240" y="107950"/>
                  </a:lnTo>
                  <a:lnTo>
                    <a:pt x="135890" y="107950"/>
                  </a:lnTo>
                  <a:lnTo>
                    <a:pt x="129540" y="111760"/>
                  </a:lnTo>
                  <a:lnTo>
                    <a:pt x="121920" y="116840"/>
                  </a:lnTo>
                  <a:lnTo>
                    <a:pt x="113030" y="123190"/>
                  </a:lnTo>
                  <a:lnTo>
                    <a:pt x="102870" y="132080"/>
                  </a:lnTo>
                  <a:lnTo>
                    <a:pt x="96520" y="140970"/>
                  </a:lnTo>
                  <a:lnTo>
                    <a:pt x="90170" y="149860"/>
                  </a:lnTo>
                  <a:lnTo>
                    <a:pt x="85090" y="160020"/>
                  </a:lnTo>
                  <a:lnTo>
                    <a:pt x="80010" y="170180"/>
                  </a:lnTo>
                  <a:lnTo>
                    <a:pt x="76200" y="180340"/>
                  </a:lnTo>
                  <a:lnTo>
                    <a:pt x="71120" y="190500"/>
                  </a:lnTo>
                  <a:lnTo>
                    <a:pt x="69850" y="201930"/>
                  </a:lnTo>
                  <a:lnTo>
                    <a:pt x="69850" y="214630"/>
                  </a:lnTo>
                  <a:lnTo>
                    <a:pt x="95250" y="264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361690" y="3001010"/>
              <a:ext cx="238761" cy="273051"/>
            </a:xfrm>
            <a:custGeom>
              <a:avLst/>
              <a:gdLst/>
              <a:ahLst/>
              <a:cxnLst/>
              <a:rect l="0" t="0" r="0" b="0"/>
              <a:pathLst>
                <a:path w="238761" h="273051">
                  <a:moveTo>
                    <a:pt x="238760" y="0"/>
                  </a:moveTo>
                  <a:lnTo>
                    <a:pt x="227330" y="10160"/>
                  </a:lnTo>
                  <a:lnTo>
                    <a:pt x="218440" y="13970"/>
                  </a:lnTo>
                  <a:lnTo>
                    <a:pt x="207010" y="16510"/>
                  </a:lnTo>
                  <a:lnTo>
                    <a:pt x="193040" y="17780"/>
                  </a:lnTo>
                  <a:lnTo>
                    <a:pt x="177800" y="19050"/>
                  </a:lnTo>
                  <a:lnTo>
                    <a:pt x="162560" y="19050"/>
                  </a:lnTo>
                  <a:lnTo>
                    <a:pt x="146050" y="20320"/>
                  </a:lnTo>
                  <a:lnTo>
                    <a:pt x="130810" y="21590"/>
                  </a:lnTo>
                  <a:lnTo>
                    <a:pt x="118110" y="22860"/>
                  </a:lnTo>
                  <a:lnTo>
                    <a:pt x="105410" y="25400"/>
                  </a:lnTo>
                  <a:lnTo>
                    <a:pt x="93980" y="29210"/>
                  </a:lnTo>
                  <a:lnTo>
                    <a:pt x="82550" y="31750"/>
                  </a:lnTo>
                  <a:lnTo>
                    <a:pt x="71120" y="35560"/>
                  </a:lnTo>
                  <a:lnTo>
                    <a:pt x="62230" y="40640"/>
                  </a:lnTo>
                  <a:lnTo>
                    <a:pt x="53340" y="48260"/>
                  </a:lnTo>
                  <a:lnTo>
                    <a:pt x="44450" y="57150"/>
                  </a:lnTo>
                  <a:lnTo>
                    <a:pt x="36830" y="66040"/>
                  </a:lnTo>
                  <a:lnTo>
                    <a:pt x="29210" y="74930"/>
                  </a:lnTo>
                  <a:lnTo>
                    <a:pt x="21590" y="85090"/>
                  </a:lnTo>
                  <a:lnTo>
                    <a:pt x="16510" y="96520"/>
                  </a:lnTo>
                  <a:lnTo>
                    <a:pt x="11430" y="109220"/>
                  </a:lnTo>
                  <a:lnTo>
                    <a:pt x="6350" y="121920"/>
                  </a:lnTo>
                  <a:lnTo>
                    <a:pt x="2540" y="134620"/>
                  </a:lnTo>
                  <a:lnTo>
                    <a:pt x="1270" y="148590"/>
                  </a:lnTo>
                  <a:lnTo>
                    <a:pt x="0" y="161290"/>
                  </a:lnTo>
                  <a:lnTo>
                    <a:pt x="1270" y="173990"/>
                  </a:lnTo>
                  <a:lnTo>
                    <a:pt x="3810" y="186690"/>
                  </a:lnTo>
                  <a:lnTo>
                    <a:pt x="8890" y="198120"/>
                  </a:lnTo>
                  <a:lnTo>
                    <a:pt x="13970" y="209550"/>
                  </a:lnTo>
                  <a:lnTo>
                    <a:pt x="20320" y="219710"/>
                  </a:lnTo>
                  <a:lnTo>
                    <a:pt x="26670" y="231140"/>
                  </a:lnTo>
                  <a:lnTo>
                    <a:pt x="35560" y="238760"/>
                  </a:lnTo>
                  <a:lnTo>
                    <a:pt x="45720" y="246380"/>
                  </a:lnTo>
                  <a:lnTo>
                    <a:pt x="57150" y="251460"/>
                  </a:lnTo>
                  <a:lnTo>
                    <a:pt x="69850" y="256540"/>
                  </a:lnTo>
                  <a:lnTo>
                    <a:pt x="82550" y="260350"/>
                  </a:lnTo>
                  <a:lnTo>
                    <a:pt x="12319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639820" y="3053080"/>
              <a:ext cx="171451" cy="210821"/>
            </a:xfrm>
            <a:custGeom>
              <a:avLst/>
              <a:gdLst/>
              <a:ahLst/>
              <a:cxnLst/>
              <a:rect l="0" t="0" r="0" b="0"/>
              <a:pathLst>
                <a:path w="171451" h="210821">
                  <a:moveTo>
                    <a:pt x="45720" y="0"/>
                  </a:moveTo>
                  <a:lnTo>
                    <a:pt x="34290" y="11430"/>
                  </a:lnTo>
                  <a:lnTo>
                    <a:pt x="27940" y="19050"/>
                  </a:lnTo>
                  <a:lnTo>
                    <a:pt x="22860" y="29210"/>
                  </a:lnTo>
                  <a:lnTo>
                    <a:pt x="15240" y="40640"/>
                  </a:lnTo>
                  <a:lnTo>
                    <a:pt x="10160" y="53340"/>
                  </a:lnTo>
                  <a:lnTo>
                    <a:pt x="5080" y="66040"/>
                  </a:lnTo>
                  <a:lnTo>
                    <a:pt x="1270" y="78740"/>
                  </a:lnTo>
                  <a:lnTo>
                    <a:pt x="0" y="95250"/>
                  </a:lnTo>
                  <a:lnTo>
                    <a:pt x="0" y="113030"/>
                  </a:lnTo>
                  <a:lnTo>
                    <a:pt x="1270" y="130810"/>
                  </a:lnTo>
                  <a:lnTo>
                    <a:pt x="3810" y="147320"/>
                  </a:lnTo>
                  <a:lnTo>
                    <a:pt x="7620" y="161290"/>
                  </a:lnTo>
                  <a:lnTo>
                    <a:pt x="13970" y="173990"/>
                  </a:lnTo>
                  <a:lnTo>
                    <a:pt x="22860" y="185420"/>
                  </a:lnTo>
                  <a:lnTo>
                    <a:pt x="35560" y="194310"/>
                  </a:lnTo>
                  <a:lnTo>
                    <a:pt x="49530" y="203200"/>
                  </a:lnTo>
                  <a:lnTo>
                    <a:pt x="63500" y="208280"/>
                  </a:lnTo>
                  <a:lnTo>
                    <a:pt x="80010" y="210820"/>
                  </a:lnTo>
                  <a:lnTo>
                    <a:pt x="96520" y="210820"/>
                  </a:lnTo>
                  <a:lnTo>
                    <a:pt x="110490" y="208280"/>
                  </a:lnTo>
                  <a:lnTo>
                    <a:pt x="124460" y="204470"/>
                  </a:lnTo>
                  <a:lnTo>
                    <a:pt x="135890" y="199390"/>
                  </a:lnTo>
                  <a:lnTo>
                    <a:pt x="147320" y="190500"/>
                  </a:lnTo>
                  <a:lnTo>
                    <a:pt x="156210" y="179070"/>
                  </a:lnTo>
                  <a:lnTo>
                    <a:pt x="165100" y="165100"/>
                  </a:lnTo>
                  <a:lnTo>
                    <a:pt x="168910" y="148590"/>
                  </a:lnTo>
                  <a:lnTo>
                    <a:pt x="171450" y="130810"/>
                  </a:lnTo>
                  <a:lnTo>
                    <a:pt x="171450" y="111760"/>
                  </a:lnTo>
                  <a:lnTo>
                    <a:pt x="168910" y="95250"/>
                  </a:lnTo>
                  <a:lnTo>
                    <a:pt x="165100" y="81280"/>
                  </a:lnTo>
                  <a:lnTo>
                    <a:pt x="160020" y="68580"/>
                  </a:lnTo>
                  <a:lnTo>
                    <a:pt x="154940" y="57150"/>
                  </a:lnTo>
                  <a:lnTo>
                    <a:pt x="148590" y="46990"/>
                  </a:lnTo>
                  <a:lnTo>
                    <a:pt x="142240" y="39370"/>
                  </a:lnTo>
                  <a:lnTo>
                    <a:pt x="134620" y="31750"/>
                  </a:lnTo>
                  <a:lnTo>
                    <a:pt x="125730" y="25400"/>
                  </a:lnTo>
                  <a:lnTo>
                    <a:pt x="116840" y="20320"/>
                  </a:lnTo>
                  <a:lnTo>
                    <a:pt x="106680" y="16510"/>
                  </a:lnTo>
                  <a:lnTo>
                    <a:pt x="96520" y="12700"/>
                  </a:lnTo>
                  <a:lnTo>
                    <a:pt x="86360" y="7620"/>
                  </a:lnTo>
                  <a:lnTo>
                    <a:pt x="76200" y="6350"/>
                  </a:lnTo>
                  <a:lnTo>
                    <a:pt x="66040" y="6350"/>
                  </a:lnTo>
                  <a:lnTo>
                    <a:pt x="2413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887470" y="2915920"/>
              <a:ext cx="39371" cy="326391"/>
            </a:xfrm>
            <a:custGeom>
              <a:avLst/>
              <a:gdLst/>
              <a:ahLst/>
              <a:cxnLst/>
              <a:rect l="0" t="0" r="0" b="0"/>
              <a:pathLst>
                <a:path w="39371" h="326391">
                  <a:moveTo>
                    <a:pt x="39370" y="0"/>
                  </a:moveTo>
                  <a:lnTo>
                    <a:pt x="22860" y="6350"/>
                  </a:lnTo>
                  <a:lnTo>
                    <a:pt x="17780" y="15240"/>
                  </a:lnTo>
                  <a:lnTo>
                    <a:pt x="15240" y="27940"/>
                  </a:lnTo>
                  <a:lnTo>
                    <a:pt x="12700" y="43180"/>
                  </a:lnTo>
                  <a:lnTo>
                    <a:pt x="10160" y="58420"/>
                  </a:lnTo>
                  <a:lnTo>
                    <a:pt x="6350" y="72390"/>
                  </a:lnTo>
                  <a:lnTo>
                    <a:pt x="3810" y="87630"/>
                  </a:lnTo>
                  <a:lnTo>
                    <a:pt x="1270" y="102870"/>
                  </a:lnTo>
                  <a:lnTo>
                    <a:pt x="0" y="119380"/>
                  </a:lnTo>
                  <a:lnTo>
                    <a:pt x="0" y="135890"/>
                  </a:lnTo>
                  <a:lnTo>
                    <a:pt x="0" y="151130"/>
                  </a:lnTo>
                  <a:lnTo>
                    <a:pt x="1270" y="166370"/>
                  </a:lnTo>
                  <a:lnTo>
                    <a:pt x="3810" y="181610"/>
                  </a:lnTo>
                  <a:lnTo>
                    <a:pt x="5080" y="195580"/>
                  </a:lnTo>
                  <a:lnTo>
                    <a:pt x="6350" y="210820"/>
                  </a:lnTo>
                  <a:lnTo>
                    <a:pt x="6350" y="224790"/>
                  </a:lnTo>
                  <a:lnTo>
                    <a:pt x="8890" y="241300"/>
                  </a:lnTo>
                  <a:lnTo>
                    <a:pt x="10160" y="259080"/>
                  </a:lnTo>
                  <a:lnTo>
                    <a:pt x="3937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014470" y="3032760"/>
              <a:ext cx="153671" cy="218441"/>
            </a:xfrm>
            <a:custGeom>
              <a:avLst/>
              <a:gdLst/>
              <a:ahLst/>
              <a:cxnLst/>
              <a:rect l="0" t="0" r="0" b="0"/>
              <a:pathLst>
                <a:path w="153671" h="218441">
                  <a:moveTo>
                    <a:pt x="39370" y="0"/>
                  </a:moveTo>
                  <a:lnTo>
                    <a:pt x="27940" y="10160"/>
                  </a:lnTo>
                  <a:lnTo>
                    <a:pt x="21590" y="19050"/>
                  </a:lnTo>
                  <a:lnTo>
                    <a:pt x="16510" y="29210"/>
                  </a:lnTo>
                  <a:lnTo>
                    <a:pt x="10160" y="39370"/>
                  </a:lnTo>
                  <a:lnTo>
                    <a:pt x="5080" y="54610"/>
                  </a:lnTo>
                  <a:lnTo>
                    <a:pt x="2540" y="71120"/>
                  </a:lnTo>
                  <a:lnTo>
                    <a:pt x="1270" y="88900"/>
                  </a:lnTo>
                  <a:lnTo>
                    <a:pt x="0" y="105410"/>
                  </a:lnTo>
                  <a:lnTo>
                    <a:pt x="1270" y="119380"/>
                  </a:lnTo>
                  <a:lnTo>
                    <a:pt x="3810" y="132080"/>
                  </a:lnTo>
                  <a:lnTo>
                    <a:pt x="6350" y="143510"/>
                  </a:lnTo>
                  <a:lnTo>
                    <a:pt x="8890" y="154940"/>
                  </a:lnTo>
                  <a:lnTo>
                    <a:pt x="11430" y="166370"/>
                  </a:lnTo>
                  <a:lnTo>
                    <a:pt x="16510" y="176530"/>
                  </a:lnTo>
                  <a:lnTo>
                    <a:pt x="21590" y="185420"/>
                  </a:lnTo>
                  <a:lnTo>
                    <a:pt x="27940" y="193040"/>
                  </a:lnTo>
                  <a:lnTo>
                    <a:pt x="36830" y="201930"/>
                  </a:lnTo>
                  <a:lnTo>
                    <a:pt x="49530" y="209550"/>
                  </a:lnTo>
                  <a:lnTo>
                    <a:pt x="63500" y="215900"/>
                  </a:lnTo>
                  <a:lnTo>
                    <a:pt x="78740" y="218440"/>
                  </a:lnTo>
                  <a:lnTo>
                    <a:pt x="95250" y="218440"/>
                  </a:lnTo>
                  <a:lnTo>
                    <a:pt x="111760" y="215900"/>
                  </a:lnTo>
                  <a:lnTo>
                    <a:pt x="124460" y="208280"/>
                  </a:lnTo>
                  <a:lnTo>
                    <a:pt x="135890" y="196850"/>
                  </a:lnTo>
                  <a:lnTo>
                    <a:pt x="146050" y="184150"/>
                  </a:lnTo>
                  <a:lnTo>
                    <a:pt x="151130" y="171450"/>
                  </a:lnTo>
                  <a:lnTo>
                    <a:pt x="153670" y="160020"/>
                  </a:lnTo>
                  <a:lnTo>
                    <a:pt x="153670" y="148590"/>
                  </a:lnTo>
                  <a:lnTo>
                    <a:pt x="151130" y="134620"/>
                  </a:lnTo>
                  <a:lnTo>
                    <a:pt x="144780" y="120650"/>
                  </a:lnTo>
                  <a:lnTo>
                    <a:pt x="137160" y="104140"/>
                  </a:lnTo>
                  <a:lnTo>
                    <a:pt x="127000" y="92710"/>
                  </a:lnTo>
                  <a:lnTo>
                    <a:pt x="114300" y="83820"/>
                  </a:lnTo>
                  <a:lnTo>
                    <a:pt x="99060" y="77470"/>
                  </a:lnTo>
                  <a:lnTo>
                    <a:pt x="83820" y="72390"/>
                  </a:lnTo>
                  <a:lnTo>
                    <a:pt x="67310" y="68580"/>
                  </a:lnTo>
                  <a:lnTo>
                    <a:pt x="27940" y="83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253230" y="3067050"/>
              <a:ext cx="232411" cy="207011"/>
            </a:xfrm>
            <a:custGeom>
              <a:avLst/>
              <a:gdLst/>
              <a:ahLst/>
              <a:cxnLst/>
              <a:rect l="0" t="0" r="0" b="0"/>
              <a:pathLst>
                <a:path w="232411" h="207011">
                  <a:moveTo>
                    <a:pt x="0" y="17780"/>
                  </a:moveTo>
                  <a:lnTo>
                    <a:pt x="6350" y="50800"/>
                  </a:lnTo>
                  <a:lnTo>
                    <a:pt x="7620" y="68580"/>
                  </a:lnTo>
                  <a:lnTo>
                    <a:pt x="8890" y="86360"/>
                  </a:lnTo>
                  <a:lnTo>
                    <a:pt x="10160" y="125730"/>
                  </a:lnTo>
                  <a:lnTo>
                    <a:pt x="10160" y="166370"/>
                  </a:lnTo>
                  <a:lnTo>
                    <a:pt x="11430" y="176530"/>
                  </a:lnTo>
                  <a:lnTo>
                    <a:pt x="13970" y="180340"/>
                  </a:lnTo>
                  <a:lnTo>
                    <a:pt x="16510" y="177800"/>
                  </a:lnTo>
                  <a:lnTo>
                    <a:pt x="19050" y="172720"/>
                  </a:lnTo>
                  <a:lnTo>
                    <a:pt x="21590" y="163830"/>
                  </a:lnTo>
                  <a:lnTo>
                    <a:pt x="25400" y="153670"/>
                  </a:lnTo>
                  <a:lnTo>
                    <a:pt x="29210" y="140970"/>
                  </a:lnTo>
                  <a:lnTo>
                    <a:pt x="45720" y="67310"/>
                  </a:lnTo>
                  <a:lnTo>
                    <a:pt x="50800" y="54610"/>
                  </a:lnTo>
                  <a:lnTo>
                    <a:pt x="55880" y="41910"/>
                  </a:lnTo>
                  <a:lnTo>
                    <a:pt x="62230" y="30480"/>
                  </a:lnTo>
                  <a:lnTo>
                    <a:pt x="69850" y="20320"/>
                  </a:lnTo>
                  <a:lnTo>
                    <a:pt x="77470" y="11430"/>
                  </a:lnTo>
                  <a:lnTo>
                    <a:pt x="87630" y="2540"/>
                  </a:lnTo>
                  <a:lnTo>
                    <a:pt x="97790" y="0"/>
                  </a:lnTo>
                  <a:lnTo>
                    <a:pt x="110490" y="0"/>
                  </a:lnTo>
                  <a:lnTo>
                    <a:pt x="121920" y="2540"/>
                  </a:lnTo>
                  <a:lnTo>
                    <a:pt x="133350" y="7620"/>
                  </a:lnTo>
                  <a:lnTo>
                    <a:pt x="142240" y="13970"/>
                  </a:lnTo>
                  <a:lnTo>
                    <a:pt x="151130" y="22860"/>
                  </a:lnTo>
                  <a:lnTo>
                    <a:pt x="160020" y="31750"/>
                  </a:lnTo>
                  <a:lnTo>
                    <a:pt x="167640" y="40640"/>
                  </a:lnTo>
                  <a:lnTo>
                    <a:pt x="175260" y="50800"/>
                  </a:lnTo>
                  <a:lnTo>
                    <a:pt x="180340" y="60960"/>
                  </a:lnTo>
                  <a:lnTo>
                    <a:pt x="186690" y="71120"/>
                  </a:lnTo>
                  <a:lnTo>
                    <a:pt x="190500" y="81280"/>
                  </a:lnTo>
                  <a:lnTo>
                    <a:pt x="195580" y="91440"/>
                  </a:lnTo>
                  <a:lnTo>
                    <a:pt x="199390" y="101600"/>
                  </a:lnTo>
                  <a:lnTo>
                    <a:pt x="207010" y="123190"/>
                  </a:lnTo>
                  <a:lnTo>
                    <a:pt x="214630" y="144780"/>
                  </a:lnTo>
                  <a:lnTo>
                    <a:pt x="217170" y="156210"/>
                  </a:lnTo>
                  <a:lnTo>
                    <a:pt x="232410" y="2070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559300" y="3074670"/>
              <a:ext cx="10161" cy="179071"/>
            </a:xfrm>
            <a:custGeom>
              <a:avLst/>
              <a:gdLst/>
              <a:ahLst/>
              <a:cxnLst/>
              <a:rect l="0" t="0" r="0" b="0"/>
              <a:pathLst>
                <a:path w="10161" h="179071">
                  <a:moveTo>
                    <a:pt x="10160" y="0"/>
                  </a:moveTo>
                  <a:lnTo>
                    <a:pt x="5080" y="21590"/>
                  </a:lnTo>
                  <a:lnTo>
                    <a:pt x="2540" y="35560"/>
                  </a:lnTo>
                  <a:lnTo>
                    <a:pt x="1270" y="52070"/>
                  </a:lnTo>
                  <a:lnTo>
                    <a:pt x="0" y="86360"/>
                  </a:lnTo>
                  <a:lnTo>
                    <a:pt x="0" y="116840"/>
                  </a:lnTo>
                  <a:lnTo>
                    <a:pt x="1270" y="130810"/>
                  </a:lnTo>
                  <a:lnTo>
                    <a:pt x="2540" y="143510"/>
                  </a:lnTo>
                  <a:lnTo>
                    <a:pt x="1016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643120" y="2979420"/>
              <a:ext cx="10161" cy="10161"/>
            </a:xfrm>
            <a:custGeom>
              <a:avLst/>
              <a:gdLst/>
              <a:ahLst/>
              <a:cxnLst/>
              <a:rect l="0" t="0" r="0" b="0"/>
              <a:pathLst>
                <a:path w="10161" h="10161">
                  <a:moveTo>
                    <a:pt x="0" y="0"/>
                  </a:moveTo>
                  <a:lnTo>
                    <a:pt x="1016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716780" y="3034030"/>
              <a:ext cx="163831" cy="167641"/>
            </a:xfrm>
            <a:custGeom>
              <a:avLst/>
              <a:gdLst/>
              <a:ahLst/>
              <a:cxnLst/>
              <a:rect l="0" t="0" r="0" b="0"/>
              <a:pathLst>
                <a:path w="163831" h="167641">
                  <a:moveTo>
                    <a:pt x="0" y="92710"/>
                  </a:moveTo>
                  <a:lnTo>
                    <a:pt x="16510" y="99060"/>
                  </a:lnTo>
                  <a:lnTo>
                    <a:pt x="26670" y="100330"/>
                  </a:lnTo>
                  <a:lnTo>
                    <a:pt x="36830" y="101600"/>
                  </a:lnTo>
                  <a:lnTo>
                    <a:pt x="49530" y="101600"/>
                  </a:lnTo>
                  <a:lnTo>
                    <a:pt x="63500" y="100330"/>
                  </a:lnTo>
                  <a:lnTo>
                    <a:pt x="78740" y="96520"/>
                  </a:lnTo>
                  <a:lnTo>
                    <a:pt x="93980" y="91440"/>
                  </a:lnTo>
                  <a:lnTo>
                    <a:pt x="109220" y="85090"/>
                  </a:lnTo>
                  <a:lnTo>
                    <a:pt x="121920" y="77470"/>
                  </a:lnTo>
                  <a:lnTo>
                    <a:pt x="133350" y="68580"/>
                  </a:lnTo>
                  <a:lnTo>
                    <a:pt x="143510" y="58420"/>
                  </a:lnTo>
                  <a:lnTo>
                    <a:pt x="153670" y="49530"/>
                  </a:lnTo>
                  <a:lnTo>
                    <a:pt x="161290" y="39370"/>
                  </a:lnTo>
                  <a:lnTo>
                    <a:pt x="163830" y="29210"/>
                  </a:lnTo>
                  <a:lnTo>
                    <a:pt x="162560" y="19050"/>
                  </a:lnTo>
                  <a:lnTo>
                    <a:pt x="157480" y="8890"/>
                  </a:lnTo>
                  <a:lnTo>
                    <a:pt x="148590" y="2540"/>
                  </a:lnTo>
                  <a:lnTo>
                    <a:pt x="135890" y="0"/>
                  </a:lnTo>
                  <a:lnTo>
                    <a:pt x="121920" y="0"/>
                  </a:lnTo>
                  <a:lnTo>
                    <a:pt x="109220" y="1270"/>
                  </a:lnTo>
                  <a:lnTo>
                    <a:pt x="97790" y="5080"/>
                  </a:lnTo>
                  <a:lnTo>
                    <a:pt x="86360" y="10160"/>
                  </a:lnTo>
                  <a:lnTo>
                    <a:pt x="76200" y="15240"/>
                  </a:lnTo>
                  <a:lnTo>
                    <a:pt x="67310" y="21590"/>
                  </a:lnTo>
                  <a:lnTo>
                    <a:pt x="58420" y="27940"/>
                  </a:lnTo>
                  <a:lnTo>
                    <a:pt x="50800" y="35560"/>
                  </a:lnTo>
                  <a:lnTo>
                    <a:pt x="43180" y="44450"/>
                  </a:lnTo>
                  <a:lnTo>
                    <a:pt x="35560" y="53340"/>
                  </a:lnTo>
                  <a:lnTo>
                    <a:pt x="29210" y="64770"/>
                  </a:lnTo>
                  <a:lnTo>
                    <a:pt x="24130" y="78740"/>
                  </a:lnTo>
                  <a:lnTo>
                    <a:pt x="20320" y="93980"/>
                  </a:lnTo>
                  <a:lnTo>
                    <a:pt x="19050" y="109220"/>
                  </a:lnTo>
                  <a:lnTo>
                    <a:pt x="20320" y="123190"/>
                  </a:lnTo>
                  <a:lnTo>
                    <a:pt x="24130" y="138430"/>
                  </a:lnTo>
                  <a:lnTo>
                    <a:pt x="33020" y="148590"/>
                  </a:lnTo>
                  <a:lnTo>
                    <a:pt x="44450" y="157480"/>
                  </a:lnTo>
                  <a:lnTo>
                    <a:pt x="57150" y="163830"/>
                  </a:lnTo>
                  <a:lnTo>
                    <a:pt x="74930" y="167640"/>
                  </a:lnTo>
                  <a:lnTo>
                    <a:pt x="93980" y="167640"/>
                  </a:lnTo>
                  <a:lnTo>
                    <a:pt x="157480" y="1663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959350" y="2980690"/>
              <a:ext cx="167641" cy="259081"/>
            </a:xfrm>
            <a:custGeom>
              <a:avLst/>
              <a:gdLst/>
              <a:ahLst/>
              <a:cxnLst/>
              <a:rect l="0" t="0" r="0" b="0"/>
              <a:pathLst>
                <a:path w="167641" h="259081">
                  <a:moveTo>
                    <a:pt x="167640" y="8890"/>
                  </a:moveTo>
                  <a:lnTo>
                    <a:pt x="151130" y="3810"/>
                  </a:lnTo>
                  <a:lnTo>
                    <a:pt x="142240" y="2540"/>
                  </a:lnTo>
                  <a:lnTo>
                    <a:pt x="130810" y="1270"/>
                  </a:lnTo>
                  <a:lnTo>
                    <a:pt x="118110" y="0"/>
                  </a:lnTo>
                  <a:lnTo>
                    <a:pt x="104140" y="2540"/>
                  </a:lnTo>
                  <a:lnTo>
                    <a:pt x="88900" y="6350"/>
                  </a:lnTo>
                  <a:lnTo>
                    <a:pt x="73660" y="10160"/>
                  </a:lnTo>
                  <a:lnTo>
                    <a:pt x="60960" y="16510"/>
                  </a:lnTo>
                  <a:lnTo>
                    <a:pt x="49530" y="21590"/>
                  </a:lnTo>
                  <a:lnTo>
                    <a:pt x="39370" y="27940"/>
                  </a:lnTo>
                  <a:lnTo>
                    <a:pt x="31750" y="38100"/>
                  </a:lnTo>
                  <a:lnTo>
                    <a:pt x="26670" y="50800"/>
                  </a:lnTo>
                  <a:lnTo>
                    <a:pt x="20320" y="64770"/>
                  </a:lnTo>
                  <a:lnTo>
                    <a:pt x="20320" y="78740"/>
                  </a:lnTo>
                  <a:lnTo>
                    <a:pt x="24130" y="93980"/>
                  </a:lnTo>
                  <a:lnTo>
                    <a:pt x="30480" y="107950"/>
                  </a:lnTo>
                  <a:lnTo>
                    <a:pt x="36830" y="119380"/>
                  </a:lnTo>
                  <a:lnTo>
                    <a:pt x="45720" y="129540"/>
                  </a:lnTo>
                  <a:lnTo>
                    <a:pt x="54610" y="138430"/>
                  </a:lnTo>
                  <a:lnTo>
                    <a:pt x="67310" y="147320"/>
                  </a:lnTo>
                  <a:lnTo>
                    <a:pt x="81280" y="154940"/>
                  </a:lnTo>
                  <a:lnTo>
                    <a:pt x="95250" y="162560"/>
                  </a:lnTo>
                  <a:lnTo>
                    <a:pt x="109220" y="170180"/>
                  </a:lnTo>
                  <a:lnTo>
                    <a:pt x="121920" y="177800"/>
                  </a:lnTo>
                  <a:lnTo>
                    <a:pt x="133350" y="184150"/>
                  </a:lnTo>
                  <a:lnTo>
                    <a:pt x="143510" y="193040"/>
                  </a:lnTo>
                  <a:lnTo>
                    <a:pt x="153670" y="201930"/>
                  </a:lnTo>
                  <a:lnTo>
                    <a:pt x="161290" y="210820"/>
                  </a:lnTo>
                  <a:lnTo>
                    <a:pt x="163830" y="219710"/>
                  </a:lnTo>
                  <a:lnTo>
                    <a:pt x="161290" y="228600"/>
                  </a:lnTo>
                  <a:lnTo>
                    <a:pt x="156210" y="236220"/>
                  </a:lnTo>
                  <a:lnTo>
                    <a:pt x="149860" y="242570"/>
                  </a:lnTo>
                  <a:lnTo>
                    <a:pt x="142240" y="247650"/>
                  </a:lnTo>
                  <a:lnTo>
                    <a:pt x="133350" y="252730"/>
                  </a:lnTo>
                  <a:lnTo>
                    <a:pt x="121920" y="255270"/>
                  </a:lnTo>
                  <a:lnTo>
                    <a:pt x="110490" y="257810"/>
                  </a:lnTo>
                  <a:lnTo>
                    <a:pt x="97790" y="259080"/>
                  </a:lnTo>
                  <a:lnTo>
                    <a:pt x="82550" y="259080"/>
                  </a:lnTo>
                  <a:lnTo>
                    <a:pt x="66040" y="257810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417820" y="2959100"/>
              <a:ext cx="256541" cy="469901"/>
            </a:xfrm>
            <a:custGeom>
              <a:avLst/>
              <a:gdLst/>
              <a:ahLst/>
              <a:cxnLst/>
              <a:rect l="0" t="0" r="0" b="0"/>
              <a:pathLst>
                <a:path w="256541" h="469901">
                  <a:moveTo>
                    <a:pt x="46990" y="0"/>
                  </a:moveTo>
                  <a:lnTo>
                    <a:pt x="40640" y="21590"/>
                  </a:lnTo>
                  <a:lnTo>
                    <a:pt x="39370" y="33020"/>
                  </a:lnTo>
                  <a:lnTo>
                    <a:pt x="38100" y="45720"/>
                  </a:lnTo>
                  <a:lnTo>
                    <a:pt x="36830" y="58420"/>
                  </a:lnTo>
                  <a:lnTo>
                    <a:pt x="36830" y="93980"/>
                  </a:lnTo>
                  <a:lnTo>
                    <a:pt x="35560" y="469900"/>
                  </a:lnTo>
                  <a:lnTo>
                    <a:pt x="35560" y="369570"/>
                  </a:lnTo>
                  <a:lnTo>
                    <a:pt x="34290" y="351790"/>
                  </a:lnTo>
                  <a:lnTo>
                    <a:pt x="33020" y="332740"/>
                  </a:lnTo>
                  <a:lnTo>
                    <a:pt x="30480" y="312420"/>
                  </a:lnTo>
                  <a:lnTo>
                    <a:pt x="24130" y="271780"/>
                  </a:lnTo>
                  <a:lnTo>
                    <a:pt x="17780" y="231140"/>
                  </a:lnTo>
                  <a:lnTo>
                    <a:pt x="11430" y="194310"/>
                  </a:lnTo>
                  <a:lnTo>
                    <a:pt x="3810" y="161290"/>
                  </a:lnTo>
                  <a:lnTo>
                    <a:pt x="1270" y="146050"/>
                  </a:lnTo>
                  <a:lnTo>
                    <a:pt x="0" y="129540"/>
                  </a:lnTo>
                  <a:lnTo>
                    <a:pt x="0" y="113030"/>
                  </a:lnTo>
                  <a:lnTo>
                    <a:pt x="1270" y="96520"/>
                  </a:lnTo>
                  <a:lnTo>
                    <a:pt x="7620" y="82550"/>
                  </a:lnTo>
                  <a:lnTo>
                    <a:pt x="15240" y="71120"/>
                  </a:lnTo>
                  <a:lnTo>
                    <a:pt x="25400" y="60960"/>
                  </a:lnTo>
                  <a:lnTo>
                    <a:pt x="41910" y="54610"/>
                  </a:lnTo>
                  <a:lnTo>
                    <a:pt x="62230" y="50800"/>
                  </a:lnTo>
                  <a:lnTo>
                    <a:pt x="85090" y="46990"/>
                  </a:lnTo>
                  <a:lnTo>
                    <a:pt x="105410" y="46990"/>
                  </a:lnTo>
                  <a:lnTo>
                    <a:pt x="123190" y="46990"/>
                  </a:lnTo>
                  <a:lnTo>
                    <a:pt x="139700" y="48260"/>
                  </a:lnTo>
                  <a:lnTo>
                    <a:pt x="154940" y="53340"/>
                  </a:lnTo>
                  <a:lnTo>
                    <a:pt x="170180" y="59690"/>
                  </a:lnTo>
                  <a:lnTo>
                    <a:pt x="185420" y="67310"/>
                  </a:lnTo>
                  <a:lnTo>
                    <a:pt x="198120" y="74930"/>
                  </a:lnTo>
                  <a:lnTo>
                    <a:pt x="210820" y="82550"/>
                  </a:lnTo>
                  <a:lnTo>
                    <a:pt x="223520" y="90170"/>
                  </a:lnTo>
                  <a:lnTo>
                    <a:pt x="233680" y="99060"/>
                  </a:lnTo>
                  <a:lnTo>
                    <a:pt x="242570" y="107950"/>
                  </a:lnTo>
                  <a:lnTo>
                    <a:pt x="250190" y="116840"/>
                  </a:lnTo>
                  <a:lnTo>
                    <a:pt x="255270" y="128270"/>
                  </a:lnTo>
                  <a:lnTo>
                    <a:pt x="256540" y="139700"/>
                  </a:lnTo>
                  <a:lnTo>
                    <a:pt x="256540" y="152400"/>
                  </a:lnTo>
                  <a:lnTo>
                    <a:pt x="254000" y="165100"/>
                  </a:lnTo>
                  <a:lnTo>
                    <a:pt x="247650" y="176530"/>
                  </a:lnTo>
                  <a:lnTo>
                    <a:pt x="240030" y="187960"/>
                  </a:lnTo>
                  <a:lnTo>
                    <a:pt x="232410" y="196850"/>
                  </a:lnTo>
                  <a:lnTo>
                    <a:pt x="222250" y="203200"/>
                  </a:lnTo>
                  <a:lnTo>
                    <a:pt x="213360" y="209550"/>
                  </a:lnTo>
                  <a:lnTo>
                    <a:pt x="201930" y="213360"/>
                  </a:lnTo>
                  <a:lnTo>
                    <a:pt x="190500" y="218440"/>
                  </a:lnTo>
                  <a:lnTo>
                    <a:pt x="120650" y="23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703570" y="2984500"/>
              <a:ext cx="297181" cy="205741"/>
            </a:xfrm>
            <a:custGeom>
              <a:avLst/>
              <a:gdLst/>
              <a:ahLst/>
              <a:cxnLst/>
              <a:rect l="0" t="0" r="0" b="0"/>
              <a:pathLst>
                <a:path w="297181" h="205741">
                  <a:moveTo>
                    <a:pt x="139700" y="5080"/>
                  </a:moveTo>
                  <a:lnTo>
                    <a:pt x="123190" y="0"/>
                  </a:lnTo>
                  <a:lnTo>
                    <a:pt x="114300" y="0"/>
                  </a:lnTo>
                  <a:lnTo>
                    <a:pt x="105410" y="0"/>
                  </a:lnTo>
                  <a:lnTo>
                    <a:pt x="95250" y="2540"/>
                  </a:lnTo>
                  <a:lnTo>
                    <a:pt x="86360" y="5080"/>
                  </a:lnTo>
                  <a:lnTo>
                    <a:pt x="76200" y="10160"/>
                  </a:lnTo>
                  <a:lnTo>
                    <a:pt x="66040" y="15240"/>
                  </a:lnTo>
                  <a:lnTo>
                    <a:pt x="55880" y="21590"/>
                  </a:lnTo>
                  <a:lnTo>
                    <a:pt x="48260" y="27940"/>
                  </a:lnTo>
                  <a:lnTo>
                    <a:pt x="39370" y="34290"/>
                  </a:lnTo>
                  <a:lnTo>
                    <a:pt x="33020" y="41910"/>
                  </a:lnTo>
                  <a:lnTo>
                    <a:pt x="27940" y="50800"/>
                  </a:lnTo>
                  <a:lnTo>
                    <a:pt x="22860" y="60960"/>
                  </a:lnTo>
                  <a:lnTo>
                    <a:pt x="19050" y="71120"/>
                  </a:lnTo>
                  <a:lnTo>
                    <a:pt x="13970" y="83820"/>
                  </a:lnTo>
                  <a:lnTo>
                    <a:pt x="3810" y="119380"/>
                  </a:lnTo>
                  <a:lnTo>
                    <a:pt x="0" y="130810"/>
                  </a:lnTo>
                  <a:lnTo>
                    <a:pt x="1270" y="142240"/>
                  </a:lnTo>
                  <a:lnTo>
                    <a:pt x="5080" y="154940"/>
                  </a:lnTo>
                  <a:lnTo>
                    <a:pt x="11430" y="168910"/>
                  </a:lnTo>
                  <a:lnTo>
                    <a:pt x="21590" y="179070"/>
                  </a:lnTo>
                  <a:lnTo>
                    <a:pt x="34290" y="186690"/>
                  </a:lnTo>
                  <a:lnTo>
                    <a:pt x="48260" y="193040"/>
                  </a:lnTo>
                  <a:lnTo>
                    <a:pt x="60960" y="194310"/>
                  </a:lnTo>
                  <a:lnTo>
                    <a:pt x="73660" y="194310"/>
                  </a:lnTo>
                  <a:lnTo>
                    <a:pt x="85090" y="190500"/>
                  </a:lnTo>
                  <a:lnTo>
                    <a:pt x="96520" y="186690"/>
                  </a:lnTo>
                  <a:lnTo>
                    <a:pt x="106680" y="181610"/>
                  </a:lnTo>
                  <a:lnTo>
                    <a:pt x="118110" y="175260"/>
                  </a:lnTo>
                  <a:lnTo>
                    <a:pt x="128270" y="168910"/>
                  </a:lnTo>
                  <a:lnTo>
                    <a:pt x="149860" y="156210"/>
                  </a:lnTo>
                  <a:lnTo>
                    <a:pt x="160020" y="147320"/>
                  </a:lnTo>
                  <a:lnTo>
                    <a:pt x="167640" y="138430"/>
                  </a:lnTo>
                  <a:lnTo>
                    <a:pt x="176530" y="129540"/>
                  </a:lnTo>
                  <a:lnTo>
                    <a:pt x="182880" y="119380"/>
                  </a:lnTo>
                  <a:lnTo>
                    <a:pt x="187960" y="110490"/>
                  </a:lnTo>
                  <a:lnTo>
                    <a:pt x="193040" y="99060"/>
                  </a:lnTo>
                  <a:lnTo>
                    <a:pt x="196850" y="86360"/>
                  </a:lnTo>
                  <a:lnTo>
                    <a:pt x="198120" y="69850"/>
                  </a:lnTo>
                  <a:lnTo>
                    <a:pt x="200660" y="52070"/>
                  </a:lnTo>
                  <a:lnTo>
                    <a:pt x="199390" y="43180"/>
                  </a:lnTo>
                  <a:lnTo>
                    <a:pt x="198120" y="41910"/>
                  </a:lnTo>
                  <a:lnTo>
                    <a:pt x="196850" y="43180"/>
                  </a:lnTo>
                  <a:lnTo>
                    <a:pt x="196850" y="52070"/>
                  </a:lnTo>
                  <a:lnTo>
                    <a:pt x="196850" y="64770"/>
                  </a:lnTo>
                  <a:lnTo>
                    <a:pt x="199390" y="80010"/>
                  </a:lnTo>
                  <a:lnTo>
                    <a:pt x="201930" y="93980"/>
                  </a:lnTo>
                  <a:lnTo>
                    <a:pt x="204470" y="106680"/>
                  </a:lnTo>
                  <a:lnTo>
                    <a:pt x="207010" y="118110"/>
                  </a:lnTo>
                  <a:lnTo>
                    <a:pt x="212090" y="128270"/>
                  </a:lnTo>
                  <a:lnTo>
                    <a:pt x="217170" y="138430"/>
                  </a:lnTo>
                  <a:lnTo>
                    <a:pt x="222250" y="146050"/>
                  </a:lnTo>
                  <a:lnTo>
                    <a:pt x="229870" y="154940"/>
                  </a:lnTo>
                  <a:lnTo>
                    <a:pt x="238760" y="162560"/>
                  </a:lnTo>
                  <a:lnTo>
                    <a:pt x="247650" y="170180"/>
                  </a:lnTo>
                  <a:lnTo>
                    <a:pt x="257810" y="176530"/>
                  </a:lnTo>
                  <a:lnTo>
                    <a:pt x="297180" y="205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021070" y="2921000"/>
              <a:ext cx="184151" cy="269241"/>
            </a:xfrm>
            <a:custGeom>
              <a:avLst/>
              <a:gdLst/>
              <a:ahLst/>
              <a:cxnLst/>
              <a:rect l="0" t="0" r="0" b="0"/>
              <a:pathLst>
                <a:path w="184151" h="269241">
                  <a:moveTo>
                    <a:pt x="170180" y="6350"/>
                  </a:moveTo>
                  <a:lnTo>
                    <a:pt x="147320" y="0"/>
                  </a:lnTo>
                  <a:lnTo>
                    <a:pt x="135890" y="1270"/>
                  </a:lnTo>
                  <a:lnTo>
                    <a:pt x="124460" y="3810"/>
                  </a:lnTo>
                  <a:lnTo>
                    <a:pt x="76200" y="19050"/>
                  </a:lnTo>
                  <a:lnTo>
                    <a:pt x="64770" y="25400"/>
                  </a:lnTo>
                  <a:lnTo>
                    <a:pt x="54610" y="33020"/>
                  </a:lnTo>
                  <a:lnTo>
                    <a:pt x="43180" y="41910"/>
                  </a:lnTo>
                  <a:lnTo>
                    <a:pt x="34290" y="49530"/>
                  </a:lnTo>
                  <a:lnTo>
                    <a:pt x="25400" y="57150"/>
                  </a:lnTo>
                  <a:lnTo>
                    <a:pt x="17780" y="64770"/>
                  </a:lnTo>
                  <a:lnTo>
                    <a:pt x="11430" y="74930"/>
                  </a:lnTo>
                  <a:lnTo>
                    <a:pt x="5080" y="85090"/>
                  </a:lnTo>
                  <a:lnTo>
                    <a:pt x="0" y="97790"/>
                  </a:lnTo>
                  <a:lnTo>
                    <a:pt x="1270" y="110490"/>
                  </a:lnTo>
                  <a:lnTo>
                    <a:pt x="7620" y="123190"/>
                  </a:lnTo>
                  <a:lnTo>
                    <a:pt x="16510" y="137160"/>
                  </a:lnTo>
                  <a:lnTo>
                    <a:pt x="25400" y="147320"/>
                  </a:lnTo>
                  <a:lnTo>
                    <a:pt x="34290" y="154940"/>
                  </a:lnTo>
                  <a:lnTo>
                    <a:pt x="44450" y="161290"/>
                  </a:lnTo>
                  <a:lnTo>
                    <a:pt x="55880" y="166370"/>
                  </a:lnTo>
                  <a:lnTo>
                    <a:pt x="68580" y="171450"/>
                  </a:lnTo>
                  <a:lnTo>
                    <a:pt x="81280" y="176530"/>
                  </a:lnTo>
                  <a:lnTo>
                    <a:pt x="96520" y="180340"/>
                  </a:lnTo>
                  <a:lnTo>
                    <a:pt x="114300" y="184150"/>
                  </a:lnTo>
                  <a:lnTo>
                    <a:pt x="132080" y="187960"/>
                  </a:lnTo>
                  <a:lnTo>
                    <a:pt x="148590" y="194310"/>
                  </a:lnTo>
                  <a:lnTo>
                    <a:pt x="162560" y="201930"/>
                  </a:lnTo>
                  <a:lnTo>
                    <a:pt x="175260" y="209550"/>
                  </a:lnTo>
                  <a:lnTo>
                    <a:pt x="181610" y="219710"/>
                  </a:lnTo>
                  <a:lnTo>
                    <a:pt x="184150" y="232410"/>
                  </a:lnTo>
                  <a:lnTo>
                    <a:pt x="182880" y="243840"/>
                  </a:lnTo>
                  <a:lnTo>
                    <a:pt x="175260" y="254000"/>
                  </a:lnTo>
                  <a:lnTo>
                    <a:pt x="165100" y="261620"/>
                  </a:lnTo>
                  <a:lnTo>
                    <a:pt x="106680" y="2692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248400" y="2915920"/>
              <a:ext cx="177801" cy="252731"/>
            </a:xfrm>
            <a:custGeom>
              <a:avLst/>
              <a:gdLst/>
              <a:ahLst/>
              <a:cxnLst/>
              <a:rect l="0" t="0" r="0" b="0"/>
              <a:pathLst>
                <a:path w="177801" h="252731">
                  <a:moveTo>
                    <a:pt x="163830" y="0"/>
                  </a:moveTo>
                  <a:lnTo>
                    <a:pt x="135890" y="6350"/>
                  </a:lnTo>
                  <a:lnTo>
                    <a:pt x="123190" y="8890"/>
                  </a:lnTo>
                  <a:lnTo>
                    <a:pt x="113030" y="11430"/>
                  </a:lnTo>
                  <a:lnTo>
                    <a:pt x="90170" y="19050"/>
                  </a:lnTo>
                  <a:lnTo>
                    <a:pt x="68580" y="25400"/>
                  </a:lnTo>
                  <a:lnTo>
                    <a:pt x="57150" y="30480"/>
                  </a:lnTo>
                  <a:lnTo>
                    <a:pt x="44450" y="38100"/>
                  </a:lnTo>
                  <a:lnTo>
                    <a:pt x="31750" y="46990"/>
                  </a:lnTo>
                  <a:lnTo>
                    <a:pt x="20320" y="54610"/>
                  </a:lnTo>
                  <a:lnTo>
                    <a:pt x="11430" y="62230"/>
                  </a:lnTo>
                  <a:lnTo>
                    <a:pt x="2540" y="69850"/>
                  </a:lnTo>
                  <a:lnTo>
                    <a:pt x="0" y="78740"/>
                  </a:lnTo>
                  <a:lnTo>
                    <a:pt x="1270" y="87630"/>
                  </a:lnTo>
                  <a:lnTo>
                    <a:pt x="6350" y="96520"/>
                  </a:lnTo>
                  <a:lnTo>
                    <a:pt x="13970" y="104140"/>
                  </a:lnTo>
                  <a:lnTo>
                    <a:pt x="24130" y="110490"/>
                  </a:lnTo>
                  <a:lnTo>
                    <a:pt x="35560" y="115570"/>
                  </a:lnTo>
                  <a:lnTo>
                    <a:pt x="48260" y="120650"/>
                  </a:lnTo>
                  <a:lnTo>
                    <a:pt x="60960" y="125730"/>
                  </a:lnTo>
                  <a:lnTo>
                    <a:pt x="97790" y="137160"/>
                  </a:lnTo>
                  <a:lnTo>
                    <a:pt x="142240" y="151130"/>
                  </a:lnTo>
                  <a:lnTo>
                    <a:pt x="152400" y="157480"/>
                  </a:lnTo>
                  <a:lnTo>
                    <a:pt x="163830" y="165100"/>
                  </a:lnTo>
                  <a:lnTo>
                    <a:pt x="173990" y="172720"/>
                  </a:lnTo>
                  <a:lnTo>
                    <a:pt x="177800" y="181610"/>
                  </a:lnTo>
                  <a:lnTo>
                    <a:pt x="176530" y="191770"/>
                  </a:lnTo>
                  <a:lnTo>
                    <a:pt x="171450" y="201930"/>
                  </a:lnTo>
                  <a:lnTo>
                    <a:pt x="165100" y="209550"/>
                  </a:lnTo>
                  <a:lnTo>
                    <a:pt x="157480" y="215900"/>
                  </a:lnTo>
                  <a:lnTo>
                    <a:pt x="148590" y="220980"/>
                  </a:lnTo>
                  <a:lnTo>
                    <a:pt x="138430" y="226060"/>
                  </a:lnTo>
                  <a:lnTo>
                    <a:pt x="127000" y="229870"/>
                  </a:lnTo>
                  <a:lnTo>
                    <a:pt x="5842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506210" y="2922270"/>
              <a:ext cx="212091" cy="254001"/>
            </a:xfrm>
            <a:custGeom>
              <a:avLst/>
              <a:gdLst/>
              <a:ahLst/>
              <a:cxnLst/>
              <a:rect l="0" t="0" r="0" b="0"/>
              <a:pathLst>
                <a:path w="212091" h="254001">
                  <a:moveTo>
                    <a:pt x="0" y="140970"/>
                  </a:moveTo>
                  <a:lnTo>
                    <a:pt x="22860" y="135890"/>
                  </a:lnTo>
                  <a:lnTo>
                    <a:pt x="34290" y="134620"/>
                  </a:lnTo>
                  <a:lnTo>
                    <a:pt x="45720" y="133350"/>
                  </a:lnTo>
                  <a:lnTo>
                    <a:pt x="58420" y="132080"/>
                  </a:lnTo>
                  <a:lnTo>
                    <a:pt x="86360" y="132080"/>
                  </a:lnTo>
                  <a:lnTo>
                    <a:pt x="99060" y="130810"/>
                  </a:lnTo>
                  <a:lnTo>
                    <a:pt x="111760" y="129540"/>
                  </a:lnTo>
                  <a:lnTo>
                    <a:pt x="124460" y="128270"/>
                  </a:lnTo>
                  <a:lnTo>
                    <a:pt x="135890" y="125730"/>
                  </a:lnTo>
                  <a:lnTo>
                    <a:pt x="146050" y="123190"/>
                  </a:lnTo>
                  <a:lnTo>
                    <a:pt x="157480" y="119380"/>
                  </a:lnTo>
                  <a:lnTo>
                    <a:pt x="168910" y="116840"/>
                  </a:lnTo>
                  <a:lnTo>
                    <a:pt x="177800" y="111760"/>
                  </a:lnTo>
                  <a:lnTo>
                    <a:pt x="186690" y="106680"/>
                  </a:lnTo>
                  <a:lnTo>
                    <a:pt x="194310" y="100330"/>
                  </a:lnTo>
                  <a:lnTo>
                    <a:pt x="200660" y="91440"/>
                  </a:lnTo>
                  <a:lnTo>
                    <a:pt x="207010" y="81280"/>
                  </a:lnTo>
                  <a:lnTo>
                    <a:pt x="212090" y="69850"/>
                  </a:lnTo>
                  <a:lnTo>
                    <a:pt x="212090" y="59690"/>
                  </a:lnTo>
                  <a:lnTo>
                    <a:pt x="210820" y="50800"/>
                  </a:lnTo>
                  <a:lnTo>
                    <a:pt x="207010" y="41910"/>
                  </a:lnTo>
                  <a:lnTo>
                    <a:pt x="200660" y="33020"/>
                  </a:lnTo>
                  <a:lnTo>
                    <a:pt x="190500" y="24130"/>
                  </a:lnTo>
                  <a:lnTo>
                    <a:pt x="180340" y="13970"/>
                  </a:lnTo>
                  <a:lnTo>
                    <a:pt x="167640" y="7620"/>
                  </a:lnTo>
                  <a:lnTo>
                    <a:pt x="152400" y="2540"/>
                  </a:lnTo>
                  <a:lnTo>
                    <a:pt x="137160" y="0"/>
                  </a:lnTo>
                  <a:lnTo>
                    <a:pt x="121920" y="0"/>
                  </a:lnTo>
                  <a:lnTo>
                    <a:pt x="106680" y="2540"/>
                  </a:lnTo>
                  <a:lnTo>
                    <a:pt x="92710" y="7620"/>
                  </a:lnTo>
                  <a:lnTo>
                    <a:pt x="80010" y="12700"/>
                  </a:lnTo>
                  <a:lnTo>
                    <a:pt x="67310" y="17780"/>
                  </a:lnTo>
                  <a:lnTo>
                    <a:pt x="55880" y="24130"/>
                  </a:lnTo>
                  <a:lnTo>
                    <a:pt x="45720" y="33020"/>
                  </a:lnTo>
                  <a:lnTo>
                    <a:pt x="35560" y="43180"/>
                  </a:lnTo>
                  <a:lnTo>
                    <a:pt x="27940" y="54610"/>
                  </a:lnTo>
                  <a:lnTo>
                    <a:pt x="21590" y="66040"/>
                  </a:lnTo>
                  <a:lnTo>
                    <a:pt x="15240" y="77470"/>
                  </a:lnTo>
                  <a:lnTo>
                    <a:pt x="10160" y="87630"/>
                  </a:lnTo>
                  <a:lnTo>
                    <a:pt x="7620" y="100330"/>
                  </a:lnTo>
                  <a:lnTo>
                    <a:pt x="5080" y="113030"/>
                  </a:lnTo>
                  <a:lnTo>
                    <a:pt x="3810" y="125730"/>
                  </a:lnTo>
                  <a:lnTo>
                    <a:pt x="3810" y="139700"/>
                  </a:lnTo>
                  <a:lnTo>
                    <a:pt x="5080" y="152400"/>
                  </a:lnTo>
                  <a:lnTo>
                    <a:pt x="6350" y="166370"/>
                  </a:lnTo>
                  <a:lnTo>
                    <a:pt x="10160" y="179070"/>
                  </a:lnTo>
                  <a:lnTo>
                    <a:pt x="15240" y="191770"/>
                  </a:lnTo>
                  <a:lnTo>
                    <a:pt x="20320" y="203200"/>
                  </a:lnTo>
                  <a:lnTo>
                    <a:pt x="27940" y="213360"/>
                  </a:lnTo>
                  <a:lnTo>
                    <a:pt x="36830" y="222250"/>
                  </a:lnTo>
                  <a:lnTo>
                    <a:pt x="45720" y="229870"/>
                  </a:lnTo>
                  <a:lnTo>
                    <a:pt x="54610" y="236220"/>
                  </a:lnTo>
                  <a:lnTo>
                    <a:pt x="64770" y="242570"/>
                  </a:lnTo>
                  <a:lnTo>
                    <a:pt x="74930" y="247650"/>
                  </a:lnTo>
                  <a:lnTo>
                    <a:pt x="86360" y="250190"/>
                  </a:lnTo>
                  <a:lnTo>
                    <a:pt x="99060" y="252730"/>
                  </a:lnTo>
                  <a:lnTo>
                    <a:pt x="111760" y="254000"/>
                  </a:lnTo>
                  <a:lnTo>
                    <a:pt x="123190" y="254000"/>
                  </a:lnTo>
                  <a:lnTo>
                    <a:pt x="134620" y="252730"/>
                  </a:lnTo>
                  <a:lnTo>
                    <a:pt x="168910" y="2463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752590" y="2726690"/>
              <a:ext cx="248921" cy="403861"/>
            </a:xfrm>
            <a:custGeom>
              <a:avLst/>
              <a:gdLst/>
              <a:ahLst/>
              <a:cxnLst/>
              <a:rect l="0" t="0" r="0" b="0"/>
              <a:pathLst>
                <a:path w="248921" h="403861">
                  <a:moveTo>
                    <a:pt x="248920" y="0"/>
                  </a:moveTo>
                  <a:lnTo>
                    <a:pt x="237490" y="11430"/>
                  </a:lnTo>
                  <a:lnTo>
                    <a:pt x="233680" y="21590"/>
                  </a:lnTo>
                  <a:lnTo>
                    <a:pt x="228600" y="35560"/>
                  </a:lnTo>
                  <a:lnTo>
                    <a:pt x="220980" y="68580"/>
                  </a:lnTo>
                  <a:lnTo>
                    <a:pt x="214630" y="102870"/>
                  </a:lnTo>
                  <a:lnTo>
                    <a:pt x="212090" y="119380"/>
                  </a:lnTo>
                  <a:lnTo>
                    <a:pt x="209550" y="137160"/>
                  </a:lnTo>
                  <a:lnTo>
                    <a:pt x="208280" y="154940"/>
                  </a:lnTo>
                  <a:lnTo>
                    <a:pt x="208280" y="189230"/>
                  </a:lnTo>
                  <a:lnTo>
                    <a:pt x="207010" y="260350"/>
                  </a:lnTo>
                  <a:lnTo>
                    <a:pt x="208280" y="275590"/>
                  </a:lnTo>
                  <a:lnTo>
                    <a:pt x="209550" y="288290"/>
                  </a:lnTo>
                  <a:lnTo>
                    <a:pt x="212090" y="300990"/>
                  </a:lnTo>
                  <a:lnTo>
                    <a:pt x="214630" y="313690"/>
                  </a:lnTo>
                  <a:lnTo>
                    <a:pt x="218440" y="325120"/>
                  </a:lnTo>
                  <a:lnTo>
                    <a:pt x="220980" y="335280"/>
                  </a:lnTo>
                  <a:lnTo>
                    <a:pt x="222250" y="339090"/>
                  </a:lnTo>
                  <a:lnTo>
                    <a:pt x="219710" y="328930"/>
                  </a:lnTo>
                  <a:lnTo>
                    <a:pt x="218440" y="321310"/>
                  </a:lnTo>
                  <a:lnTo>
                    <a:pt x="212090" y="303530"/>
                  </a:lnTo>
                  <a:lnTo>
                    <a:pt x="208280" y="294640"/>
                  </a:lnTo>
                  <a:lnTo>
                    <a:pt x="203200" y="287020"/>
                  </a:lnTo>
                  <a:lnTo>
                    <a:pt x="196850" y="279400"/>
                  </a:lnTo>
                  <a:lnTo>
                    <a:pt x="190500" y="271780"/>
                  </a:lnTo>
                  <a:lnTo>
                    <a:pt x="181610" y="264160"/>
                  </a:lnTo>
                  <a:lnTo>
                    <a:pt x="172720" y="256540"/>
                  </a:lnTo>
                  <a:lnTo>
                    <a:pt x="163830" y="250190"/>
                  </a:lnTo>
                  <a:lnTo>
                    <a:pt x="156210" y="242570"/>
                  </a:lnTo>
                  <a:lnTo>
                    <a:pt x="148590" y="234950"/>
                  </a:lnTo>
                  <a:lnTo>
                    <a:pt x="135890" y="232410"/>
                  </a:lnTo>
                  <a:lnTo>
                    <a:pt x="120650" y="231140"/>
                  </a:lnTo>
                  <a:lnTo>
                    <a:pt x="104140" y="231140"/>
                  </a:lnTo>
                  <a:lnTo>
                    <a:pt x="88900" y="233680"/>
                  </a:lnTo>
                  <a:lnTo>
                    <a:pt x="76200" y="237490"/>
                  </a:lnTo>
                  <a:lnTo>
                    <a:pt x="63500" y="242570"/>
                  </a:lnTo>
                  <a:lnTo>
                    <a:pt x="52070" y="248920"/>
                  </a:lnTo>
                  <a:lnTo>
                    <a:pt x="43180" y="254000"/>
                  </a:lnTo>
                  <a:lnTo>
                    <a:pt x="34290" y="261620"/>
                  </a:lnTo>
                  <a:lnTo>
                    <a:pt x="26670" y="269240"/>
                  </a:lnTo>
                  <a:lnTo>
                    <a:pt x="19050" y="278130"/>
                  </a:lnTo>
                  <a:lnTo>
                    <a:pt x="11430" y="287020"/>
                  </a:lnTo>
                  <a:lnTo>
                    <a:pt x="6350" y="298450"/>
                  </a:lnTo>
                  <a:lnTo>
                    <a:pt x="2540" y="312420"/>
                  </a:lnTo>
                  <a:lnTo>
                    <a:pt x="0" y="327660"/>
                  </a:lnTo>
                  <a:lnTo>
                    <a:pt x="1270" y="340360"/>
                  </a:lnTo>
                  <a:lnTo>
                    <a:pt x="3810" y="350520"/>
                  </a:lnTo>
                  <a:lnTo>
                    <a:pt x="8890" y="360680"/>
                  </a:lnTo>
                  <a:lnTo>
                    <a:pt x="13970" y="369570"/>
                  </a:lnTo>
                  <a:lnTo>
                    <a:pt x="19050" y="377190"/>
                  </a:lnTo>
                  <a:lnTo>
                    <a:pt x="25400" y="384810"/>
                  </a:lnTo>
                  <a:lnTo>
                    <a:pt x="33020" y="391160"/>
                  </a:lnTo>
                  <a:lnTo>
                    <a:pt x="41910" y="396240"/>
                  </a:lnTo>
                  <a:lnTo>
                    <a:pt x="50800" y="401320"/>
                  </a:lnTo>
                  <a:lnTo>
                    <a:pt x="62230" y="403860"/>
                  </a:lnTo>
                  <a:lnTo>
                    <a:pt x="73660" y="403860"/>
                  </a:lnTo>
                  <a:lnTo>
                    <a:pt x="86360" y="402590"/>
                  </a:lnTo>
                  <a:lnTo>
                    <a:pt x="101600" y="398780"/>
                  </a:lnTo>
                  <a:lnTo>
                    <a:pt x="119380" y="394970"/>
                  </a:lnTo>
                  <a:lnTo>
                    <a:pt x="138430" y="389890"/>
                  </a:lnTo>
                  <a:lnTo>
                    <a:pt x="154940" y="382270"/>
                  </a:lnTo>
                  <a:lnTo>
                    <a:pt x="171450" y="374650"/>
                  </a:lnTo>
                  <a:lnTo>
                    <a:pt x="217170" y="347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7297420" y="2694940"/>
            <a:ext cx="2388871" cy="478791"/>
            <a:chOff x="7297420" y="2694940"/>
            <a:chExt cx="2388871" cy="478791"/>
          </a:xfrm>
        </p:grpSpPr>
        <p:sp>
          <p:nvSpPr>
            <p:cNvPr id="57" name="Freeform 56"/>
            <p:cNvSpPr/>
            <p:nvPr/>
          </p:nvSpPr>
          <p:spPr>
            <a:xfrm>
              <a:off x="7297420" y="2881630"/>
              <a:ext cx="172721" cy="292101"/>
            </a:xfrm>
            <a:custGeom>
              <a:avLst/>
              <a:gdLst/>
              <a:ahLst/>
              <a:cxnLst/>
              <a:rect l="0" t="0" r="0" b="0"/>
              <a:pathLst>
                <a:path w="172721" h="292101">
                  <a:moveTo>
                    <a:pt x="167640" y="13970"/>
                  </a:moveTo>
                  <a:lnTo>
                    <a:pt x="156210" y="2540"/>
                  </a:lnTo>
                  <a:lnTo>
                    <a:pt x="147320" y="0"/>
                  </a:lnTo>
                  <a:lnTo>
                    <a:pt x="134620" y="0"/>
                  </a:lnTo>
                  <a:lnTo>
                    <a:pt x="120650" y="1270"/>
                  </a:lnTo>
                  <a:lnTo>
                    <a:pt x="107950" y="5080"/>
                  </a:lnTo>
                  <a:lnTo>
                    <a:pt x="93980" y="11430"/>
                  </a:lnTo>
                  <a:lnTo>
                    <a:pt x="80010" y="19050"/>
                  </a:lnTo>
                  <a:lnTo>
                    <a:pt x="67310" y="26670"/>
                  </a:lnTo>
                  <a:lnTo>
                    <a:pt x="57150" y="34290"/>
                  </a:lnTo>
                  <a:lnTo>
                    <a:pt x="48260" y="41910"/>
                  </a:lnTo>
                  <a:lnTo>
                    <a:pt x="40640" y="48260"/>
                  </a:lnTo>
                  <a:lnTo>
                    <a:pt x="31750" y="55880"/>
                  </a:lnTo>
                  <a:lnTo>
                    <a:pt x="24130" y="62230"/>
                  </a:lnTo>
                  <a:lnTo>
                    <a:pt x="17780" y="72390"/>
                  </a:lnTo>
                  <a:lnTo>
                    <a:pt x="10160" y="82550"/>
                  </a:lnTo>
                  <a:lnTo>
                    <a:pt x="2540" y="95250"/>
                  </a:lnTo>
                  <a:lnTo>
                    <a:pt x="0" y="107950"/>
                  </a:lnTo>
                  <a:lnTo>
                    <a:pt x="1270" y="120650"/>
                  </a:lnTo>
                  <a:lnTo>
                    <a:pt x="3810" y="134620"/>
                  </a:lnTo>
                  <a:lnTo>
                    <a:pt x="10160" y="147320"/>
                  </a:lnTo>
                  <a:lnTo>
                    <a:pt x="19050" y="158750"/>
                  </a:lnTo>
                  <a:lnTo>
                    <a:pt x="30480" y="170180"/>
                  </a:lnTo>
                  <a:lnTo>
                    <a:pt x="41910" y="179070"/>
                  </a:lnTo>
                  <a:lnTo>
                    <a:pt x="54610" y="185420"/>
                  </a:lnTo>
                  <a:lnTo>
                    <a:pt x="67310" y="191770"/>
                  </a:lnTo>
                  <a:lnTo>
                    <a:pt x="80010" y="196850"/>
                  </a:lnTo>
                  <a:lnTo>
                    <a:pt x="91440" y="200660"/>
                  </a:lnTo>
                  <a:lnTo>
                    <a:pt x="102870" y="205740"/>
                  </a:lnTo>
                  <a:lnTo>
                    <a:pt x="114300" y="209550"/>
                  </a:lnTo>
                  <a:lnTo>
                    <a:pt x="127000" y="213360"/>
                  </a:lnTo>
                  <a:lnTo>
                    <a:pt x="140970" y="217170"/>
                  </a:lnTo>
                  <a:lnTo>
                    <a:pt x="152400" y="222250"/>
                  </a:lnTo>
                  <a:lnTo>
                    <a:pt x="161290" y="227330"/>
                  </a:lnTo>
                  <a:lnTo>
                    <a:pt x="170180" y="233680"/>
                  </a:lnTo>
                  <a:lnTo>
                    <a:pt x="172720" y="242570"/>
                  </a:lnTo>
                  <a:lnTo>
                    <a:pt x="171450" y="252730"/>
                  </a:lnTo>
                  <a:lnTo>
                    <a:pt x="166370" y="264160"/>
                  </a:lnTo>
                  <a:lnTo>
                    <a:pt x="158750" y="273050"/>
                  </a:lnTo>
                  <a:lnTo>
                    <a:pt x="148590" y="280670"/>
                  </a:lnTo>
                  <a:lnTo>
                    <a:pt x="137160" y="285750"/>
                  </a:lnTo>
                  <a:lnTo>
                    <a:pt x="124460" y="289560"/>
                  </a:lnTo>
                  <a:lnTo>
                    <a:pt x="109220" y="292100"/>
                  </a:lnTo>
                  <a:lnTo>
                    <a:pt x="52070" y="2768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622540" y="2768600"/>
              <a:ext cx="31751" cy="389891"/>
            </a:xfrm>
            <a:custGeom>
              <a:avLst/>
              <a:gdLst/>
              <a:ahLst/>
              <a:cxnLst/>
              <a:rect l="0" t="0" r="0" b="0"/>
              <a:pathLst>
                <a:path w="31751" h="389891">
                  <a:moveTo>
                    <a:pt x="31750" y="0"/>
                  </a:moveTo>
                  <a:lnTo>
                    <a:pt x="20320" y="27940"/>
                  </a:lnTo>
                  <a:lnTo>
                    <a:pt x="17780" y="40640"/>
                  </a:lnTo>
                  <a:lnTo>
                    <a:pt x="15240" y="54610"/>
                  </a:lnTo>
                  <a:lnTo>
                    <a:pt x="13970" y="68580"/>
                  </a:lnTo>
                  <a:lnTo>
                    <a:pt x="11430" y="82550"/>
                  </a:lnTo>
                  <a:lnTo>
                    <a:pt x="6350" y="115570"/>
                  </a:lnTo>
                  <a:lnTo>
                    <a:pt x="3810" y="132080"/>
                  </a:lnTo>
                  <a:lnTo>
                    <a:pt x="2540" y="148590"/>
                  </a:lnTo>
                  <a:lnTo>
                    <a:pt x="1270" y="166370"/>
                  </a:lnTo>
                  <a:lnTo>
                    <a:pt x="1270" y="200660"/>
                  </a:lnTo>
                  <a:lnTo>
                    <a:pt x="0" y="340360"/>
                  </a:lnTo>
                  <a:lnTo>
                    <a:pt x="10160" y="389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656830" y="2893060"/>
              <a:ext cx="270511" cy="257811"/>
            </a:xfrm>
            <a:custGeom>
              <a:avLst/>
              <a:gdLst/>
              <a:ahLst/>
              <a:cxnLst/>
              <a:rect l="0" t="0" r="0" b="0"/>
              <a:pathLst>
                <a:path w="270511" h="257811">
                  <a:moveTo>
                    <a:pt x="218440" y="22860"/>
                  </a:moveTo>
                  <a:lnTo>
                    <a:pt x="201930" y="17780"/>
                  </a:lnTo>
                  <a:lnTo>
                    <a:pt x="191770" y="13970"/>
                  </a:lnTo>
                  <a:lnTo>
                    <a:pt x="181610" y="8890"/>
                  </a:lnTo>
                  <a:lnTo>
                    <a:pt x="168910" y="2540"/>
                  </a:lnTo>
                  <a:lnTo>
                    <a:pt x="157480" y="0"/>
                  </a:lnTo>
                  <a:lnTo>
                    <a:pt x="146050" y="0"/>
                  </a:lnTo>
                  <a:lnTo>
                    <a:pt x="134620" y="1270"/>
                  </a:lnTo>
                  <a:lnTo>
                    <a:pt x="124460" y="3810"/>
                  </a:lnTo>
                  <a:lnTo>
                    <a:pt x="113030" y="7620"/>
                  </a:lnTo>
                  <a:lnTo>
                    <a:pt x="102870" y="12700"/>
                  </a:lnTo>
                  <a:lnTo>
                    <a:pt x="93980" y="20320"/>
                  </a:lnTo>
                  <a:lnTo>
                    <a:pt x="85090" y="27940"/>
                  </a:lnTo>
                  <a:lnTo>
                    <a:pt x="76200" y="36830"/>
                  </a:lnTo>
                  <a:lnTo>
                    <a:pt x="67310" y="48260"/>
                  </a:lnTo>
                  <a:lnTo>
                    <a:pt x="48260" y="72390"/>
                  </a:lnTo>
                  <a:lnTo>
                    <a:pt x="39370" y="85090"/>
                  </a:lnTo>
                  <a:lnTo>
                    <a:pt x="31750" y="97790"/>
                  </a:lnTo>
                  <a:lnTo>
                    <a:pt x="24130" y="111760"/>
                  </a:lnTo>
                  <a:lnTo>
                    <a:pt x="17780" y="125730"/>
                  </a:lnTo>
                  <a:lnTo>
                    <a:pt x="11430" y="139700"/>
                  </a:lnTo>
                  <a:lnTo>
                    <a:pt x="6350" y="153670"/>
                  </a:lnTo>
                  <a:lnTo>
                    <a:pt x="3810" y="167640"/>
                  </a:lnTo>
                  <a:lnTo>
                    <a:pt x="1270" y="181610"/>
                  </a:lnTo>
                  <a:lnTo>
                    <a:pt x="0" y="195580"/>
                  </a:lnTo>
                  <a:lnTo>
                    <a:pt x="1270" y="209550"/>
                  </a:lnTo>
                  <a:lnTo>
                    <a:pt x="5080" y="223520"/>
                  </a:lnTo>
                  <a:lnTo>
                    <a:pt x="8890" y="237490"/>
                  </a:lnTo>
                  <a:lnTo>
                    <a:pt x="17780" y="246380"/>
                  </a:lnTo>
                  <a:lnTo>
                    <a:pt x="30480" y="252730"/>
                  </a:lnTo>
                  <a:lnTo>
                    <a:pt x="43180" y="257810"/>
                  </a:lnTo>
                  <a:lnTo>
                    <a:pt x="55880" y="257810"/>
                  </a:lnTo>
                  <a:lnTo>
                    <a:pt x="68580" y="255270"/>
                  </a:lnTo>
                  <a:lnTo>
                    <a:pt x="80010" y="251460"/>
                  </a:lnTo>
                  <a:lnTo>
                    <a:pt x="91440" y="247650"/>
                  </a:lnTo>
                  <a:lnTo>
                    <a:pt x="101600" y="241300"/>
                  </a:lnTo>
                  <a:lnTo>
                    <a:pt x="113030" y="234950"/>
                  </a:lnTo>
                  <a:lnTo>
                    <a:pt x="121920" y="227330"/>
                  </a:lnTo>
                  <a:lnTo>
                    <a:pt x="130810" y="219710"/>
                  </a:lnTo>
                  <a:lnTo>
                    <a:pt x="138430" y="210820"/>
                  </a:lnTo>
                  <a:lnTo>
                    <a:pt x="147320" y="199390"/>
                  </a:lnTo>
                  <a:lnTo>
                    <a:pt x="154940" y="187960"/>
                  </a:lnTo>
                  <a:lnTo>
                    <a:pt x="161290" y="175260"/>
                  </a:lnTo>
                  <a:lnTo>
                    <a:pt x="167640" y="162560"/>
                  </a:lnTo>
                  <a:lnTo>
                    <a:pt x="172720" y="151130"/>
                  </a:lnTo>
                  <a:lnTo>
                    <a:pt x="177800" y="140970"/>
                  </a:lnTo>
                  <a:lnTo>
                    <a:pt x="181610" y="125730"/>
                  </a:lnTo>
                  <a:lnTo>
                    <a:pt x="185420" y="109220"/>
                  </a:lnTo>
                  <a:lnTo>
                    <a:pt x="189230" y="91440"/>
                  </a:lnTo>
                  <a:lnTo>
                    <a:pt x="190500" y="82550"/>
                  </a:lnTo>
                  <a:lnTo>
                    <a:pt x="190500" y="80010"/>
                  </a:lnTo>
                  <a:lnTo>
                    <a:pt x="189230" y="82550"/>
                  </a:lnTo>
                  <a:lnTo>
                    <a:pt x="189230" y="88900"/>
                  </a:lnTo>
                  <a:lnTo>
                    <a:pt x="191770" y="97790"/>
                  </a:lnTo>
                  <a:lnTo>
                    <a:pt x="193040" y="107950"/>
                  </a:lnTo>
                  <a:lnTo>
                    <a:pt x="195580" y="118110"/>
                  </a:lnTo>
                  <a:lnTo>
                    <a:pt x="198120" y="128270"/>
                  </a:lnTo>
                  <a:lnTo>
                    <a:pt x="204470" y="149860"/>
                  </a:lnTo>
                  <a:lnTo>
                    <a:pt x="212090" y="170180"/>
                  </a:lnTo>
                  <a:lnTo>
                    <a:pt x="215900" y="181610"/>
                  </a:lnTo>
                  <a:lnTo>
                    <a:pt x="222250" y="191770"/>
                  </a:lnTo>
                  <a:lnTo>
                    <a:pt x="227330" y="201930"/>
                  </a:lnTo>
                  <a:lnTo>
                    <a:pt x="234950" y="212090"/>
                  </a:lnTo>
                  <a:lnTo>
                    <a:pt x="243840" y="219710"/>
                  </a:lnTo>
                  <a:lnTo>
                    <a:pt x="270510" y="2438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8006080" y="2877820"/>
              <a:ext cx="419101" cy="275591"/>
            </a:xfrm>
            <a:custGeom>
              <a:avLst/>
              <a:gdLst/>
              <a:ahLst/>
              <a:cxnLst/>
              <a:rect l="0" t="0" r="0" b="0"/>
              <a:pathLst>
                <a:path w="419101" h="275591">
                  <a:moveTo>
                    <a:pt x="6350" y="17780"/>
                  </a:moveTo>
                  <a:lnTo>
                    <a:pt x="0" y="45720"/>
                  </a:lnTo>
                  <a:lnTo>
                    <a:pt x="0" y="58420"/>
                  </a:lnTo>
                  <a:lnTo>
                    <a:pt x="1270" y="71120"/>
                  </a:lnTo>
                  <a:lnTo>
                    <a:pt x="2540" y="85090"/>
                  </a:lnTo>
                  <a:lnTo>
                    <a:pt x="5080" y="99060"/>
                  </a:lnTo>
                  <a:lnTo>
                    <a:pt x="7620" y="113030"/>
                  </a:lnTo>
                  <a:lnTo>
                    <a:pt x="10160" y="127000"/>
                  </a:lnTo>
                  <a:lnTo>
                    <a:pt x="12700" y="140970"/>
                  </a:lnTo>
                  <a:lnTo>
                    <a:pt x="13970" y="154940"/>
                  </a:lnTo>
                  <a:lnTo>
                    <a:pt x="15240" y="168910"/>
                  </a:lnTo>
                  <a:lnTo>
                    <a:pt x="16510" y="181610"/>
                  </a:lnTo>
                  <a:lnTo>
                    <a:pt x="19050" y="193040"/>
                  </a:lnTo>
                  <a:lnTo>
                    <a:pt x="21590" y="204470"/>
                  </a:lnTo>
                  <a:lnTo>
                    <a:pt x="25400" y="215900"/>
                  </a:lnTo>
                  <a:lnTo>
                    <a:pt x="30480" y="227330"/>
                  </a:lnTo>
                  <a:lnTo>
                    <a:pt x="36830" y="237490"/>
                  </a:lnTo>
                  <a:lnTo>
                    <a:pt x="43180" y="248920"/>
                  </a:lnTo>
                  <a:lnTo>
                    <a:pt x="49530" y="259080"/>
                  </a:lnTo>
                  <a:lnTo>
                    <a:pt x="55880" y="270510"/>
                  </a:lnTo>
                  <a:lnTo>
                    <a:pt x="63500" y="274320"/>
                  </a:lnTo>
                  <a:lnTo>
                    <a:pt x="72390" y="275590"/>
                  </a:lnTo>
                  <a:lnTo>
                    <a:pt x="82550" y="274320"/>
                  </a:lnTo>
                  <a:lnTo>
                    <a:pt x="90170" y="269240"/>
                  </a:lnTo>
                  <a:lnTo>
                    <a:pt x="99060" y="262890"/>
                  </a:lnTo>
                  <a:lnTo>
                    <a:pt x="106680" y="254000"/>
                  </a:lnTo>
                  <a:lnTo>
                    <a:pt x="114300" y="245110"/>
                  </a:lnTo>
                  <a:lnTo>
                    <a:pt x="121920" y="233680"/>
                  </a:lnTo>
                  <a:lnTo>
                    <a:pt x="128270" y="220980"/>
                  </a:lnTo>
                  <a:lnTo>
                    <a:pt x="134620" y="207010"/>
                  </a:lnTo>
                  <a:lnTo>
                    <a:pt x="139700" y="191770"/>
                  </a:lnTo>
                  <a:lnTo>
                    <a:pt x="144780" y="175260"/>
                  </a:lnTo>
                  <a:lnTo>
                    <a:pt x="149860" y="160020"/>
                  </a:lnTo>
                  <a:lnTo>
                    <a:pt x="156210" y="146050"/>
                  </a:lnTo>
                  <a:lnTo>
                    <a:pt x="162560" y="130810"/>
                  </a:lnTo>
                  <a:lnTo>
                    <a:pt x="167640" y="116840"/>
                  </a:lnTo>
                  <a:lnTo>
                    <a:pt x="171450" y="102870"/>
                  </a:lnTo>
                  <a:lnTo>
                    <a:pt x="184150" y="63500"/>
                  </a:lnTo>
                  <a:lnTo>
                    <a:pt x="187960" y="50800"/>
                  </a:lnTo>
                  <a:lnTo>
                    <a:pt x="191770" y="48260"/>
                  </a:lnTo>
                  <a:lnTo>
                    <a:pt x="195580" y="50800"/>
                  </a:lnTo>
                  <a:lnTo>
                    <a:pt x="199390" y="57150"/>
                  </a:lnTo>
                  <a:lnTo>
                    <a:pt x="201930" y="64770"/>
                  </a:lnTo>
                  <a:lnTo>
                    <a:pt x="205740" y="73660"/>
                  </a:lnTo>
                  <a:lnTo>
                    <a:pt x="209550" y="82550"/>
                  </a:lnTo>
                  <a:lnTo>
                    <a:pt x="214630" y="91440"/>
                  </a:lnTo>
                  <a:lnTo>
                    <a:pt x="219710" y="100330"/>
                  </a:lnTo>
                  <a:lnTo>
                    <a:pt x="226060" y="107950"/>
                  </a:lnTo>
                  <a:lnTo>
                    <a:pt x="233680" y="114300"/>
                  </a:lnTo>
                  <a:lnTo>
                    <a:pt x="241300" y="121920"/>
                  </a:lnTo>
                  <a:lnTo>
                    <a:pt x="251460" y="129540"/>
                  </a:lnTo>
                  <a:lnTo>
                    <a:pt x="260350" y="135890"/>
                  </a:lnTo>
                  <a:lnTo>
                    <a:pt x="270510" y="140970"/>
                  </a:lnTo>
                  <a:lnTo>
                    <a:pt x="280670" y="144780"/>
                  </a:lnTo>
                  <a:lnTo>
                    <a:pt x="292100" y="148590"/>
                  </a:lnTo>
                  <a:lnTo>
                    <a:pt x="304800" y="149860"/>
                  </a:lnTo>
                  <a:lnTo>
                    <a:pt x="317500" y="151130"/>
                  </a:lnTo>
                  <a:lnTo>
                    <a:pt x="328930" y="151130"/>
                  </a:lnTo>
                  <a:lnTo>
                    <a:pt x="340360" y="149860"/>
                  </a:lnTo>
                  <a:lnTo>
                    <a:pt x="351790" y="148590"/>
                  </a:lnTo>
                  <a:lnTo>
                    <a:pt x="361950" y="144780"/>
                  </a:lnTo>
                  <a:lnTo>
                    <a:pt x="370840" y="139700"/>
                  </a:lnTo>
                  <a:lnTo>
                    <a:pt x="379730" y="133350"/>
                  </a:lnTo>
                  <a:lnTo>
                    <a:pt x="387350" y="128270"/>
                  </a:lnTo>
                  <a:lnTo>
                    <a:pt x="394970" y="121920"/>
                  </a:lnTo>
                  <a:lnTo>
                    <a:pt x="401320" y="114300"/>
                  </a:lnTo>
                  <a:lnTo>
                    <a:pt x="407670" y="104140"/>
                  </a:lnTo>
                  <a:lnTo>
                    <a:pt x="412750" y="91440"/>
                  </a:lnTo>
                  <a:lnTo>
                    <a:pt x="417830" y="77470"/>
                  </a:lnTo>
                  <a:lnTo>
                    <a:pt x="419100" y="63500"/>
                  </a:lnTo>
                  <a:lnTo>
                    <a:pt x="416560" y="49530"/>
                  </a:lnTo>
                  <a:lnTo>
                    <a:pt x="412750" y="35560"/>
                  </a:lnTo>
                  <a:lnTo>
                    <a:pt x="406400" y="22860"/>
                  </a:lnTo>
                  <a:lnTo>
                    <a:pt x="396240" y="12700"/>
                  </a:lnTo>
                  <a:lnTo>
                    <a:pt x="386080" y="3810"/>
                  </a:lnTo>
                  <a:lnTo>
                    <a:pt x="372110" y="0"/>
                  </a:lnTo>
                  <a:lnTo>
                    <a:pt x="355600" y="0"/>
                  </a:lnTo>
                  <a:lnTo>
                    <a:pt x="336550" y="2540"/>
                  </a:lnTo>
                  <a:lnTo>
                    <a:pt x="322580" y="7620"/>
                  </a:lnTo>
                  <a:lnTo>
                    <a:pt x="311150" y="13970"/>
                  </a:lnTo>
                  <a:lnTo>
                    <a:pt x="300990" y="22860"/>
                  </a:lnTo>
                  <a:lnTo>
                    <a:pt x="289560" y="33020"/>
                  </a:lnTo>
                  <a:lnTo>
                    <a:pt x="279400" y="44450"/>
                  </a:lnTo>
                  <a:lnTo>
                    <a:pt x="269240" y="55880"/>
                  </a:lnTo>
                  <a:lnTo>
                    <a:pt x="261620" y="68580"/>
                  </a:lnTo>
                  <a:lnTo>
                    <a:pt x="254000" y="82550"/>
                  </a:lnTo>
                  <a:lnTo>
                    <a:pt x="248920" y="95250"/>
                  </a:lnTo>
                  <a:lnTo>
                    <a:pt x="245110" y="110490"/>
                  </a:lnTo>
                  <a:lnTo>
                    <a:pt x="242570" y="127000"/>
                  </a:lnTo>
                  <a:lnTo>
                    <a:pt x="241300" y="142240"/>
                  </a:lnTo>
                  <a:lnTo>
                    <a:pt x="241300" y="158750"/>
                  </a:lnTo>
                  <a:lnTo>
                    <a:pt x="242570" y="173990"/>
                  </a:lnTo>
                  <a:lnTo>
                    <a:pt x="243840" y="187960"/>
                  </a:lnTo>
                  <a:lnTo>
                    <a:pt x="247650" y="201930"/>
                  </a:lnTo>
                  <a:lnTo>
                    <a:pt x="252730" y="213360"/>
                  </a:lnTo>
                  <a:lnTo>
                    <a:pt x="257810" y="226060"/>
                  </a:lnTo>
                  <a:lnTo>
                    <a:pt x="265430" y="236220"/>
                  </a:lnTo>
                  <a:lnTo>
                    <a:pt x="274320" y="245110"/>
                  </a:lnTo>
                  <a:lnTo>
                    <a:pt x="283210" y="252730"/>
                  </a:lnTo>
                  <a:lnTo>
                    <a:pt x="292100" y="260350"/>
                  </a:lnTo>
                  <a:lnTo>
                    <a:pt x="302260" y="265430"/>
                  </a:lnTo>
                  <a:lnTo>
                    <a:pt x="312420" y="270510"/>
                  </a:lnTo>
                  <a:lnTo>
                    <a:pt x="323850" y="273050"/>
                  </a:lnTo>
                  <a:lnTo>
                    <a:pt x="336550" y="273050"/>
                  </a:lnTo>
                  <a:lnTo>
                    <a:pt x="349250" y="271780"/>
                  </a:lnTo>
                  <a:lnTo>
                    <a:pt x="361950" y="270510"/>
                  </a:lnTo>
                  <a:lnTo>
                    <a:pt x="375920" y="267970"/>
                  </a:lnTo>
                  <a:lnTo>
                    <a:pt x="416560" y="2590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8680450" y="2694940"/>
              <a:ext cx="58421" cy="400051"/>
            </a:xfrm>
            <a:custGeom>
              <a:avLst/>
              <a:gdLst/>
              <a:ahLst/>
              <a:cxnLst/>
              <a:rect l="0" t="0" r="0" b="0"/>
              <a:pathLst>
                <a:path w="58421" h="400051">
                  <a:moveTo>
                    <a:pt x="58420" y="0"/>
                  </a:moveTo>
                  <a:lnTo>
                    <a:pt x="43180" y="44450"/>
                  </a:lnTo>
                  <a:lnTo>
                    <a:pt x="40640" y="57150"/>
                  </a:lnTo>
                  <a:lnTo>
                    <a:pt x="36830" y="73660"/>
                  </a:lnTo>
                  <a:lnTo>
                    <a:pt x="30480" y="110490"/>
                  </a:lnTo>
                  <a:lnTo>
                    <a:pt x="12700" y="205740"/>
                  </a:lnTo>
                  <a:lnTo>
                    <a:pt x="10160" y="223520"/>
                  </a:lnTo>
                  <a:lnTo>
                    <a:pt x="8890" y="241300"/>
                  </a:lnTo>
                  <a:lnTo>
                    <a:pt x="7620" y="259080"/>
                  </a:lnTo>
                  <a:lnTo>
                    <a:pt x="6350" y="276860"/>
                  </a:lnTo>
                  <a:lnTo>
                    <a:pt x="3810" y="294640"/>
                  </a:lnTo>
                  <a:lnTo>
                    <a:pt x="0" y="312420"/>
                  </a:lnTo>
                  <a:lnTo>
                    <a:pt x="1270" y="328930"/>
                  </a:lnTo>
                  <a:lnTo>
                    <a:pt x="3810" y="344170"/>
                  </a:lnTo>
                  <a:lnTo>
                    <a:pt x="7620" y="359410"/>
                  </a:lnTo>
                  <a:lnTo>
                    <a:pt x="13970" y="370840"/>
                  </a:lnTo>
                  <a:lnTo>
                    <a:pt x="21590" y="379730"/>
                  </a:lnTo>
                  <a:lnTo>
                    <a:pt x="4826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797290" y="2870200"/>
              <a:ext cx="257811" cy="256541"/>
            </a:xfrm>
            <a:custGeom>
              <a:avLst/>
              <a:gdLst/>
              <a:ahLst/>
              <a:cxnLst/>
              <a:rect l="0" t="0" r="0" b="0"/>
              <a:pathLst>
                <a:path w="257811" h="256541">
                  <a:moveTo>
                    <a:pt x="214630" y="15240"/>
                  </a:moveTo>
                  <a:lnTo>
                    <a:pt x="198120" y="8890"/>
                  </a:lnTo>
                  <a:lnTo>
                    <a:pt x="187960" y="6350"/>
                  </a:lnTo>
                  <a:lnTo>
                    <a:pt x="160020" y="0"/>
                  </a:lnTo>
                  <a:lnTo>
                    <a:pt x="147320" y="0"/>
                  </a:lnTo>
                  <a:lnTo>
                    <a:pt x="134620" y="2540"/>
                  </a:lnTo>
                  <a:lnTo>
                    <a:pt x="123190" y="6350"/>
                  </a:lnTo>
                  <a:lnTo>
                    <a:pt x="111760" y="11430"/>
                  </a:lnTo>
                  <a:lnTo>
                    <a:pt x="100330" y="17780"/>
                  </a:lnTo>
                  <a:lnTo>
                    <a:pt x="88900" y="22860"/>
                  </a:lnTo>
                  <a:lnTo>
                    <a:pt x="78740" y="29210"/>
                  </a:lnTo>
                  <a:lnTo>
                    <a:pt x="57150" y="43180"/>
                  </a:lnTo>
                  <a:lnTo>
                    <a:pt x="48260" y="52070"/>
                  </a:lnTo>
                  <a:lnTo>
                    <a:pt x="39370" y="63500"/>
                  </a:lnTo>
                  <a:lnTo>
                    <a:pt x="31750" y="74930"/>
                  </a:lnTo>
                  <a:lnTo>
                    <a:pt x="24130" y="87630"/>
                  </a:lnTo>
                  <a:lnTo>
                    <a:pt x="19050" y="100330"/>
                  </a:lnTo>
                  <a:lnTo>
                    <a:pt x="6350" y="138430"/>
                  </a:lnTo>
                  <a:lnTo>
                    <a:pt x="1270" y="149860"/>
                  </a:lnTo>
                  <a:lnTo>
                    <a:pt x="0" y="161290"/>
                  </a:lnTo>
                  <a:lnTo>
                    <a:pt x="0" y="171450"/>
                  </a:lnTo>
                  <a:lnTo>
                    <a:pt x="2540" y="182880"/>
                  </a:lnTo>
                  <a:lnTo>
                    <a:pt x="6350" y="193040"/>
                  </a:lnTo>
                  <a:lnTo>
                    <a:pt x="12700" y="204470"/>
                  </a:lnTo>
                  <a:lnTo>
                    <a:pt x="20320" y="214630"/>
                  </a:lnTo>
                  <a:lnTo>
                    <a:pt x="30480" y="220980"/>
                  </a:lnTo>
                  <a:lnTo>
                    <a:pt x="41910" y="226060"/>
                  </a:lnTo>
                  <a:lnTo>
                    <a:pt x="53340" y="229870"/>
                  </a:lnTo>
                  <a:lnTo>
                    <a:pt x="66040" y="228600"/>
                  </a:lnTo>
                  <a:lnTo>
                    <a:pt x="76200" y="226060"/>
                  </a:lnTo>
                  <a:lnTo>
                    <a:pt x="87630" y="222250"/>
                  </a:lnTo>
                  <a:lnTo>
                    <a:pt x="97790" y="215900"/>
                  </a:lnTo>
                  <a:lnTo>
                    <a:pt x="106680" y="208280"/>
                  </a:lnTo>
                  <a:lnTo>
                    <a:pt x="114300" y="200660"/>
                  </a:lnTo>
                  <a:lnTo>
                    <a:pt x="121920" y="190500"/>
                  </a:lnTo>
                  <a:lnTo>
                    <a:pt x="129540" y="181610"/>
                  </a:lnTo>
                  <a:lnTo>
                    <a:pt x="137160" y="171450"/>
                  </a:lnTo>
                  <a:lnTo>
                    <a:pt x="143510" y="161290"/>
                  </a:lnTo>
                  <a:lnTo>
                    <a:pt x="148590" y="151130"/>
                  </a:lnTo>
                  <a:lnTo>
                    <a:pt x="153670" y="140970"/>
                  </a:lnTo>
                  <a:lnTo>
                    <a:pt x="165100" y="116840"/>
                  </a:lnTo>
                  <a:lnTo>
                    <a:pt x="171450" y="104140"/>
                  </a:lnTo>
                  <a:lnTo>
                    <a:pt x="176530" y="88900"/>
                  </a:lnTo>
                  <a:lnTo>
                    <a:pt x="181610" y="73660"/>
                  </a:lnTo>
                  <a:lnTo>
                    <a:pt x="185420" y="57150"/>
                  </a:lnTo>
                  <a:lnTo>
                    <a:pt x="184150" y="50800"/>
                  </a:lnTo>
                  <a:lnTo>
                    <a:pt x="180340" y="48260"/>
                  </a:lnTo>
                  <a:lnTo>
                    <a:pt x="175260" y="52070"/>
                  </a:lnTo>
                  <a:lnTo>
                    <a:pt x="168910" y="58420"/>
                  </a:lnTo>
                  <a:lnTo>
                    <a:pt x="165100" y="67310"/>
                  </a:lnTo>
                  <a:lnTo>
                    <a:pt x="160020" y="77470"/>
                  </a:lnTo>
                  <a:lnTo>
                    <a:pt x="157480" y="88900"/>
                  </a:lnTo>
                  <a:lnTo>
                    <a:pt x="156210" y="101600"/>
                  </a:lnTo>
                  <a:lnTo>
                    <a:pt x="154940" y="114300"/>
                  </a:lnTo>
                  <a:lnTo>
                    <a:pt x="154940" y="130810"/>
                  </a:lnTo>
                  <a:lnTo>
                    <a:pt x="156210" y="148590"/>
                  </a:lnTo>
                  <a:lnTo>
                    <a:pt x="158750" y="166370"/>
                  </a:lnTo>
                  <a:lnTo>
                    <a:pt x="162560" y="182880"/>
                  </a:lnTo>
                  <a:lnTo>
                    <a:pt x="166370" y="196850"/>
                  </a:lnTo>
                  <a:lnTo>
                    <a:pt x="172720" y="209550"/>
                  </a:lnTo>
                  <a:lnTo>
                    <a:pt x="179070" y="222250"/>
                  </a:lnTo>
                  <a:lnTo>
                    <a:pt x="187960" y="233680"/>
                  </a:lnTo>
                  <a:lnTo>
                    <a:pt x="196850" y="245110"/>
                  </a:lnTo>
                  <a:lnTo>
                    <a:pt x="208280" y="251460"/>
                  </a:lnTo>
                  <a:lnTo>
                    <a:pt x="219710" y="254000"/>
                  </a:lnTo>
                  <a:lnTo>
                    <a:pt x="257810" y="2565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9088120" y="2874010"/>
              <a:ext cx="303531" cy="237491"/>
            </a:xfrm>
            <a:custGeom>
              <a:avLst/>
              <a:gdLst/>
              <a:ahLst/>
              <a:cxnLst/>
              <a:rect l="0" t="0" r="0" b="0"/>
              <a:pathLst>
                <a:path w="303531" h="237491">
                  <a:moveTo>
                    <a:pt x="40640" y="11430"/>
                  </a:moveTo>
                  <a:lnTo>
                    <a:pt x="29210" y="33020"/>
                  </a:lnTo>
                  <a:lnTo>
                    <a:pt x="24130" y="43180"/>
                  </a:lnTo>
                  <a:lnTo>
                    <a:pt x="20320" y="53340"/>
                  </a:lnTo>
                  <a:lnTo>
                    <a:pt x="12700" y="73660"/>
                  </a:lnTo>
                  <a:lnTo>
                    <a:pt x="5080" y="95250"/>
                  </a:lnTo>
                  <a:lnTo>
                    <a:pt x="2540" y="109220"/>
                  </a:lnTo>
                  <a:lnTo>
                    <a:pt x="1270" y="125730"/>
                  </a:lnTo>
                  <a:lnTo>
                    <a:pt x="0" y="143510"/>
                  </a:lnTo>
                  <a:lnTo>
                    <a:pt x="0" y="160020"/>
                  </a:lnTo>
                  <a:lnTo>
                    <a:pt x="2540" y="175260"/>
                  </a:lnTo>
                  <a:lnTo>
                    <a:pt x="3810" y="190500"/>
                  </a:lnTo>
                  <a:lnTo>
                    <a:pt x="8890" y="203200"/>
                  </a:lnTo>
                  <a:lnTo>
                    <a:pt x="16510" y="214630"/>
                  </a:lnTo>
                  <a:lnTo>
                    <a:pt x="24130" y="223520"/>
                  </a:lnTo>
                  <a:lnTo>
                    <a:pt x="34290" y="229870"/>
                  </a:lnTo>
                  <a:lnTo>
                    <a:pt x="45720" y="233680"/>
                  </a:lnTo>
                  <a:lnTo>
                    <a:pt x="57150" y="236220"/>
                  </a:lnTo>
                  <a:lnTo>
                    <a:pt x="71120" y="234950"/>
                  </a:lnTo>
                  <a:lnTo>
                    <a:pt x="83820" y="231140"/>
                  </a:lnTo>
                  <a:lnTo>
                    <a:pt x="97790" y="223520"/>
                  </a:lnTo>
                  <a:lnTo>
                    <a:pt x="107950" y="215900"/>
                  </a:lnTo>
                  <a:lnTo>
                    <a:pt x="115570" y="207010"/>
                  </a:lnTo>
                  <a:lnTo>
                    <a:pt x="121920" y="198120"/>
                  </a:lnTo>
                  <a:lnTo>
                    <a:pt x="127000" y="186690"/>
                  </a:lnTo>
                  <a:lnTo>
                    <a:pt x="132080" y="175260"/>
                  </a:lnTo>
                  <a:lnTo>
                    <a:pt x="137160" y="162560"/>
                  </a:lnTo>
                  <a:lnTo>
                    <a:pt x="140970" y="149860"/>
                  </a:lnTo>
                  <a:lnTo>
                    <a:pt x="148590" y="121920"/>
                  </a:lnTo>
                  <a:lnTo>
                    <a:pt x="158750" y="81280"/>
                  </a:lnTo>
                  <a:lnTo>
                    <a:pt x="160020" y="74930"/>
                  </a:lnTo>
                  <a:lnTo>
                    <a:pt x="160020" y="74930"/>
                  </a:lnTo>
                  <a:lnTo>
                    <a:pt x="158750" y="77470"/>
                  </a:lnTo>
                  <a:lnTo>
                    <a:pt x="156210" y="83820"/>
                  </a:lnTo>
                  <a:lnTo>
                    <a:pt x="151130" y="99060"/>
                  </a:lnTo>
                  <a:lnTo>
                    <a:pt x="149860" y="111760"/>
                  </a:lnTo>
                  <a:lnTo>
                    <a:pt x="151130" y="127000"/>
                  </a:lnTo>
                  <a:lnTo>
                    <a:pt x="152400" y="144780"/>
                  </a:lnTo>
                  <a:lnTo>
                    <a:pt x="157480" y="161290"/>
                  </a:lnTo>
                  <a:lnTo>
                    <a:pt x="163830" y="176530"/>
                  </a:lnTo>
                  <a:lnTo>
                    <a:pt x="171450" y="191770"/>
                  </a:lnTo>
                  <a:lnTo>
                    <a:pt x="179070" y="203200"/>
                  </a:lnTo>
                  <a:lnTo>
                    <a:pt x="186690" y="214630"/>
                  </a:lnTo>
                  <a:lnTo>
                    <a:pt x="194310" y="223520"/>
                  </a:lnTo>
                  <a:lnTo>
                    <a:pt x="203200" y="229870"/>
                  </a:lnTo>
                  <a:lnTo>
                    <a:pt x="214630" y="233680"/>
                  </a:lnTo>
                  <a:lnTo>
                    <a:pt x="226060" y="237490"/>
                  </a:lnTo>
                  <a:lnTo>
                    <a:pt x="237490" y="236220"/>
                  </a:lnTo>
                  <a:lnTo>
                    <a:pt x="246380" y="233680"/>
                  </a:lnTo>
                  <a:lnTo>
                    <a:pt x="255270" y="229870"/>
                  </a:lnTo>
                  <a:lnTo>
                    <a:pt x="262890" y="223520"/>
                  </a:lnTo>
                  <a:lnTo>
                    <a:pt x="270510" y="215900"/>
                  </a:lnTo>
                  <a:lnTo>
                    <a:pt x="278130" y="207010"/>
                  </a:lnTo>
                  <a:lnTo>
                    <a:pt x="284480" y="198120"/>
                  </a:lnTo>
                  <a:lnTo>
                    <a:pt x="289560" y="187960"/>
                  </a:lnTo>
                  <a:lnTo>
                    <a:pt x="293370" y="177800"/>
                  </a:lnTo>
                  <a:lnTo>
                    <a:pt x="297180" y="163830"/>
                  </a:lnTo>
                  <a:lnTo>
                    <a:pt x="299720" y="144780"/>
                  </a:lnTo>
                  <a:lnTo>
                    <a:pt x="300990" y="124460"/>
                  </a:lnTo>
                  <a:lnTo>
                    <a:pt x="300990" y="105410"/>
                  </a:lnTo>
                  <a:lnTo>
                    <a:pt x="302260" y="68580"/>
                  </a:lnTo>
                  <a:lnTo>
                    <a:pt x="300990" y="53340"/>
                  </a:lnTo>
                  <a:lnTo>
                    <a:pt x="299720" y="39370"/>
                  </a:lnTo>
                  <a:lnTo>
                    <a:pt x="3035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9423400" y="2825750"/>
              <a:ext cx="262891" cy="283211"/>
            </a:xfrm>
            <a:custGeom>
              <a:avLst/>
              <a:gdLst/>
              <a:ahLst/>
              <a:cxnLst/>
              <a:rect l="0" t="0" r="0" b="0"/>
              <a:pathLst>
                <a:path w="262891" h="283211">
                  <a:moveTo>
                    <a:pt x="262890" y="27940"/>
                  </a:moveTo>
                  <a:lnTo>
                    <a:pt x="246380" y="10160"/>
                  </a:lnTo>
                  <a:lnTo>
                    <a:pt x="233680" y="6350"/>
                  </a:lnTo>
                  <a:lnTo>
                    <a:pt x="219710" y="2540"/>
                  </a:lnTo>
                  <a:lnTo>
                    <a:pt x="201930" y="0"/>
                  </a:lnTo>
                  <a:lnTo>
                    <a:pt x="186690" y="0"/>
                  </a:lnTo>
                  <a:lnTo>
                    <a:pt x="170180" y="1270"/>
                  </a:lnTo>
                  <a:lnTo>
                    <a:pt x="156210" y="2540"/>
                  </a:lnTo>
                  <a:lnTo>
                    <a:pt x="140970" y="7620"/>
                  </a:lnTo>
                  <a:lnTo>
                    <a:pt x="127000" y="13970"/>
                  </a:lnTo>
                  <a:lnTo>
                    <a:pt x="113030" y="21590"/>
                  </a:lnTo>
                  <a:lnTo>
                    <a:pt x="101600" y="33020"/>
                  </a:lnTo>
                  <a:lnTo>
                    <a:pt x="93980" y="46990"/>
                  </a:lnTo>
                  <a:lnTo>
                    <a:pt x="86360" y="60960"/>
                  </a:lnTo>
                  <a:lnTo>
                    <a:pt x="86360" y="77470"/>
                  </a:lnTo>
                  <a:lnTo>
                    <a:pt x="88900" y="92710"/>
                  </a:lnTo>
                  <a:lnTo>
                    <a:pt x="93980" y="110490"/>
                  </a:lnTo>
                  <a:lnTo>
                    <a:pt x="101600" y="123190"/>
                  </a:lnTo>
                  <a:lnTo>
                    <a:pt x="109220" y="134620"/>
                  </a:lnTo>
                  <a:lnTo>
                    <a:pt x="118110" y="144780"/>
                  </a:lnTo>
                  <a:lnTo>
                    <a:pt x="128270" y="153670"/>
                  </a:lnTo>
                  <a:lnTo>
                    <a:pt x="138430" y="161290"/>
                  </a:lnTo>
                  <a:lnTo>
                    <a:pt x="147320" y="170180"/>
                  </a:lnTo>
                  <a:lnTo>
                    <a:pt x="157480" y="177800"/>
                  </a:lnTo>
                  <a:lnTo>
                    <a:pt x="165100" y="184150"/>
                  </a:lnTo>
                  <a:lnTo>
                    <a:pt x="180340" y="199390"/>
                  </a:lnTo>
                  <a:lnTo>
                    <a:pt x="195580" y="213360"/>
                  </a:lnTo>
                  <a:lnTo>
                    <a:pt x="201930" y="220980"/>
                  </a:lnTo>
                  <a:lnTo>
                    <a:pt x="207010" y="231140"/>
                  </a:lnTo>
                  <a:lnTo>
                    <a:pt x="210820" y="240030"/>
                  </a:lnTo>
                  <a:lnTo>
                    <a:pt x="210820" y="248920"/>
                  </a:lnTo>
                  <a:lnTo>
                    <a:pt x="207010" y="256540"/>
                  </a:lnTo>
                  <a:lnTo>
                    <a:pt x="200660" y="264160"/>
                  </a:lnTo>
                  <a:lnTo>
                    <a:pt x="190500" y="270510"/>
                  </a:lnTo>
                  <a:lnTo>
                    <a:pt x="175260" y="276860"/>
                  </a:lnTo>
                  <a:lnTo>
                    <a:pt x="158750" y="280670"/>
                  </a:lnTo>
                  <a:lnTo>
                    <a:pt x="144780" y="283210"/>
                  </a:lnTo>
                  <a:lnTo>
                    <a:pt x="130810" y="283210"/>
                  </a:lnTo>
                  <a:lnTo>
                    <a:pt x="119380" y="281940"/>
                  </a:lnTo>
                  <a:lnTo>
                    <a:pt x="106680" y="279400"/>
                  </a:lnTo>
                  <a:lnTo>
                    <a:pt x="92710" y="274320"/>
                  </a:lnTo>
                  <a:lnTo>
                    <a:pt x="67310" y="265430"/>
                  </a:lnTo>
                  <a:lnTo>
                    <a:pt x="43180" y="256540"/>
                  </a:lnTo>
                  <a:lnTo>
                    <a:pt x="33020" y="251460"/>
                  </a:lnTo>
                  <a:lnTo>
                    <a:pt x="24130" y="246380"/>
                  </a:lnTo>
                  <a:lnTo>
                    <a:pt x="0" y="2273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557530" y="3453130"/>
            <a:ext cx="9198611" cy="1244601"/>
            <a:chOff x="557530" y="3453130"/>
            <a:chExt cx="9198611" cy="1244601"/>
          </a:xfrm>
        </p:grpSpPr>
        <p:sp>
          <p:nvSpPr>
            <p:cNvPr id="66" name="Freeform 65"/>
            <p:cNvSpPr/>
            <p:nvPr/>
          </p:nvSpPr>
          <p:spPr>
            <a:xfrm>
              <a:off x="557530" y="3685540"/>
              <a:ext cx="369571" cy="387351"/>
            </a:xfrm>
            <a:custGeom>
              <a:avLst/>
              <a:gdLst/>
              <a:ahLst/>
              <a:cxnLst/>
              <a:rect l="0" t="0" r="0" b="0"/>
              <a:pathLst>
                <a:path w="369571" h="387351">
                  <a:moveTo>
                    <a:pt x="0" y="41910"/>
                  </a:moveTo>
                  <a:lnTo>
                    <a:pt x="6350" y="74930"/>
                  </a:lnTo>
                  <a:lnTo>
                    <a:pt x="7620" y="90170"/>
                  </a:lnTo>
                  <a:lnTo>
                    <a:pt x="8890" y="104140"/>
                  </a:lnTo>
                  <a:lnTo>
                    <a:pt x="10160" y="118110"/>
                  </a:lnTo>
                  <a:lnTo>
                    <a:pt x="10160" y="149860"/>
                  </a:lnTo>
                  <a:lnTo>
                    <a:pt x="10160" y="166370"/>
                  </a:lnTo>
                  <a:lnTo>
                    <a:pt x="11430" y="182880"/>
                  </a:lnTo>
                  <a:lnTo>
                    <a:pt x="13970" y="200660"/>
                  </a:lnTo>
                  <a:lnTo>
                    <a:pt x="16510" y="217170"/>
                  </a:lnTo>
                  <a:lnTo>
                    <a:pt x="19050" y="233680"/>
                  </a:lnTo>
                  <a:lnTo>
                    <a:pt x="22860" y="248920"/>
                  </a:lnTo>
                  <a:lnTo>
                    <a:pt x="25400" y="264160"/>
                  </a:lnTo>
                  <a:lnTo>
                    <a:pt x="27940" y="279400"/>
                  </a:lnTo>
                  <a:lnTo>
                    <a:pt x="29210" y="293370"/>
                  </a:lnTo>
                  <a:lnTo>
                    <a:pt x="30480" y="307340"/>
                  </a:lnTo>
                  <a:lnTo>
                    <a:pt x="31750" y="321310"/>
                  </a:lnTo>
                  <a:lnTo>
                    <a:pt x="34290" y="332740"/>
                  </a:lnTo>
                  <a:lnTo>
                    <a:pt x="36830" y="344170"/>
                  </a:lnTo>
                  <a:lnTo>
                    <a:pt x="39370" y="356870"/>
                  </a:lnTo>
                  <a:lnTo>
                    <a:pt x="40640" y="369570"/>
                  </a:lnTo>
                  <a:lnTo>
                    <a:pt x="40640" y="383540"/>
                  </a:lnTo>
                  <a:lnTo>
                    <a:pt x="44450" y="387350"/>
                  </a:lnTo>
                  <a:lnTo>
                    <a:pt x="50800" y="386080"/>
                  </a:lnTo>
                  <a:lnTo>
                    <a:pt x="58420" y="379730"/>
                  </a:lnTo>
                  <a:lnTo>
                    <a:pt x="64770" y="370840"/>
                  </a:lnTo>
                  <a:lnTo>
                    <a:pt x="71120" y="360680"/>
                  </a:lnTo>
                  <a:lnTo>
                    <a:pt x="74930" y="349250"/>
                  </a:lnTo>
                  <a:lnTo>
                    <a:pt x="80010" y="335280"/>
                  </a:lnTo>
                  <a:lnTo>
                    <a:pt x="83820" y="320040"/>
                  </a:lnTo>
                  <a:lnTo>
                    <a:pt x="87630" y="304800"/>
                  </a:lnTo>
                  <a:lnTo>
                    <a:pt x="91440" y="287020"/>
                  </a:lnTo>
                  <a:lnTo>
                    <a:pt x="113030" y="176530"/>
                  </a:lnTo>
                  <a:lnTo>
                    <a:pt x="119380" y="146050"/>
                  </a:lnTo>
                  <a:lnTo>
                    <a:pt x="123190" y="132080"/>
                  </a:lnTo>
                  <a:lnTo>
                    <a:pt x="127000" y="119380"/>
                  </a:lnTo>
                  <a:lnTo>
                    <a:pt x="130810" y="107950"/>
                  </a:lnTo>
                  <a:lnTo>
                    <a:pt x="134620" y="101600"/>
                  </a:lnTo>
                  <a:lnTo>
                    <a:pt x="140970" y="100330"/>
                  </a:lnTo>
                  <a:lnTo>
                    <a:pt x="146050" y="101600"/>
                  </a:lnTo>
                  <a:lnTo>
                    <a:pt x="153670" y="110490"/>
                  </a:lnTo>
                  <a:lnTo>
                    <a:pt x="162560" y="121920"/>
                  </a:lnTo>
                  <a:lnTo>
                    <a:pt x="171450" y="137160"/>
                  </a:lnTo>
                  <a:lnTo>
                    <a:pt x="179070" y="152400"/>
                  </a:lnTo>
                  <a:lnTo>
                    <a:pt x="185420" y="166370"/>
                  </a:lnTo>
                  <a:lnTo>
                    <a:pt x="190500" y="181610"/>
                  </a:lnTo>
                  <a:lnTo>
                    <a:pt x="194310" y="195580"/>
                  </a:lnTo>
                  <a:lnTo>
                    <a:pt x="199390" y="209550"/>
                  </a:lnTo>
                  <a:lnTo>
                    <a:pt x="207010" y="236220"/>
                  </a:lnTo>
                  <a:lnTo>
                    <a:pt x="218440" y="271780"/>
                  </a:lnTo>
                  <a:lnTo>
                    <a:pt x="224790" y="293370"/>
                  </a:lnTo>
                  <a:lnTo>
                    <a:pt x="229870" y="303530"/>
                  </a:lnTo>
                  <a:lnTo>
                    <a:pt x="234950" y="312420"/>
                  </a:lnTo>
                  <a:lnTo>
                    <a:pt x="241300" y="320040"/>
                  </a:lnTo>
                  <a:lnTo>
                    <a:pt x="248920" y="323850"/>
                  </a:lnTo>
                  <a:lnTo>
                    <a:pt x="257810" y="326390"/>
                  </a:lnTo>
                  <a:lnTo>
                    <a:pt x="266700" y="326390"/>
                  </a:lnTo>
                  <a:lnTo>
                    <a:pt x="273050" y="321310"/>
                  </a:lnTo>
                  <a:lnTo>
                    <a:pt x="279400" y="313690"/>
                  </a:lnTo>
                  <a:lnTo>
                    <a:pt x="284480" y="303530"/>
                  </a:lnTo>
                  <a:lnTo>
                    <a:pt x="289560" y="292100"/>
                  </a:lnTo>
                  <a:lnTo>
                    <a:pt x="293370" y="279400"/>
                  </a:lnTo>
                  <a:lnTo>
                    <a:pt x="308610" y="233680"/>
                  </a:lnTo>
                  <a:lnTo>
                    <a:pt x="334010" y="156210"/>
                  </a:lnTo>
                  <a:lnTo>
                    <a:pt x="340360" y="135890"/>
                  </a:lnTo>
                  <a:lnTo>
                    <a:pt x="345440" y="118110"/>
                  </a:lnTo>
                  <a:lnTo>
                    <a:pt x="361950" y="50800"/>
                  </a:lnTo>
                  <a:lnTo>
                    <a:pt x="364490" y="36830"/>
                  </a:lnTo>
                  <a:lnTo>
                    <a:pt x="368300" y="24130"/>
                  </a:lnTo>
                  <a:lnTo>
                    <a:pt x="369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042670" y="4000500"/>
              <a:ext cx="1" cy="21591"/>
            </a:xfrm>
            <a:custGeom>
              <a:avLst/>
              <a:gdLst/>
              <a:ahLst/>
              <a:cxnLst/>
              <a:rect l="0" t="0" r="0" b="0"/>
              <a:pathLst>
                <a:path w="1" h="21591">
                  <a:moveTo>
                    <a:pt x="0" y="0"/>
                  </a:moveTo>
                  <a:lnTo>
                    <a:pt x="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303020" y="3691890"/>
              <a:ext cx="181611" cy="193041"/>
            </a:xfrm>
            <a:custGeom>
              <a:avLst/>
              <a:gdLst/>
              <a:ahLst/>
              <a:cxnLst/>
              <a:rect l="0" t="0" r="0" b="0"/>
              <a:pathLst>
                <a:path w="181611" h="193041">
                  <a:moveTo>
                    <a:pt x="181610" y="13970"/>
                  </a:moveTo>
                  <a:lnTo>
                    <a:pt x="170180" y="2540"/>
                  </a:lnTo>
                  <a:lnTo>
                    <a:pt x="162560" y="1270"/>
                  </a:lnTo>
                  <a:lnTo>
                    <a:pt x="152400" y="0"/>
                  </a:lnTo>
                  <a:lnTo>
                    <a:pt x="140970" y="1270"/>
                  </a:lnTo>
                  <a:lnTo>
                    <a:pt x="128270" y="3810"/>
                  </a:lnTo>
                  <a:lnTo>
                    <a:pt x="115570" y="6350"/>
                  </a:lnTo>
                  <a:lnTo>
                    <a:pt x="102870" y="8890"/>
                  </a:lnTo>
                  <a:lnTo>
                    <a:pt x="91440" y="12700"/>
                  </a:lnTo>
                  <a:lnTo>
                    <a:pt x="81280" y="17780"/>
                  </a:lnTo>
                  <a:lnTo>
                    <a:pt x="43180" y="43180"/>
                  </a:lnTo>
                  <a:lnTo>
                    <a:pt x="34290" y="49530"/>
                  </a:lnTo>
                  <a:lnTo>
                    <a:pt x="26670" y="57150"/>
                  </a:lnTo>
                  <a:lnTo>
                    <a:pt x="17780" y="63500"/>
                  </a:lnTo>
                  <a:lnTo>
                    <a:pt x="11430" y="71120"/>
                  </a:lnTo>
                  <a:lnTo>
                    <a:pt x="6350" y="80010"/>
                  </a:lnTo>
                  <a:lnTo>
                    <a:pt x="1270" y="90170"/>
                  </a:lnTo>
                  <a:lnTo>
                    <a:pt x="0" y="100330"/>
                  </a:lnTo>
                  <a:lnTo>
                    <a:pt x="0" y="109220"/>
                  </a:lnTo>
                  <a:lnTo>
                    <a:pt x="0" y="120650"/>
                  </a:lnTo>
                  <a:lnTo>
                    <a:pt x="6350" y="132080"/>
                  </a:lnTo>
                  <a:lnTo>
                    <a:pt x="13970" y="143510"/>
                  </a:lnTo>
                  <a:lnTo>
                    <a:pt x="24130" y="156210"/>
                  </a:lnTo>
                  <a:lnTo>
                    <a:pt x="34290" y="166370"/>
                  </a:lnTo>
                  <a:lnTo>
                    <a:pt x="44450" y="173990"/>
                  </a:lnTo>
                  <a:lnTo>
                    <a:pt x="55880" y="180340"/>
                  </a:lnTo>
                  <a:lnTo>
                    <a:pt x="69850" y="184150"/>
                  </a:lnTo>
                  <a:lnTo>
                    <a:pt x="85090" y="187960"/>
                  </a:lnTo>
                  <a:lnTo>
                    <a:pt x="104140" y="189230"/>
                  </a:lnTo>
                  <a:lnTo>
                    <a:pt x="111760" y="187960"/>
                  </a:lnTo>
                  <a:lnTo>
                    <a:pt x="114300" y="185420"/>
                  </a:lnTo>
                  <a:lnTo>
                    <a:pt x="111760" y="180340"/>
                  </a:lnTo>
                  <a:lnTo>
                    <a:pt x="104140" y="179070"/>
                  </a:lnTo>
                  <a:lnTo>
                    <a:pt x="93980" y="179070"/>
                  </a:lnTo>
                  <a:lnTo>
                    <a:pt x="81280" y="180340"/>
                  </a:lnTo>
                  <a:lnTo>
                    <a:pt x="68580" y="182880"/>
                  </a:lnTo>
                  <a:lnTo>
                    <a:pt x="57150" y="187960"/>
                  </a:lnTo>
                  <a:lnTo>
                    <a:pt x="44450" y="1930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358900" y="3622040"/>
              <a:ext cx="209551" cy="410211"/>
            </a:xfrm>
            <a:custGeom>
              <a:avLst/>
              <a:gdLst/>
              <a:ahLst/>
              <a:cxnLst/>
              <a:rect l="0" t="0" r="0" b="0"/>
              <a:pathLst>
                <a:path w="209551" h="410211">
                  <a:moveTo>
                    <a:pt x="52070" y="0"/>
                  </a:moveTo>
                  <a:lnTo>
                    <a:pt x="45720" y="16510"/>
                  </a:lnTo>
                  <a:lnTo>
                    <a:pt x="43180" y="30480"/>
                  </a:lnTo>
                  <a:lnTo>
                    <a:pt x="40640" y="49530"/>
                  </a:lnTo>
                  <a:lnTo>
                    <a:pt x="36830" y="71120"/>
                  </a:lnTo>
                  <a:lnTo>
                    <a:pt x="30480" y="111760"/>
                  </a:lnTo>
                  <a:lnTo>
                    <a:pt x="16510" y="185420"/>
                  </a:lnTo>
                  <a:lnTo>
                    <a:pt x="13970" y="203200"/>
                  </a:lnTo>
                  <a:lnTo>
                    <a:pt x="12700" y="220980"/>
                  </a:lnTo>
                  <a:lnTo>
                    <a:pt x="11430" y="238760"/>
                  </a:lnTo>
                  <a:lnTo>
                    <a:pt x="10160" y="255270"/>
                  </a:lnTo>
                  <a:lnTo>
                    <a:pt x="7620" y="273050"/>
                  </a:lnTo>
                  <a:lnTo>
                    <a:pt x="5080" y="290830"/>
                  </a:lnTo>
                  <a:lnTo>
                    <a:pt x="2540" y="309880"/>
                  </a:lnTo>
                  <a:lnTo>
                    <a:pt x="1270" y="328930"/>
                  </a:lnTo>
                  <a:lnTo>
                    <a:pt x="1270" y="349250"/>
                  </a:lnTo>
                  <a:lnTo>
                    <a:pt x="0" y="356870"/>
                  </a:lnTo>
                  <a:lnTo>
                    <a:pt x="0" y="355600"/>
                  </a:lnTo>
                  <a:lnTo>
                    <a:pt x="0" y="349250"/>
                  </a:lnTo>
                  <a:lnTo>
                    <a:pt x="1270" y="340360"/>
                  </a:lnTo>
                  <a:lnTo>
                    <a:pt x="2540" y="330200"/>
                  </a:lnTo>
                  <a:lnTo>
                    <a:pt x="5080" y="317500"/>
                  </a:lnTo>
                  <a:lnTo>
                    <a:pt x="24130" y="214630"/>
                  </a:lnTo>
                  <a:lnTo>
                    <a:pt x="29210" y="196850"/>
                  </a:lnTo>
                  <a:lnTo>
                    <a:pt x="34290" y="179070"/>
                  </a:lnTo>
                  <a:lnTo>
                    <a:pt x="40640" y="161290"/>
                  </a:lnTo>
                  <a:lnTo>
                    <a:pt x="45720" y="146050"/>
                  </a:lnTo>
                  <a:lnTo>
                    <a:pt x="53340" y="132080"/>
                  </a:lnTo>
                  <a:lnTo>
                    <a:pt x="59690" y="119380"/>
                  </a:lnTo>
                  <a:lnTo>
                    <a:pt x="67310" y="107950"/>
                  </a:lnTo>
                  <a:lnTo>
                    <a:pt x="76200" y="96520"/>
                  </a:lnTo>
                  <a:lnTo>
                    <a:pt x="86360" y="85090"/>
                  </a:lnTo>
                  <a:lnTo>
                    <a:pt x="96520" y="77470"/>
                  </a:lnTo>
                  <a:lnTo>
                    <a:pt x="109220" y="72390"/>
                  </a:lnTo>
                  <a:lnTo>
                    <a:pt x="121920" y="69850"/>
                  </a:lnTo>
                  <a:lnTo>
                    <a:pt x="132080" y="69850"/>
                  </a:lnTo>
                  <a:lnTo>
                    <a:pt x="142240" y="72390"/>
                  </a:lnTo>
                  <a:lnTo>
                    <a:pt x="149860" y="76200"/>
                  </a:lnTo>
                  <a:lnTo>
                    <a:pt x="158750" y="82550"/>
                  </a:lnTo>
                  <a:lnTo>
                    <a:pt x="166370" y="90170"/>
                  </a:lnTo>
                  <a:lnTo>
                    <a:pt x="173990" y="97790"/>
                  </a:lnTo>
                  <a:lnTo>
                    <a:pt x="180340" y="110490"/>
                  </a:lnTo>
                  <a:lnTo>
                    <a:pt x="185420" y="123190"/>
                  </a:lnTo>
                  <a:lnTo>
                    <a:pt x="190500" y="138430"/>
                  </a:lnTo>
                  <a:lnTo>
                    <a:pt x="194310" y="154940"/>
                  </a:lnTo>
                  <a:lnTo>
                    <a:pt x="198120" y="173990"/>
                  </a:lnTo>
                  <a:lnTo>
                    <a:pt x="201930" y="193040"/>
                  </a:lnTo>
                  <a:lnTo>
                    <a:pt x="204470" y="213360"/>
                  </a:lnTo>
                  <a:lnTo>
                    <a:pt x="207010" y="232410"/>
                  </a:lnTo>
                  <a:lnTo>
                    <a:pt x="207010" y="254000"/>
                  </a:lnTo>
                  <a:lnTo>
                    <a:pt x="208280" y="292100"/>
                  </a:lnTo>
                  <a:lnTo>
                    <a:pt x="209550" y="373380"/>
                  </a:lnTo>
                  <a:lnTo>
                    <a:pt x="209550" y="410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409700" y="3811270"/>
              <a:ext cx="190501" cy="55881"/>
            </a:xfrm>
            <a:custGeom>
              <a:avLst/>
              <a:gdLst/>
              <a:ahLst/>
              <a:cxnLst/>
              <a:rect l="0" t="0" r="0" b="0"/>
              <a:pathLst>
                <a:path w="190501" h="55881">
                  <a:moveTo>
                    <a:pt x="33020" y="0"/>
                  </a:moveTo>
                  <a:lnTo>
                    <a:pt x="16510" y="11430"/>
                  </a:lnTo>
                  <a:lnTo>
                    <a:pt x="10160" y="17780"/>
                  </a:lnTo>
                  <a:lnTo>
                    <a:pt x="5080" y="26670"/>
                  </a:lnTo>
                  <a:lnTo>
                    <a:pt x="0" y="35560"/>
                  </a:lnTo>
                  <a:lnTo>
                    <a:pt x="1270" y="41910"/>
                  </a:lnTo>
                  <a:lnTo>
                    <a:pt x="7620" y="48260"/>
                  </a:lnTo>
                  <a:lnTo>
                    <a:pt x="15240" y="53340"/>
                  </a:lnTo>
                  <a:lnTo>
                    <a:pt x="29210" y="55880"/>
                  </a:lnTo>
                  <a:lnTo>
                    <a:pt x="46990" y="55880"/>
                  </a:lnTo>
                  <a:lnTo>
                    <a:pt x="67310" y="54610"/>
                  </a:lnTo>
                  <a:lnTo>
                    <a:pt x="85090" y="53340"/>
                  </a:lnTo>
                  <a:lnTo>
                    <a:pt x="101600" y="50800"/>
                  </a:lnTo>
                  <a:lnTo>
                    <a:pt x="116840" y="48260"/>
                  </a:lnTo>
                  <a:lnTo>
                    <a:pt x="132080" y="43180"/>
                  </a:lnTo>
                  <a:lnTo>
                    <a:pt x="147320" y="38100"/>
                  </a:lnTo>
                  <a:lnTo>
                    <a:pt x="19050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708150" y="3618230"/>
              <a:ext cx="208281" cy="403861"/>
            </a:xfrm>
            <a:custGeom>
              <a:avLst/>
              <a:gdLst/>
              <a:ahLst/>
              <a:cxnLst/>
              <a:rect l="0" t="0" r="0" b="0"/>
              <a:pathLst>
                <a:path w="208281" h="403861">
                  <a:moveTo>
                    <a:pt x="208280" y="24130"/>
                  </a:moveTo>
                  <a:lnTo>
                    <a:pt x="185420" y="13970"/>
                  </a:lnTo>
                  <a:lnTo>
                    <a:pt x="173990" y="8890"/>
                  </a:lnTo>
                  <a:lnTo>
                    <a:pt x="162560" y="5080"/>
                  </a:lnTo>
                  <a:lnTo>
                    <a:pt x="149860" y="1270"/>
                  </a:lnTo>
                  <a:lnTo>
                    <a:pt x="134620" y="0"/>
                  </a:lnTo>
                  <a:lnTo>
                    <a:pt x="119380" y="0"/>
                  </a:lnTo>
                  <a:lnTo>
                    <a:pt x="102870" y="1270"/>
                  </a:lnTo>
                  <a:lnTo>
                    <a:pt x="90170" y="3810"/>
                  </a:lnTo>
                  <a:lnTo>
                    <a:pt x="78740" y="8890"/>
                  </a:lnTo>
                  <a:lnTo>
                    <a:pt x="69850" y="13970"/>
                  </a:lnTo>
                  <a:lnTo>
                    <a:pt x="60960" y="21590"/>
                  </a:lnTo>
                  <a:lnTo>
                    <a:pt x="52070" y="29210"/>
                  </a:lnTo>
                  <a:lnTo>
                    <a:pt x="44450" y="38100"/>
                  </a:lnTo>
                  <a:lnTo>
                    <a:pt x="36830" y="49530"/>
                  </a:lnTo>
                  <a:lnTo>
                    <a:pt x="29210" y="60960"/>
                  </a:lnTo>
                  <a:lnTo>
                    <a:pt x="22860" y="73660"/>
                  </a:lnTo>
                  <a:lnTo>
                    <a:pt x="16510" y="86360"/>
                  </a:lnTo>
                  <a:lnTo>
                    <a:pt x="11430" y="99060"/>
                  </a:lnTo>
                  <a:lnTo>
                    <a:pt x="6350" y="113030"/>
                  </a:lnTo>
                  <a:lnTo>
                    <a:pt x="3810" y="128270"/>
                  </a:lnTo>
                  <a:lnTo>
                    <a:pt x="1270" y="143510"/>
                  </a:lnTo>
                  <a:lnTo>
                    <a:pt x="0" y="160020"/>
                  </a:lnTo>
                  <a:lnTo>
                    <a:pt x="0" y="176530"/>
                  </a:lnTo>
                  <a:lnTo>
                    <a:pt x="1270" y="194310"/>
                  </a:lnTo>
                  <a:lnTo>
                    <a:pt x="3810" y="210820"/>
                  </a:lnTo>
                  <a:lnTo>
                    <a:pt x="6350" y="227330"/>
                  </a:lnTo>
                  <a:lnTo>
                    <a:pt x="8890" y="242570"/>
                  </a:lnTo>
                  <a:lnTo>
                    <a:pt x="15240" y="273050"/>
                  </a:lnTo>
                  <a:lnTo>
                    <a:pt x="22860" y="300990"/>
                  </a:lnTo>
                  <a:lnTo>
                    <a:pt x="25400" y="314960"/>
                  </a:lnTo>
                  <a:lnTo>
                    <a:pt x="39370" y="363220"/>
                  </a:lnTo>
                  <a:lnTo>
                    <a:pt x="39370" y="4038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673860" y="3769360"/>
              <a:ext cx="441961" cy="198121"/>
            </a:xfrm>
            <a:custGeom>
              <a:avLst/>
              <a:gdLst/>
              <a:ahLst/>
              <a:cxnLst/>
              <a:rect l="0" t="0" r="0" b="0"/>
              <a:pathLst>
                <a:path w="441961" h="198121">
                  <a:moveTo>
                    <a:pt x="0" y="52070"/>
                  </a:moveTo>
                  <a:lnTo>
                    <a:pt x="16510" y="58420"/>
                  </a:lnTo>
                  <a:lnTo>
                    <a:pt x="27940" y="59690"/>
                  </a:lnTo>
                  <a:lnTo>
                    <a:pt x="40640" y="60960"/>
                  </a:lnTo>
                  <a:lnTo>
                    <a:pt x="55880" y="60960"/>
                  </a:lnTo>
                  <a:lnTo>
                    <a:pt x="90170" y="62230"/>
                  </a:lnTo>
                  <a:lnTo>
                    <a:pt x="170180" y="63500"/>
                  </a:lnTo>
                  <a:lnTo>
                    <a:pt x="187960" y="64770"/>
                  </a:lnTo>
                  <a:lnTo>
                    <a:pt x="204470" y="68580"/>
                  </a:lnTo>
                  <a:lnTo>
                    <a:pt x="220980" y="73660"/>
                  </a:lnTo>
                  <a:lnTo>
                    <a:pt x="232410" y="83820"/>
                  </a:lnTo>
                  <a:lnTo>
                    <a:pt x="241300" y="95250"/>
                  </a:lnTo>
                  <a:lnTo>
                    <a:pt x="248920" y="109220"/>
                  </a:lnTo>
                  <a:lnTo>
                    <a:pt x="252730" y="124460"/>
                  </a:lnTo>
                  <a:lnTo>
                    <a:pt x="254000" y="139700"/>
                  </a:lnTo>
                  <a:lnTo>
                    <a:pt x="254000" y="156210"/>
                  </a:lnTo>
                  <a:lnTo>
                    <a:pt x="252730" y="171450"/>
                  </a:lnTo>
                  <a:lnTo>
                    <a:pt x="250190" y="184150"/>
                  </a:lnTo>
                  <a:lnTo>
                    <a:pt x="247650" y="196850"/>
                  </a:lnTo>
                  <a:lnTo>
                    <a:pt x="246380" y="198120"/>
                  </a:lnTo>
                  <a:lnTo>
                    <a:pt x="245110" y="191770"/>
                  </a:lnTo>
                  <a:lnTo>
                    <a:pt x="243840" y="180340"/>
                  </a:lnTo>
                  <a:lnTo>
                    <a:pt x="245110" y="168910"/>
                  </a:lnTo>
                  <a:lnTo>
                    <a:pt x="246380" y="158750"/>
                  </a:lnTo>
                  <a:lnTo>
                    <a:pt x="248920" y="147320"/>
                  </a:lnTo>
                  <a:lnTo>
                    <a:pt x="256540" y="110490"/>
                  </a:lnTo>
                  <a:lnTo>
                    <a:pt x="261620" y="97790"/>
                  </a:lnTo>
                  <a:lnTo>
                    <a:pt x="266700" y="86360"/>
                  </a:lnTo>
                  <a:lnTo>
                    <a:pt x="273050" y="74930"/>
                  </a:lnTo>
                  <a:lnTo>
                    <a:pt x="279400" y="64770"/>
                  </a:lnTo>
                  <a:lnTo>
                    <a:pt x="285750" y="55880"/>
                  </a:lnTo>
                  <a:lnTo>
                    <a:pt x="292100" y="48260"/>
                  </a:lnTo>
                  <a:lnTo>
                    <a:pt x="299720" y="40640"/>
                  </a:lnTo>
                  <a:lnTo>
                    <a:pt x="308610" y="33020"/>
                  </a:lnTo>
                  <a:lnTo>
                    <a:pt x="318770" y="25400"/>
                  </a:lnTo>
                  <a:lnTo>
                    <a:pt x="328930" y="19050"/>
                  </a:lnTo>
                  <a:lnTo>
                    <a:pt x="341630" y="13970"/>
                  </a:lnTo>
                  <a:lnTo>
                    <a:pt x="354330" y="8890"/>
                  </a:lnTo>
                  <a:lnTo>
                    <a:pt x="369570" y="6350"/>
                  </a:lnTo>
                  <a:lnTo>
                    <a:pt x="386080" y="3810"/>
                  </a:lnTo>
                  <a:lnTo>
                    <a:pt x="4419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200910" y="3789680"/>
              <a:ext cx="20321" cy="190501"/>
            </a:xfrm>
            <a:custGeom>
              <a:avLst/>
              <a:gdLst/>
              <a:ahLst/>
              <a:cxnLst/>
              <a:rect l="0" t="0" r="0" b="0"/>
              <a:pathLst>
                <a:path w="20321" h="190501">
                  <a:moveTo>
                    <a:pt x="20320" y="0"/>
                  </a:moveTo>
                  <a:lnTo>
                    <a:pt x="6350" y="44450"/>
                  </a:lnTo>
                  <a:lnTo>
                    <a:pt x="3810" y="58420"/>
                  </a:lnTo>
                  <a:lnTo>
                    <a:pt x="2540" y="73660"/>
                  </a:lnTo>
                  <a:lnTo>
                    <a:pt x="1270" y="91440"/>
                  </a:lnTo>
                  <a:lnTo>
                    <a:pt x="0" y="12319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221230" y="3674110"/>
              <a:ext cx="53341" cy="31751"/>
            </a:xfrm>
            <a:custGeom>
              <a:avLst/>
              <a:gdLst/>
              <a:ahLst/>
              <a:cxnLst/>
              <a:rect l="0" t="0" r="0" b="0"/>
              <a:pathLst>
                <a:path w="53341" h="31751">
                  <a:moveTo>
                    <a:pt x="0" y="0"/>
                  </a:moveTo>
                  <a:lnTo>
                    <a:pt x="16510" y="6350"/>
                  </a:lnTo>
                  <a:lnTo>
                    <a:pt x="24130" y="10160"/>
                  </a:lnTo>
                  <a:lnTo>
                    <a:pt x="31750" y="15240"/>
                  </a:lnTo>
                  <a:lnTo>
                    <a:pt x="5334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340610" y="3755390"/>
              <a:ext cx="196851" cy="210821"/>
            </a:xfrm>
            <a:custGeom>
              <a:avLst/>
              <a:gdLst/>
              <a:ahLst/>
              <a:cxnLst/>
              <a:rect l="0" t="0" r="0" b="0"/>
              <a:pathLst>
                <a:path w="196851" h="210821">
                  <a:moveTo>
                    <a:pt x="186690" y="13970"/>
                  </a:moveTo>
                  <a:lnTo>
                    <a:pt x="168910" y="2540"/>
                  </a:lnTo>
                  <a:lnTo>
                    <a:pt x="157480" y="0"/>
                  </a:lnTo>
                  <a:lnTo>
                    <a:pt x="142240" y="0"/>
                  </a:lnTo>
                  <a:lnTo>
                    <a:pt x="125730" y="1270"/>
                  </a:lnTo>
                  <a:lnTo>
                    <a:pt x="110490" y="2540"/>
                  </a:lnTo>
                  <a:lnTo>
                    <a:pt x="97790" y="5080"/>
                  </a:lnTo>
                  <a:lnTo>
                    <a:pt x="85090" y="8890"/>
                  </a:lnTo>
                  <a:lnTo>
                    <a:pt x="72390" y="13970"/>
                  </a:lnTo>
                  <a:lnTo>
                    <a:pt x="62230" y="20320"/>
                  </a:lnTo>
                  <a:lnTo>
                    <a:pt x="50800" y="29210"/>
                  </a:lnTo>
                  <a:lnTo>
                    <a:pt x="40640" y="39370"/>
                  </a:lnTo>
                  <a:lnTo>
                    <a:pt x="31750" y="50800"/>
                  </a:lnTo>
                  <a:lnTo>
                    <a:pt x="24130" y="63500"/>
                  </a:lnTo>
                  <a:lnTo>
                    <a:pt x="16510" y="74930"/>
                  </a:lnTo>
                  <a:lnTo>
                    <a:pt x="11430" y="86360"/>
                  </a:lnTo>
                  <a:lnTo>
                    <a:pt x="6350" y="96520"/>
                  </a:lnTo>
                  <a:lnTo>
                    <a:pt x="3810" y="109220"/>
                  </a:lnTo>
                  <a:lnTo>
                    <a:pt x="1270" y="121920"/>
                  </a:lnTo>
                  <a:lnTo>
                    <a:pt x="0" y="134620"/>
                  </a:lnTo>
                  <a:lnTo>
                    <a:pt x="1270" y="146050"/>
                  </a:lnTo>
                  <a:lnTo>
                    <a:pt x="3810" y="156210"/>
                  </a:lnTo>
                  <a:lnTo>
                    <a:pt x="8890" y="165100"/>
                  </a:lnTo>
                  <a:lnTo>
                    <a:pt x="15240" y="172720"/>
                  </a:lnTo>
                  <a:lnTo>
                    <a:pt x="22860" y="180340"/>
                  </a:lnTo>
                  <a:lnTo>
                    <a:pt x="31750" y="187960"/>
                  </a:lnTo>
                  <a:lnTo>
                    <a:pt x="40640" y="194310"/>
                  </a:lnTo>
                  <a:lnTo>
                    <a:pt x="50800" y="199390"/>
                  </a:lnTo>
                  <a:lnTo>
                    <a:pt x="60960" y="204470"/>
                  </a:lnTo>
                  <a:lnTo>
                    <a:pt x="76200" y="207010"/>
                  </a:lnTo>
                  <a:lnTo>
                    <a:pt x="93980" y="209550"/>
                  </a:lnTo>
                  <a:lnTo>
                    <a:pt x="114300" y="210820"/>
                  </a:lnTo>
                  <a:lnTo>
                    <a:pt x="132080" y="209550"/>
                  </a:lnTo>
                  <a:lnTo>
                    <a:pt x="148590" y="205740"/>
                  </a:lnTo>
                  <a:lnTo>
                    <a:pt x="196850" y="1930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586990" y="3735070"/>
              <a:ext cx="234951" cy="245111"/>
            </a:xfrm>
            <a:custGeom>
              <a:avLst/>
              <a:gdLst/>
              <a:ahLst/>
              <a:cxnLst/>
              <a:rect l="0" t="0" r="0" b="0"/>
              <a:pathLst>
                <a:path w="234951" h="245111">
                  <a:moveTo>
                    <a:pt x="161290" y="34290"/>
                  </a:moveTo>
                  <a:lnTo>
                    <a:pt x="172720" y="17780"/>
                  </a:lnTo>
                  <a:lnTo>
                    <a:pt x="171450" y="11430"/>
                  </a:lnTo>
                  <a:lnTo>
                    <a:pt x="167640" y="6350"/>
                  </a:lnTo>
                  <a:lnTo>
                    <a:pt x="162560" y="1270"/>
                  </a:lnTo>
                  <a:lnTo>
                    <a:pt x="152400" y="0"/>
                  </a:lnTo>
                  <a:lnTo>
                    <a:pt x="139700" y="2540"/>
                  </a:lnTo>
                  <a:lnTo>
                    <a:pt x="125730" y="6350"/>
                  </a:lnTo>
                  <a:lnTo>
                    <a:pt x="111760" y="10160"/>
                  </a:lnTo>
                  <a:lnTo>
                    <a:pt x="97790" y="16510"/>
                  </a:lnTo>
                  <a:lnTo>
                    <a:pt x="83820" y="21590"/>
                  </a:lnTo>
                  <a:lnTo>
                    <a:pt x="71120" y="30480"/>
                  </a:lnTo>
                  <a:lnTo>
                    <a:pt x="58420" y="41910"/>
                  </a:lnTo>
                  <a:lnTo>
                    <a:pt x="46990" y="53340"/>
                  </a:lnTo>
                  <a:lnTo>
                    <a:pt x="36830" y="64770"/>
                  </a:lnTo>
                  <a:lnTo>
                    <a:pt x="27940" y="78740"/>
                  </a:lnTo>
                  <a:lnTo>
                    <a:pt x="20320" y="91440"/>
                  </a:lnTo>
                  <a:lnTo>
                    <a:pt x="12700" y="105410"/>
                  </a:lnTo>
                  <a:lnTo>
                    <a:pt x="7620" y="119380"/>
                  </a:lnTo>
                  <a:lnTo>
                    <a:pt x="2540" y="133350"/>
                  </a:lnTo>
                  <a:lnTo>
                    <a:pt x="0" y="148590"/>
                  </a:lnTo>
                  <a:lnTo>
                    <a:pt x="0" y="166370"/>
                  </a:lnTo>
                  <a:lnTo>
                    <a:pt x="1270" y="185420"/>
                  </a:lnTo>
                  <a:lnTo>
                    <a:pt x="5080" y="201930"/>
                  </a:lnTo>
                  <a:lnTo>
                    <a:pt x="11430" y="215900"/>
                  </a:lnTo>
                  <a:lnTo>
                    <a:pt x="19050" y="228600"/>
                  </a:lnTo>
                  <a:lnTo>
                    <a:pt x="27940" y="236220"/>
                  </a:lnTo>
                  <a:lnTo>
                    <a:pt x="36830" y="240030"/>
                  </a:lnTo>
                  <a:lnTo>
                    <a:pt x="46990" y="241300"/>
                  </a:lnTo>
                  <a:lnTo>
                    <a:pt x="57150" y="241300"/>
                  </a:lnTo>
                  <a:lnTo>
                    <a:pt x="67310" y="240030"/>
                  </a:lnTo>
                  <a:lnTo>
                    <a:pt x="77470" y="238760"/>
                  </a:lnTo>
                  <a:lnTo>
                    <a:pt x="87630" y="234950"/>
                  </a:lnTo>
                  <a:lnTo>
                    <a:pt x="97790" y="229870"/>
                  </a:lnTo>
                  <a:lnTo>
                    <a:pt x="107950" y="224790"/>
                  </a:lnTo>
                  <a:lnTo>
                    <a:pt x="119380" y="215900"/>
                  </a:lnTo>
                  <a:lnTo>
                    <a:pt x="129540" y="205740"/>
                  </a:lnTo>
                  <a:lnTo>
                    <a:pt x="139700" y="194310"/>
                  </a:lnTo>
                  <a:lnTo>
                    <a:pt x="148590" y="181610"/>
                  </a:lnTo>
                  <a:lnTo>
                    <a:pt x="154940" y="168910"/>
                  </a:lnTo>
                  <a:lnTo>
                    <a:pt x="160020" y="154940"/>
                  </a:lnTo>
                  <a:lnTo>
                    <a:pt x="166370" y="143510"/>
                  </a:lnTo>
                  <a:lnTo>
                    <a:pt x="172720" y="130810"/>
                  </a:lnTo>
                  <a:lnTo>
                    <a:pt x="179070" y="119380"/>
                  </a:lnTo>
                  <a:lnTo>
                    <a:pt x="184150" y="107950"/>
                  </a:lnTo>
                  <a:lnTo>
                    <a:pt x="186690" y="95250"/>
                  </a:lnTo>
                  <a:lnTo>
                    <a:pt x="189230" y="81280"/>
                  </a:lnTo>
                  <a:lnTo>
                    <a:pt x="189230" y="69850"/>
                  </a:lnTo>
                  <a:lnTo>
                    <a:pt x="187960" y="57150"/>
                  </a:lnTo>
                  <a:lnTo>
                    <a:pt x="185420" y="45720"/>
                  </a:lnTo>
                  <a:lnTo>
                    <a:pt x="181610" y="40640"/>
                  </a:lnTo>
                  <a:lnTo>
                    <a:pt x="177800" y="39370"/>
                  </a:lnTo>
                  <a:lnTo>
                    <a:pt x="171450" y="41910"/>
                  </a:lnTo>
                  <a:lnTo>
                    <a:pt x="167640" y="48260"/>
                  </a:lnTo>
                  <a:lnTo>
                    <a:pt x="162560" y="58420"/>
                  </a:lnTo>
                  <a:lnTo>
                    <a:pt x="147320" y="106680"/>
                  </a:lnTo>
                  <a:lnTo>
                    <a:pt x="146050" y="116840"/>
                  </a:lnTo>
                  <a:lnTo>
                    <a:pt x="146050" y="128270"/>
                  </a:lnTo>
                  <a:lnTo>
                    <a:pt x="147320" y="138430"/>
                  </a:lnTo>
                  <a:lnTo>
                    <a:pt x="149860" y="152400"/>
                  </a:lnTo>
                  <a:lnTo>
                    <a:pt x="154940" y="181610"/>
                  </a:lnTo>
                  <a:lnTo>
                    <a:pt x="160020" y="194310"/>
                  </a:lnTo>
                  <a:lnTo>
                    <a:pt x="165100" y="205740"/>
                  </a:lnTo>
                  <a:lnTo>
                    <a:pt x="170180" y="214630"/>
                  </a:lnTo>
                  <a:lnTo>
                    <a:pt x="179070" y="222250"/>
                  </a:lnTo>
                  <a:lnTo>
                    <a:pt x="189230" y="228600"/>
                  </a:lnTo>
                  <a:lnTo>
                    <a:pt x="234950" y="2451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843530" y="3747770"/>
              <a:ext cx="199391" cy="215901"/>
            </a:xfrm>
            <a:custGeom>
              <a:avLst/>
              <a:gdLst/>
              <a:ahLst/>
              <a:cxnLst/>
              <a:rect l="0" t="0" r="0" b="0"/>
              <a:pathLst>
                <a:path w="199391" h="215901">
                  <a:moveTo>
                    <a:pt x="52070" y="0"/>
                  </a:moveTo>
                  <a:lnTo>
                    <a:pt x="40640" y="11430"/>
                  </a:lnTo>
                  <a:lnTo>
                    <a:pt x="35560" y="17780"/>
                  </a:lnTo>
                  <a:lnTo>
                    <a:pt x="31750" y="26670"/>
                  </a:lnTo>
                  <a:lnTo>
                    <a:pt x="27940" y="35560"/>
                  </a:lnTo>
                  <a:lnTo>
                    <a:pt x="24130" y="44450"/>
                  </a:lnTo>
                  <a:lnTo>
                    <a:pt x="16510" y="64770"/>
                  </a:lnTo>
                  <a:lnTo>
                    <a:pt x="13970" y="76200"/>
                  </a:lnTo>
                  <a:lnTo>
                    <a:pt x="6350" y="101600"/>
                  </a:lnTo>
                  <a:lnTo>
                    <a:pt x="3810" y="118110"/>
                  </a:lnTo>
                  <a:lnTo>
                    <a:pt x="2540" y="137160"/>
                  </a:lnTo>
                  <a:lnTo>
                    <a:pt x="0" y="176530"/>
                  </a:lnTo>
                  <a:lnTo>
                    <a:pt x="0" y="210820"/>
                  </a:lnTo>
                  <a:lnTo>
                    <a:pt x="1270" y="215900"/>
                  </a:lnTo>
                  <a:lnTo>
                    <a:pt x="2540" y="215900"/>
                  </a:lnTo>
                  <a:lnTo>
                    <a:pt x="5080" y="210820"/>
                  </a:lnTo>
                  <a:lnTo>
                    <a:pt x="7620" y="201930"/>
                  </a:lnTo>
                  <a:lnTo>
                    <a:pt x="10160" y="193040"/>
                  </a:lnTo>
                  <a:lnTo>
                    <a:pt x="13970" y="181610"/>
                  </a:lnTo>
                  <a:lnTo>
                    <a:pt x="17780" y="168910"/>
                  </a:lnTo>
                  <a:lnTo>
                    <a:pt x="24130" y="156210"/>
                  </a:lnTo>
                  <a:lnTo>
                    <a:pt x="29210" y="142240"/>
                  </a:lnTo>
                  <a:lnTo>
                    <a:pt x="36830" y="129540"/>
                  </a:lnTo>
                  <a:lnTo>
                    <a:pt x="45720" y="115570"/>
                  </a:lnTo>
                  <a:lnTo>
                    <a:pt x="78740" y="66040"/>
                  </a:lnTo>
                  <a:lnTo>
                    <a:pt x="86360" y="55880"/>
                  </a:lnTo>
                  <a:lnTo>
                    <a:pt x="93980" y="46990"/>
                  </a:lnTo>
                  <a:lnTo>
                    <a:pt x="100330" y="38100"/>
                  </a:lnTo>
                  <a:lnTo>
                    <a:pt x="110490" y="34290"/>
                  </a:lnTo>
                  <a:lnTo>
                    <a:pt x="120650" y="31750"/>
                  </a:lnTo>
                  <a:lnTo>
                    <a:pt x="133350" y="31750"/>
                  </a:lnTo>
                  <a:lnTo>
                    <a:pt x="143510" y="38100"/>
                  </a:lnTo>
                  <a:lnTo>
                    <a:pt x="152400" y="46990"/>
                  </a:lnTo>
                  <a:lnTo>
                    <a:pt x="161290" y="59690"/>
                  </a:lnTo>
                  <a:lnTo>
                    <a:pt x="167640" y="72390"/>
                  </a:lnTo>
                  <a:lnTo>
                    <a:pt x="173990" y="86360"/>
                  </a:lnTo>
                  <a:lnTo>
                    <a:pt x="179070" y="99060"/>
                  </a:lnTo>
                  <a:lnTo>
                    <a:pt x="181610" y="115570"/>
                  </a:lnTo>
                  <a:lnTo>
                    <a:pt x="184150" y="133350"/>
                  </a:lnTo>
                  <a:lnTo>
                    <a:pt x="185420" y="152400"/>
                  </a:lnTo>
                  <a:lnTo>
                    <a:pt x="187960" y="168910"/>
                  </a:lnTo>
                  <a:lnTo>
                    <a:pt x="190500" y="182880"/>
                  </a:lnTo>
                  <a:lnTo>
                    <a:pt x="19939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110230" y="3699510"/>
              <a:ext cx="163831" cy="275591"/>
            </a:xfrm>
            <a:custGeom>
              <a:avLst/>
              <a:gdLst/>
              <a:ahLst/>
              <a:cxnLst/>
              <a:rect l="0" t="0" r="0" b="0"/>
              <a:pathLst>
                <a:path w="163831" h="275591">
                  <a:moveTo>
                    <a:pt x="163830" y="6350"/>
                  </a:moveTo>
                  <a:lnTo>
                    <a:pt x="142240" y="1270"/>
                  </a:lnTo>
                  <a:lnTo>
                    <a:pt x="132080" y="0"/>
                  </a:lnTo>
                  <a:lnTo>
                    <a:pt x="121920" y="1270"/>
                  </a:lnTo>
                  <a:lnTo>
                    <a:pt x="110490" y="2540"/>
                  </a:lnTo>
                  <a:lnTo>
                    <a:pt x="68580" y="11430"/>
                  </a:lnTo>
                  <a:lnTo>
                    <a:pt x="55880" y="15240"/>
                  </a:lnTo>
                  <a:lnTo>
                    <a:pt x="45720" y="20320"/>
                  </a:lnTo>
                  <a:lnTo>
                    <a:pt x="35560" y="26670"/>
                  </a:lnTo>
                  <a:lnTo>
                    <a:pt x="26670" y="33020"/>
                  </a:lnTo>
                  <a:lnTo>
                    <a:pt x="19050" y="39370"/>
                  </a:lnTo>
                  <a:lnTo>
                    <a:pt x="11430" y="45720"/>
                  </a:lnTo>
                  <a:lnTo>
                    <a:pt x="6350" y="55880"/>
                  </a:lnTo>
                  <a:lnTo>
                    <a:pt x="2540" y="68580"/>
                  </a:lnTo>
                  <a:lnTo>
                    <a:pt x="0" y="82550"/>
                  </a:lnTo>
                  <a:lnTo>
                    <a:pt x="0" y="96520"/>
                  </a:lnTo>
                  <a:lnTo>
                    <a:pt x="1270" y="107950"/>
                  </a:lnTo>
                  <a:lnTo>
                    <a:pt x="2540" y="120650"/>
                  </a:lnTo>
                  <a:lnTo>
                    <a:pt x="6350" y="130810"/>
                  </a:lnTo>
                  <a:lnTo>
                    <a:pt x="11430" y="139700"/>
                  </a:lnTo>
                  <a:lnTo>
                    <a:pt x="16510" y="147320"/>
                  </a:lnTo>
                  <a:lnTo>
                    <a:pt x="22860" y="156210"/>
                  </a:lnTo>
                  <a:lnTo>
                    <a:pt x="31750" y="163830"/>
                  </a:lnTo>
                  <a:lnTo>
                    <a:pt x="40640" y="170180"/>
                  </a:lnTo>
                  <a:lnTo>
                    <a:pt x="50800" y="177800"/>
                  </a:lnTo>
                  <a:lnTo>
                    <a:pt x="59690" y="185420"/>
                  </a:lnTo>
                  <a:lnTo>
                    <a:pt x="69850" y="191770"/>
                  </a:lnTo>
                  <a:lnTo>
                    <a:pt x="78740" y="199390"/>
                  </a:lnTo>
                  <a:lnTo>
                    <a:pt x="87630" y="207010"/>
                  </a:lnTo>
                  <a:lnTo>
                    <a:pt x="95250" y="213360"/>
                  </a:lnTo>
                  <a:lnTo>
                    <a:pt x="114300" y="231140"/>
                  </a:lnTo>
                  <a:lnTo>
                    <a:pt x="123190" y="240030"/>
                  </a:lnTo>
                  <a:lnTo>
                    <a:pt x="127000" y="248920"/>
                  </a:lnTo>
                  <a:lnTo>
                    <a:pt x="124460" y="256540"/>
                  </a:lnTo>
                  <a:lnTo>
                    <a:pt x="120650" y="264160"/>
                  </a:lnTo>
                  <a:lnTo>
                    <a:pt x="113030" y="270510"/>
                  </a:lnTo>
                  <a:lnTo>
                    <a:pt x="102870" y="273050"/>
                  </a:lnTo>
                  <a:lnTo>
                    <a:pt x="91440" y="275590"/>
                  </a:lnTo>
                  <a:lnTo>
                    <a:pt x="77470" y="275590"/>
                  </a:lnTo>
                  <a:lnTo>
                    <a:pt x="60960" y="275590"/>
                  </a:lnTo>
                  <a:lnTo>
                    <a:pt x="6350" y="2692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802380" y="3693160"/>
              <a:ext cx="198121" cy="273051"/>
            </a:xfrm>
            <a:custGeom>
              <a:avLst/>
              <a:gdLst/>
              <a:ahLst/>
              <a:cxnLst/>
              <a:rect l="0" t="0" r="0" b="0"/>
              <a:pathLst>
                <a:path w="198121" h="273051">
                  <a:moveTo>
                    <a:pt x="198120" y="44450"/>
                  </a:moveTo>
                  <a:lnTo>
                    <a:pt x="168910" y="15240"/>
                  </a:lnTo>
                  <a:lnTo>
                    <a:pt x="160020" y="10160"/>
                  </a:lnTo>
                  <a:lnTo>
                    <a:pt x="149860" y="5080"/>
                  </a:lnTo>
                  <a:lnTo>
                    <a:pt x="137160" y="0"/>
                  </a:lnTo>
                  <a:lnTo>
                    <a:pt x="124460" y="0"/>
                  </a:lnTo>
                  <a:lnTo>
                    <a:pt x="109220" y="2540"/>
                  </a:lnTo>
                  <a:lnTo>
                    <a:pt x="92710" y="5080"/>
                  </a:lnTo>
                  <a:lnTo>
                    <a:pt x="80010" y="10160"/>
                  </a:lnTo>
                  <a:lnTo>
                    <a:pt x="69850" y="15240"/>
                  </a:lnTo>
                  <a:lnTo>
                    <a:pt x="59690" y="21590"/>
                  </a:lnTo>
                  <a:lnTo>
                    <a:pt x="50800" y="30480"/>
                  </a:lnTo>
                  <a:lnTo>
                    <a:pt x="43180" y="40640"/>
                  </a:lnTo>
                  <a:lnTo>
                    <a:pt x="35560" y="53340"/>
                  </a:lnTo>
                  <a:lnTo>
                    <a:pt x="27940" y="64770"/>
                  </a:lnTo>
                  <a:lnTo>
                    <a:pt x="20320" y="78740"/>
                  </a:lnTo>
                  <a:lnTo>
                    <a:pt x="12700" y="91440"/>
                  </a:lnTo>
                  <a:lnTo>
                    <a:pt x="7620" y="105410"/>
                  </a:lnTo>
                  <a:lnTo>
                    <a:pt x="5080" y="119380"/>
                  </a:lnTo>
                  <a:lnTo>
                    <a:pt x="2540" y="132080"/>
                  </a:lnTo>
                  <a:lnTo>
                    <a:pt x="1270" y="146050"/>
                  </a:lnTo>
                  <a:lnTo>
                    <a:pt x="0" y="160020"/>
                  </a:lnTo>
                  <a:lnTo>
                    <a:pt x="0" y="173990"/>
                  </a:lnTo>
                  <a:lnTo>
                    <a:pt x="0" y="187960"/>
                  </a:lnTo>
                  <a:lnTo>
                    <a:pt x="2540" y="201930"/>
                  </a:lnTo>
                  <a:lnTo>
                    <a:pt x="3810" y="215900"/>
                  </a:lnTo>
                  <a:lnTo>
                    <a:pt x="8890" y="228600"/>
                  </a:lnTo>
                  <a:lnTo>
                    <a:pt x="16510" y="238760"/>
                  </a:lnTo>
                  <a:lnTo>
                    <a:pt x="24130" y="247650"/>
                  </a:lnTo>
                  <a:lnTo>
                    <a:pt x="33020" y="254000"/>
                  </a:lnTo>
                  <a:lnTo>
                    <a:pt x="43180" y="260350"/>
                  </a:lnTo>
                  <a:lnTo>
                    <a:pt x="52070" y="265430"/>
                  </a:lnTo>
                  <a:lnTo>
                    <a:pt x="63500" y="269240"/>
                  </a:lnTo>
                  <a:lnTo>
                    <a:pt x="76200" y="271780"/>
                  </a:lnTo>
                  <a:lnTo>
                    <a:pt x="88900" y="273050"/>
                  </a:lnTo>
                  <a:lnTo>
                    <a:pt x="102870" y="273050"/>
                  </a:lnTo>
                  <a:lnTo>
                    <a:pt x="118110" y="271780"/>
                  </a:lnTo>
                  <a:lnTo>
                    <a:pt x="166370" y="265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098290" y="3663950"/>
              <a:ext cx="240031" cy="280671"/>
            </a:xfrm>
            <a:custGeom>
              <a:avLst/>
              <a:gdLst/>
              <a:ahLst/>
              <a:cxnLst/>
              <a:rect l="0" t="0" r="0" b="0"/>
              <a:pathLst>
                <a:path w="240031" h="280671">
                  <a:moveTo>
                    <a:pt x="176530" y="0"/>
                  </a:moveTo>
                  <a:lnTo>
                    <a:pt x="153670" y="5080"/>
                  </a:lnTo>
                  <a:lnTo>
                    <a:pt x="143510" y="8890"/>
                  </a:lnTo>
                  <a:lnTo>
                    <a:pt x="123190" y="15240"/>
                  </a:lnTo>
                  <a:lnTo>
                    <a:pt x="113030" y="19050"/>
                  </a:lnTo>
                  <a:lnTo>
                    <a:pt x="102870" y="24130"/>
                  </a:lnTo>
                  <a:lnTo>
                    <a:pt x="91440" y="30480"/>
                  </a:lnTo>
                  <a:lnTo>
                    <a:pt x="82550" y="36830"/>
                  </a:lnTo>
                  <a:lnTo>
                    <a:pt x="73660" y="43180"/>
                  </a:lnTo>
                  <a:lnTo>
                    <a:pt x="66040" y="49530"/>
                  </a:lnTo>
                  <a:lnTo>
                    <a:pt x="57150" y="58420"/>
                  </a:lnTo>
                  <a:lnTo>
                    <a:pt x="48260" y="69850"/>
                  </a:lnTo>
                  <a:lnTo>
                    <a:pt x="38100" y="81280"/>
                  </a:lnTo>
                  <a:lnTo>
                    <a:pt x="30480" y="95250"/>
                  </a:lnTo>
                  <a:lnTo>
                    <a:pt x="24130" y="110490"/>
                  </a:lnTo>
                  <a:lnTo>
                    <a:pt x="19050" y="125730"/>
                  </a:lnTo>
                  <a:lnTo>
                    <a:pt x="13970" y="140970"/>
                  </a:lnTo>
                  <a:lnTo>
                    <a:pt x="5080" y="171450"/>
                  </a:lnTo>
                  <a:lnTo>
                    <a:pt x="2540" y="185420"/>
                  </a:lnTo>
                  <a:lnTo>
                    <a:pt x="1270" y="199390"/>
                  </a:lnTo>
                  <a:lnTo>
                    <a:pt x="0" y="213360"/>
                  </a:lnTo>
                  <a:lnTo>
                    <a:pt x="1270" y="227330"/>
                  </a:lnTo>
                  <a:lnTo>
                    <a:pt x="5080" y="238760"/>
                  </a:lnTo>
                  <a:lnTo>
                    <a:pt x="8890" y="250190"/>
                  </a:lnTo>
                  <a:lnTo>
                    <a:pt x="13970" y="260350"/>
                  </a:lnTo>
                  <a:lnTo>
                    <a:pt x="20320" y="269240"/>
                  </a:lnTo>
                  <a:lnTo>
                    <a:pt x="26670" y="278130"/>
                  </a:lnTo>
                  <a:lnTo>
                    <a:pt x="38100" y="280670"/>
                  </a:lnTo>
                  <a:lnTo>
                    <a:pt x="52070" y="280670"/>
                  </a:lnTo>
                  <a:lnTo>
                    <a:pt x="68580" y="278130"/>
                  </a:lnTo>
                  <a:lnTo>
                    <a:pt x="83820" y="274320"/>
                  </a:lnTo>
                  <a:lnTo>
                    <a:pt x="96520" y="269240"/>
                  </a:lnTo>
                  <a:lnTo>
                    <a:pt x="109220" y="264160"/>
                  </a:lnTo>
                  <a:lnTo>
                    <a:pt x="120650" y="255270"/>
                  </a:lnTo>
                  <a:lnTo>
                    <a:pt x="129540" y="245110"/>
                  </a:lnTo>
                  <a:lnTo>
                    <a:pt x="138430" y="233680"/>
                  </a:lnTo>
                  <a:lnTo>
                    <a:pt x="144780" y="220980"/>
                  </a:lnTo>
                  <a:lnTo>
                    <a:pt x="151130" y="208280"/>
                  </a:lnTo>
                  <a:lnTo>
                    <a:pt x="156210" y="195580"/>
                  </a:lnTo>
                  <a:lnTo>
                    <a:pt x="160020" y="181610"/>
                  </a:lnTo>
                  <a:lnTo>
                    <a:pt x="163830" y="167640"/>
                  </a:lnTo>
                  <a:lnTo>
                    <a:pt x="168910" y="153670"/>
                  </a:lnTo>
                  <a:lnTo>
                    <a:pt x="171450" y="139700"/>
                  </a:lnTo>
                  <a:lnTo>
                    <a:pt x="172720" y="125730"/>
                  </a:lnTo>
                  <a:lnTo>
                    <a:pt x="173990" y="111760"/>
                  </a:lnTo>
                  <a:lnTo>
                    <a:pt x="173990" y="99060"/>
                  </a:lnTo>
                  <a:lnTo>
                    <a:pt x="172720" y="87630"/>
                  </a:lnTo>
                  <a:lnTo>
                    <a:pt x="170180" y="76200"/>
                  </a:lnTo>
                  <a:lnTo>
                    <a:pt x="166370" y="71120"/>
                  </a:lnTo>
                  <a:lnTo>
                    <a:pt x="161290" y="72390"/>
                  </a:lnTo>
                  <a:lnTo>
                    <a:pt x="156210" y="76200"/>
                  </a:lnTo>
                  <a:lnTo>
                    <a:pt x="152400" y="87630"/>
                  </a:lnTo>
                  <a:lnTo>
                    <a:pt x="149860" y="102870"/>
                  </a:lnTo>
                  <a:lnTo>
                    <a:pt x="148590" y="120650"/>
                  </a:lnTo>
                  <a:lnTo>
                    <a:pt x="148590" y="138430"/>
                  </a:lnTo>
                  <a:lnTo>
                    <a:pt x="149860" y="153670"/>
                  </a:lnTo>
                  <a:lnTo>
                    <a:pt x="151130" y="168910"/>
                  </a:lnTo>
                  <a:lnTo>
                    <a:pt x="153670" y="182880"/>
                  </a:lnTo>
                  <a:lnTo>
                    <a:pt x="156210" y="195580"/>
                  </a:lnTo>
                  <a:lnTo>
                    <a:pt x="160020" y="208280"/>
                  </a:lnTo>
                  <a:lnTo>
                    <a:pt x="163830" y="219710"/>
                  </a:lnTo>
                  <a:lnTo>
                    <a:pt x="168910" y="229870"/>
                  </a:lnTo>
                  <a:lnTo>
                    <a:pt x="175260" y="241300"/>
                  </a:lnTo>
                  <a:lnTo>
                    <a:pt x="182880" y="250190"/>
                  </a:lnTo>
                  <a:lnTo>
                    <a:pt x="190500" y="256540"/>
                  </a:lnTo>
                  <a:lnTo>
                    <a:pt x="240030" y="262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373880" y="3674110"/>
              <a:ext cx="233681" cy="377191"/>
            </a:xfrm>
            <a:custGeom>
              <a:avLst/>
              <a:gdLst/>
              <a:ahLst/>
              <a:cxnLst/>
              <a:rect l="0" t="0" r="0" b="0"/>
              <a:pathLst>
                <a:path w="233681" h="377191">
                  <a:moveTo>
                    <a:pt x="80010" y="0"/>
                  </a:moveTo>
                  <a:lnTo>
                    <a:pt x="68580" y="27940"/>
                  </a:lnTo>
                  <a:lnTo>
                    <a:pt x="63500" y="40640"/>
                  </a:lnTo>
                  <a:lnTo>
                    <a:pt x="59690" y="54610"/>
                  </a:lnTo>
                  <a:lnTo>
                    <a:pt x="55880" y="68580"/>
                  </a:lnTo>
                  <a:lnTo>
                    <a:pt x="52070" y="82550"/>
                  </a:lnTo>
                  <a:lnTo>
                    <a:pt x="44450" y="115570"/>
                  </a:lnTo>
                  <a:lnTo>
                    <a:pt x="38100" y="152400"/>
                  </a:lnTo>
                  <a:lnTo>
                    <a:pt x="24130" y="227330"/>
                  </a:lnTo>
                  <a:lnTo>
                    <a:pt x="12700" y="280670"/>
                  </a:lnTo>
                  <a:lnTo>
                    <a:pt x="10160" y="297180"/>
                  </a:lnTo>
                  <a:lnTo>
                    <a:pt x="8890" y="312420"/>
                  </a:lnTo>
                  <a:lnTo>
                    <a:pt x="7620" y="327660"/>
                  </a:lnTo>
                  <a:lnTo>
                    <a:pt x="6350" y="342900"/>
                  </a:lnTo>
                  <a:lnTo>
                    <a:pt x="3810" y="356870"/>
                  </a:lnTo>
                  <a:lnTo>
                    <a:pt x="1270" y="372110"/>
                  </a:lnTo>
                  <a:lnTo>
                    <a:pt x="0" y="377190"/>
                  </a:lnTo>
                  <a:lnTo>
                    <a:pt x="1270" y="374650"/>
                  </a:lnTo>
                  <a:lnTo>
                    <a:pt x="2540" y="369570"/>
                  </a:lnTo>
                  <a:lnTo>
                    <a:pt x="10160" y="339090"/>
                  </a:lnTo>
                  <a:lnTo>
                    <a:pt x="12700" y="325120"/>
                  </a:lnTo>
                  <a:lnTo>
                    <a:pt x="13970" y="311150"/>
                  </a:lnTo>
                  <a:lnTo>
                    <a:pt x="15240" y="294640"/>
                  </a:lnTo>
                  <a:lnTo>
                    <a:pt x="17780" y="276860"/>
                  </a:lnTo>
                  <a:lnTo>
                    <a:pt x="21590" y="255270"/>
                  </a:lnTo>
                  <a:lnTo>
                    <a:pt x="26670" y="233680"/>
                  </a:lnTo>
                  <a:lnTo>
                    <a:pt x="33020" y="212090"/>
                  </a:lnTo>
                  <a:lnTo>
                    <a:pt x="45720" y="168910"/>
                  </a:lnTo>
                  <a:lnTo>
                    <a:pt x="66040" y="105410"/>
                  </a:lnTo>
                  <a:lnTo>
                    <a:pt x="73660" y="87630"/>
                  </a:lnTo>
                  <a:lnTo>
                    <a:pt x="82550" y="69850"/>
                  </a:lnTo>
                  <a:lnTo>
                    <a:pt x="92710" y="53340"/>
                  </a:lnTo>
                  <a:lnTo>
                    <a:pt x="101600" y="40640"/>
                  </a:lnTo>
                  <a:lnTo>
                    <a:pt x="111760" y="29210"/>
                  </a:lnTo>
                  <a:lnTo>
                    <a:pt x="121920" y="20320"/>
                  </a:lnTo>
                  <a:lnTo>
                    <a:pt x="134620" y="13970"/>
                  </a:lnTo>
                  <a:lnTo>
                    <a:pt x="149860" y="12700"/>
                  </a:lnTo>
                  <a:lnTo>
                    <a:pt x="165100" y="11430"/>
                  </a:lnTo>
                  <a:lnTo>
                    <a:pt x="179070" y="15240"/>
                  </a:lnTo>
                  <a:lnTo>
                    <a:pt x="191770" y="20320"/>
                  </a:lnTo>
                  <a:lnTo>
                    <a:pt x="203200" y="27940"/>
                  </a:lnTo>
                  <a:lnTo>
                    <a:pt x="212090" y="36830"/>
                  </a:lnTo>
                  <a:lnTo>
                    <a:pt x="219710" y="45720"/>
                  </a:lnTo>
                  <a:lnTo>
                    <a:pt x="226060" y="54610"/>
                  </a:lnTo>
                  <a:lnTo>
                    <a:pt x="229870" y="66040"/>
                  </a:lnTo>
                  <a:lnTo>
                    <a:pt x="232410" y="77470"/>
                  </a:lnTo>
                  <a:lnTo>
                    <a:pt x="233680" y="90170"/>
                  </a:lnTo>
                  <a:lnTo>
                    <a:pt x="233680" y="104140"/>
                  </a:lnTo>
                  <a:lnTo>
                    <a:pt x="232410" y="116840"/>
                  </a:lnTo>
                  <a:lnTo>
                    <a:pt x="231140" y="130810"/>
                  </a:lnTo>
                  <a:lnTo>
                    <a:pt x="228600" y="143510"/>
                  </a:lnTo>
                  <a:lnTo>
                    <a:pt x="226060" y="154940"/>
                  </a:lnTo>
                  <a:lnTo>
                    <a:pt x="222250" y="166370"/>
                  </a:lnTo>
                  <a:lnTo>
                    <a:pt x="218440" y="177800"/>
                  </a:lnTo>
                  <a:lnTo>
                    <a:pt x="213360" y="189230"/>
                  </a:lnTo>
                  <a:lnTo>
                    <a:pt x="207010" y="199390"/>
                  </a:lnTo>
                  <a:lnTo>
                    <a:pt x="198120" y="209550"/>
                  </a:lnTo>
                  <a:lnTo>
                    <a:pt x="187960" y="218440"/>
                  </a:lnTo>
                  <a:lnTo>
                    <a:pt x="176530" y="226060"/>
                  </a:lnTo>
                  <a:lnTo>
                    <a:pt x="162560" y="228600"/>
                  </a:lnTo>
                  <a:lnTo>
                    <a:pt x="148590" y="226060"/>
                  </a:lnTo>
                  <a:lnTo>
                    <a:pt x="132080" y="220980"/>
                  </a:lnTo>
                  <a:lnTo>
                    <a:pt x="120650" y="213360"/>
                  </a:lnTo>
                  <a:lnTo>
                    <a:pt x="111760" y="203200"/>
                  </a:lnTo>
                  <a:lnTo>
                    <a:pt x="104140" y="191770"/>
                  </a:lnTo>
                  <a:lnTo>
                    <a:pt x="99060" y="179070"/>
                  </a:lnTo>
                  <a:lnTo>
                    <a:pt x="93980" y="166370"/>
                  </a:lnTo>
                  <a:lnTo>
                    <a:pt x="80010" y="127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685030" y="3536950"/>
              <a:ext cx="63501" cy="337821"/>
            </a:xfrm>
            <a:custGeom>
              <a:avLst/>
              <a:gdLst/>
              <a:ahLst/>
              <a:cxnLst/>
              <a:rect l="0" t="0" r="0" b="0"/>
              <a:pathLst>
                <a:path w="63501" h="337821">
                  <a:moveTo>
                    <a:pt x="0" y="0"/>
                  </a:moveTo>
                  <a:lnTo>
                    <a:pt x="22860" y="6350"/>
                  </a:lnTo>
                  <a:lnTo>
                    <a:pt x="31750" y="12700"/>
                  </a:lnTo>
                  <a:lnTo>
                    <a:pt x="39370" y="21590"/>
                  </a:lnTo>
                  <a:lnTo>
                    <a:pt x="46990" y="31750"/>
                  </a:lnTo>
                  <a:lnTo>
                    <a:pt x="53340" y="43180"/>
                  </a:lnTo>
                  <a:lnTo>
                    <a:pt x="55880" y="55880"/>
                  </a:lnTo>
                  <a:lnTo>
                    <a:pt x="58420" y="69850"/>
                  </a:lnTo>
                  <a:lnTo>
                    <a:pt x="59690" y="83820"/>
                  </a:lnTo>
                  <a:lnTo>
                    <a:pt x="60960" y="99060"/>
                  </a:lnTo>
                  <a:lnTo>
                    <a:pt x="62230" y="130810"/>
                  </a:lnTo>
                  <a:lnTo>
                    <a:pt x="63500" y="161290"/>
                  </a:lnTo>
                  <a:lnTo>
                    <a:pt x="62230" y="176530"/>
                  </a:lnTo>
                  <a:lnTo>
                    <a:pt x="59690" y="193040"/>
                  </a:lnTo>
                  <a:lnTo>
                    <a:pt x="57150" y="209550"/>
                  </a:lnTo>
                  <a:lnTo>
                    <a:pt x="54610" y="224790"/>
                  </a:lnTo>
                  <a:lnTo>
                    <a:pt x="52070" y="240030"/>
                  </a:lnTo>
                  <a:lnTo>
                    <a:pt x="48260" y="255270"/>
                  </a:lnTo>
                  <a:lnTo>
                    <a:pt x="45720" y="269240"/>
                  </a:lnTo>
                  <a:lnTo>
                    <a:pt x="41910" y="280670"/>
                  </a:lnTo>
                  <a:lnTo>
                    <a:pt x="21590" y="337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632960" y="3663950"/>
              <a:ext cx="407671" cy="219711"/>
            </a:xfrm>
            <a:custGeom>
              <a:avLst/>
              <a:gdLst/>
              <a:ahLst/>
              <a:cxnLst/>
              <a:rect l="0" t="0" r="0" b="0"/>
              <a:pathLst>
                <a:path w="407671" h="219711">
                  <a:moveTo>
                    <a:pt x="0" y="41910"/>
                  </a:moveTo>
                  <a:lnTo>
                    <a:pt x="21590" y="48260"/>
                  </a:lnTo>
                  <a:lnTo>
                    <a:pt x="35560" y="49530"/>
                  </a:lnTo>
                  <a:lnTo>
                    <a:pt x="52070" y="50800"/>
                  </a:lnTo>
                  <a:lnTo>
                    <a:pt x="69850" y="50800"/>
                  </a:lnTo>
                  <a:lnTo>
                    <a:pt x="86360" y="50800"/>
                  </a:lnTo>
                  <a:lnTo>
                    <a:pt x="101600" y="48260"/>
                  </a:lnTo>
                  <a:lnTo>
                    <a:pt x="116840" y="46990"/>
                  </a:lnTo>
                  <a:lnTo>
                    <a:pt x="132080" y="44450"/>
                  </a:lnTo>
                  <a:lnTo>
                    <a:pt x="148590" y="44450"/>
                  </a:lnTo>
                  <a:lnTo>
                    <a:pt x="166370" y="43180"/>
                  </a:lnTo>
                  <a:lnTo>
                    <a:pt x="181610" y="44450"/>
                  </a:lnTo>
                  <a:lnTo>
                    <a:pt x="196850" y="45720"/>
                  </a:lnTo>
                  <a:lnTo>
                    <a:pt x="212090" y="48260"/>
                  </a:lnTo>
                  <a:lnTo>
                    <a:pt x="223520" y="54610"/>
                  </a:lnTo>
                  <a:lnTo>
                    <a:pt x="231140" y="63500"/>
                  </a:lnTo>
                  <a:lnTo>
                    <a:pt x="238760" y="73660"/>
                  </a:lnTo>
                  <a:lnTo>
                    <a:pt x="241300" y="85090"/>
                  </a:lnTo>
                  <a:lnTo>
                    <a:pt x="242570" y="97790"/>
                  </a:lnTo>
                  <a:lnTo>
                    <a:pt x="242570" y="110490"/>
                  </a:lnTo>
                  <a:lnTo>
                    <a:pt x="241300" y="125730"/>
                  </a:lnTo>
                  <a:lnTo>
                    <a:pt x="238760" y="140970"/>
                  </a:lnTo>
                  <a:lnTo>
                    <a:pt x="236220" y="157480"/>
                  </a:lnTo>
                  <a:lnTo>
                    <a:pt x="236220" y="171450"/>
                  </a:lnTo>
                  <a:lnTo>
                    <a:pt x="236220" y="184150"/>
                  </a:lnTo>
                  <a:lnTo>
                    <a:pt x="238760" y="196850"/>
                  </a:lnTo>
                  <a:lnTo>
                    <a:pt x="245110" y="205740"/>
                  </a:lnTo>
                  <a:lnTo>
                    <a:pt x="255270" y="213360"/>
                  </a:lnTo>
                  <a:lnTo>
                    <a:pt x="269240" y="219710"/>
                  </a:lnTo>
                  <a:lnTo>
                    <a:pt x="283210" y="219710"/>
                  </a:lnTo>
                  <a:lnTo>
                    <a:pt x="298450" y="217170"/>
                  </a:lnTo>
                  <a:lnTo>
                    <a:pt x="314960" y="210820"/>
                  </a:lnTo>
                  <a:lnTo>
                    <a:pt x="327660" y="204470"/>
                  </a:lnTo>
                  <a:lnTo>
                    <a:pt x="339090" y="195580"/>
                  </a:lnTo>
                  <a:lnTo>
                    <a:pt x="349250" y="186690"/>
                  </a:lnTo>
                  <a:lnTo>
                    <a:pt x="356870" y="175260"/>
                  </a:lnTo>
                  <a:lnTo>
                    <a:pt x="365760" y="163830"/>
                  </a:lnTo>
                  <a:lnTo>
                    <a:pt x="373380" y="151130"/>
                  </a:lnTo>
                  <a:lnTo>
                    <a:pt x="379730" y="137160"/>
                  </a:lnTo>
                  <a:lnTo>
                    <a:pt x="384810" y="121920"/>
                  </a:lnTo>
                  <a:lnTo>
                    <a:pt x="394970" y="90170"/>
                  </a:lnTo>
                  <a:lnTo>
                    <a:pt x="402590" y="60960"/>
                  </a:lnTo>
                  <a:lnTo>
                    <a:pt x="405130" y="45720"/>
                  </a:lnTo>
                  <a:lnTo>
                    <a:pt x="406400" y="29210"/>
                  </a:lnTo>
                  <a:lnTo>
                    <a:pt x="407670" y="12700"/>
                  </a:lnTo>
                  <a:lnTo>
                    <a:pt x="406400" y="3810"/>
                  </a:lnTo>
                  <a:lnTo>
                    <a:pt x="402590" y="0"/>
                  </a:lnTo>
                  <a:lnTo>
                    <a:pt x="3886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133340" y="3695700"/>
              <a:ext cx="204471" cy="231141"/>
            </a:xfrm>
            <a:custGeom>
              <a:avLst/>
              <a:gdLst/>
              <a:ahLst/>
              <a:cxnLst/>
              <a:rect l="0" t="0" r="0" b="0"/>
              <a:pathLst>
                <a:path w="204471" h="231141">
                  <a:moveTo>
                    <a:pt x="35560" y="231140"/>
                  </a:moveTo>
                  <a:lnTo>
                    <a:pt x="25400" y="219710"/>
                  </a:lnTo>
                  <a:lnTo>
                    <a:pt x="20320" y="209550"/>
                  </a:lnTo>
                  <a:lnTo>
                    <a:pt x="16510" y="195580"/>
                  </a:lnTo>
                  <a:lnTo>
                    <a:pt x="12700" y="180340"/>
                  </a:lnTo>
                  <a:lnTo>
                    <a:pt x="8890" y="165100"/>
                  </a:lnTo>
                  <a:lnTo>
                    <a:pt x="1270" y="139700"/>
                  </a:lnTo>
                  <a:lnTo>
                    <a:pt x="0" y="128270"/>
                  </a:lnTo>
                  <a:lnTo>
                    <a:pt x="0" y="116840"/>
                  </a:lnTo>
                  <a:lnTo>
                    <a:pt x="1270" y="106680"/>
                  </a:lnTo>
                  <a:lnTo>
                    <a:pt x="5080" y="92710"/>
                  </a:lnTo>
                  <a:lnTo>
                    <a:pt x="10160" y="78740"/>
                  </a:lnTo>
                  <a:lnTo>
                    <a:pt x="15240" y="62230"/>
                  </a:lnTo>
                  <a:lnTo>
                    <a:pt x="22860" y="48260"/>
                  </a:lnTo>
                  <a:lnTo>
                    <a:pt x="33020" y="35560"/>
                  </a:lnTo>
                  <a:lnTo>
                    <a:pt x="44450" y="24130"/>
                  </a:lnTo>
                  <a:lnTo>
                    <a:pt x="60960" y="15240"/>
                  </a:lnTo>
                  <a:lnTo>
                    <a:pt x="80010" y="10160"/>
                  </a:lnTo>
                  <a:lnTo>
                    <a:pt x="100330" y="6350"/>
                  </a:lnTo>
                  <a:lnTo>
                    <a:pt x="120650" y="5080"/>
                  </a:lnTo>
                  <a:lnTo>
                    <a:pt x="142240" y="2540"/>
                  </a:lnTo>
                  <a:lnTo>
                    <a:pt x="2044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347970" y="3737610"/>
              <a:ext cx="31751" cy="200661"/>
            </a:xfrm>
            <a:custGeom>
              <a:avLst/>
              <a:gdLst/>
              <a:ahLst/>
              <a:cxnLst/>
              <a:rect l="0" t="0" r="0" b="0"/>
              <a:pathLst>
                <a:path w="31751" h="200661">
                  <a:moveTo>
                    <a:pt x="31750" y="0"/>
                  </a:moveTo>
                  <a:lnTo>
                    <a:pt x="26670" y="22860"/>
                  </a:lnTo>
                  <a:lnTo>
                    <a:pt x="24130" y="33020"/>
                  </a:lnTo>
                  <a:lnTo>
                    <a:pt x="17780" y="53340"/>
                  </a:lnTo>
                  <a:lnTo>
                    <a:pt x="15240" y="64770"/>
                  </a:lnTo>
                  <a:lnTo>
                    <a:pt x="13970" y="77470"/>
                  </a:lnTo>
                  <a:lnTo>
                    <a:pt x="12700" y="90170"/>
                  </a:lnTo>
                  <a:lnTo>
                    <a:pt x="11430" y="104140"/>
                  </a:lnTo>
                  <a:lnTo>
                    <a:pt x="8890" y="119380"/>
                  </a:lnTo>
                  <a:lnTo>
                    <a:pt x="0" y="200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443220" y="35687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490210" y="3649980"/>
              <a:ext cx="411481" cy="495301"/>
            </a:xfrm>
            <a:custGeom>
              <a:avLst/>
              <a:gdLst/>
              <a:ahLst/>
              <a:cxnLst/>
              <a:rect l="0" t="0" r="0" b="0"/>
              <a:pathLst>
                <a:path w="411481" h="495301">
                  <a:moveTo>
                    <a:pt x="5080" y="245110"/>
                  </a:moveTo>
                  <a:lnTo>
                    <a:pt x="0" y="223520"/>
                  </a:lnTo>
                  <a:lnTo>
                    <a:pt x="0" y="213360"/>
                  </a:lnTo>
                  <a:lnTo>
                    <a:pt x="0" y="203200"/>
                  </a:lnTo>
                  <a:lnTo>
                    <a:pt x="2540" y="193040"/>
                  </a:lnTo>
                  <a:lnTo>
                    <a:pt x="5080" y="180340"/>
                  </a:lnTo>
                  <a:lnTo>
                    <a:pt x="10160" y="156210"/>
                  </a:lnTo>
                  <a:lnTo>
                    <a:pt x="13970" y="143510"/>
                  </a:lnTo>
                  <a:lnTo>
                    <a:pt x="20320" y="132080"/>
                  </a:lnTo>
                  <a:lnTo>
                    <a:pt x="25400" y="120650"/>
                  </a:lnTo>
                  <a:lnTo>
                    <a:pt x="31750" y="109220"/>
                  </a:lnTo>
                  <a:lnTo>
                    <a:pt x="38100" y="99060"/>
                  </a:lnTo>
                  <a:lnTo>
                    <a:pt x="44450" y="87630"/>
                  </a:lnTo>
                  <a:lnTo>
                    <a:pt x="52070" y="78740"/>
                  </a:lnTo>
                  <a:lnTo>
                    <a:pt x="58420" y="69850"/>
                  </a:lnTo>
                  <a:lnTo>
                    <a:pt x="66040" y="62230"/>
                  </a:lnTo>
                  <a:lnTo>
                    <a:pt x="73660" y="54610"/>
                  </a:lnTo>
                  <a:lnTo>
                    <a:pt x="82550" y="49530"/>
                  </a:lnTo>
                  <a:lnTo>
                    <a:pt x="91440" y="44450"/>
                  </a:lnTo>
                  <a:lnTo>
                    <a:pt x="101600" y="43180"/>
                  </a:lnTo>
                  <a:lnTo>
                    <a:pt x="111760" y="41910"/>
                  </a:lnTo>
                  <a:lnTo>
                    <a:pt x="121920" y="43180"/>
                  </a:lnTo>
                  <a:lnTo>
                    <a:pt x="129540" y="48260"/>
                  </a:lnTo>
                  <a:lnTo>
                    <a:pt x="137160" y="53340"/>
                  </a:lnTo>
                  <a:lnTo>
                    <a:pt x="142240" y="62230"/>
                  </a:lnTo>
                  <a:lnTo>
                    <a:pt x="148590" y="73660"/>
                  </a:lnTo>
                  <a:lnTo>
                    <a:pt x="154940" y="88900"/>
                  </a:lnTo>
                  <a:lnTo>
                    <a:pt x="161290" y="106680"/>
                  </a:lnTo>
                  <a:lnTo>
                    <a:pt x="166370" y="121920"/>
                  </a:lnTo>
                  <a:lnTo>
                    <a:pt x="171450" y="137160"/>
                  </a:lnTo>
                  <a:lnTo>
                    <a:pt x="175260" y="152400"/>
                  </a:lnTo>
                  <a:lnTo>
                    <a:pt x="180340" y="168910"/>
                  </a:lnTo>
                  <a:lnTo>
                    <a:pt x="184150" y="187960"/>
                  </a:lnTo>
                  <a:lnTo>
                    <a:pt x="187960" y="207010"/>
                  </a:lnTo>
                  <a:lnTo>
                    <a:pt x="193040" y="223520"/>
                  </a:lnTo>
                  <a:lnTo>
                    <a:pt x="200660" y="237490"/>
                  </a:lnTo>
                  <a:lnTo>
                    <a:pt x="209550" y="251460"/>
                  </a:lnTo>
                  <a:lnTo>
                    <a:pt x="222250" y="259080"/>
                  </a:lnTo>
                  <a:lnTo>
                    <a:pt x="237490" y="262890"/>
                  </a:lnTo>
                  <a:lnTo>
                    <a:pt x="255270" y="264160"/>
                  </a:lnTo>
                  <a:lnTo>
                    <a:pt x="270510" y="262890"/>
                  </a:lnTo>
                  <a:lnTo>
                    <a:pt x="284480" y="259080"/>
                  </a:lnTo>
                  <a:lnTo>
                    <a:pt x="295910" y="254000"/>
                  </a:lnTo>
                  <a:lnTo>
                    <a:pt x="308610" y="247650"/>
                  </a:lnTo>
                  <a:lnTo>
                    <a:pt x="320040" y="240030"/>
                  </a:lnTo>
                  <a:lnTo>
                    <a:pt x="331470" y="231140"/>
                  </a:lnTo>
                  <a:lnTo>
                    <a:pt x="340360" y="222250"/>
                  </a:lnTo>
                  <a:lnTo>
                    <a:pt x="349250" y="212090"/>
                  </a:lnTo>
                  <a:lnTo>
                    <a:pt x="358140" y="201930"/>
                  </a:lnTo>
                  <a:lnTo>
                    <a:pt x="365760" y="190500"/>
                  </a:lnTo>
                  <a:lnTo>
                    <a:pt x="373380" y="179070"/>
                  </a:lnTo>
                  <a:lnTo>
                    <a:pt x="381000" y="166370"/>
                  </a:lnTo>
                  <a:lnTo>
                    <a:pt x="394970" y="139700"/>
                  </a:lnTo>
                  <a:lnTo>
                    <a:pt x="402590" y="125730"/>
                  </a:lnTo>
                  <a:lnTo>
                    <a:pt x="406400" y="109220"/>
                  </a:lnTo>
                  <a:lnTo>
                    <a:pt x="410210" y="91440"/>
                  </a:lnTo>
                  <a:lnTo>
                    <a:pt x="411480" y="72390"/>
                  </a:lnTo>
                  <a:lnTo>
                    <a:pt x="410210" y="55880"/>
                  </a:lnTo>
                  <a:lnTo>
                    <a:pt x="405130" y="39370"/>
                  </a:lnTo>
                  <a:lnTo>
                    <a:pt x="398780" y="24130"/>
                  </a:lnTo>
                  <a:lnTo>
                    <a:pt x="387350" y="13970"/>
                  </a:lnTo>
                  <a:lnTo>
                    <a:pt x="374650" y="6350"/>
                  </a:lnTo>
                  <a:lnTo>
                    <a:pt x="360680" y="2540"/>
                  </a:lnTo>
                  <a:lnTo>
                    <a:pt x="347980" y="0"/>
                  </a:lnTo>
                  <a:lnTo>
                    <a:pt x="335280" y="0"/>
                  </a:lnTo>
                  <a:lnTo>
                    <a:pt x="323850" y="1270"/>
                  </a:lnTo>
                  <a:lnTo>
                    <a:pt x="313690" y="3810"/>
                  </a:lnTo>
                  <a:lnTo>
                    <a:pt x="304800" y="8890"/>
                  </a:lnTo>
                  <a:lnTo>
                    <a:pt x="295910" y="13970"/>
                  </a:lnTo>
                  <a:lnTo>
                    <a:pt x="288290" y="20320"/>
                  </a:lnTo>
                  <a:lnTo>
                    <a:pt x="280670" y="29210"/>
                  </a:lnTo>
                  <a:lnTo>
                    <a:pt x="273050" y="38100"/>
                  </a:lnTo>
                  <a:lnTo>
                    <a:pt x="267970" y="48260"/>
                  </a:lnTo>
                  <a:lnTo>
                    <a:pt x="265430" y="60960"/>
                  </a:lnTo>
                  <a:lnTo>
                    <a:pt x="262890" y="73660"/>
                  </a:lnTo>
                  <a:lnTo>
                    <a:pt x="261620" y="87630"/>
                  </a:lnTo>
                  <a:lnTo>
                    <a:pt x="260350" y="102870"/>
                  </a:lnTo>
                  <a:lnTo>
                    <a:pt x="259080" y="118110"/>
                  </a:lnTo>
                  <a:lnTo>
                    <a:pt x="261620" y="134620"/>
                  </a:lnTo>
                  <a:lnTo>
                    <a:pt x="265430" y="152400"/>
                  </a:lnTo>
                  <a:lnTo>
                    <a:pt x="270510" y="168910"/>
                  </a:lnTo>
                  <a:lnTo>
                    <a:pt x="281940" y="207010"/>
                  </a:lnTo>
                  <a:lnTo>
                    <a:pt x="288290" y="227330"/>
                  </a:lnTo>
                  <a:lnTo>
                    <a:pt x="294640" y="246380"/>
                  </a:lnTo>
                  <a:lnTo>
                    <a:pt x="307340" y="283210"/>
                  </a:lnTo>
                  <a:lnTo>
                    <a:pt x="316230" y="299720"/>
                  </a:lnTo>
                  <a:lnTo>
                    <a:pt x="325120" y="314960"/>
                  </a:lnTo>
                  <a:lnTo>
                    <a:pt x="334010" y="330200"/>
                  </a:lnTo>
                  <a:lnTo>
                    <a:pt x="342900" y="345440"/>
                  </a:lnTo>
                  <a:lnTo>
                    <a:pt x="358140" y="374650"/>
                  </a:lnTo>
                  <a:lnTo>
                    <a:pt x="363220" y="389890"/>
                  </a:lnTo>
                  <a:lnTo>
                    <a:pt x="367030" y="406400"/>
                  </a:lnTo>
                  <a:lnTo>
                    <a:pt x="369570" y="422910"/>
                  </a:lnTo>
                  <a:lnTo>
                    <a:pt x="368300" y="436880"/>
                  </a:lnTo>
                  <a:lnTo>
                    <a:pt x="365760" y="447040"/>
                  </a:lnTo>
                  <a:lnTo>
                    <a:pt x="361950" y="457200"/>
                  </a:lnTo>
                  <a:lnTo>
                    <a:pt x="355600" y="464820"/>
                  </a:lnTo>
                  <a:lnTo>
                    <a:pt x="347980" y="471170"/>
                  </a:lnTo>
                  <a:lnTo>
                    <a:pt x="339090" y="477520"/>
                  </a:lnTo>
                  <a:lnTo>
                    <a:pt x="328930" y="481330"/>
                  </a:lnTo>
                  <a:lnTo>
                    <a:pt x="316230" y="486410"/>
                  </a:lnTo>
                  <a:lnTo>
                    <a:pt x="304800" y="490220"/>
                  </a:lnTo>
                  <a:lnTo>
                    <a:pt x="290830" y="492760"/>
                  </a:lnTo>
                  <a:lnTo>
                    <a:pt x="278130" y="494030"/>
                  </a:lnTo>
                  <a:lnTo>
                    <a:pt x="264160" y="495300"/>
                  </a:lnTo>
                  <a:lnTo>
                    <a:pt x="250190" y="495300"/>
                  </a:lnTo>
                  <a:lnTo>
                    <a:pt x="237490" y="494030"/>
                  </a:lnTo>
                  <a:lnTo>
                    <a:pt x="223520" y="491490"/>
                  </a:lnTo>
                  <a:lnTo>
                    <a:pt x="210820" y="488950"/>
                  </a:lnTo>
                  <a:lnTo>
                    <a:pt x="198120" y="486410"/>
                  </a:lnTo>
                  <a:lnTo>
                    <a:pt x="186690" y="483870"/>
                  </a:lnTo>
                  <a:lnTo>
                    <a:pt x="176530" y="478790"/>
                  </a:lnTo>
                  <a:lnTo>
                    <a:pt x="167640" y="473710"/>
                  </a:lnTo>
                  <a:lnTo>
                    <a:pt x="142240" y="4559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328410" y="3611880"/>
              <a:ext cx="243841" cy="265431"/>
            </a:xfrm>
            <a:custGeom>
              <a:avLst/>
              <a:gdLst/>
              <a:ahLst/>
              <a:cxnLst/>
              <a:rect l="0" t="0" r="0" b="0"/>
              <a:pathLst>
                <a:path w="243841" h="265431">
                  <a:moveTo>
                    <a:pt x="83820" y="0"/>
                  </a:moveTo>
                  <a:lnTo>
                    <a:pt x="67310" y="10160"/>
                  </a:lnTo>
                  <a:lnTo>
                    <a:pt x="59690" y="16510"/>
                  </a:lnTo>
                  <a:lnTo>
                    <a:pt x="52070" y="22860"/>
                  </a:lnTo>
                  <a:lnTo>
                    <a:pt x="44450" y="29210"/>
                  </a:lnTo>
                  <a:lnTo>
                    <a:pt x="39370" y="36830"/>
                  </a:lnTo>
                  <a:lnTo>
                    <a:pt x="34290" y="45720"/>
                  </a:lnTo>
                  <a:lnTo>
                    <a:pt x="29210" y="54610"/>
                  </a:lnTo>
                  <a:lnTo>
                    <a:pt x="24130" y="64770"/>
                  </a:lnTo>
                  <a:lnTo>
                    <a:pt x="17780" y="73660"/>
                  </a:lnTo>
                  <a:lnTo>
                    <a:pt x="11430" y="83820"/>
                  </a:lnTo>
                  <a:lnTo>
                    <a:pt x="7620" y="96520"/>
                  </a:lnTo>
                  <a:lnTo>
                    <a:pt x="5080" y="111760"/>
                  </a:lnTo>
                  <a:lnTo>
                    <a:pt x="2540" y="127000"/>
                  </a:lnTo>
                  <a:lnTo>
                    <a:pt x="1270" y="140970"/>
                  </a:lnTo>
                  <a:lnTo>
                    <a:pt x="1270" y="156210"/>
                  </a:lnTo>
                  <a:lnTo>
                    <a:pt x="0" y="170180"/>
                  </a:lnTo>
                  <a:lnTo>
                    <a:pt x="2540" y="184150"/>
                  </a:lnTo>
                  <a:lnTo>
                    <a:pt x="6350" y="195580"/>
                  </a:lnTo>
                  <a:lnTo>
                    <a:pt x="10160" y="208280"/>
                  </a:lnTo>
                  <a:lnTo>
                    <a:pt x="17780" y="218440"/>
                  </a:lnTo>
                  <a:lnTo>
                    <a:pt x="25400" y="229870"/>
                  </a:lnTo>
                  <a:lnTo>
                    <a:pt x="34290" y="241300"/>
                  </a:lnTo>
                  <a:lnTo>
                    <a:pt x="43180" y="248920"/>
                  </a:lnTo>
                  <a:lnTo>
                    <a:pt x="53340" y="256540"/>
                  </a:lnTo>
                  <a:lnTo>
                    <a:pt x="63500" y="261620"/>
                  </a:lnTo>
                  <a:lnTo>
                    <a:pt x="76200" y="264160"/>
                  </a:lnTo>
                  <a:lnTo>
                    <a:pt x="90170" y="265430"/>
                  </a:lnTo>
                  <a:lnTo>
                    <a:pt x="105410" y="264160"/>
                  </a:lnTo>
                  <a:lnTo>
                    <a:pt x="120650" y="261620"/>
                  </a:lnTo>
                  <a:lnTo>
                    <a:pt x="134620" y="256540"/>
                  </a:lnTo>
                  <a:lnTo>
                    <a:pt x="149860" y="251460"/>
                  </a:lnTo>
                  <a:lnTo>
                    <a:pt x="163830" y="245110"/>
                  </a:lnTo>
                  <a:lnTo>
                    <a:pt x="177800" y="236220"/>
                  </a:lnTo>
                  <a:lnTo>
                    <a:pt x="191770" y="227330"/>
                  </a:lnTo>
                  <a:lnTo>
                    <a:pt x="203200" y="218440"/>
                  </a:lnTo>
                  <a:lnTo>
                    <a:pt x="213360" y="208280"/>
                  </a:lnTo>
                  <a:lnTo>
                    <a:pt x="223520" y="198120"/>
                  </a:lnTo>
                  <a:lnTo>
                    <a:pt x="229870" y="186690"/>
                  </a:lnTo>
                  <a:lnTo>
                    <a:pt x="236220" y="175260"/>
                  </a:lnTo>
                  <a:lnTo>
                    <a:pt x="241300" y="162560"/>
                  </a:lnTo>
                  <a:lnTo>
                    <a:pt x="243840" y="149860"/>
                  </a:lnTo>
                  <a:lnTo>
                    <a:pt x="243840" y="138430"/>
                  </a:lnTo>
                  <a:lnTo>
                    <a:pt x="243840" y="127000"/>
                  </a:lnTo>
                  <a:lnTo>
                    <a:pt x="238760" y="115570"/>
                  </a:lnTo>
                  <a:lnTo>
                    <a:pt x="232410" y="101600"/>
                  </a:lnTo>
                  <a:lnTo>
                    <a:pt x="224790" y="88900"/>
                  </a:lnTo>
                  <a:lnTo>
                    <a:pt x="215900" y="77470"/>
                  </a:lnTo>
                  <a:lnTo>
                    <a:pt x="204470" y="68580"/>
                  </a:lnTo>
                  <a:lnTo>
                    <a:pt x="191770" y="59690"/>
                  </a:lnTo>
                  <a:lnTo>
                    <a:pt x="179070" y="52070"/>
                  </a:lnTo>
                  <a:lnTo>
                    <a:pt x="166370" y="45720"/>
                  </a:lnTo>
                  <a:lnTo>
                    <a:pt x="152400" y="40640"/>
                  </a:lnTo>
                  <a:lnTo>
                    <a:pt x="138430" y="38100"/>
                  </a:lnTo>
                  <a:lnTo>
                    <a:pt x="124460" y="35560"/>
                  </a:lnTo>
                  <a:lnTo>
                    <a:pt x="111760" y="34290"/>
                  </a:lnTo>
                  <a:lnTo>
                    <a:pt x="95250" y="34290"/>
                  </a:lnTo>
                  <a:lnTo>
                    <a:pt x="77470" y="35560"/>
                  </a:lnTo>
                  <a:lnTo>
                    <a:pt x="10160" y="62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6664960" y="3495040"/>
              <a:ext cx="52071" cy="294641"/>
            </a:xfrm>
            <a:custGeom>
              <a:avLst/>
              <a:gdLst/>
              <a:ahLst/>
              <a:cxnLst/>
              <a:rect l="0" t="0" r="0" b="0"/>
              <a:pathLst>
                <a:path w="52071" h="294641">
                  <a:moveTo>
                    <a:pt x="52070" y="0"/>
                  </a:moveTo>
                  <a:lnTo>
                    <a:pt x="40640" y="11430"/>
                  </a:lnTo>
                  <a:lnTo>
                    <a:pt x="36830" y="17780"/>
                  </a:lnTo>
                  <a:lnTo>
                    <a:pt x="33020" y="26670"/>
                  </a:lnTo>
                  <a:lnTo>
                    <a:pt x="27940" y="35560"/>
                  </a:lnTo>
                  <a:lnTo>
                    <a:pt x="24130" y="45720"/>
                  </a:lnTo>
                  <a:lnTo>
                    <a:pt x="21590" y="57150"/>
                  </a:lnTo>
                  <a:lnTo>
                    <a:pt x="17780" y="69850"/>
                  </a:lnTo>
                  <a:lnTo>
                    <a:pt x="15240" y="83820"/>
                  </a:lnTo>
                  <a:lnTo>
                    <a:pt x="13970" y="99060"/>
                  </a:lnTo>
                  <a:lnTo>
                    <a:pt x="12700" y="115570"/>
                  </a:lnTo>
                  <a:lnTo>
                    <a:pt x="10160" y="130810"/>
                  </a:lnTo>
                  <a:lnTo>
                    <a:pt x="7620" y="146050"/>
                  </a:lnTo>
                  <a:lnTo>
                    <a:pt x="5080" y="161290"/>
                  </a:lnTo>
                  <a:lnTo>
                    <a:pt x="3810" y="175260"/>
                  </a:lnTo>
                  <a:lnTo>
                    <a:pt x="2540" y="189230"/>
                  </a:lnTo>
                  <a:lnTo>
                    <a:pt x="1270" y="203200"/>
                  </a:lnTo>
                  <a:lnTo>
                    <a:pt x="0" y="232410"/>
                  </a:lnTo>
                  <a:lnTo>
                    <a:pt x="1016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6559550" y="3580130"/>
              <a:ext cx="262891" cy="62231"/>
            </a:xfrm>
            <a:custGeom>
              <a:avLst/>
              <a:gdLst/>
              <a:ahLst/>
              <a:cxnLst/>
              <a:rect l="0" t="0" r="0" b="0"/>
              <a:pathLst>
                <a:path w="262891" h="62231">
                  <a:moveTo>
                    <a:pt x="262890" y="0"/>
                  </a:moveTo>
                  <a:lnTo>
                    <a:pt x="240030" y="0"/>
                  </a:lnTo>
                  <a:lnTo>
                    <a:pt x="226060" y="1270"/>
                  </a:lnTo>
                  <a:lnTo>
                    <a:pt x="208280" y="6350"/>
                  </a:lnTo>
                  <a:lnTo>
                    <a:pt x="167640" y="15240"/>
                  </a:lnTo>
                  <a:lnTo>
                    <a:pt x="130810" y="22860"/>
                  </a:lnTo>
                  <a:lnTo>
                    <a:pt x="113030" y="27940"/>
                  </a:lnTo>
                  <a:lnTo>
                    <a:pt x="95250" y="34290"/>
                  </a:lnTo>
                  <a:lnTo>
                    <a:pt x="77470" y="39370"/>
                  </a:lnTo>
                  <a:lnTo>
                    <a:pt x="60960" y="45720"/>
                  </a:lnTo>
                  <a:lnTo>
                    <a:pt x="0" y="62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6860540" y="3474720"/>
              <a:ext cx="740411" cy="396241"/>
            </a:xfrm>
            <a:custGeom>
              <a:avLst/>
              <a:gdLst/>
              <a:ahLst/>
              <a:cxnLst/>
              <a:rect l="0" t="0" r="0" b="0"/>
              <a:pathLst>
                <a:path w="740411" h="396241">
                  <a:moveTo>
                    <a:pt x="13970" y="0"/>
                  </a:moveTo>
                  <a:lnTo>
                    <a:pt x="13970" y="201930"/>
                  </a:lnTo>
                  <a:lnTo>
                    <a:pt x="13970" y="215900"/>
                  </a:lnTo>
                  <a:lnTo>
                    <a:pt x="11430" y="229870"/>
                  </a:lnTo>
                  <a:lnTo>
                    <a:pt x="6350" y="260350"/>
                  </a:lnTo>
                  <a:lnTo>
                    <a:pt x="0" y="293370"/>
                  </a:lnTo>
                  <a:lnTo>
                    <a:pt x="1270" y="300990"/>
                  </a:lnTo>
                  <a:lnTo>
                    <a:pt x="6350" y="302260"/>
                  </a:lnTo>
                  <a:lnTo>
                    <a:pt x="12700" y="299720"/>
                  </a:lnTo>
                  <a:lnTo>
                    <a:pt x="17780" y="294640"/>
                  </a:lnTo>
                  <a:lnTo>
                    <a:pt x="22860" y="287020"/>
                  </a:lnTo>
                  <a:lnTo>
                    <a:pt x="31750" y="269240"/>
                  </a:lnTo>
                  <a:lnTo>
                    <a:pt x="44450" y="245110"/>
                  </a:lnTo>
                  <a:lnTo>
                    <a:pt x="50800" y="233680"/>
                  </a:lnTo>
                  <a:lnTo>
                    <a:pt x="57150" y="222250"/>
                  </a:lnTo>
                  <a:lnTo>
                    <a:pt x="64770" y="210820"/>
                  </a:lnTo>
                  <a:lnTo>
                    <a:pt x="71120" y="201930"/>
                  </a:lnTo>
                  <a:lnTo>
                    <a:pt x="77470" y="193040"/>
                  </a:lnTo>
                  <a:lnTo>
                    <a:pt x="85090" y="184150"/>
                  </a:lnTo>
                  <a:lnTo>
                    <a:pt x="92710" y="181610"/>
                  </a:lnTo>
                  <a:lnTo>
                    <a:pt x="101600" y="181610"/>
                  </a:lnTo>
                  <a:lnTo>
                    <a:pt x="111760" y="184150"/>
                  </a:lnTo>
                  <a:lnTo>
                    <a:pt x="119380" y="189230"/>
                  </a:lnTo>
                  <a:lnTo>
                    <a:pt x="124460" y="196850"/>
                  </a:lnTo>
                  <a:lnTo>
                    <a:pt x="130810" y="204470"/>
                  </a:lnTo>
                  <a:lnTo>
                    <a:pt x="134620" y="213360"/>
                  </a:lnTo>
                  <a:lnTo>
                    <a:pt x="139700" y="223520"/>
                  </a:lnTo>
                  <a:lnTo>
                    <a:pt x="143510" y="232410"/>
                  </a:lnTo>
                  <a:lnTo>
                    <a:pt x="146050" y="243840"/>
                  </a:lnTo>
                  <a:lnTo>
                    <a:pt x="147320" y="256540"/>
                  </a:lnTo>
                  <a:lnTo>
                    <a:pt x="148590" y="269240"/>
                  </a:lnTo>
                  <a:lnTo>
                    <a:pt x="151130" y="280670"/>
                  </a:lnTo>
                  <a:lnTo>
                    <a:pt x="153670" y="292100"/>
                  </a:lnTo>
                  <a:lnTo>
                    <a:pt x="156210" y="303530"/>
                  </a:lnTo>
                  <a:lnTo>
                    <a:pt x="161290" y="316230"/>
                  </a:lnTo>
                  <a:lnTo>
                    <a:pt x="168910" y="328930"/>
                  </a:lnTo>
                  <a:lnTo>
                    <a:pt x="176530" y="341630"/>
                  </a:lnTo>
                  <a:lnTo>
                    <a:pt x="189230" y="349250"/>
                  </a:lnTo>
                  <a:lnTo>
                    <a:pt x="204470" y="353060"/>
                  </a:lnTo>
                  <a:lnTo>
                    <a:pt x="222250" y="354330"/>
                  </a:lnTo>
                  <a:lnTo>
                    <a:pt x="237490" y="354330"/>
                  </a:lnTo>
                  <a:lnTo>
                    <a:pt x="250190" y="353060"/>
                  </a:lnTo>
                  <a:lnTo>
                    <a:pt x="262890" y="351790"/>
                  </a:lnTo>
                  <a:lnTo>
                    <a:pt x="275590" y="346710"/>
                  </a:lnTo>
                  <a:lnTo>
                    <a:pt x="287020" y="339090"/>
                  </a:lnTo>
                  <a:lnTo>
                    <a:pt x="297180" y="331470"/>
                  </a:lnTo>
                  <a:lnTo>
                    <a:pt x="308610" y="322580"/>
                  </a:lnTo>
                  <a:lnTo>
                    <a:pt x="318770" y="313690"/>
                  </a:lnTo>
                  <a:lnTo>
                    <a:pt x="330200" y="303530"/>
                  </a:lnTo>
                  <a:lnTo>
                    <a:pt x="337820" y="292100"/>
                  </a:lnTo>
                  <a:lnTo>
                    <a:pt x="345440" y="280670"/>
                  </a:lnTo>
                  <a:lnTo>
                    <a:pt x="350520" y="267970"/>
                  </a:lnTo>
                  <a:lnTo>
                    <a:pt x="355600" y="255270"/>
                  </a:lnTo>
                  <a:lnTo>
                    <a:pt x="360680" y="243840"/>
                  </a:lnTo>
                  <a:lnTo>
                    <a:pt x="364490" y="232410"/>
                  </a:lnTo>
                  <a:lnTo>
                    <a:pt x="367030" y="220980"/>
                  </a:lnTo>
                  <a:lnTo>
                    <a:pt x="368300" y="208280"/>
                  </a:lnTo>
                  <a:lnTo>
                    <a:pt x="369570" y="194310"/>
                  </a:lnTo>
                  <a:lnTo>
                    <a:pt x="368300" y="181610"/>
                  </a:lnTo>
                  <a:lnTo>
                    <a:pt x="365760" y="170180"/>
                  </a:lnTo>
                  <a:lnTo>
                    <a:pt x="360680" y="158750"/>
                  </a:lnTo>
                  <a:lnTo>
                    <a:pt x="353060" y="152400"/>
                  </a:lnTo>
                  <a:lnTo>
                    <a:pt x="342900" y="149860"/>
                  </a:lnTo>
                  <a:lnTo>
                    <a:pt x="331470" y="148590"/>
                  </a:lnTo>
                  <a:lnTo>
                    <a:pt x="322580" y="151130"/>
                  </a:lnTo>
                  <a:lnTo>
                    <a:pt x="304800" y="158750"/>
                  </a:lnTo>
                  <a:lnTo>
                    <a:pt x="297180" y="166370"/>
                  </a:lnTo>
                  <a:lnTo>
                    <a:pt x="289560" y="176530"/>
                  </a:lnTo>
                  <a:lnTo>
                    <a:pt x="281940" y="187960"/>
                  </a:lnTo>
                  <a:lnTo>
                    <a:pt x="276860" y="199390"/>
                  </a:lnTo>
                  <a:lnTo>
                    <a:pt x="274320" y="212090"/>
                  </a:lnTo>
                  <a:lnTo>
                    <a:pt x="271780" y="226060"/>
                  </a:lnTo>
                  <a:lnTo>
                    <a:pt x="270510" y="240030"/>
                  </a:lnTo>
                  <a:lnTo>
                    <a:pt x="269240" y="252730"/>
                  </a:lnTo>
                  <a:lnTo>
                    <a:pt x="267970" y="266700"/>
                  </a:lnTo>
                  <a:lnTo>
                    <a:pt x="269240" y="280670"/>
                  </a:lnTo>
                  <a:lnTo>
                    <a:pt x="270510" y="294640"/>
                  </a:lnTo>
                  <a:lnTo>
                    <a:pt x="273050" y="308610"/>
                  </a:lnTo>
                  <a:lnTo>
                    <a:pt x="276860" y="321310"/>
                  </a:lnTo>
                  <a:lnTo>
                    <a:pt x="281940" y="334010"/>
                  </a:lnTo>
                  <a:lnTo>
                    <a:pt x="287020" y="345440"/>
                  </a:lnTo>
                  <a:lnTo>
                    <a:pt x="293370" y="355600"/>
                  </a:lnTo>
                  <a:lnTo>
                    <a:pt x="299720" y="364490"/>
                  </a:lnTo>
                  <a:lnTo>
                    <a:pt x="306070" y="372110"/>
                  </a:lnTo>
                  <a:lnTo>
                    <a:pt x="323850" y="384810"/>
                  </a:lnTo>
                  <a:lnTo>
                    <a:pt x="332740" y="389890"/>
                  </a:lnTo>
                  <a:lnTo>
                    <a:pt x="355600" y="394970"/>
                  </a:lnTo>
                  <a:lnTo>
                    <a:pt x="368300" y="396240"/>
                  </a:lnTo>
                  <a:lnTo>
                    <a:pt x="379730" y="396240"/>
                  </a:lnTo>
                  <a:lnTo>
                    <a:pt x="402590" y="393700"/>
                  </a:lnTo>
                  <a:lnTo>
                    <a:pt x="412750" y="388620"/>
                  </a:lnTo>
                  <a:lnTo>
                    <a:pt x="421640" y="382270"/>
                  </a:lnTo>
                  <a:lnTo>
                    <a:pt x="429260" y="373380"/>
                  </a:lnTo>
                  <a:lnTo>
                    <a:pt x="438150" y="364490"/>
                  </a:lnTo>
                  <a:lnTo>
                    <a:pt x="445770" y="355600"/>
                  </a:lnTo>
                  <a:lnTo>
                    <a:pt x="452120" y="345440"/>
                  </a:lnTo>
                  <a:lnTo>
                    <a:pt x="459740" y="334010"/>
                  </a:lnTo>
                  <a:lnTo>
                    <a:pt x="467360" y="322580"/>
                  </a:lnTo>
                  <a:lnTo>
                    <a:pt x="473710" y="309880"/>
                  </a:lnTo>
                  <a:lnTo>
                    <a:pt x="480060" y="295910"/>
                  </a:lnTo>
                  <a:lnTo>
                    <a:pt x="485140" y="283210"/>
                  </a:lnTo>
                  <a:lnTo>
                    <a:pt x="490220" y="269240"/>
                  </a:lnTo>
                  <a:lnTo>
                    <a:pt x="494030" y="255270"/>
                  </a:lnTo>
                  <a:lnTo>
                    <a:pt x="505460" y="214630"/>
                  </a:lnTo>
                  <a:lnTo>
                    <a:pt x="513080" y="191770"/>
                  </a:lnTo>
                  <a:lnTo>
                    <a:pt x="515620" y="190500"/>
                  </a:lnTo>
                  <a:lnTo>
                    <a:pt x="516890" y="196850"/>
                  </a:lnTo>
                  <a:lnTo>
                    <a:pt x="518160" y="208280"/>
                  </a:lnTo>
                  <a:lnTo>
                    <a:pt x="516890" y="219710"/>
                  </a:lnTo>
                  <a:lnTo>
                    <a:pt x="515620" y="231140"/>
                  </a:lnTo>
                  <a:lnTo>
                    <a:pt x="513080" y="241300"/>
                  </a:lnTo>
                  <a:lnTo>
                    <a:pt x="508000" y="265430"/>
                  </a:lnTo>
                  <a:lnTo>
                    <a:pt x="505460" y="279400"/>
                  </a:lnTo>
                  <a:lnTo>
                    <a:pt x="501650" y="294640"/>
                  </a:lnTo>
                  <a:lnTo>
                    <a:pt x="495300" y="330200"/>
                  </a:lnTo>
                  <a:lnTo>
                    <a:pt x="492760" y="347980"/>
                  </a:lnTo>
                  <a:lnTo>
                    <a:pt x="491490" y="364490"/>
                  </a:lnTo>
                  <a:lnTo>
                    <a:pt x="490220" y="379730"/>
                  </a:lnTo>
                  <a:lnTo>
                    <a:pt x="490220" y="384810"/>
                  </a:lnTo>
                  <a:lnTo>
                    <a:pt x="488950" y="383540"/>
                  </a:lnTo>
                  <a:lnTo>
                    <a:pt x="488950" y="378460"/>
                  </a:lnTo>
                  <a:lnTo>
                    <a:pt x="490220" y="372110"/>
                  </a:lnTo>
                  <a:lnTo>
                    <a:pt x="491490" y="363220"/>
                  </a:lnTo>
                  <a:lnTo>
                    <a:pt x="494030" y="354330"/>
                  </a:lnTo>
                  <a:lnTo>
                    <a:pt x="495300" y="344170"/>
                  </a:lnTo>
                  <a:lnTo>
                    <a:pt x="496570" y="331470"/>
                  </a:lnTo>
                  <a:lnTo>
                    <a:pt x="497840" y="320040"/>
                  </a:lnTo>
                  <a:lnTo>
                    <a:pt x="500380" y="306070"/>
                  </a:lnTo>
                  <a:lnTo>
                    <a:pt x="504190" y="293370"/>
                  </a:lnTo>
                  <a:lnTo>
                    <a:pt x="509270" y="279400"/>
                  </a:lnTo>
                  <a:lnTo>
                    <a:pt x="515620" y="266700"/>
                  </a:lnTo>
                  <a:lnTo>
                    <a:pt x="521970" y="255270"/>
                  </a:lnTo>
                  <a:lnTo>
                    <a:pt x="528320" y="243840"/>
                  </a:lnTo>
                  <a:lnTo>
                    <a:pt x="535940" y="231140"/>
                  </a:lnTo>
                  <a:lnTo>
                    <a:pt x="544830" y="218440"/>
                  </a:lnTo>
                  <a:lnTo>
                    <a:pt x="553720" y="205740"/>
                  </a:lnTo>
                  <a:lnTo>
                    <a:pt x="563880" y="194310"/>
                  </a:lnTo>
                  <a:lnTo>
                    <a:pt x="574040" y="184150"/>
                  </a:lnTo>
                  <a:lnTo>
                    <a:pt x="584200" y="175260"/>
                  </a:lnTo>
                  <a:lnTo>
                    <a:pt x="594360" y="167640"/>
                  </a:lnTo>
                  <a:lnTo>
                    <a:pt x="604520" y="158750"/>
                  </a:lnTo>
                  <a:lnTo>
                    <a:pt x="614680" y="151130"/>
                  </a:lnTo>
                  <a:lnTo>
                    <a:pt x="636270" y="139700"/>
                  </a:lnTo>
                  <a:lnTo>
                    <a:pt x="646430" y="135890"/>
                  </a:lnTo>
                  <a:lnTo>
                    <a:pt x="661670" y="133350"/>
                  </a:lnTo>
                  <a:lnTo>
                    <a:pt x="679450" y="133350"/>
                  </a:lnTo>
                  <a:lnTo>
                    <a:pt x="740410" y="137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548880" y="3602990"/>
              <a:ext cx="304801" cy="232411"/>
            </a:xfrm>
            <a:custGeom>
              <a:avLst/>
              <a:gdLst/>
              <a:ahLst/>
              <a:cxnLst/>
              <a:rect l="0" t="0" r="0" b="0"/>
              <a:pathLst>
                <a:path w="304801" h="232411">
                  <a:moveTo>
                    <a:pt x="304800" y="19050"/>
                  </a:moveTo>
                  <a:lnTo>
                    <a:pt x="288290" y="12700"/>
                  </a:lnTo>
                  <a:lnTo>
                    <a:pt x="278130" y="10160"/>
                  </a:lnTo>
                  <a:lnTo>
                    <a:pt x="250190" y="3810"/>
                  </a:lnTo>
                  <a:lnTo>
                    <a:pt x="233680" y="2540"/>
                  </a:lnTo>
                  <a:lnTo>
                    <a:pt x="215900" y="0"/>
                  </a:lnTo>
                  <a:lnTo>
                    <a:pt x="196850" y="0"/>
                  </a:lnTo>
                  <a:lnTo>
                    <a:pt x="180340" y="0"/>
                  </a:lnTo>
                  <a:lnTo>
                    <a:pt x="165100" y="1270"/>
                  </a:lnTo>
                  <a:lnTo>
                    <a:pt x="152400" y="3810"/>
                  </a:lnTo>
                  <a:lnTo>
                    <a:pt x="139700" y="6350"/>
                  </a:lnTo>
                  <a:lnTo>
                    <a:pt x="128270" y="8890"/>
                  </a:lnTo>
                  <a:lnTo>
                    <a:pt x="116840" y="12700"/>
                  </a:lnTo>
                  <a:lnTo>
                    <a:pt x="106680" y="17780"/>
                  </a:lnTo>
                  <a:lnTo>
                    <a:pt x="95250" y="25400"/>
                  </a:lnTo>
                  <a:lnTo>
                    <a:pt x="85090" y="34290"/>
                  </a:lnTo>
                  <a:lnTo>
                    <a:pt x="81280" y="44450"/>
                  </a:lnTo>
                  <a:lnTo>
                    <a:pt x="82550" y="55880"/>
                  </a:lnTo>
                  <a:lnTo>
                    <a:pt x="86360" y="67310"/>
                  </a:lnTo>
                  <a:lnTo>
                    <a:pt x="92710" y="80010"/>
                  </a:lnTo>
                  <a:lnTo>
                    <a:pt x="100330" y="91440"/>
                  </a:lnTo>
                  <a:lnTo>
                    <a:pt x="109220" y="101600"/>
                  </a:lnTo>
                  <a:lnTo>
                    <a:pt x="118110" y="111760"/>
                  </a:lnTo>
                  <a:lnTo>
                    <a:pt x="128270" y="120650"/>
                  </a:lnTo>
                  <a:lnTo>
                    <a:pt x="138430" y="128270"/>
                  </a:lnTo>
                  <a:lnTo>
                    <a:pt x="148590" y="137160"/>
                  </a:lnTo>
                  <a:lnTo>
                    <a:pt x="158750" y="143510"/>
                  </a:lnTo>
                  <a:lnTo>
                    <a:pt x="168910" y="151130"/>
                  </a:lnTo>
                  <a:lnTo>
                    <a:pt x="177800" y="161290"/>
                  </a:lnTo>
                  <a:lnTo>
                    <a:pt x="186690" y="172720"/>
                  </a:lnTo>
                  <a:lnTo>
                    <a:pt x="194310" y="184150"/>
                  </a:lnTo>
                  <a:lnTo>
                    <a:pt x="196850" y="194310"/>
                  </a:lnTo>
                  <a:lnTo>
                    <a:pt x="194310" y="204470"/>
                  </a:lnTo>
                  <a:lnTo>
                    <a:pt x="189230" y="212090"/>
                  </a:lnTo>
                  <a:lnTo>
                    <a:pt x="177800" y="219710"/>
                  </a:lnTo>
                  <a:lnTo>
                    <a:pt x="161290" y="224790"/>
                  </a:lnTo>
                  <a:lnTo>
                    <a:pt x="143510" y="229870"/>
                  </a:lnTo>
                  <a:lnTo>
                    <a:pt x="125730" y="232410"/>
                  </a:lnTo>
                  <a:lnTo>
                    <a:pt x="109220" y="232410"/>
                  </a:lnTo>
                  <a:lnTo>
                    <a:pt x="93980" y="231140"/>
                  </a:lnTo>
                  <a:lnTo>
                    <a:pt x="64770" y="229870"/>
                  </a:lnTo>
                  <a:lnTo>
                    <a:pt x="49530" y="229870"/>
                  </a:lnTo>
                  <a:lnTo>
                    <a:pt x="38100" y="227330"/>
                  </a:lnTo>
                  <a:lnTo>
                    <a:pt x="27940" y="223520"/>
                  </a:lnTo>
                  <a:lnTo>
                    <a:pt x="0" y="2082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191500" y="3716020"/>
              <a:ext cx="179071" cy="1"/>
            </a:xfrm>
            <a:custGeom>
              <a:avLst/>
              <a:gdLst/>
              <a:ahLst/>
              <a:cxnLst/>
              <a:rect l="0" t="0" r="0" b="0"/>
              <a:pathLst>
                <a:path w="179071" h="1">
                  <a:moveTo>
                    <a:pt x="0" y="0"/>
                  </a:moveTo>
                  <a:lnTo>
                    <a:pt x="1790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211820" y="3580130"/>
              <a:ext cx="41911" cy="189231"/>
            </a:xfrm>
            <a:custGeom>
              <a:avLst/>
              <a:gdLst/>
              <a:ahLst/>
              <a:cxnLst/>
              <a:rect l="0" t="0" r="0" b="0"/>
              <a:pathLst>
                <a:path w="41911" h="189231">
                  <a:moveTo>
                    <a:pt x="0" y="0"/>
                  </a:moveTo>
                  <a:lnTo>
                    <a:pt x="0" y="21590"/>
                  </a:lnTo>
                  <a:lnTo>
                    <a:pt x="1270" y="35560"/>
                  </a:lnTo>
                  <a:lnTo>
                    <a:pt x="3810" y="52070"/>
                  </a:lnTo>
                  <a:lnTo>
                    <a:pt x="6350" y="69850"/>
                  </a:lnTo>
                  <a:lnTo>
                    <a:pt x="8890" y="85090"/>
                  </a:lnTo>
                  <a:lnTo>
                    <a:pt x="11430" y="99060"/>
                  </a:lnTo>
                  <a:lnTo>
                    <a:pt x="15240" y="110490"/>
                  </a:lnTo>
                  <a:lnTo>
                    <a:pt x="17780" y="123190"/>
                  </a:lnTo>
                  <a:lnTo>
                    <a:pt x="21590" y="134620"/>
                  </a:lnTo>
                  <a:lnTo>
                    <a:pt x="4191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516620" y="3568700"/>
              <a:ext cx="148591" cy="274321"/>
            </a:xfrm>
            <a:custGeom>
              <a:avLst/>
              <a:gdLst/>
              <a:ahLst/>
              <a:cxnLst/>
              <a:rect l="0" t="0" r="0" b="0"/>
              <a:pathLst>
                <a:path w="148591" h="274321">
                  <a:moveTo>
                    <a:pt x="148590" y="0"/>
                  </a:moveTo>
                  <a:lnTo>
                    <a:pt x="83820" y="0"/>
                  </a:lnTo>
                  <a:lnTo>
                    <a:pt x="68580" y="1270"/>
                  </a:lnTo>
                  <a:lnTo>
                    <a:pt x="52070" y="3810"/>
                  </a:lnTo>
                  <a:lnTo>
                    <a:pt x="34290" y="6350"/>
                  </a:lnTo>
                  <a:lnTo>
                    <a:pt x="22860" y="12700"/>
                  </a:lnTo>
                  <a:lnTo>
                    <a:pt x="12700" y="21590"/>
                  </a:lnTo>
                  <a:lnTo>
                    <a:pt x="5080" y="31750"/>
                  </a:lnTo>
                  <a:lnTo>
                    <a:pt x="1270" y="41910"/>
                  </a:lnTo>
                  <a:lnTo>
                    <a:pt x="0" y="53340"/>
                  </a:lnTo>
                  <a:lnTo>
                    <a:pt x="0" y="63500"/>
                  </a:lnTo>
                  <a:lnTo>
                    <a:pt x="3810" y="73660"/>
                  </a:lnTo>
                  <a:lnTo>
                    <a:pt x="10160" y="85090"/>
                  </a:lnTo>
                  <a:lnTo>
                    <a:pt x="17780" y="95250"/>
                  </a:lnTo>
                  <a:lnTo>
                    <a:pt x="26670" y="104140"/>
                  </a:lnTo>
                  <a:lnTo>
                    <a:pt x="35560" y="113030"/>
                  </a:lnTo>
                  <a:lnTo>
                    <a:pt x="44450" y="120650"/>
                  </a:lnTo>
                  <a:lnTo>
                    <a:pt x="54610" y="129540"/>
                  </a:lnTo>
                  <a:lnTo>
                    <a:pt x="74930" y="149860"/>
                  </a:lnTo>
                  <a:lnTo>
                    <a:pt x="106680" y="180340"/>
                  </a:lnTo>
                  <a:lnTo>
                    <a:pt x="116840" y="189230"/>
                  </a:lnTo>
                  <a:lnTo>
                    <a:pt x="127000" y="198120"/>
                  </a:lnTo>
                  <a:lnTo>
                    <a:pt x="138430" y="205740"/>
                  </a:lnTo>
                  <a:lnTo>
                    <a:pt x="143510" y="215900"/>
                  </a:lnTo>
                  <a:lnTo>
                    <a:pt x="146050" y="227330"/>
                  </a:lnTo>
                  <a:lnTo>
                    <a:pt x="147320" y="238760"/>
                  </a:lnTo>
                  <a:lnTo>
                    <a:pt x="142240" y="248920"/>
                  </a:lnTo>
                  <a:lnTo>
                    <a:pt x="132080" y="256540"/>
                  </a:lnTo>
                  <a:lnTo>
                    <a:pt x="119380" y="261620"/>
                  </a:lnTo>
                  <a:lnTo>
                    <a:pt x="106680" y="266700"/>
                  </a:lnTo>
                  <a:lnTo>
                    <a:pt x="93980" y="269240"/>
                  </a:lnTo>
                  <a:lnTo>
                    <a:pt x="53340" y="274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709660" y="3557270"/>
              <a:ext cx="176531" cy="256541"/>
            </a:xfrm>
            <a:custGeom>
              <a:avLst/>
              <a:gdLst/>
              <a:ahLst/>
              <a:cxnLst/>
              <a:rect l="0" t="0" r="0" b="0"/>
              <a:pathLst>
                <a:path w="176531" h="256541">
                  <a:moveTo>
                    <a:pt x="39370" y="158750"/>
                  </a:moveTo>
                  <a:lnTo>
                    <a:pt x="55880" y="153670"/>
                  </a:lnTo>
                  <a:lnTo>
                    <a:pt x="66040" y="151130"/>
                  </a:lnTo>
                  <a:lnTo>
                    <a:pt x="88900" y="144780"/>
                  </a:lnTo>
                  <a:lnTo>
                    <a:pt x="100330" y="139700"/>
                  </a:lnTo>
                  <a:lnTo>
                    <a:pt x="111760" y="134620"/>
                  </a:lnTo>
                  <a:lnTo>
                    <a:pt x="123190" y="129540"/>
                  </a:lnTo>
                  <a:lnTo>
                    <a:pt x="132080" y="121920"/>
                  </a:lnTo>
                  <a:lnTo>
                    <a:pt x="140970" y="113030"/>
                  </a:lnTo>
                  <a:lnTo>
                    <a:pt x="149860" y="104140"/>
                  </a:lnTo>
                  <a:lnTo>
                    <a:pt x="154940" y="92710"/>
                  </a:lnTo>
                  <a:lnTo>
                    <a:pt x="158750" y="81280"/>
                  </a:lnTo>
                  <a:lnTo>
                    <a:pt x="161290" y="68580"/>
                  </a:lnTo>
                  <a:lnTo>
                    <a:pt x="161290" y="55880"/>
                  </a:lnTo>
                  <a:lnTo>
                    <a:pt x="160020" y="41910"/>
                  </a:lnTo>
                  <a:lnTo>
                    <a:pt x="158750" y="29210"/>
                  </a:lnTo>
                  <a:lnTo>
                    <a:pt x="152400" y="17780"/>
                  </a:lnTo>
                  <a:lnTo>
                    <a:pt x="144780" y="10160"/>
                  </a:lnTo>
                  <a:lnTo>
                    <a:pt x="134620" y="3810"/>
                  </a:lnTo>
                  <a:lnTo>
                    <a:pt x="123190" y="1270"/>
                  </a:lnTo>
                  <a:lnTo>
                    <a:pt x="113030" y="0"/>
                  </a:lnTo>
                  <a:lnTo>
                    <a:pt x="102870" y="0"/>
                  </a:lnTo>
                  <a:lnTo>
                    <a:pt x="92710" y="2540"/>
                  </a:lnTo>
                  <a:lnTo>
                    <a:pt x="85090" y="7620"/>
                  </a:lnTo>
                  <a:lnTo>
                    <a:pt x="76200" y="12700"/>
                  </a:lnTo>
                  <a:lnTo>
                    <a:pt x="67310" y="19050"/>
                  </a:lnTo>
                  <a:lnTo>
                    <a:pt x="58420" y="26670"/>
                  </a:lnTo>
                  <a:lnTo>
                    <a:pt x="48260" y="35560"/>
                  </a:lnTo>
                  <a:lnTo>
                    <a:pt x="39370" y="45720"/>
                  </a:lnTo>
                  <a:lnTo>
                    <a:pt x="31750" y="55880"/>
                  </a:lnTo>
                  <a:lnTo>
                    <a:pt x="24130" y="66040"/>
                  </a:lnTo>
                  <a:lnTo>
                    <a:pt x="17780" y="77470"/>
                  </a:lnTo>
                  <a:lnTo>
                    <a:pt x="11430" y="88900"/>
                  </a:lnTo>
                  <a:lnTo>
                    <a:pt x="7620" y="101600"/>
                  </a:lnTo>
                  <a:lnTo>
                    <a:pt x="3810" y="115570"/>
                  </a:lnTo>
                  <a:lnTo>
                    <a:pt x="1270" y="128270"/>
                  </a:lnTo>
                  <a:lnTo>
                    <a:pt x="0" y="142240"/>
                  </a:lnTo>
                  <a:lnTo>
                    <a:pt x="0" y="154940"/>
                  </a:lnTo>
                  <a:lnTo>
                    <a:pt x="1270" y="167640"/>
                  </a:lnTo>
                  <a:lnTo>
                    <a:pt x="3810" y="179070"/>
                  </a:lnTo>
                  <a:lnTo>
                    <a:pt x="7620" y="189230"/>
                  </a:lnTo>
                  <a:lnTo>
                    <a:pt x="12700" y="200660"/>
                  </a:lnTo>
                  <a:lnTo>
                    <a:pt x="17780" y="210820"/>
                  </a:lnTo>
                  <a:lnTo>
                    <a:pt x="24130" y="220980"/>
                  </a:lnTo>
                  <a:lnTo>
                    <a:pt x="30480" y="229870"/>
                  </a:lnTo>
                  <a:lnTo>
                    <a:pt x="36830" y="237490"/>
                  </a:lnTo>
                  <a:lnTo>
                    <a:pt x="44450" y="243840"/>
                  </a:lnTo>
                  <a:lnTo>
                    <a:pt x="53340" y="250190"/>
                  </a:lnTo>
                  <a:lnTo>
                    <a:pt x="63500" y="255270"/>
                  </a:lnTo>
                  <a:lnTo>
                    <a:pt x="76200" y="256540"/>
                  </a:lnTo>
                  <a:lnTo>
                    <a:pt x="91440" y="256540"/>
                  </a:lnTo>
                  <a:lnTo>
                    <a:pt x="109220" y="256540"/>
                  </a:lnTo>
                  <a:lnTo>
                    <a:pt x="124460" y="252730"/>
                  </a:lnTo>
                  <a:lnTo>
                    <a:pt x="138430" y="248920"/>
                  </a:lnTo>
                  <a:lnTo>
                    <a:pt x="176530" y="232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8971280" y="3474720"/>
              <a:ext cx="52071" cy="358141"/>
            </a:xfrm>
            <a:custGeom>
              <a:avLst/>
              <a:gdLst/>
              <a:ahLst/>
              <a:cxnLst/>
              <a:rect l="0" t="0" r="0" b="0"/>
              <a:pathLst>
                <a:path w="52071" h="358141">
                  <a:moveTo>
                    <a:pt x="52070" y="0"/>
                  </a:moveTo>
                  <a:lnTo>
                    <a:pt x="40640" y="21590"/>
                  </a:lnTo>
                  <a:lnTo>
                    <a:pt x="35560" y="31750"/>
                  </a:lnTo>
                  <a:lnTo>
                    <a:pt x="31750" y="41910"/>
                  </a:lnTo>
                  <a:lnTo>
                    <a:pt x="27940" y="53340"/>
                  </a:lnTo>
                  <a:lnTo>
                    <a:pt x="25400" y="64770"/>
                  </a:lnTo>
                  <a:lnTo>
                    <a:pt x="24130" y="76200"/>
                  </a:lnTo>
                  <a:lnTo>
                    <a:pt x="22860" y="90170"/>
                  </a:lnTo>
                  <a:lnTo>
                    <a:pt x="20320" y="102870"/>
                  </a:lnTo>
                  <a:lnTo>
                    <a:pt x="17780" y="116840"/>
                  </a:lnTo>
                  <a:lnTo>
                    <a:pt x="15240" y="130810"/>
                  </a:lnTo>
                  <a:lnTo>
                    <a:pt x="12700" y="144780"/>
                  </a:lnTo>
                  <a:lnTo>
                    <a:pt x="11430" y="161290"/>
                  </a:lnTo>
                  <a:lnTo>
                    <a:pt x="11430" y="177800"/>
                  </a:lnTo>
                  <a:lnTo>
                    <a:pt x="8890" y="193040"/>
                  </a:lnTo>
                  <a:lnTo>
                    <a:pt x="7620" y="208280"/>
                  </a:lnTo>
                  <a:lnTo>
                    <a:pt x="3810" y="223520"/>
                  </a:lnTo>
                  <a:lnTo>
                    <a:pt x="2540" y="237490"/>
                  </a:lnTo>
                  <a:lnTo>
                    <a:pt x="1270" y="251460"/>
                  </a:lnTo>
                  <a:lnTo>
                    <a:pt x="0" y="265430"/>
                  </a:lnTo>
                  <a:lnTo>
                    <a:pt x="1270" y="279400"/>
                  </a:lnTo>
                  <a:lnTo>
                    <a:pt x="2540" y="290830"/>
                  </a:lnTo>
                  <a:lnTo>
                    <a:pt x="5080" y="302260"/>
                  </a:lnTo>
                  <a:lnTo>
                    <a:pt x="7620" y="313690"/>
                  </a:lnTo>
                  <a:lnTo>
                    <a:pt x="10160" y="325120"/>
                  </a:lnTo>
                  <a:lnTo>
                    <a:pt x="2032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9121140" y="3453130"/>
              <a:ext cx="69851" cy="347981"/>
            </a:xfrm>
            <a:custGeom>
              <a:avLst/>
              <a:gdLst/>
              <a:ahLst/>
              <a:cxnLst/>
              <a:rect l="0" t="0" r="0" b="0"/>
              <a:pathLst>
                <a:path w="69851" h="347981">
                  <a:moveTo>
                    <a:pt x="69850" y="0"/>
                  </a:moveTo>
                  <a:lnTo>
                    <a:pt x="64770" y="22860"/>
                  </a:lnTo>
                  <a:lnTo>
                    <a:pt x="60960" y="35560"/>
                  </a:lnTo>
                  <a:lnTo>
                    <a:pt x="49530" y="69850"/>
                  </a:lnTo>
                  <a:lnTo>
                    <a:pt x="44450" y="87630"/>
                  </a:lnTo>
                  <a:lnTo>
                    <a:pt x="40640" y="105410"/>
                  </a:lnTo>
                  <a:lnTo>
                    <a:pt x="21590" y="185420"/>
                  </a:lnTo>
                  <a:lnTo>
                    <a:pt x="7620" y="250190"/>
                  </a:lnTo>
                  <a:lnTo>
                    <a:pt x="3810" y="265430"/>
                  </a:lnTo>
                  <a:lnTo>
                    <a:pt x="1270" y="280670"/>
                  </a:lnTo>
                  <a:lnTo>
                    <a:pt x="0" y="297180"/>
                  </a:lnTo>
                  <a:lnTo>
                    <a:pt x="7620" y="347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9276080" y="3580130"/>
              <a:ext cx="52071" cy="231141"/>
            </a:xfrm>
            <a:custGeom>
              <a:avLst/>
              <a:gdLst/>
              <a:ahLst/>
              <a:cxnLst/>
              <a:rect l="0" t="0" r="0" b="0"/>
              <a:pathLst>
                <a:path w="52071" h="231141">
                  <a:moveTo>
                    <a:pt x="52070" y="0"/>
                  </a:moveTo>
                  <a:lnTo>
                    <a:pt x="38100" y="43180"/>
                  </a:lnTo>
                  <a:lnTo>
                    <a:pt x="34290" y="55880"/>
                  </a:lnTo>
                  <a:lnTo>
                    <a:pt x="30480" y="69850"/>
                  </a:lnTo>
                  <a:lnTo>
                    <a:pt x="27940" y="85090"/>
                  </a:lnTo>
                  <a:lnTo>
                    <a:pt x="24130" y="99060"/>
                  </a:lnTo>
                  <a:lnTo>
                    <a:pt x="20320" y="111760"/>
                  </a:lnTo>
                  <a:lnTo>
                    <a:pt x="16510" y="123190"/>
                  </a:lnTo>
                  <a:lnTo>
                    <a:pt x="15240" y="135890"/>
                  </a:lnTo>
                  <a:lnTo>
                    <a:pt x="12700" y="148590"/>
                  </a:lnTo>
                  <a:lnTo>
                    <a:pt x="12700" y="162560"/>
                  </a:lnTo>
                  <a:lnTo>
                    <a:pt x="10160" y="175260"/>
                  </a:lnTo>
                  <a:lnTo>
                    <a:pt x="7620" y="189230"/>
                  </a:lnTo>
                  <a:lnTo>
                    <a:pt x="0" y="23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9364980" y="3572510"/>
              <a:ext cx="391161" cy="469901"/>
            </a:xfrm>
            <a:custGeom>
              <a:avLst/>
              <a:gdLst/>
              <a:ahLst/>
              <a:cxnLst/>
              <a:rect l="0" t="0" r="0" b="0"/>
              <a:pathLst>
                <a:path w="391161" h="469901">
                  <a:moveTo>
                    <a:pt x="46990" y="39370"/>
                  </a:moveTo>
                  <a:lnTo>
                    <a:pt x="41910" y="60960"/>
                  </a:lnTo>
                  <a:lnTo>
                    <a:pt x="38100" y="73660"/>
                  </a:lnTo>
                  <a:lnTo>
                    <a:pt x="33020" y="87630"/>
                  </a:lnTo>
                  <a:lnTo>
                    <a:pt x="26670" y="102870"/>
                  </a:lnTo>
                  <a:lnTo>
                    <a:pt x="22860" y="119380"/>
                  </a:lnTo>
                  <a:lnTo>
                    <a:pt x="17780" y="135890"/>
                  </a:lnTo>
                  <a:lnTo>
                    <a:pt x="13970" y="152400"/>
                  </a:lnTo>
                  <a:lnTo>
                    <a:pt x="11430" y="168910"/>
                  </a:lnTo>
                  <a:lnTo>
                    <a:pt x="8890" y="184150"/>
                  </a:lnTo>
                  <a:lnTo>
                    <a:pt x="7620" y="198120"/>
                  </a:lnTo>
                  <a:lnTo>
                    <a:pt x="6350" y="204470"/>
                  </a:lnTo>
                  <a:lnTo>
                    <a:pt x="3810" y="205740"/>
                  </a:lnTo>
                  <a:lnTo>
                    <a:pt x="0" y="203200"/>
                  </a:lnTo>
                  <a:lnTo>
                    <a:pt x="0" y="196850"/>
                  </a:lnTo>
                  <a:lnTo>
                    <a:pt x="0" y="190500"/>
                  </a:lnTo>
                  <a:lnTo>
                    <a:pt x="2540" y="181610"/>
                  </a:lnTo>
                  <a:lnTo>
                    <a:pt x="3810" y="172720"/>
                  </a:lnTo>
                  <a:lnTo>
                    <a:pt x="7620" y="162560"/>
                  </a:lnTo>
                  <a:lnTo>
                    <a:pt x="10160" y="153670"/>
                  </a:lnTo>
                  <a:lnTo>
                    <a:pt x="13970" y="142240"/>
                  </a:lnTo>
                  <a:lnTo>
                    <a:pt x="19050" y="129540"/>
                  </a:lnTo>
                  <a:lnTo>
                    <a:pt x="25400" y="116840"/>
                  </a:lnTo>
                  <a:lnTo>
                    <a:pt x="31750" y="105410"/>
                  </a:lnTo>
                  <a:lnTo>
                    <a:pt x="38100" y="93980"/>
                  </a:lnTo>
                  <a:lnTo>
                    <a:pt x="44450" y="82550"/>
                  </a:lnTo>
                  <a:lnTo>
                    <a:pt x="52070" y="72390"/>
                  </a:lnTo>
                  <a:lnTo>
                    <a:pt x="58420" y="63500"/>
                  </a:lnTo>
                  <a:lnTo>
                    <a:pt x="64770" y="55880"/>
                  </a:lnTo>
                  <a:lnTo>
                    <a:pt x="72390" y="46990"/>
                  </a:lnTo>
                  <a:lnTo>
                    <a:pt x="86360" y="33020"/>
                  </a:lnTo>
                  <a:lnTo>
                    <a:pt x="93980" y="30480"/>
                  </a:lnTo>
                  <a:lnTo>
                    <a:pt x="102870" y="30480"/>
                  </a:lnTo>
                  <a:lnTo>
                    <a:pt x="113030" y="33020"/>
                  </a:lnTo>
                  <a:lnTo>
                    <a:pt x="116840" y="41910"/>
                  </a:lnTo>
                  <a:lnTo>
                    <a:pt x="116840" y="54610"/>
                  </a:lnTo>
                  <a:lnTo>
                    <a:pt x="114300" y="71120"/>
                  </a:lnTo>
                  <a:lnTo>
                    <a:pt x="113030" y="88900"/>
                  </a:lnTo>
                  <a:lnTo>
                    <a:pt x="113030" y="110490"/>
                  </a:lnTo>
                  <a:lnTo>
                    <a:pt x="111760" y="132080"/>
                  </a:lnTo>
                  <a:lnTo>
                    <a:pt x="114300" y="149860"/>
                  </a:lnTo>
                  <a:lnTo>
                    <a:pt x="116840" y="165100"/>
                  </a:lnTo>
                  <a:lnTo>
                    <a:pt x="121920" y="179070"/>
                  </a:lnTo>
                  <a:lnTo>
                    <a:pt x="128270" y="190500"/>
                  </a:lnTo>
                  <a:lnTo>
                    <a:pt x="133350" y="200660"/>
                  </a:lnTo>
                  <a:lnTo>
                    <a:pt x="139700" y="209550"/>
                  </a:lnTo>
                  <a:lnTo>
                    <a:pt x="148590" y="217170"/>
                  </a:lnTo>
                  <a:lnTo>
                    <a:pt x="160020" y="223520"/>
                  </a:lnTo>
                  <a:lnTo>
                    <a:pt x="171450" y="228600"/>
                  </a:lnTo>
                  <a:lnTo>
                    <a:pt x="184150" y="233680"/>
                  </a:lnTo>
                  <a:lnTo>
                    <a:pt x="196850" y="237490"/>
                  </a:lnTo>
                  <a:lnTo>
                    <a:pt x="210820" y="241300"/>
                  </a:lnTo>
                  <a:lnTo>
                    <a:pt x="223520" y="242570"/>
                  </a:lnTo>
                  <a:lnTo>
                    <a:pt x="237490" y="242570"/>
                  </a:lnTo>
                  <a:lnTo>
                    <a:pt x="251460" y="241300"/>
                  </a:lnTo>
                  <a:lnTo>
                    <a:pt x="265430" y="238760"/>
                  </a:lnTo>
                  <a:lnTo>
                    <a:pt x="279400" y="233680"/>
                  </a:lnTo>
                  <a:lnTo>
                    <a:pt x="293370" y="228600"/>
                  </a:lnTo>
                  <a:lnTo>
                    <a:pt x="306070" y="219710"/>
                  </a:lnTo>
                  <a:lnTo>
                    <a:pt x="318770" y="209550"/>
                  </a:lnTo>
                  <a:lnTo>
                    <a:pt x="330200" y="198120"/>
                  </a:lnTo>
                  <a:lnTo>
                    <a:pt x="340360" y="186690"/>
                  </a:lnTo>
                  <a:lnTo>
                    <a:pt x="349250" y="172720"/>
                  </a:lnTo>
                  <a:lnTo>
                    <a:pt x="356870" y="160020"/>
                  </a:lnTo>
                  <a:lnTo>
                    <a:pt x="364490" y="146050"/>
                  </a:lnTo>
                  <a:lnTo>
                    <a:pt x="372110" y="133350"/>
                  </a:lnTo>
                  <a:lnTo>
                    <a:pt x="379730" y="119380"/>
                  </a:lnTo>
                  <a:lnTo>
                    <a:pt x="384810" y="105410"/>
                  </a:lnTo>
                  <a:lnTo>
                    <a:pt x="388620" y="91440"/>
                  </a:lnTo>
                  <a:lnTo>
                    <a:pt x="391160" y="77470"/>
                  </a:lnTo>
                  <a:lnTo>
                    <a:pt x="391160" y="63500"/>
                  </a:lnTo>
                  <a:lnTo>
                    <a:pt x="389890" y="49530"/>
                  </a:lnTo>
                  <a:lnTo>
                    <a:pt x="388620" y="35560"/>
                  </a:lnTo>
                  <a:lnTo>
                    <a:pt x="382270" y="24130"/>
                  </a:lnTo>
                  <a:lnTo>
                    <a:pt x="373380" y="13970"/>
                  </a:lnTo>
                  <a:lnTo>
                    <a:pt x="363220" y="3810"/>
                  </a:lnTo>
                  <a:lnTo>
                    <a:pt x="351790" y="0"/>
                  </a:lnTo>
                  <a:lnTo>
                    <a:pt x="339090" y="0"/>
                  </a:lnTo>
                  <a:lnTo>
                    <a:pt x="326390" y="2540"/>
                  </a:lnTo>
                  <a:lnTo>
                    <a:pt x="314960" y="7620"/>
                  </a:lnTo>
                  <a:lnTo>
                    <a:pt x="306070" y="13970"/>
                  </a:lnTo>
                  <a:lnTo>
                    <a:pt x="297180" y="22860"/>
                  </a:lnTo>
                  <a:lnTo>
                    <a:pt x="289560" y="34290"/>
                  </a:lnTo>
                  <a:lnTo>
                    <a:pt x="283210" y="46990"/>
                  </a:lnTo>
                  <a:lnTo>
                    <a:pt x="278130" y="62230"/>
                  </a:lnTo>
                  <a:lnTo>
                    <a:pt x="275590" y="77470"/>
                  </a:lnTo>
                  <a:lnTo>
                    <a:pt x="273050" y="93980"/>
                  </a:lnTo>
                  <a:lnTo>
                    <a:pt x="271780" y="110490"/>
                  </a:lnTo>
                  <a:lnTo>
                    <a:pt x="270510" y="128270"/>
                  </a:lnTo>
                  <a:lnTo>
                    <a:pt x="269240" y="167640"/>
                  </a:lnTo>
                  <a:lnTo>
                    <a:pt x="269240" y="283210"/>
                  </a:lnTo>
                  <a:lnTo>
                    <a:pt x="269240" y="334010"/>
                  </a:lnTo>
                  <a:lnTo>
                    <a:pt x="267970" y="350520"/>
                  </a:lnTo>
                  <a:lnTo>
                    <a:pt x="265430" y="369570"/>
                  </a:lnTo>
                  <a:lnTo>
                    <a:pt x="262890" y="389890"/>
                  </a:lnTo>
                  <a:lnTo>
                    <a:pt x="259080" y="405130"/>
                  </a:lnTo>
                  <a:lnTo>
                    <a:pt x="254000" y="417830"/>
                  </a:lnTo>
                  <a:lnTo>
                    <a:pt x="248920" y="427990"/>
                  </a:lnTo>
                  <a:lnTo>
                    <a:pt x="241300" y="436880"/>
                  </a:lnTo>
                  <a:lnTo>
                    <a:pt x="232410" y="443230"/>
                  </a:lnTo>
                  <a:lnTo>
                    <a:pt x="223520" y="448310"/>
                  </a:lnTo>
                  <a:lnTo>
                    <a:pt x="210820" y="453390"/>
                  </a:lnTo>
                  <a:lnTo>
                    <a:pt x="194310" y="458470"/>
                  </a:lnTo>
                  <a:lnTo>
                    <a:pt x="177800" y="462280"/>
                  </a:lnTo>
                  <a:lnTo>
                    <a:pt x="157480" y="464820"/>
                  </a:lnTo>
                  <a:lnTo>
                    <a:pt x="135890" y="467360"/>
                  </a:lnTo>
                  <a:lnTo>
                    <a:pt x="68580" y="469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89940" y="4253230"/>
              <a:ext cx="241301" cy="364491"/>
            </a:xfrm>
            <a:custGeom>
              <a:avLst/>
              <a:gdLst/>
              <a:ahLst/>
              <a:cxnLst/>
              <a:rect l="0" t="0" r="0" b="0"/>
              <a:pathLst>
                <a:path w="241301" h="364491">
                  <a:moveTo>
                    <a:pt x="31750" y="0"/>
                  </a:moveTo>
                  <a:lnTo>
                    <a:pt x="16510" y="44450"/>
                  </a:lnTo>
                  <a:lnTo>
                    <a:pt x="13970" y="55880"/>
                  </a:lnTo>
                  <a:lnTo>
                    <a:pt x="12700" y="71120"/>
                  </a:lnTo>
                  <a:lnTo>
                    <a:pt x="12700" y="85090"/>
                  </a:lnTo>
                  <a:lnTo>
                    <a:pt x="10160" y="100330"/>
                  </a:lnTo>
                  <a:lnTo>
                    <a:pt x="7620" y="115570"/>
                  </a:lnTo>
                  <a:lnTo>
                    <a:pt x="5080" y="129540"/>
                  </a:lnTo>
                  <a:lnTo>
                    <a:pt x="3810" y="144780"/>
                  </a:lnTo>
                  <a:lnTo>
                    <a:pt x="2540" y="161290"/>
                  </a:lnTo>
                  <a:lnTo>
                    <a:pt x="1270" y="177800"/>
                  </a:lnTo>
                  <a:lnTo>
                    <a:pt x="0" y="212090"/>
                  </a:lnTo>
                  <a:lnTo>
                    <a:pt x="0" y="275590"/>
                  </a:lnTo>
                  <a:lnTo>
                    <a:pt x="1270" y="290830"/>
                  </a:lnTo>
                  <a:lnTo>
                    <a:pt x="2540" y="304800"/>
                  </a:lnTo>
                  <a:lnTo>
                    <a:pt x="5080" y="318770"/>
                  </a:lnTo>
                  <a:lnTo>
                    <a:pt x="8890" y="331470"/>
                  </a:lnTo>
                  <a:lnTo>
                    <a:pt x="13970" y="341630"/>
                  </a:lnTo>
                  <a:lnTo>
                    <a:pt x="20320" y="350520"/>
                  </a:lnTo>
                  <a:lnTo>
                    <a:pt x="30480" y="356870"/>
                  </a:lnTo>
                  <a:lnTo>
                    <a:pt x="44450" y="360680"/>
                  </a:lnTo>
                  <a:lnTo>
                    <a:pt x="60960" y="363220"/>
                  </a:lnTo>
                  <a:lnTo>
                    <a:pt x="76200" y="364490"/>
                  </a:lnTo>
                  <a:lnTo>
                    <a:pt x="88900" y="363220"/>
                  </a:lnTo>
                  <a:lnTo>
                    <a:pt x="101600" y="361950"/>
                  </a:lnTo>
                  <a:lnTo>
                    <a:pt x="114300" y="358140"/>
                  </a:lnTo>
                  <a:lnTo>
                    <a:pt x="127000" y="353060"/>
                  </a:lnTo>
                  <a:lnTo>
                    <a:pt x="140970" y="347980"/>
                  </a:lnTo>
                  <a:lnTo>
                    <a:pt x="154940" y="340360"/>
                  </a:lnTo>
                  <a:lnTo>
                    <a:pt x="168910" y="332740"/>
                  </a:lnTo>
                  <a:lnTo>
                    <a:pt x="182880" y="323850"/>
                  </a:lnTo>
                  <a:lnTo>
                    <a:pt x="194310" y="314960"/>
                  </a:lnTo>
                  <a:lnTo>
                    <a:pt x="204470" y="307340"/>
                  </a:lnTo>
                  <a:lnTo>
                    <a:pt x="213360" y="299720"/>
                  </a:lnTo>
                  <a:lnTo>
                    <a:pt x="220980" y="290830"/>
                  </a:lnTo>
                  <a:lnTo>
                    <a:pt x="226060" y="281940"/>
                  </a:lnTo>
                  <a:lnTo>
                    <a:pt x="24130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62940" y="4344670"/>
              <a:ext cx="694691" cy="251461"/>
            </a:xfrm>
            <a:custGeom>
              <a:avLst/>
              <a:gdLst/>
              <a:ahLst/>
              <a:cxnLst/>
              <a:rect l="0" t="0" r="0" b="0"/>
              <a:pathLst>
                <a:path w="694691" h="251461">
                  <a:moveTo>
                    <a:pt x="0" y="140970"/>
                  </a:moveTo>
                  <a:lnTo>
                    <a:pt x="27940" y="129540"/>
                  </a:lnTo>
                  <a:lnTo>
                    <a:pt x="40640" y="123190"/>
                  </a:lnTo>
                  <a:lnTo>
                    <a:pt x="68580" y="111760"/>
                  </a:lnTo>
                  <a:lnTo>
                    <a:pt x="109220" y="91440"/>
                  </a:lnTo>
                  <a:lnTo>
                    <a:pt x="124460" y="83820"/>
                  </a:lnTo>
                  <a:lnTo>
                    <a:pt x="157480" y="69850"/>
                  </a:lnTo>
                  <a:lnTo>
                    <a:pt x="208280" y="49530"/>
                  </a:lnTo>
                  <a:lnTo>
                    <a:pt x="224790" y="41910"/>
                  </a:lnTo>
                  <a:lnTo>
                    <a:pt x="255270" y="27940"/>
                  </a:lnTo>
                  <a:lnTo>
                    <a:pt x="270510" y="22860"/>
                  </a:lnTo>
                  <a:lnTo>
                    <a:pt x="287020" y="17780"/>
                  </a:lnTo>
                  <a:lnTo>
                    <a:pt x="303530" y="12700"/>
                  </a:lnTo>
                  <a:lnTo>
                    <a:pt x="321310" y="10160"/>
                  </a:lnTo>
                  <a:lnTo>
                    <a:pt x="341630" y="7620"/>
                  </a:lnTo>
                  <a:lnTo>
                    <a:pt x="360680" y="6350"/>
                  </a:lnTo>
                  <a:lnTo>
                    <a:pt x="375920" y="11430"/>
                  </a:lnTo>
                  <a:lnTo>
                    <a:pt x="388620" y="20320"/>
                  </a:lnTo>
                  <a:lnTo>
                    <a:pt x="400050" y="31750"/>
                  </a:lnTo>
                  <a:lnTo>
                    <a:pt x="407670" y="44450"/>
                  </a:lnTo>
                  <a:lnTo>
                    <a:pt x="415290" y="54610"/>
                  </a:lnTo>
                  <a:lnTo>
                    <a:pt x="420370" y="66040"/>
                  </a:lnTo>
                  <a:lnTo>
                    <a:pt x="424180" y="81280"/>
                  </a:lnTo>
                  <a:lnTo>
                    <a:pt x="426720" y="100330"/>
                  </a:lnTo>
                  <a:lnTo>
                    <a:pt x="429260" y="120650"/>
                  </a:lnTo>
                  <a:lnTo>
                    <a:pt x="427990" y="140970"/>
                  </a:lnTo>
                  <a:lnTo>
                    <a:pt x="427990" y="162560"/>
                  </a:lnTo>
                  <a:lnTo>
                    <a:pt x="425450" y="182880"/>
                  </a:lnTo>
                  <a:lnTo>
                    <a:pt x="424180" y="203200"/>
                  </a:lnTo>
                  <a:lnTo>
                    <a:pt x="422910" y="222250"/>
                  </a:lnTo>
                  <a:lnTo>
                    <a:pt x="422910" y="240030"/>
                  </a:lnTo>
                  <a:lnTo>
                    <a:pt x="421640" y="248920"/>
                  </a:lnTo>
                  <a:lnTo>
                    <a:pt x="419100" y="251460"/>
                  </a:lnTo>
                  <a:lnTo>
                    <a:pt x="416560" y="250190"/>
                  </a:lnTo>
                  <a:lnTo>
                    <a:pt x="414020" y="243840"/>
                  </a:lnTo>
                  <a:lnTo>
                    <a:pt x="412750" y="234950"/>
                  </a:lnTo>
                  <a:lnTo>
                    <a:pt x="412750" y="224790"/>
                  </a:lnTo>
                  <a:lnTo>
                    <a:pt x="411480" y="212090"/>
                  </a:lnTo>
                  <a:lnTo>
                    <a:pt x="411480" y="166370"/>
                  </a:lnTo>
                  <a:lnTo>
                    <a:pt x="411480" y="137160"/>
                  </a:lnTo>
                  <a:lnTo>
                    <a:pt x="412750" y="123190"/>
                  </a:lnTo>
                  <a:lnTo>
                    <a:pt x="414020" y="109220"/>
                  </a:lnTo>
                  <a:lnTo>
                    <a:pt x="416560" y="95250"/>
                  </a:lnTo>
                  <a:lnTo>
                    <a:pt x="420370" y="82550"/>
                  </a:lnTo>
                  <a:lnTo>
                    <a:pt x="425450" y="69850"/>
                  </a:lnTo>
                  <a:lnTo>
                    <a:pt x="431800" y="58420"/>
                  </a:lnTo>
                  <a:lnTo>
                    <a:pt x="436880" y="48260"/>
                  </a:lnTo>
                  <a:lnTo>
                    <a:pt x="443230" y="39370"/>
                  </a:lnTo>
                  <a:lnTo>
                    <a:pt x="450850" y="30480"/>
                  </a:lnTo>
                  <a:lnTo>
                    <a:pt x="458470" y="24130"/>
                  </a:lnTo>
                  <a:lnTo>
                    <a:pt x="467360" y="19050"/>
                  </a:lnTo>
                  <a:lnTo>
                    <a:pt x="476250" y="13970"/>
                  </a:lnTo>
                  <a:lnTo>
                    <a:pt x="486410" y="8890"/>
                  </a:lnTo>
                  <a:lnTo>
                    <a:pt x="496570" y="5080"/>
                  </a:lnTo>
                  <a:lnTo>
                    <a:pt x="506730" y="1270"/>
                  </a:lnTo>
                  <a:lnTo>
                    <a:pt x="516890" y="0"/>
                  </a:lnTo>
                  <a:lnTo>
                    <a:pt x="537210" y="1270"/>
                  </a:lnTo>
                  <a:lnTo>
                    <a:pt x="548640" y="2540"/>
                  </a:lnTo>
                  <a:lnTo>
                    <a:pt x="561340" y="5080"/>
                  </a:lnTo>
                  <a:lnTo>
                    <a:pt x="588010" y="11430"/>
                  </a:lnTo>
                  <a:lnTo>
                    <a:pt x="614680" y="17780"/>
                  </a:lnTo>
                  <a:lnTo>
                    <a:pt x="629920" y="22860"/>
                  </a:lnTo>
                  <a:lnTo>
                    <a:pt x="646430" y="27940"/>
                  </a:lnTo>
                  <a:lnTo>
                    <a:pt x="694690" y="457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315720" y="4329430"/>
              <a:ext cx="284481" cy="238761"/>
            </a:xfrm>
            <a:custGeom>
              <a:avLst/>
              <a:gdLst/>
              <a:ahLst/>
              <a:cxnLst/>
              <a:rect l="0" t="0" r="0" b="0"/>
              <a:pathLst>
                <a:path w="284481" h="238761">
                  <a:moveTo>
                    <a:pt x="210820" y="29210"/>
                  </a:moveTo>
                  <a:lnTo>
                    <a:pt x="194310" y="17780"/>
                  </a:lnTo>
                  <a:lnTo>
                    <a:pt x="185420" y="13970"/>
                  </a:lnTo>
                  <a:lnTo>
                    <a:pt x="176530" y="10160"/>
                  </a:lnTo>
                  <a:lnTo>
                    <a:pt x="166370" y="5080"/>
                  </a:lnTo>
                  <a:lnTo>
                    <a:pt x="156210" y="2540"/>
                  </a:lnTo>
                  <a:lnTo>
                    <a:pt x="143510" y="1270"/>
                  </a:lnTo>
                  <a:lnTo>
                    <a:pt x="130810" y="0"/>
                  </a:lnTo>
                  <a:lnTo>
                    <a:pt x="116840" y="3810"/>
                  </a:lnTo>
                  <a:lnTo>
                    <a:pt x="101600" y="11430"/>
                  </a:lnTo>
                  <a:lnTo>
                    <a:pt x="85090" y="20320"/>
                  </a:lnTo>
                  <a:lnTo>
                    <a:pt x="72390" y="30480"/>
                  </a:lnTo>
                  <a:lnTo>
                    <a:pt x="60960" y="40640"/>
                  </a:lnTo>
                  <a:lnTo>
                    <a:pt x="50800" y="50800"/>
                  </a:lnTo>
                  <a:lnTo>
                    <a:pt x="41910" y="62230"/>
                  </a:lnTo>
                  <a:lnTo>
                    <a:pt x="34290" y="74930"/>
                  </a:lnTo>
                  <a:lnTo>
                    <a:pt x="26670" y="87630"/>
                  </a:lnTo>
                  <a:lnTo>
                    <a:pt x="19050" y="101600"/>
                  </a:lnTo>
                  <a:lnTo>
                    <a:pt x="11430" y="118110"/>
                  </a:lnTo>
                  <a:lnTo>
                    <a:pt x="3810" y="133350"/>
                  </a:lnTo>
                  <a:lnTo>
                    <a:pt x="1270" y="151130"/>
                  </a:lnTo>
                  <a:lnTo>
                    <a:pt x="0" y="170180"/>
                  </a:lnTo>
                  <a:lnTo>
                    <a:pt x="0" y="190500"/>
                  </a:lnTo>
                  <a:lnTo>
                    <a:pt x="2540" y="205740"/>
                  </a:lnTo>
                  <a:lnTo>
                    <a:pt x="6350" y="218440"/>
                  </a:lnTo>
                  <a:lnTo>
                    <a:pt x="11430" y="228600"/>
                  </a:lnTo>
                  <a:lnTo>
                    <a:pt x="21590" y="234950"/>
                  </a:lnTo>
                  <a:lnTo>
                    <a:pt x="35560" y="237490"/>
                  </a:lnTo>
                  <a:lnTo>
                    <a:pt x="52070" y="238760"/>
                  </a:lnTo>
                  <a:lnTo>
                    <a:pt x="66040" y="236220"/>
                  </a:lnTo>
                  <a:lnTo>
                    <a:pt x="80010" y="233680"/>
                  </a:lnTo>
                  <a:lnTo>
                    <a:pt x="91440" y="228600"/>
                  </a:lnTo>
                  <a:lnTo>
                    <a:pt x="101600" y="222250"/>
                  </a:lnTo>
                  <a:lnTo>
                    <a:pt x="111760" y="213360"/>
                  </a:lnTo>
                  <a:lnTo>
                    <a:pt x="120650" y="204470"/>
                  </a:lnTo>
                  <a:lnTo>
                    <a:pt x="129540" y="194310"/>
                  </a:lnTo>
                  <a:lnTo>
                    <a:pt x="138430" y="182880"/>
                  </a:lnTo>
                  <a:lnTo>
                    <a:pt x="148590" y="170180"/>
                  </a:lnTo>
                  <a:lnTo>
                    <a:pt x="156210" y="158750"/>
                  </a:lnTo>
                  <a:lnTo>
                    <a:pt x="162560" y="147320"/>
                  </a:lnTo>
                  <a:lnTo>
                    <a:pt x="168910" y="135890"/>
                  </a:lnTo>
                  <a:lnTo>
                    <a:pt x="172720" y="123190"/>
                  </a:lnTo>
                  <a:lnTo>
                    <a:pt x="173990" y="110490"/>
                  </a:lnTo>
                  <a:lnTo>
                    <a:pt x="176530" y="97790"/>
                  </a:lnTo>
                  <a:lnTo>
                    <a:pt x="177800" y="83820"/>
                  </a:lnTo>
                  <a:lnTo>
                    <a:pt x="177800" y="71120"/>
                  </a:lnTo>
                  <a:lnTo>
                    <a:pt x="177800" y="57150"/>
                  </a:lnTo>
                  <a:lnTo>
                    <a:pt x="179070" y="53340"/>
                  </a:lnTo>
                  <a:lnTo>
                    <a:pt x="179070" y="57150"/>
                  </a:lnTo>
                  <a:lnTo>
                    <a:pt x="179070" y="99060"/>
                  </a:lnTo>
                  <a:lnTo>
                    <a:pt x="180340" y="111760"/>
                  </a:lnTo>
                  <a:lnTo>
                    <a:pt x="182880" y="121920"/>
                  </a:lnTo>
                  <a:lnTo>
                    <a:pt x="185420" y="133350"/>
                  </a:lnTo>
                  <a:lnTo>
                    <a:pt x="187960" y="144780"/>
                  </a:lnTo>
                  <a:lnTo>
                    <a:pt x="190500" y="154940"/>
                  </a:lnTo>
                  <a:lnTo>
                    <a:pt x="194310" y="166370"/>
                  </a:lnTo>
                  <a:lnTo>
                    <a:pt x="199390" y="176530"/>
                  </a:lnTo>
                  <a:lnTo>
                    <a:pt x="207010" y="186690"/>
                  </a:lnTo>
                  <a:lnTo>
                    <a:pt x="214630" y="198120"/>
                  </a:lnTo>
                  <a:lnTo>
                    <a:pt x="226060" y="204470"/>
                  </a:lnTo>
                  <a:lnTo>
                    <a:pt x="240030" y="209550"/>
                  </a:lnTo>
                  <a:lnTo>
                    <a:pt x="284480" y="218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570990" y="4201160"/>
              <a:ext cx="198121" cy="375921"/>
            </a:xfrm>
            <a:custGeom>
              <a:avLst/>
              <a:gdLst/>
              <a:ahLst/>
              <a:cxnLst/>
              <a:rect l="0" t="0" r="0" b="0"/>
              <a:pathLst>
                <a:path w="198121" h="375921">
                  <a:moveTo>
                    <a:pt x="166370" y="0"/>
                  </a:moveTo>
                  <a:lnTo>
                    <a:pt x="171450" y="16510"/>
                  </a:lnTo>
                  <a:lnTo>
                    <a:pt x="173990" y="26670"/>
                  </a:lnTo>
                  <a:lnTo>
                    <a:pt x="180340" y="49530"/>
                  </a:lnTo>
                  <a:lnTo>
                    <a:pt x="182880" y="64770"/>
                  </a:lnTo>
                  <a:lnTo>
                    <a:pt x="184150" y="81280"/>
                  </a:lnTo>
                  <a:lnTo>
                    <a:pt x="185420" y="100330"/>
                  </a:lnTo>
                  <a:lnTo>
                    <a:pt x="186690" y="138430"/>
                  </a:lnTo>
                  <a:lnTo>
                    <a:pt x="186690" y="317500"/>
                  </a:lnTo>
                  <a:lnTo>
                    <a:pt x="187960" y="331470"/>
                  </a:lnTo>
                  <a:lnTo>
                    <a:pt x="190500" y="342900"/>
                  </a:lnTo>
                  <a:lnTo>
                    <a:pt x="193040" y="355600"/>
                  </a:lnTo>
                  <a:lnTo>
                    <a:pt x="193040" y="359410"/>
                  </a:lnTo>
                  <a:lnTo>
                    <a:pt x="193040" y="359410"/>
                  </a:lnTo>
                  <a:lnTo>
                    <a:pt x="190500" y="355600"/>
                  </a:lnTo>
                  <a:lnTo>
                    <a:pt x="182880" y="331470"/>
                  </a:lnTo>
                  <a:lnTo>
                    <a:pt x="176530" y="316230"/>
                  </a:lnTo>
                  <a:lnTo>
                    <a:pt x="171450" y="302260"/>
                  </a:lnTo>
                  <a:lnTo>
                    <a:pt x="165100" y="288290"/>
                  </a:lnTo>
                  <a:lnTo>
                    <a:pt x="151130" y="264160"/>
                  </a:lnTo>
                  <a:lnTo>
                    <a:pt x="138430" y="237490"/>
                  </a:lnTo>
                  <a:lnTo>
                    <a:pt x="130810" y="226060"/>
                  </a:lnTo>
                  <a:lnTo>
                    <a:pt x="124460" y="215900"/>
                  </a:lnTo>
                  <a:lnTo>
                    <a:pt x="116840" y="207010"/>
                  </a:lnTo>
                  <a:lnTo>
                    <a:pt x="106680" y="199390"/>
                  </a:lnTo>
                  <a:lnTo>
                    <a:pt x="93980" y="194310"/>
                  </a:lnTo>
                  <a:lnTo>
                    <a:pt x="78740" y="189230"/>
                  </a:lnTo>
                  <a:lnTo>
                    <a:pt x="67310" y="187960"/>
                  </a:lnTo>
                  <a:lnTo>
                    <a:pt x="57150" y="189230"/>
                  </a:lnTo>
                  <a:lnTo>
                    <a:pt x="48260" y="193040"/>
                  </a:lnTo>
                  <a:lnTo>
                    <a:pt x="39370" y="198120"/>
                  </a:lnTo>
                  <a:lnTo>
                    <a:pt x="31750" y="205740"/>
                  </a:lnTo>
                  <a:lnTo>
                    <a:pt x="24130" y="214630"/>
                  </a:lnTo>
                  <a:lnTo>
                    <a:pt x="17780" y="223520"/>
                  </a:lnTo>
                  <a:lnTo>
                    <a:pt x="11430" y="233680"/>
                  </a:lnTo>
                  <a:lnTo>
                    <a:pt x="7620" y="242570"/>
                  </a:lnTo>
                  <a:lnTo>
                    <a:pt x="3810" y="256540"/>
                  </a:lnTo>
                  <a:lnTo>
                    <a:pt x="2540" y="273050"/>
                  </a:lnTo>
                  <a:lnTo>
                    <a:pt x="0" y="290830"/>
                  </a:lnTo>
                  <a:lnTo>
                    <a:pt x="2540" y="306070"/>
                  </a:lnTo>
                  <a:lnTo>
                    <a:pt x="5080" y="320040"/>
                  </a:lnTo>
                  <a:lnTo>
                    <a:pt x="10160" y="332740"/>
                  </a:lnTo>
                  <a:lnTo>
                    <a:pt x="16510" y="341630"/>
                  </a:lnTo>
                  <a:lnTo>
                    <a:pt x="24130" y="349250"/>
                  </a:lnTo>
                  <a:lnTo>
                    <a:pt x="33020" y="355600"/>
                  </a:lnTo>
                  <a:lnTo>
                    <a:pt x="41910" y="360680"/>
                  </a:lnTo>
                  <a:lnTo>
                    <a:pt x="52070" y="365760"/>
                  </a:lnTo>
                  <a:lnTo>
                    <a:pt x="62230" y="369570"/>
                  </a:lnTo>
                  <a:lnTo>
                    <a:pt x="73660" y="373380"/>
                  </a:lnTo>
                  <a:lnTo>
                    <a:pt x="85090" y="374650"/>
                  </a:lnTo>
                  <a:lnTo>
                    <a:pt x="97790" y="375920"/>
                  </a:lnTo>
                  <a:lnTo>
                    <a:pt x="110490" y="374650"/>
                  </a:lnTo>
                  <a:lnTo>
                    <a:pt x="121920" y="370840"/>
                  </a:lnTo>
                  <a:lnTo>
                    <a:pt x="133350" y="367030"/>
                  </a:lnTo>
                  <a:lnTo>
                    <a:pt x="144780" y="363220"/>
                  </a:lnTo>
                  <a:lnTo>
                    <a:pt x="158750" y="358140"/>
                  </a:lnTo>
                  <a:lnTo>
                    <a:pt x="198120" y="346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874520" y="4342130"/>
              <a:ext cx="262891" cy="243841"/>
            </a:xfrm>
            <a:custGeom>
              <a:avLst/>
              <a:gdLst/>
              <a:ahLst/>
              <a:cxnLst/>
              <a:rect l="0" t="0" r="0" b="0"/>
              <a:pathLst>
                <a:path w="262891" h="243841">
                  <a:moveTo>
                    <a:pt x="0" y="48260"/>
                  </a:moveTo>
                  <a:lnTo>
                    <a:pt x="10160" y="59690"/>
                  </a:lnTo>
                  <a:lnTo>
                    <a:pt x="20320" y="63500"/>
                  </a:lnTo>
                  <a:lnTo>
                    <a:pt x="31750" y="68580"/>
                  </a:lnTo>
                  <a:lnTo>
                    <a:pt x="45720" y="72390"/>
                  </a:lnTo>
                  <a:lnTo>
                    <a:pt x="63500" y="74930"/>
                  </a:lnTo>
                  <a:lnTo>
                    <a:pt x="82550" y="76200"/>
                  </a:lnTo>
                  <a:lnTo>
                    <a:pt x="104140" y="77470"/>
                  </a:lnTo>
                  <a:lnTo>
                    <a:pt x="121920" y="77470"/>
                  </a:lnTo>
                  <a:lnTo>
                    <a:pt x="137160" y="76200"/>
                  </a:lnTo>
                  <a:lnTo>
                    <a:pt x="151130" y="73660"/>
                  </a:lnTo>
                  <a:lnTo>
                    <a:pt x="165100" y="69850"/>
                  </a:lnTo>
                  <a:lnTo>
                    <a:pt x="179070" y="64770"/>
                  </a:lnTo>
                  <a:lnTo>
                    <a:pt x="193040" y="59690"/>
                  </a:lnTo>
                  <a:lnTo>
                    <a:pt x="200660" y="52070"/>
                  </a:lnTo>
                  <a:lnTo>
                    <a:pt x="205740" y="44450"/>
                  </a:lnTo>
                  <a:lnTo>
                    <a:pt x="207010" y="34290"/>
                  </a:lnTo>
                  <a:lnTo>
                    <a:pt x="203200" y="26670"/>
                  </a:lnTo>
                  <a:lnTo>
                    <a:pt x="195580" y="19050"/>
                  </a:lnTo>
                  <a:lnTo>
                    <a:pt x="186690" y="11430"/>
                  </a:lnTo>
                  <a:lnTo>
                    <a:pt x="175260" y="6350"/>
                  </a:lnTo>
                  <a:lnTo>
                    <a:pt x="161290" y="2540"/>
                  </a:lnTo>
                  <a:lnTo>
                    <a:pt x="146050" y="0"/>
                  </a:lnTo>
                  <a:lnTo>
                    <a:pt x="132080" y="0"/>
                  </a:lnTo>
                  <a:lnTo>
                    <a:pt x="119380" y="1270"/>
                  </a:lnTo>
                  <a:lnTo>
                    <a:pt x="107950" y="2540"/>
                  </a:lnTo>
                  <a:lnTo>
                    <a:pt x="97790" y="6350"/>
                  </a:lnTo>
                  <a:lnTo>
                    <a:pt x="87630" y="10160"/>
                  </a:lnTo>
                  <a:lnTo>
                    <a:pt x="80010" y="16510"/>
                  </a:lnTo>
                  <a:lnTo>
                    <a:pt x="71120" y="22860"/>
                  </a:lnTo>
                  <a:lnTo>
                    <a:pt x="63500" y="31750"/>
                  </a:lnTo>
                  <a:lnTo>
                    <a:pt x="57150" y="40640"/>
                  </a:lnTo>
                  <a:lnTo>
                    <a:pt x="50800" y="50800"/>
                  </a:lnTo>
                  <a:lnTo>
                    <a:pt x="45720" y="63500"/>
                  </a:lnTo>
                  <a:lnTo>
                    <a:pt x="40640" y="76200"/>
                  </a:lnTo>
                  <a:lnTo>
                    <a:pt x="38100" y="88900"/>
                  </a:lnTo>
                  <a:lnTo>
                    <a:pt x="38100" y="101600"/>
                  </a:lnTo>
                  <a:lnTo>
                    <a:pt x="39370" y="115570"/>
                  </a:lnTo>
                  <a:lnTo>
                    <a:pt x="41910" y="128270"/>
                  </a:lnTo>
                  <a:lnTo>
                    <a:pt x="44450" y="139700"/>
                  </a:lnTo>
                  <a:lnTo>
                    <a:pt x="46990" y="151130"/>
                  </a:lnTo>
                  <a:lnTo>
                    <a:pt x="50800" y="162560"/>
                  </a:lnTo>
                  <a:lnTo>
                    <a:pt x="55880" y="173990"/>
                  </a:lnTo>
                  <a:lnTo>
                    <a:pt x="62230" y="184150"/>
                  </a:lnTo>
                  <a:lnTo>
                    <a:pt x="67310" y="194310"/>
                  </a:lnTo>
                  <a:lnTo>
                    <a:pt x="74930" y="203200"/>
                  </a:lnTo>
                  <a:lnTo>
                    <a:pt x="81280" y="210820"/>
                  </a:lnTo>
                  <a:lnTo>
                    <a:pt x="88900" y="218440"/>
                  </a:lnTo>
                  <a:lnTo>
                    <a:pt x="97790" y="226060"/>
                  </a:lnTo>
                  <a:lnTo>
                    <a:pt x="106680" y="233680"/>
                  </a:lnTo>
                  <a:lnTo>
                    <a:pt x="119380" y="238760"/>
                  </a:lnTo>
                  <a:lnTo>
                    <a:pt x="133350" y="241300"/>
                  </a:lnTo>
                  <a:lnTo>
                    <a:pt x="148590" y="243840"/>
                  </a:lnTo>
                  <a:lnTo>
                    <a:pt x="161290" y="242570"/>
                  </a:lnTo>
                  <a:lnTo>
                    <a:pt x="173990" y="240030"/>
                  </a:lnTo>
                  <a:lnTo>
                    <a:pt x="186690" y="236220"/>
                  </a:lnTo>
                  <a:lnTo>
                    <a:pt x="196850" y="231140"/>
                  </a:lnTo>
                  <a:lnTo>
                    <a:pt x="205740" y="224790"/>
                  </a:lnTo>
                  <a:lnTo>
                    <a:pt x="214630" y="218440"/>
                  </a:lnTo>
                  <a:lnTo>
                    <a:pt x="223520" y="210820"/>
                  </a:lnTo>
                  <a:lnTo>
                    <a:pt x="232410" y="201930"/>
                  </a:lnTo>
                  <a:lnTo>
                    <a:pt x="262890" y="1739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200910" y="4300220"/>
              <a:ext cx="199391" cy="210821"/>
            </a:xfrm>
            <a:custGeom>
              <a:avLst/>
              <a:gdLst/>
              <a:ahLst/>
              <a:cxnLst/>
              <a:rect l="0" t="0" r="0" b="0"/>
              <a:pathLst>
                <a:path w="199391" h="210821">
                  <a:moveTo>
                    <a:pt x="0" y="68580"/>
                  </a:moveTo>
                  <a:lnTo>
                    <a:pt x="5080" y="52070"/>
                  </a:lnTo>
                  <a:lnTo>
                    <a:pt x="7620" y="50800"/>
                  </a:lnTo>
                  <a:lnTo>
                    <a:pt x="11430" y="53340"/>
                  </a:lnTo>
                  <a:lnTo>
                    <a:pt x="13970" y="58420"/>
                  </a:lnTo>
                  <a:lnTo>
                    <a:pt x="16510" y="69850"/>
                  </a:lnTo>
                  <a:lnTo>
                    <a:pt x="17780" y="86360"/>
                  </a:lnTo>
                  <a:lnTo>
                    <a:pt x="19050" y="121920"/>
                  </a:lnTo>
                  <a:lnTo>
                    <a:pt x="20320" y="153670"/>
                  </a:lnTo>
                  <a:lnTo>
                    <a:pt x="20320" y="210820"/>
                  </a:lnTo>
                  <a:lnTo>
                    <a:pt x="20320" y="205740"/>
                  </a:lnTo>
                  <a:lnTo>
                    <a:pt x="21590" y="196850"/>
                  </a:lnTo>
                  <a:lnTo>
                    <a:pt x="24130" y="186690"/>
                  </a:lnTo>
                  <a:lnTo>
                    <a:pt x="26670" y="176530"/>
                  </a:lnTo>
                  <a:lnTo>
                    <a:pt x="27940" y="163830"/>
                  </a:lnTo>
                  <a:lnTo>
                    <a:pt x="29210" y="151130"/>
                  </a:lnTo>
                  <a:lnTo>
                    <a:pt x="29210" y="137160"/>
                  </a:lnTo>
                  <a:lnTo>
                    <a:pt x="31750" y="124460"/>
                  </a:lnTo>
                  <a:lnTo>
                    <a:pt x="33020" y="110490"/>
                  </a:lnTo>
                  <a:lnTo>
                    <a:pt x="36830" y="96520"/>
                  </a:lnTo>
                  <a:lnTo>
                    <a:pt x="39370" y="83820"/>
                  </a:lnTo>
                  <a:lnTo>
                    <a:pt x="41910" y="72390"/>
                  </a:lnTo>
                  <a:lnTo>
                    <a:pt x="45720" y="60960"/>
                  </a:lnTo>
                  <a:lnTo>
                    <a:pt x="50800" y="50800"/>
                  </a:lnTo>
                  <a:lnTo>
                    <a:pt x="55880" y="41910"/>
                  </a:lnTo>
                  <a:lnTo>
                    <a:pt x="60960" y="33020"/>
                  </a:lnTo>
                  <a:lnTo>
                    <a:pt x="67310" y="25400"/>
                  </a:lnTo>
                  <a:lnTo>
                    <a:pt x="73660" y="17780"/>
                  </a:lnTo>
                  <a:lnTo>
                    <a:pt x="81280" y="10160"/>
                  </a:lnTo>
                  <a:lnTo>
                    <a:pt x="93980" y="5080"/>
                  </a:lnTo>
                  <a:lnTo>
                    <a:pt x="110490" y="2540"/>
                  </a:lnTo>
                  <a:lnTo>
                    <a:pt x="129540" y="0"/>
                  </a:lnTo>
                  <a:lnTo>
                    <a:pt x="146050" y="0"/>
                  </a:lnTo>
                  <a:lnTo>
                    <a:pt x="160020" y="0"/>
                  </a:lnTo>
                  <a:lnTo>
                    <a:pt x="199390" y="6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432050" y="4282440"/>
              <a:ext cx="237491" cy="285751"/>
            </a:xfrm>
            <a:custGeom>
              <a:avLst/>
              <a:gdLst/>
              <a:ahLst/>
              <a:cxnLst/>
              <a:rect l="0" t="0" r="0" b="0"/>
              <a:pathLst>
                <a:path w="237491" h="285751">
                  <a:moveTo>
                    <a:pt x="200660" y="12700"/>
                  </a:moveTo>
                  <a:lnTo>
                    <a:pt x="177800" y="2540"/>
                  </a:lnTo>
                  <a:lnTo>
                    <a:pt x="166370" y="0"/>
                  </a:lnTo>
                  <a:lnTo>
                    <a:pt x="153670" y="0"/>
                  </a:lnTo>
                  <a:lnTo>
                    <a:pt x="140970" y="1270"/>
                  </a:lnTo>
                  <a:lnTo>
                    <a:pt x="130810" y="3810"/>
                  </a:lnTo>
                  <a:lnTo>
                    <a:pt x="120650" y="7620"/>
                  </a:lnTo>
                  <a:lnTo>
                    <a:pt x="111760" y="12700"/>
                  </a:lnTo>
                  <a:lnTo>
                    <a:pt x="92710" y="25400"/>
                  </a:lnTo>
                  <a:lnTo>
                    <a:pt x="52070" y="52070"/>
                  </a:lnTo>
                  <a:lnTo>
                    <a:pt x="43180" y="59690"/>
                  </a:lnTo>
                  <a:lnTo>
                    <a:pt x="34290" y="68580"/>
                  </a:lnTo>
                  <a:lnTo>
                    <a:pt x="26670" y="78740"/>
                  </a:lnTo>
                  <a:lnTo>
                    <a:pt x="22860" y="90170"/>
                  </a:lnTo>
                  <a:lnTo>
                    <a:pt x="20320" y="104140"/>
                  </a:lnTo>
                  <a:lnTo>
                    <a:pt x="20320" y="119380"/>
                  </a:lnTo>
                  <a:lnTo>
                    <a:pt x="27940" y="132080"/>
                  </a:lnTo>
                  <a:lnTo>
                    <a:pt x="39370" y="142240"/>
                  </a:lnTo>
                  <a:lnTo>
                    <a:pt x="54610" y="152400"/>
                  </a:lnTo>
                  <a:lnTo>
                    <a:pt x="68580" y="160020"/>
                  </a:lnTo>
                  <a:lnTo>
                    <a:pt x="80010" y="166370"/>
                  </a:lnTo>
                  <a:lnTo>
                    <a:pt x="92710" y="171450"/>
                  </a:lnTo>
                  <a:lnTo>
                    <a:pt x="105410" y="175260"/>
                  </a:lnTo>
                  <a:lnTo>
                    <a:pt x="118110" y="180340"/>
                  </a:lnTo>
                  <a:lnTo>
                    <a:pt x="130810" y="184150"/>
                  </a:lnTo>
                  <a:lnTo>
                    <a:pt x="158750" y="191770"/>
                  </a:lnTo>
                  <a:lnTo>
                    <a:pt x="172720" y="195580"/>
                  </a:lnTo>
                  <a:lnTo>
                    <a:pt x="196850" y="201930"/>
                  </a:lnTo>
                  <a:lnTo>
                    <a:pt x="208280" y="205740"/>
                  </a:lnTo>
                  <a:lnTo>
                    <a:pt x="218440" y="212090"/>
                  </a:lnTo>
                  <a:lnTo>
                    <a:pt x="227330" y="219710"/>
                  </a:lnTo>
                  <a:lnTo>
                    <a:pt x="236220" y="227330"/>
                  </a:lnTo>
                  <a:lnTo>
                    <a:pt x="237490" y="237490"/>
                  </a:lnTo>
                  <a:lnTo>
                    <a:pt x="232410" y="246380"/>
                  </a:lnTo>
                  <a:lnTo>
                    <a:pt x="224790" y="256540"/>
                  </a:lnTo>
                  <a:lnTo>
                    <a:pt x="217170" y="264160"/>
                  </a:lnTo>
                  <a:lnTo>
                    <a:pt x="208280" y="270510"/>
                  </a:lnTo>
                  <a:lnTo>
                    <a:pt x="198120" y="275590"/>
                  </a:lnTo>
                  <a:lnTo>
                    <a:pt x="186690" y="279400"/>
                  </a:lnTo>
                  <a:lnTo>
                    <a:pt x="175260" y="281940"/>
                  </a:lnTo>
                  <a:lnTo>
                    <a:pt x="162560" y="283210"/>
                  </a:lnTo>
                  <a:lnTo>
                    <a:pt x="148590" y="284480"/>
                  </a:lnTo>
                  <a:lnTo>
                    <a:pt x="135890" y="285750"/>
                  </a:lnTo>
                  <a:lnTo>
                    <a:pt x="121920" y="285750"/>
                  </a:lnTo>
                  <a:lnTo>
                    <a:pt x="105410" y="285750"/>
                  </a:lnTo>
                  <a:lnTo>
                    <a:pt x="87630" y="283210"/>
                  </a:lnTo>
                  <a:lnTo>
                    <a:pt x="69850" y="280670"/>
                  </a:lnTo>
                  <a:lnTo>
                    <a:pt x="53340" y="278130"/>
                  </a:lnTo>
                  <a:lnTo>
                    <a:pt x="39370" y="275590"/>
                  </a:lnTo>
                  <a:lnTo>
                    <a:pt x="0" y="2654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931160" y="4201160"/>
              <a:ext cx="195581" cy="455931"/>
            </a:xfrm>
            <a:custGeom>
              <a:avLst/>
              <a:gdLst/>
              <a:ahLst/>
              <a:cxnLst/>
              <a:rect l="0" t="0" r="0" b="0"/>
              <a:pathLst>
                <a:path w="195581" h="455931">
                  <a:moveTo>
                    <a:pt x="195580" y="0"/>
                  </a:moveTo>
                  <a:lnTo>
                    <a:pt x="179070" y="5080"/>
                  </a:lnTo>
                  <a:lnTo>
                    <a:pt x="170180" y="10160"/>
                  </a:lnTo>
                  <a:lnTo>
                    <a:pt x="161290" y="17780"/>
                  </a:lnTo>
                  <a:lnTo>
                    <a:pt x="152400" y="25400"/>
                  </a:lnTo>
                  <a:lnTo>
                    <a:pt x="143510" y="34290"/>
                  </a:lnTo>
                  <a:lnTo>
                    <a:pt x="134620" y="44450"/>
                  </a:lnTo>
                  <a:lnTo>
                    <a:pt x="127000" y="53340"/>
                  </a:lnTo>
                  <a:lnTo>
                    <a:pt x="118110" y="63500"/>
                  </a:lnTo>
                  <a:lnTo>
                    <a:pt x="109220" y="73660"/>
                  </a:lnTo>
                  <a:lnTo>
                    <a:pt x="99060" y="83820"/>
                  </a:lnTo>
                  <a:lnTo>
                    <a:pt x="90170" y="96520"/>
                  </a:lnTo>
                  <a:lnTo>
                    <a:pt x="82550" y="107950"/>
                  </a:lnTo>
                  <a:lnTo>
                    <a:pt x="74930" y="120650"/>
                  </a:lnTo>
                  <a:lnTo>
                    <a:pt x="67310" y="135890"/>
                  </a:lnTo>
                  <a:lnTo>
                    <a:pt x="59690" y="151130"/>
                  </a:lnTo>
                  <a:lnTo>
                    <a:pt x="52070" y="167640"/>
                  </a:lnTo>
                  <a:lnTo>
                    <a:pt x="45720" y="185420"/>
                  </a:lnTo>
                  <a:lnTo>
                    <a:pt x="10160" y="279400"/>
                  </a:lnTo>
                  <a:lnTo>
                    <a:pt x="5080" y="295910"/>
                  </a:lnTo>
                  <a:lnTo>
                    <a:pt x="2540" y="312420"/>
                  </a:lnTo>
                  <a:lnTo>
                    <a:pt x="0" y="327660"/>
                  </a:lnTo>
                  <a:lnTo>
                    <a:pt x="0" y="341630"/>
                  </a:lnTo>
                  <a:lnTo>
                    <a:pt x="1270" y="356870"/>
                  </a:lnTo>
                  <a:lnTo>
                    <a:pt x="2540" y="370840"/>
                  </a:lnTo>
                  <a:lnTo>
                    <a:pt x="7620" y="384810"/>
                  </a:lnTo>
                  <a:lnTo>
                    <a:pt x="13970" y="400050"/>
                  </a:lnTo>
                  <a:lnTo>
                    <a:pt x="21590" y="414020"/>
                  </a:lnTo>
                  <a:lnTo>
                    <a:pt x="30480" y="424180"/>
                  </a:lnTo>
                  <a:lnTo>
                    <a:pt x="40640" y="433070"/>
                  </a:lnTo>
                  <a:lnTo>
                    <a:pt x="49530" y="439420"/>
                  </a:lnTo>
                  <a:lnTo>
                    <a:pt x="59690" y="444500"/>
                  </a:lnTo>
                  <a:lnTo>
                    <a:pt x="69850" y="449580"/>
                  </a:lnTo>
                  <a:lnTo>
                    <a:pt x="80010" y="454660"/>
                  </a:lnTo>
                  <a:lnTo>
                    <a:pt x="91440" y="455930"/>
                  </a:lnTo>
                  <a:lnTo>
                    <a:pt x="104140" y="455930"/>
                  </a:lnTo>
                  <a:lnTo>
                    <a:pt x="116840" y="454660"/>
                  </a:lnTo>
                  <a:lnTo>
                    <a:pt x="129540" y="453390"/>
                  </a:lnTo>
                  <a:lnTo>
                    <a:pt x="140970" y="450850"/>
                  </a:lnTo>
                  <a:lnTo>
                    <a:pt x="175260" y="441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138170" y="4300220"/>
              <a:ext cx="520701" cy="318771"/>
            </a:xfrm>
            <a:custGeom>
              <a:avLst/>
              <a:gdLst/>
              <a:ahLst/>
              <a:cxnLst/>
              <a:rect l="0" t="0" r="0" b="0"/>
              <a:pathLst>
                <a:path w="520701" h="318771">
                  <a:moveTo>
                    <a:pt x="157480" y="6350"/>
                  </a:moveTo>
                  <a:lnTo>
                    <a:pt x="134620" y="0"/>
                  </a:lnTo>
                  <a:lnTo>
                    <a:pt x="123190" y="0"/>
                  </a:lnTo>
                  <a:lnTo>
                    <a:pt x="111760" y="1270"/>
                  </a:lnTo>
                  <a:lnTo>
                    <a:pt x="99060" y="2540"/>
                  </a:lnTo>
                  <a:lnTo>
                    <a:pt x="87630" y="6350"/>
                  </a:lnTo>
                  <a:lnTo>
                    <a:pt x="78740" y="10160"/>
                  </a:lnTo>
                  <a:lnTo>
                    <a:pt x="69850" y="16510"/>
                  </a:lnTo>
                  <a:lnTo>
                    <a:pt x="60960" y="21590"/>
                  </a:lnTo>
                  <a:lnTo>
                    <a:pt x="53340" y="27940"/>
                  </a:lnTo>
                  <a:lnTo>
                    <a:pt x="45720" y="35560"/>
                  </a:lnTo>
                  <a:lnTo>
                    <a:pt x="36830" y="41910"/>
                  </a:lnTo>
                  <a:lnTo>
                    <a:pt x="27940" y="48260"/>
                  </a:lnTo>
                  <a:lnTo>
                    <a:pt x="19050" y="55880"/>
                  </a:lnTo>
                  <a:lnTo>
                    <a:pt x="11430" y="64770"/>
                  </a:lnTo>
                  <a:lnTo>
                    <a:pt x="5080" y="74930"/>
                  </a:lnTo>
                  <a:lnTo>
                    <a:pt x="0" y="87630"/>
                  </a:lnTo>
                  <a:lnTo>
                    <a:pt x="0" y="99060"/>
                  </a:lnTo>
                  <a:lnTo>
                    <a:pt x="2540" y="110490"/>
                  </a:lnTo>
                  <a:lnTo>
                    <a:pt x="8890" y="120650"/>
                  </a:lnTo>
                  <a:lnTo>
                    <a:pt x="16510" y="129540"/>
                  </a:lnTo>
                  <a:lnTo>
                    <a:pt x="24130" y="135890"/>
                  </a:lnTo>
                  <a:lnTo>
                    <a:pt x="34290" y="142240"/>
                  </a:lnTo>
                  <a:lnTo>
                    <a:pt x="44450" y="146050"/>
                  </a:lnTo>
                  <a:lnTo>
                    <a:pt x="55880" y="148590"/>
                  </a:lnTo>
                  <a:lnTo>
                    <a:pt x="68580" y="149860"/>
                  </a:lnTo>
                  <a:lnTo>
                    <a:pt x="82550" y="149860"/>
                  </a:lnTo>
                  <a:lnTo>
                    <a:pt x="95250" y="148590"/>
                  </a:lnTo>
                  <a:lnTo>
                    <a:pt x="109220" y="147320"/>
                  </a:lnTo>
                  <a:lnTo>
                    <a:pt x="123190" y="144780"/>
                  </a:lnTo>
                  <a:lnTo>
                    <a:pt x="137160" y="140970"/>
                  </a:lnTo>
                  <a:lnTo>
                    <a:pt x="149860" y="138430"/>
                  </a:lnTo>
                  <a:lnTo>
                    <a:pt x="163830" y="134620"/>
                  </a:lnTo>
                  <a:lnTo>
                    <a:pt x="175260" y="132080"/>
                  </a:lnTo>
                  <a:lnTo>
                    <a:pt x="186690" y="128270"/>
                  </a:lnTo>
                  <a:lnTo>
                    <a:pt x="190500" y="124460"/>
                  </a:lnTo>
                  <a:lnTo>
                    <a:pt x="190500" y="121920"/>
                  </a:lnTo>
                  <a:lnTo>
                    <a:pt x="186690" y="118110"/>
                  </a:lnTo>
                  <a:lnTo>
                    <a:pt x="177800" y="118110"/>
                  </a:lnTo>
                  <a:lnTo>
                    <a:pt x="166370" y="120650"/>
                  </a:lnTo>
                  <a:lnTo>
                    <a:pt x="152400" y="124460"/>
                  </a:lnTo>
                  <a:lnTo>
                    <a:pt x="139700" y="129540"/>
                  </a:lnTo>
                  <a:lnTo>
                    <a:pt x="128270" y="134620"/>
                  </a:lnTo>
                  <a:lnTo>
                    <a:pt x="116840" y="140970"/>
                  </a:lnTo>
                  <a:lnTo>
                    <a:pt x="105410" y="146050"/>
                  </a:lnTo>
                  <a:lnTo>
                    <a:pt x="95250" y="151130"/>
                  </a:lnTo>
                  <a:lnTo>
                    <a:pt x="83820" y="154940"/>
                  </a:lnTo>
                  <a:lnTo>
                    <a:pt x="73660" y="161290"/>
                  </a:lnTo>
                  <a:lnTo>
                    <a:pt x="62230" y="168910"/>
                  </a:lnTo>
                  <a:lnTo>
                    <a:pt x="52070" y="177800"/>
                  </a:lnTo>
                  <a:lnTo>
                    <a:pt x="43180" y="189230"/>
                  </a:lnTo>
                  <a:lnTo>
                    <a:pt x="34290" y="203200"/>
                  </a:lnTo>
                  <a:lnTo>
                    <a:pt x="25400" y="218440"/>
                  </a:lnTo>
                  <a:lnTo>
                    <a:pt x="21590" y="231140"/>
                  </a:lnTo>
                  <a:lnTo>
                    <a:pt x="20320" y="243840"/>
                  </a:lnTo>
                  <a:lnTo>
                    <a:pt x="20320" y="256540"/>
                  </a:lnTo>
                  <a:lnTo>
                    <a:pt x="25400" y="267970"/>
                  </a:lnTo>
                  <a:lnTo>
                    <a:pt x="33020" y="278130"/>
                  </a:lnTo>
                  <a:lnTo>
                    <a:pt x="43180" y="289560"/>
                  </a:lnTo>
                  <a:lnTo>
                    <a:pt x="53340" y="298450"/>
                  </a:lnTo>
                  <a:lnTo>
                    <a:pt x="66040" y="304800"/>
                  </a:lnTo>
                  <a:lnTo>
                    <a:pt x="78740" y="309880"/>
                  </a:lnTo>
                  <a:lnTo>
                    <a:pt x="92710" y="313690"/>
                  </a:lnTo>
                  <a:lnTo>
                    <a:pt x="105410" y="316230"/>
                  </a:lnTo>
                  <a:lnTo>
                    <a:pt x="119380" y="318770"/>
                  </a:lnTo>
                  <a:lnTo>
                    <a:pt x="134620" y="317500"/>
                  </a:lnTo>
                  <a:lnTo>
                    <a:pt x="149860" y="313690"/>
                  </a:lnTo>
                  <a:lnTo>
                    <a:pt x="166370" y="309880"/>
                  </a:lnTo>
                  <a:lnTo>
                    <a:pt x="181610" y="304800"/>
                  </a:lnTo>
                  <a:lnTo>
                    <a:pt x="196850" y="298450"/>
                  </a:lnTo>
                  <a:lnTo>
                    <a:pt x="212090" y="292100"/>
                  </a:lnTo>
                  <a:lnTo>
                    <a:pt x="226060" y="284480"/>
                  </a:lnTo>
                  <a:lnTo>
                    <a:pt x="241300" y="275590"/>
                  </a:lnTo>
                  <a:lnTo>
                    <a:pt x="255270" y="266700"/>
                  </a:lnTo>
                  <a:lnTo>
                    <a:pt x="267970" y="255270"/>
                  </a:lnTo>
                  <a:lnTo>
                    <a:pt x="280670" y="243840"/>
                  </a:lnTo>
                  <a:lnTo>
                    <a:pt x="292100" y="231140"/>
                  </a:lnTo>
                  <a:lnTo>
                    <a:pt x="302260" y="218440"/>
                  </a:lnTo>
                  <a:lnTo>
                    <a:pt x="311150" y="204470"/>
                  </a:lnTo>
                  <a:lnTo>
                    <a:pt x="320040" y="190500"/>
                  </a:lnTo>
                  <a:lnTo>
                    <a:pt x="326390" y="179070"/>
                  </a:lnTo>
                  <a:lnTo>
                    <a:pt x="331470" y="166370"/>
                  </a:lnTo>
                  <a:lnTo>
                    <a:pt x="336550" y="154940"/>
                  </a:lnTo>
                  <a:lnTo>
                    <a:pt x="341630" y="143510"/>
                  </a:lnTo>
                  <a:lnTo>
                    <a:pt x="349250" y="121920"/>
                  </a:lnTo>
                  <a:lnTo>
                    <a:pt x="350520" y="121920"/>
                  </a:lnTo>
                  <a:lnTo>
                    <a:pt x="350520" y="129540"/>
                  </a:lnTo>
                  <a:lnTo>
                    <a:pt x="349250" y="140970"/>
                  </a:lnTo>
                  <a:lnTo>
                    <a:pt x="347980" y="153670"/>
                  </a:lnTo>
                  <a:lnTo>
                    <a:pt x="347980" y="166370"/>
                  </a:lnTo>
                  <a:lnTo>
                    <a:pt x="347980" y="179070"/>
                  </a:lnTo>
                  <a:lnTo>
                    <a:pt x="347980" y="193040"/>
                  </a:lnTo>
                  <a:lnTo>
                    <a:pt x="350520" y="207010"/>
                  </a:lnTo>
                  <a:lnTo>
                    <a:pt x="353060" y="220980"/>
                  </a:lnTo>
                  <a:lnTo>
                    <a:pt x="356870" y="234950"/>
                  </a:lnTo>
                  <a:lnTo>
                    <a:pt x="361950" y="247650"/>
                  </a:lnTo>
                  <a:lnTo>
                    <a:pt x="367030" y="262890"/>
                  </a:lnTo>
                  <a:lnTo>
                    <a:pt x="373380" y="274320"/>
                  </a:lnTo>
                  <a:lnTo>
                    <a:pt x="379730" y="284480"/>
                  </a:lnTo>
                  <a:lnTo>
                    <a:pt x="386080" y="293370"/>
                  </a:lnTo>
                  <a:lnTo>
                    <a:pt x="394970" y="299720"/>
                  </a:lnTo>
                  <a:lnTo>
                    <a:pt x="406400" y="306070"/>
                  </a:lnTo>
                  <a:lnTo>
                    <a:pt x="417830" y="311150"/>
                  </a:lnTo>
                  <a:lnTo>
                    <a:pt x="429260" y="313690"/>
                  </a:lnTo>
                  <a:lnTo>
                    <a:pt x="440690" y="313690"/>
                  </a:lnTo>
                  <a:lnTo>
                    <a:pt x="450850" y="313690"/>
                  </a:lnTo>
                  <a:lnTo>
                    <a:pt x="461010" y="309880"/>
                  </a:lnTo>
                  <a:lnTo>
                    <a:pt x="469900" y="306070"/>
                  </a:lnTo>
                  <a:lnTo>
                    <a:pt x="477520" y="300990"/>
                  </a:lnTo>
                  <a:lnTo>
                    <a:pt x="485140" y="292100"/>
                  </a:lnTo>
                  <a:lnTo>
                    <a:pt x="492760" y="281940"/>
                  </a:lnTo>
                  <a:lnTo>
                    <a:pt x="500380" y="270510"/>
                  </a:lnTo>
                  <a:lnTo>
                    <a:pt x="505460" y="259080"/>
                  </a:lnTo>
                  <a:lnTo>
                    <a:pt x="509270" y="246380"/>
                  </a:lnTo>
                  <a:lnTo>
                    <a:pt x="510540" y="232410"/>
                  </a:lnTo>
                  <a:lnTo>
                    <a:pt x="513080" y="218440"/>
                  </a:lnTo>
                  <a:lnTo>
                    <a:pt x="519430" y="191770"/>
                  </a:lnTo>
                  <a:lnTo>
                    <a:pt x="520700" y="179070"/>
                  </a:lnTo>
                  <a:lnTo>
                    <a:pt x="519430" y="166370"/>
                  </a:lnTo>
                  <a:lnTo>
                    <a:pt x="518160" y="154940"/>
                  </a:lnTo>
                  <a:lnTo>
                    <a:pt x="515620" y="142240"/>
                  </a:lnTo>
                  <a:lnTo>
                    <a:pt x="513080" y="127000"/>
                  </a:lnTo>
                  <a:lnTo>
                    <a:pt x="494030" y="800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740150" y="4362450"/>
              <a:ext cx="369571" cy="251461"/>
            </a:xfrm>
            <a:custGeom>
              <a:avLst/>
              <a:gdLst/>
              <a:ahLst/>
              <a:cxnLst/>
              <a:rect l="0" t="0" r="0" b="0"/>
              <a:pathLst>
                <a:path w="369571" h="251461">
                  <a:moveTo>
                    <a:pt x="19050" y="217170"/>
                  </a:moveTo>
                  <a:lnTo>
                    <a:pt x="7620" y="205740"/>
                  </a:lnTo>
                  <a:lnTo>
                    <a:pt x="3810" y="196850"/>
                  </a:lnTo>
                  <a:lnTo>
                    <a:pt x="1270" y="185420"/>
                  </a:lnTo>
                  <a:lnTo>
                    <a:pt x="0" y="171450"/>
                  </a:lnTo>
                  <a:lnTo>
                    <a:pt x="0" y="158750"/>
                  </a:lnTo>
                  <a:lnTo>
                    <a:pt x="1270" y="146050"/>
                  </a:lnTo>
                  <a:lnTo>
                    <a:pt x="3810" y="134620"/>
                  </a:lnTo>
                  <a:lnTo>
                    <a:pt x="8890" y="123190"/>
                  </a:lnTo>
                  <a:lnTo>
                    <a:pt x="15240" y="110490"/>
                  </a:lnTo>
                  <a:lnTo>
                    <a:pt x="31750" y="83820"/>
                  </a:lnTo>
                  <a:lnTo>
                    <a:pt x="45720" y="60960"/>
                  </a:lnTo>
                  <a:lnTo>
                    <a:pt x="55880" y="50800"/>
                  </a:lnTo>
                  <a:lnTo>
                    <a:pt x="66040" y="41910"/>
                  </a:lnTo>
                  <a:lnTo>
                    <a:pt x="111760" y="11430"/>
                  </a:lnTo>
                  <a:lnTo>
                    <a:pt x="124460" y="6350"/>
                  </a:lnTo>
                  <a:lnTo>
                    <a:pt x="137160" y="2540"/>
                  </a:lnTo>
                  <a:lnTo>
                    <a:pt x="149860" y="1270"/>
                  </a:lnTo>
                  <a:lnTo>
                    <a:pt x="165100" y="0"/>
                  </a:lnTo>
                  <a:lnTo>
                    <a:pt x="180340" y="1270"/>
                  </a:lnTo>
                  <a:lnTo>
                    <a:pt x="196850" y="3810"/>
                  </a:lnTo>
                  <a:lnTo>
                    <a:pt x="210820" y="5080"/>
                  </a:lnTo>
                  <a:lnTo>
                    <a:pt x="223520" y="8890"/>
                  </a:lnTo>
                  <a:lnTo>
                    <a:pt x="236220" y="11430"/>
                  </a:lnTo>
                  <a:lnTo>
                    <a:pt x="243840" y="16510"/>
                  </a:lnTo>
                  <a:lnTo>
                    <a:pt x="246380" y="24130"/>
                  </a:lnTo>
                  <a:lnTo>
                    <a:pt x="247650" y="33020"/>
                  </a:lnTo>
                  <a:lnTo>
                    <a:pt x="243840" y="41910"/>
                  </a:lnTo>
                  <a:lnTo>
                    <a:pt x="236220" y="50800"/>
                  </a:lnTo>
                  <a:lnTo>
                    <a:pt x="227330" y="60960"/>
                  </a:lnTo>
                  <a:lnTo>
                    <a:pt x="219710" y="71120"/>
                  </a:lnTo>
                  <a:lnTo>
                    <a:pt x="213360" y="81280"/>
                  </a:lnTo>
                  <a:lnTo>
                    <a:pt x="208280" y="91440"/>
                  </a:lnTo>
                  <a:lnTo>
                    <a:pt x="201930" y="101600"/>
                  </a:lnTo>
                  <a:lnTo>
                    <a:pt x="195580" y="111760"/>
                  </a:lnTo>
                  <a:lnTo>
                    <a:pt x="189230" y="123190"/>
                  </a:lnTo>
                  <a:lnTo>
                    <a:pt x="185420" y="135890"/>
                  </a:lnTo>
                  <a:lnTo>
                    <a:pt x="181610" y="149860"/>
                  </a:lnTo>
                  <a:lnTo>
                    <a:pt x="180340" y="165100"/>
                  </a:lnTo>
                  <a:lnTo>
                    <a:pt x="180340" y="179070"/>
                  </a:lnTo>
                  <a:lnTo>
                    <a:pt x="181610" y="191770"/>
                  </a:lnTo>
                  <a:lnTo>
                    <a:pt x="182880" y="204470"/>
                  </a:lnTo>
                  <a:lnTo>
                    <a:pt x="186690" y="214630"/>
                  </a:lnTo>
                  <a:lnTo>
                    <a:pt x="191770" y="223520"/>
                  </a:lnTo>
                  <a:lnTo>
                    <a:pt x="196850" y="232410"/>
                  </a:lnTo>
                  <a:lnTo>
                    <a:pt x="204470" y="238760"/>
                  </a:lnTo>
                  <a:lnTo>
                    <a:pt x="212090" y="245110"/>
                  </a:lnTo>
                  <a:lnTo>
                    <a:pt x="220980" y="250190"/>
                  </a:lnTo>
                  <a:lnTo>
                    <a:pt x="234950" y="251460"/>
                  </a:lnTo>
                  <a:lnTo>
                    <a:pt x="250190" y="251460"/>
                  </a:lnTo>
                  <a:lnTo>
                    <a:pt x="267970" y="251460"/>
                  </a:lnTo>
                  <a:lnTo>
                    <a:pt x="283210" y="247650"/>
                  </a:lnTo>
                  <a:lnTo>
                    <a:pt x="297180" y="243840"/>
                  </a:lnTo>
                  <a:lnTo>
                    <a:pt x="308610" y="238760"/>
                  </a:lnTo>
                  <a:lnTo>
                    <a:pt x="320040" y="231140"/>
                  </a:lnTo>
                  <a:lnTo>
                    <a:pt x="328930" y="223520"/>
                  </a:lnTo>
                  <a:lnTo>
                    <a:pt x="337820" y="214630"/>
                  </a:lnTo>
                  <a:lnTo>
                    <a:pt x="345440" y="204470"/>
                  </a:lnTo>
                  <a:lnTo>
                    <a:pt x="350520" y="195580"/>
                  </a:lnTo>
                  <a:lnTo>
                    <a:pt x="355600" y="185420"/>
                  </a:lnTo>
                  <a:lnTo>
                    <a:pt x="360680" y="173990"/>
                  </a:lnTo>
                  <a:lnTo>
                    <a:pt x="364490" y="161290"/>
                  </a:lnTo>
                  <a:lnTo>
                    <a:pt x="368300" y="148590"/>
                  </a:lnTo>
                  <a:lnTo>
                    <a:pt x="369570" y="135890"/>
                  </a:lnTo>
                  <a:lnTo>
                    <a:pt x="369570" y="124460"/>
                  </a:lnTo>
                  <a:lnTo>
                    <a:pt x="368300" y="113030"/>
                  </a:lnTo>
                  <a:lnTo>
                    <a:pt x="365760" y="101600"/>
                  </a:lnTo>
                  <a:lnTo>
                    <a:pt x="360680" y="88900"/>
                  </a:lnTo>
                  <a:lnTo>
                    <a:pt x="355600" y="74930"/>
                  </a:lnTo>
                  <a:lnTo>
                    <a:pt x="349250" y="64770"/>
                  </a:lnTo>
                  <a:lnTo>
                    <a:pt x="342900" y="54610"/>
                  </a:lnTo>
                  <a:lnTo>
                    <a:pt x="336550" y="45720"/>
                  </a:lnTo>
                  <a:lnTo>
                    <a:pt x="328930" y="38100"/>
                  </a:lnTo>
                  <a:lnTo>
                    <a:pt x="320040" y="33020"/>
                  </a:lnTo>
                  <a:lnTo>
                    <a:pt x="311150" y="27940"/>
                  </a:lnTo>
                  <a:lnTo>
                    <a:pt x="299720" y="24130"/>
                  </a:lnTo>
                  <a:lnTo>
                    <a:pt x="288290" y="21590"/>
                  </a:lnTo>
                  <a:lnTo>
                    <a:pt x="275590" y="20320"/>
                  </a:lnTo>
                  <a:lnTo>
                    <a:pt x="262890" y="21590"/>
                  </a:lnTo>
                  <a:lnTo>
                    <a:pt x="248920" y="25400"/>
                  </a:lnTo>
                  <a:lnTo>
                    <a:pt x="234950" y="29210"/>
                  </a:lnTo>
                  <a:lnTo>
                    <a:pt x="228600" y="34290"/>
                  </a:lnTo>
                  <a:lnTo>
                    <a:pt x="226060" y="40640"/>
                  </a:lnTo>
                  <a:lnTo>
                    <a:pt x="228600" y="596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127500" y="4404360"/>
              <a:ext cx="189231" cy="293371"/>
            </a:xfrm>
            <a:custGeom>
              <a:avLst/>
              <a:gdLst/>
              <a:ahLst/>
              <a:cxnLst/>
              <a:rect l="0" t="0" r="0" b="0"/>
              <a:pathLst>
                <a:path w="189231" h="293371">
                  <a:moveTo>
                    <a:pt x="0" y="91440"/>
                  </a:moveTo>
                  <a:lnTo>
                    <a:pt x="11430" y="102870"/>
                  </a:lnTo>
                  <a:lnTo>
                    <a:pt x="15240" y="110490"/>
                  </a:lnTo>
                  <a:lnTo>
                    <a:pt x="19050" y="120650"/>
                  </a:lnTo>
                  <a:lnTo>
                    <a:pt x="34290" y="165100"/>
                  </a:lnTo>
                  <a:lnTo>
                    <a:pt x="36830" y="179070"/>
                  </a:lnTo>
                  <a:lnTo>
                    <a:pt x="38100" y="195580"/>
                  </a:lnTo>
                  <a:lnTo>
                    <a:pt x="39370" y="213360"/>
                  </a:lnTo>
                  <a:lnTo>
                    <a:pt x="39370" y="228600"/>
                  </a:lnTo>
                  <a:lnTo>
                    <a:pt x="38100" y="242570"/>
                  </a:lnTo>
                  <a:lnTo>
                    <a:pt x="35560" y="255270"/>
                  </a:lnTo>
                  <a:lnTo>
                    <a:pt x="33020" y="267970"/>
                  </a:lnTo>
                  <a:lnTo>
                    <a:pt x="30480" y="279400"/>
                  </a:lnTo>
                  <a:lnTo>
                    <a:pt x="26670" y="289560"/>
                  </a:lnTo>
                  <a:lnTo>
                    <a:pt x="22860" y="293370"/>
                  </a:lnTo>
                  <a:lnTo>
                    <a:pt x="17780" y="293370"/>
                  </a:lnTo>
                  <a:lnTo>
                    <a:pt x="11430" y="289560"/>
                  </a:lnTo>
                  <a:lnTo>
                    <a:pt x="7620" y="279400"/>
                  </a:lnTo>
                  <a:lnTo>
                    <a:pt x="5080" y="265430"/>
                  </a:lnTo>
                  <a:lnTo>
                    <a:pt x="2540" y="250190"/>
                  </a:lnTo>
                  <a:lnTo>
                    <a:pt x="2540" y="234950"/>
                  </a:lnTo>
                  <a:lnTo>
                    <a:pt x="1270" y="219710"/>
                  </a:lnTo>
                  <a:lnTo>
                    <a:pt x="1270" y="204470"/>
                  </a:lnTo>
                  <a:lnTo>
                    <a:pt x="1270" y="189230"/>
                  </a:lnTo>
                  <a:lnTo>
                    <a:pt x="3810" y="172720"/>
                  </a:lnTo>
                  <a:lnTo>
                    <a:pt x="5080" y="156210"/>
                  </a:lnTo>
                  <a:lnTo>
                    <a:pt x="11430" y="121920"/>
                  </a:lnTo>
                  <a:lnTo>
                    <a:pt x="13970" y="105410"/>
                  </a:lnTo>
                  <a:lnTo>
                    <a:pt x="19050" y="90170"/>
                  </a:lnTo>
                  <a:lnTo>
                    <a:pt x="24130" y="76200"/>
                  </a:lnTo>
                  <a:lnTo>
                    <a:pt x="30480" y="63500"/>
                  </a:lnTo>
                  <a:lnTo>
                    <a:pt x="36830" y="52070"/>
                  </a:lnTo>
                  <a:lnTo>
                    <a:pt x="45720" y="40640"/>
                  </a:lnTo>
                  <a:lnTo>
                    <a:pt x="54610" y="29210"/>
                  </a:lnTo>
                  <a:lnTo>
                    <a:pt x="64770" y="20320"/>
                  </a:lnTo>
                  <a:lnTo>
                    <a:pt x="74930" y="13970"/>
                  </a:lnTo>
                  <a:lnTo>
                    <a:pt x="85090" y="7620"/>
                  </a:lnTo>
                  <a:lnTo>
                    <a:pt x="97790" y="3810"/>
                  </a:lnTo>
                  <a:lnTo>
                    <a:pt x="111760" y="1270"/>
                  </a:lnTo>
                  <a:lnTo>
                    <a:pt x="127000" y="0"/>
                  </a:lnTo>
                  <a:lnTo>
                    <a:pt x="139700" y="1270"/>
                  </a:lnTo>
                  <a:lnTo>
                    <a:pt x="149860" y="3810"/>
                  </a:lnTo>
                  <a:lnTo>
                    <a:pt x="160020" y="8890"/>
                  </a:lnTo>
                  <a:lnTo>
                    <a:pt x="168910" y="13970"/>
                  </a:lnTo>
                  <a:lnTo>
                    <a:pt x="176530" y="20320"/>
                  </a:lnTo>
                  <a:lnTo>
                    <a:pt x="184150" y="26670"/>
                  </a:lnTo>
                  <a:lnTo>
                    <a:pt x="187960" y="36830"/>
                  </a:lnTo>
                  <a:lnTo>
                    <a:pt x="189230" y="52070"/>
                  </a:lnTo>
                  <a:lnTo>
                    <a:pt x="189230" y="68580"/>
                  </a:lnTo>
                  <a:lnTo>
                    <a:pt x="184150" y="83820"/>
                  </a:lnTo>
                  <a:lnTo>
                    <a:pt x="176530" y="99060"/>
                  </a:lnTo>
                  <a:lnTo>
                    <a:pt x="166370" y="114300"/>
                  </a:lnTo>
                  <a:lnTo>
                    <a:pt x="156210" y="125730"/>
                  </a:lnTo>
                  <a:lnTo>
                    <a:pt x="146050" y="133350"/>
                  </a:lnTo>
                  <a:lnTo>
                    <a:pt x="135890" y="140970"/>
                  </a:lnTo>
                  <a:lnTo>
                    <a:pt x="121920" y="144780"/>
                  </a:lnTo>
                  <a:lnTo>
                    <a:pt x="105410" y="148590"/>
                  </a:lnTo>
                  <a:lnTo>
                    <a:pt x="31750" y="1435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4367530" y="4363720"/>
              <a:ext cx="191771" cy="208281"/>
            </a:xfrm>
            <a:custGeom>
              <a:avLst/>
              <a:gdLst/>
              <a:ahLst/>
              <a:cxnLst/>
              <a:rect l="0" t="0" r="0" b="0"/>
              <a:pathLst>
                <a:path w="191771" h="208281">
                  <a:moveTo>
                    <a:pt x="12700" y="121920"/>
                  </a:moveTo>
                  <a:lnTo>
                    <a:pt x="45720" y="121920"/>
                  </a:lnTo>
                  <a:lnTo>
                    <a:pt x="59690" y="120650"/>
                  </a:lnTo>
                  <a:lnTo>
                    <a:pt x="71120" y="118110"/>
                  </a:lnTo>
                  <a:lnTo>
                    <a:pt x="83820" y="115570"/>
                  </a:lnTo>
                  <a:lnTo>
                    <a:pt x="97790" y="111760"/>
                  </a:lnTo>
                  <a:lnTo>
                    <a:pt x="111760" y="106680"/>
                  </a:lnTo>
                  <a:lnTo>
                    <a:pt x="128270" y="101600"/>
                  </a:lnTo>
                  <a:lnTo>
                    <a:pt x="140970" y="93980"/>
                  </a:lnTo>
                  <a:lnTo>
                    <a:pt x="152400" y="85090"/>
                  </a:lnTo>
                  <a:lnTo>
                    <a:pt x="161290" y="76200"/>
                  </a:lnTo>
                  <a:lnTo>
                    <a:pt x="167640" y="66040"/>
                  </a:lnTo>
                  <a:lnTo>
                    <a:pt x="172720" y="53340"/>
                  </a:lnTo>
                  <a:lnTo>
                    <a:pt x="175260" y="41910"/>
                  </a:lnTo>
                  <a:lnTo>
                    <a:pt x="175260" y="30480"/>
                  </a:lnTo>
                  <a:lnTo>
                    <a:pt x="171450" y="21590"/>
                  </a:lnTo>
                  <a:lnTo>
                    <a:pt x="167640" y="12700"/>
                  </a:lnTo>
                  <a:lnTo>
                    <a:pt x="158750" y="6350"/>
                  </a:lnTo>
                  <a:lnTo>
                    <a:pt x="147320" y="2540"/>
                  </a:lnTo>
                  <a:lnTo>
                    <a:pt x="134620" y="0"/>
                  </a:lnTo>
                  <a:lnTo>
                    <a:pt x="121920" y="0"/>
                  </a:lnTo>
                  <a:lnTo>
                    <a:pt x="109220" y="0"/>
                  </a:lnTo>
                  <a:lnTo>
                    <a:pt x="97790" y="2540"/>
                  </a:lnTo>
                  <a:lnTo>
                    <a:pt x="87630" y="5080"/>
                  </a:lnTo>
                  <a:lnTo>
                    <a:pt x="76200" y="7620"/>
                  </a:lnTo>
                  <a:lnTo>
                    <a:pt x="66040" y="10160"/>
                  </a:lnTo>
                  <a:lnTo>
                    <a:pt x="55880" y="15240"/>
                  </a:lnTo>
                  <a:lnTo>
                    <a:pt x="46990" y="22860"/>
                  </a:lnTo>
                  <a:lnTo>
                    <a:pt x="39370" y="31750"/>
                  </a:lnTo>
                  <a:lnTo>
                    <a:pt x="31750" y="40640"/>
                  </a:lnTo>
                  <a:lnTo>
                    <a:pt x="24130" y="49530"/>
                  </a:lnTo>
                  <a:lnTo>
                    <a:pt x="16510" y="59690"/>
                  </a:lnTo>
                  <a:lnTo>
                    <a:pt x="10160" y="71120"/>
                  </a:lnTo>
                  <a:lnTo>
                    <a:pt x="5080" y="82550"/>
                  </a:lnTo>
                  <a:lnTo>
                    <a:pt x="0" y="95250"/>
                  </a:lnTo>
                  <a:lnTo>
                    <a:pt x="0" y="111760"/>
                  </a:lnTo>
                  <a:lnTo>
                    <a:pt x="1270" y="128270"/>
                  </a:lnTo>
                  <a:lnTo>
                    <a:pt x="5080" y="147320"/>
                  </a:lnTo>
                  <a:lnTo>
                    <a:pt x="10160" y="162560"/>
                  </a:lnTo>
                  <a:lnTo>
                    <a:pt x="15240" y="173990"/>
                  </a:lnTo>
                  <a:lnTo>
                    <a:pt x="21590" y="184150"/>
                  </a:lnTo>
                  <a:lnTo>
                    <a:pt x="33020" y="193040"/>
                  </a:lnTo>
                  <a:lnTo>
                    <a:pt x="46990" y="199390"/>
                  </a:lnTo>
                  <a:lnTo>
                    <a:pt x="63500" y="204470"/>
                  </a:lnTo>
                  <a:lnTo>
                    <a:pt x="78740" y="207010"/>
                  </a:lnTo>
                  <a:lnTo>
                    <a:pt x="93980" y="208280"/>
                  </a:lnTo>
                  <a:lnTo>
                    <a:pt x="109220" y="207010"/>
                  </a:lnTo>
                  <a:lnTo>
                    <a:pt x="124460" y="205740"/>
                  </a:lnTo>
                  <a:lnTo>
                    <a:pt x="140970" y="203200"/>
                  </a:lnTo>
                  <a:lnTo>
                    <a:pt x="191770" y="1955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555490" y="4363720"/>
              <a:ext cx="276861" cy="223521"/>
            </a:xfrm>
            <a:custGeom>
              <a:avLst/>
              <a:gdLst/>
              <a:ahLst/>
              <a:cxnLst/>
              <a:rect l="0" t="0" r="0" b="0"/>
              <a:pathLst>
                <a:path w="276861" h="223521">
                  <a:moveTo>
                    <a:pt x="203200" y="16510"/>
                  </a:moveTo>
                  <a:lnTo>
                    <a:pt x="186690" y="10160"/>
                  </a:lnTo>
                  <a:lnTo>
                    <a:pt x="176530" y="7620"/>
                  </a:lnTo>
                  <a:lnTo>
                    <a:pt x="153670" y="1270"/>
                  </a:lnTo>
                  <a:lnTo>
                    <a:pt x="142240" y="0"/>
                  </a:lnTo>
                  <a:lnTo>
                    <a:pt x="130810" y="1270"/>
                  </a:lnTo>
                  <a:lnTo>
                    <a:pt x="120650" y="2540"/>
                  </a:lnTo>
                  <a:lnTo>
                    <a:pt x="109220" y="6350"/>
                  </a:lnTo>
                  <a:lnTo>
                    <a:pt x="99060" y="10160"/>
                  </a:lnTo>
                  <a:lnTo>
                    <a:pt x="87630" y="16510"/>
                  </a:lnTo>
                  <a:lnTo>
                    <a:pt x="78740" y="22860"/>
                  </a:lnTo>
                  <a:lnTo>
                    <a:pt x="69850" y="31750"/>
                  </a:lnTo>
                  <a:lnTo>
                    <a:pt x="62230" y="40640"/>
                  </a:lnTo>
                  <a:lnTo>
                    <a:pt x="53340" y="50800"/>
                  </a:lnTo>
                  <a:lnTo>
                    <a:pt x="33020" y="74930"/>
                  </a:lnTo>
                  <a:lnTo>
                    <a:pt x="25400" y="88900"/>
                  </a:lnTo>
                  <a:lnTo>
                    <a:pt x="19050" y="101600"/>
                  </a:lnTo>
                  <a:lnTo>
                    <a:pt x="13970" y="115570"/>
                  </a:lnTo>
                  <a:lnTo>
                    <a:pt x="8890" y="129540"/>
                  </a:lnTo>
                  <a:lnTo>
                    <a:pt x="5080" y="142240"/>
                  </a:lnTo>
                  <a:lnTo>
                    <a:pt x="1270" y="156210"/>
                  </a:lnTo>
                  <a:lnTo>
                    <a:pt x="0" y="170180"/>
                  </a:lnTo>
                  <a:lnTo>
                    <a:pt x="0" y="181610"/>
                  </a:lnTo>
                  <a:lnTo>
                    <a:pt x="1270" y="193040"/>
                  </a:lnTo>
                  <a:lnTo>
                    <a:pt x="5080" y="203200"/>
                  </a:lnTo>
                  <a:lnTo>
                    <a:pt x="11430" y="212090"/>
                  </a:lnTo>
                  <a:lnTo>
                    <a:pt x="19050" y="220980"/>
                  </a:lnTo>
                  <a:lnTo>
                    <a:pt x="31750" y="223520"/>
                  </a:lnTo>
                  <a:lnTo>
                    <a:pt x="46990" y="223520"/>
                  </a:lnTo>
                  <a:lnTo>
                    <a:pt x="63500" y="220980"/>
                  </a:lnTo>
                  <a:lnTo>
                    <a:pt x="78740" y="217170"/>
                  </a:lnTo>
                  <a:lnTo>
                    <a:pt x="92710" y="212090"/>
                  </a:lnTo>
                  <a:lnTo>
                    <a:pt x="104140" y="207010"/>
                  </a:lnTo>
                  <a:lnTo>
                    <a:pt x="116840" y="199390"/>
                  </a:lnTo>
                  <a:lnTo>
                    <a:pt x="128270" y="190500"/>
                  </a:lnTo>
                  <a:lnTo>
                    <a:pt x="138430" y="181610"/>
                  </a:lnTo>
                  <a:lnTo>
                    <a:pt x="148590" y="171450"/>
                  </a:lnTo>
                  <a:lnTo>
                    <a:pt x="157480" y="158750"/>
                  </a:lnTo>
                  <a:lnTo>
                    <a:pt x="166370" y="146050"/>
                  </a:lnTo>
                  <a:lnTo>
                    <a:pt x="172720" y="134620"/>
                  </a:lnTo>
                  <a:lnTo>
                    <a:pt x="177800" y="123190"/>
                  </a:lnTo>
                  <a:lnTo>
                    <a:pt x="182880" y="111760"/>
                  </a:lnTo>
                  <a:lnTo>
                    <a:pt x="186690" y="97790"/>
                  </a:lnTo>
                  <a:lnTo>
                    <a:pt x="187960" y="81280"/>
                  </a:lnTo>
                  <a:lnTo>
                    <a:pt x="190500" y="63500"/>
                  </a:lnTo>
                  <a:lnTo>
                    <a:pt x="187960" y="53340"/>
                  </a:lnTo>
                  <a:lnTo>
                    <a:pt x="185420" y="49530"/>
                  </a:lnTo>
                  <a:lnTo>
                    <a:pt x="180340" y="48260"/>
                  </a:lnTo>
                  <a:lnTo>
                    <a:pt x="177800" y="55880"/>
                  </a:lnTo>
                  <a:lnTo>
                    <a:pt x="175260" y="67310"/>
                  </a:lnTo>
                  <a:lnTo>
                    <a:pt x="173990" y="81280"/>
                  </a:lnTo>
                  <a:lnTo>
                    <a:pt x="175260" y="97790"/>
                  </a:lnTo>
                  <a:lnTo>
                    <a:pt x="176530" y="116840"/>
                  </a:lnTo>
                  <a:lnTo>
                    <a:pt x="177800" y="135890"/>
                  </a:lnTo>
                  <a:lnTo>
                    <a:pt x="182880" y="153670"/>
                  </a:lnTo>
                  <a:lnTo>
                    <a:pt x="189230" y="168910"/>
                  </a:lnTo>
                  <a:lnTo>
                    <a:pt x="198120" y="185420"/>
                  </a:lnTo>
                  <a:lnTo>
                    <a:pt x="208280" y="196850"/>
                  </a:lnTo>
                  <a:lnTo>
                    <a:pt x="219710" y="205740"/>
                  </a:lnTo>
                  <a:lnTo>
                    <a:pt x="27686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833620" y="4348480"/>
              <a:ext cx="241301" cy="231141"/>
            </a:xfrm>
            <a:custGeom>
              <a:avLst/>
              <a:gdLst/>
              <a:ahLst/>
              <a:cxnLst/>
              <a:rect l="0" t="0" r="0" b="0"/>
              <a:pathLst>
                <a:path w="241301" h="231141">
                  <a:moveTo>
                    <a:pt x="52070" y="0"/>
                  </a:moveTo>
                  <a:lnTo>
                    <a:pt x="40640" y="27940"/>
                  </a:lnTo>
                  <a:lnTo>
                    <a:pt x="31750" y="50800"/>
                  </a:lnTo>
                  <a:lnTo>
                    <a:pt x="27940" y="62230"/>
                  </a:lnTo>
                  <a:lnTo>
                    <a:pt x="25400" y="73660"/>
                  </a:lnTo>
                  <a:lnTo>
                    <a:pt x="24130" y="86360"/>
                  </a:lnTo>
                  <a:lnTo>
                    <a:pt x="22860" y="100330"/>
                  </a:lnTo>
                  <a:lnTo>
                    <a:pt x="20320" y="113030"/>
                  </a:lnTo>
                  <a:lnTo>
                    <a:pt x="17780" y="127000"/>
                  </a:lnTo>
                  <a:lnTo>
                    <a:pt x="15240" y="140970"/>
                  </a:lnTo>
                  <a:lnTo>
                    <a:pt x="12700" y="156210"/>
                  </a:lnTo>
                  <a:lnTo>
                    <a:pt x="11430" y="171450"/>
                  </a:lnTo>
                  <a:lnTo>
                    <a:pt x="11430" y="187960"/>
                  </a:lnTo>
                  <a:lnTo>
                    <a:pt x="8890" y="201930"/>
                  </a:lnTo>
                  <a:lnTo>
                    <a:pt x="7620" y="215900"/>
                  </a:lnTo>
                  <a:lnTo>
                    <a:pt x="3810" y="227330"/>
                  </a:lnTo>
                  <a:lnTo>
                    <a:pt x="2540" y="231140"/>
                  </a:lnTo>
                  <a:lnTo>
                    <a:pt x="1270" y="228600"/>
                  </a:lnTo>
                  <a:lnTo>
                    <a:pt x="0" y="222250"/>
                  </a:lnTo>
                  <a:lnTo>
                    <a:pt x="2540" y="210820"/>
                  </a:lnTo>
                  <a:lnTo>
                    <a:pt x="6350" y="194310"/>
                  </a:lnTo>
                  <a:lnTo>
                    <a:pt x="10160" y="175260"/>
                  </a:lnTo>
                  <a:lnTo>
                    <a:pt x="15240" y="158750"/>
                  </a:lnTo>
                  <a:lnTo>
                    <a:pt x="22860" y="130810"/>
                  </a:lnTo>
                  <a:lnTo>
                    <a:pt x="29210" y="118110"/>
                  </a:lnTo>
                  <a:lnTo>
                    <a:pt x="36830" y="104140"/>
                  </a:lnTo>
                  <a:lnTo>
                    <a:pt x="44450" y="90170"/>
                  </a:lnTo>
                  <a:lnTo>
                    <a:pt x="54610" y="77470"/>
                  </a:lnTo>
                  <a:lnTo>
                    <a:pt x="63500" y="66040"/>
                  </a:lnTo>
                  <a:lnTo>
                    <a:pt x="73660" y="54610"/>
                  </a:lnTo>
                  <a:lnTo>
                    <a:pt x="83820" y="44450"/>
                  </a:lnTo>
                  <a:lnTo>
                    <a:pt x="93980" y="35560"/>
                  </a:lnTo>
                  <a:lnTo>
                    <a:pt x="104140" y="26670"/>
                  </a:lnTo>
                  <a:lnTo>
                    <a:pt x="115570" y="22860"/>
                  </a:lnTo>
                  <a:lnTo>
                    <a:pt x="128270" y="20320"/>
                  </a:lnTo>
                  <a:lnTo>
                    <a:pt x="140970" y="20320"/>
                  </a:lnTo>
                  <a:lnTo>
                    <a:pt x="152400" y="22860"/>
                  </a:lnTo>
                  <a:lnTo>
                    <a:pt x="162560" y="26670"/>
                  </a:lnTo>
                  <a:lnTo>
                    <a:pt x="171450" y="31750"/>
                  </a:lnTo>
                  <a:lnTo>
                    <a:pt x="177800" y="39370"/>
                  </a:lnTo>
                  <a:lnTo>
                    <a:pt x="184150" y="46990"/>
                  </a:lnTo>
                  <a:lnTo>
                    <a:pt x="189230" y="55880"/>
                  </a:lnTo>
                  <a:lnTo>
                    <a:pt x="191770" y="66040"/>
                  </a:lnTo>
                  <a:lnTo>
                    <a:pt x="194310" y="77470"/>
                  </a:lnTo>
                  <a:lnTo>
                    <a:pt x="195580" y="90170"/>
                  </a:lnTo>
                  <a:lnTo>
                    <a:pt x="196850" y="104140"/>
                  </a:lnTo>
                  <a:lnTo>
                    <a:pt x="198120" y="116840"/>
                  </a:lnTo>
                  <a:lnTo>
                    <a:pt x="198120" y="130810"/>
                  </a:lnTo>
                  <a:lnTo>
                    <a:pt x="196850" y="143510"/>
                  </a:lnTo>
                  <a:lnTo>
                    <a:pt x="195580" y="154940"/>
                  </a:lnTo>
                  <a:lnTo>
                    <a:pt x="193040" y="166370"/>
                  </a:lnTo>
                  <a:lnTo>
                    <a:pt x="191770" y="179070"/>
                  </a:lnTo>
                  <a:lnTo>
                    <a:pt x="190500" y="191770"/>
                  </a:lnTo>
                  <a:lnTo>
                    <a:pt x="189230" y="204470"/>
                  </a:lnTo>
                  <a:lnTo>
                    <a:pt x="193040" y="212090"/>
                  </a:lnTo>
                  <a:lnTo>
                    <a:pt x="198120" y="215900"/>
                  </a:lnTo>
                  <a:lnTo>
                    <a:pt x="24130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114290" y="4339590"/>
              <a:ext cx="181611" cy="222251"/>
            </a:xfrm>
            <a:custGeom>
              <a:avLst/>
              <a:gdLst/>
              <a:ahLst/>
              <a:cxnLst/>
              <a:rect l="0" t="0" r="0" b="0"/>
              <a:pathLst>
                <a:path w="181611" h="222251">
                  <a:moveTo>
                    <a:pt x="181610" y="8890"/>
                  </a:moveTo>
                  <a:lnTo>
                    <a:pt x="165100" y="2540"/>
                  </a:lnTo>
                  <a:lnTo>
                    <a:pt x="151130" y="1270"/>
                  </a:lnTo>
                  <a:lnTo>
                    <a:pt x="134620" y="0"/>
                  </a:lnTo>
                  <a:lnTo>
                    <a:pt x="115570" y="0"/>
                  </a:lnTo>
                  <a:lnTo>
                    <a:pt x="96520" y="0"/>
                  </a:lnTo>
                  <a:lnTo>
                    <a:pt x="77470" y="2540"/>
                  </a:lnTo>
                  <a:lnTo>
                    <a:pt x="59690" y="3810"/>
                  </a:lnTo>
                  <a:lnTo>
                    <a:pt x="44450" y="6350"/>
                  </a:lnTo>
                  <a:lnTo>
                    <a:pt x="30480" y="10160"/>
                  </a:lnTo>
                  <a:lnTo>
                    <a:pt x="17780" y="12700"/>
                  </a:lnTo>
                  <a:lnTo>
                    <a:pt x="8890" y="20320"/>
                  </a:lnTo>
                  <a:lnTo>
                    <a:pt x="3810" y="31750"/>
                  </a:lnTo>
                  <a:lnTo>
                    <a:pt x="0" y="45720"/>
                  </a:lnTo>
                  <a:lnTo>
                    <a:pt x="0" y="57150"/>
                  </a:lnTo>
                  <a:lnTo>
                    <a:pt x="1270" y="69850"/>
                  </a:lnTo>
                  <a:lnTo>
                    <a:pt x="5080" y="81280"/>
                  </a:lnTo>
                  <a:lnTo>
                    <a:pt x="11430" y="90170"/>
                  </a:lnTo>
                  <a:lnTo>
                    <a:pt x="19050" y="99060"/>
                  </a:lnTo>
                  <a:lnTo>
                    <a:pt x="55880" y="135890"/>
                  </a:lnTo>
                  <a:lnTo>
                    <a:pt x="67310" y="144780"/>
                  </a:lnTo>
                  <a:lnTo>
                    <a:pt x="80010" y="153670"/>
                  </a:lnTo>
                  <a:lnTo>
                    <a:pt x="105410" y="168910"/>
                  </a:lnTo>
                  <a:lnTo>
                    <a:pt x="149860" y="198120"/>
                  </a:lnTo>
                  <a:lnTo>
                    <a:pt x="160020" y="204470"/>
                  </a:lnTo>
                  <a:lnTo>
                    <a:pt x="162560" y="210820"/>
                  </a:lnTo>
                  <a:lnTo>
                    <a:pt x="160020" y="215900"/>
                  </a:lnTo>
                  <a:lnTo>
                    <a:pt x="152400" y="220980"/>
                  </a:lnTo>
                  <a:lnTo>
                    <a:pt x="143510" y="222250"/>
                  </a:lnTo>
                  <a:lnTo>
                    <a:pt x="133350" y="222250"/>
                  </a:lnTo>
                  <a:lnTo>
                    <a:pt x="120650" y="220980"/>
                  </a:lnTo>
                  <a:lnTo>
                    <a:pt x="109220" y="219710"/>
                  </a:lnTo>
                  <a:lnTo>
                    <a:pt x="99060" y="217170"/>
                  </a:lnTo>
                  <a:lnTo>
                    <a:pt x="87630" y="214630"/>
                  </a:lnTo>
                  <a:lnTo>
                    <a:pt x="76200" y="209550"/>
                  </a:lnTo>
                  <a:lnTo>
                    <a:pt x="66040" y="204470"/>
                  </a:lnTo>
                  <a:lnTo>
                    <a:pt x="55880" y="199390"/>
                  </a:lnTo>
                  <a:lnTo>
                    <a:pt x="45720" y="191770"/>
                  </a:lnTo>
                  <a:lnTo>
                    <a:pt x="36830" y="182880"/>
                  </a:lnTo>
                  <a:lnTo>
                    <a:pt x="12700" y="156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242560" y="4159250"/>
              <a:ext cx="262891" cy="525781"/>
            </a:xfrm>
            <a:custGeom>
              <a:avLst/>
              <a:gdLst/>
              <a:ahLst/>
              <a:cxnLst/>
              <a:rect l="0" t="0" r="0" b="0"/>
              <a:pathLst>
                <a:path w="262891" h="525781">
                  <a:moveTo>
                    <a:pt x="95250" y="0"/>
                  </a:moveTo>
                  <a:lnTo>
                    <a:pt x="118110" y="10160"/>
                  </a:lnTo>
                  <a:lnTo>
                    <a:pt x="128270" y="15240"/>
                  </a:lnTo>
                  <a:lnTo>
                    <a:pt x="138430" y="19050"/>
                  </a:lnTo>
                  <a:lnTo>
                    <a:pt x="148590" y="22860"/>
                  </a:lnTo>
                  <a:lnTo>
                    <a:pt x="158750" y="27940"/>
                  </a:lnTo>
                  <a:lnTo>
                    <a:pt x="168910" y="34290"/>
                  </a:lnTo>
                  <a:lnTo>
                    <a:pt x="180340" y="39370"/>
                  </a:lnTo>
                  <a:lnTo>
                    <a:pt x="190500" y="48260"/>
                  </a:lnTo>
                  <a:lnTo>
                    <a:pt x="200660" y="59690"/>
                  </a:lnTo>
                  <a:lnTo>
                    <a:pt x="210820" y="71120"/>
                  </a:lnTo>
                  <a:lnTo>
                    <a:pt x="220980" y="82550"/>
                  </a:lnTo>
                  <a:lnTo>
                    <a:pt x="228600" y="92710"/>
                  </a:lnTo>
                  <a:lnTo>
                    <a:pt x="237490" y="104140"/>
                  </a:lnTo>
                  <a:lnTo>
                    <a:pt x="243840" y="116840"/>
                  </a:lnTo>
                  <a:lnTo>
                    <a:pt x="248920" y="132080"/>
                  </a:lnTo>
                  <a:lnTo>
                    <a:pt x="254000" y="147320"/>
                  </a:lnTo>
                  <a:lnTo>
                    <a:pt x="257810" y="163830"/>
                  </a:lnTo>
                  <a:lnTo>
                    <a:pt x="259080" y="180340"/>
                  </a:lnTo>
                  <a:lnTo>
                    <a:pt x="260350" y="196850"/>
                  </a:lnTo>
                  <a:lnTo>
                    <a:pt x="261620" y="214630"/>
                  </a:lnTo>
                  <a:lnTo>
                    <a:pt x="262890" y="248920"/>
                  </a:lnTo>
                  <a:lnTo>
                    <a:pt x="261620" y="267970"/>
                  </a:lnTo>
                  <a:lnTo>
                    <a:pt x="260350" y="287020"/>
                  </a:lnTo>
                  <a:lnTo>
                    <a:pt x="257810" y="307340"/>
                  </a:lnTo>
                  <a:lnTo>
                    <a:pt x="254000" y="326390"/>
                  </a:lnTo>
                  <a:lnTo>
                    <a:pt x="248920" y="344170"/>
                  </a:lnTo>
                  <a:lnTo>
                    <a:pt x="243840" y="363220"/>
                  </a:lnTo>
                  <a:lnTo>
                    <a:pt x="237490" y="379730"/>
                  </a:lnTo>
                  <a:lnTo>
                    <a:pt x="231140" y="396240"/>
                  </a:lnTo>
                  <a:lnTo>
                    <a:pt x="224790" y="411480"/>
                  </a:lnTo>
                  <a:lnTo>
                    <a:pt x="215900" y="425450"/>
                  </a:lnTo>
                  <a:lnTo>
                    <a:pt x="204470" y="436880"/>
                  </a:lnTo>
                  <a:lnTo>
                    <a:pt x="193040" y="449580"/>
                  </a:lnTo>
                  <a:lnTo>
                    <a:pt x="180340" y="459740"/>
                  </a:lnTo>
                  <a:lnTo>
                    <a:pt x="167640" y="468630"/>
                  </a:lnTo>
                  <a:lnTo>
                    <a:pt x="153670" y="477520"/>
                  </a:lnTo>
                  <a:lnTo>
                    <a:pt x="140970" y="483870"/>
                  </a:lnTo>
                  <a:lnTo>
                    <a:pt x="129540" y="490220"/>
                  </a:lnTo>
                  <a:lnTo>
                    <a:pt x="118110" y="495300"/>
                  </a:lnTo>
                  <a:lnTo>
                    <a:pt x="106680" y="499110"/>
                  </a:lnTo>
                  <a:lnTo>
                    <a:pt x="85090" y="508000"/>
                  </a:lnTo>
                  <a:lnTo>
                    <a:pt x="73660" y="511810"/>
                  </a:lnTo>
                  <a:lnTo>
                    <a:pt x="60960" y="515620"/>
                  </a:lnTo>
                  <a:lnTo>
                    <a:pt x="0" y="525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Freeform 117"/>
          <p:cNvSpPr/>
          <p:nvPr/>
        </p:nvSpPr>
        <p:spPr>
          <a:xfrm>
            <a:off x="515620" y="5247640"/>
            <a:ext cx="3096261" cy="132081"/>
          </a:xfrm>
          <a:custGeom>
            <a:avLst/>
            <a:gdLst/>
            <a:ahLst/>
            <a:cxnLst/>
            <a:rect l="0" t="0" r="0" b="0"/>
            <a:pathLst>
              <a:path w="3096261" h="132081">
                <a:moveTo>
                  <a:pt x="0" y="132080"/>
                </a:moveTo>
                <a:lnTo>
                  <a:pt x="63500" y="129540"/>
                </a:lnTo>
                <a:lnTo>
                  <a:pt x="104140" y="125730"/>
                </a:lnTo>
                <a:lnTo>
                  <a:pt x="161290" y="121920"/>
                </a:lnTo>
                <a:lnTo>
                  <a:pt x="181610" y="119380"/>
                </a:lnTo>
                <a:lnTo>
                  <a:pt x="201930" y="116840"/>
                </a:lnTo>
                <a:lnTo>
                  <a:pt x="284480" y="111760"/>
                </a:lnTo>
                <a:lnTo>
                  <a:pt x="306070" y="109220"/>
                </a:lnTo>
                <a:lnTo>
                  <a:pt x="326390" y="106680"/>
                </a:lnTo>
                <a:lnTo>
                  <a:pt x="411480" y="100330"/>
                </a:lnTo>
                <a:lnTo>
                  <a:pt x="435610" y="99060"/>
                </a:lnTo>
                <a:lnTo>
                  <a:pt x="482600" y="92710"/>
                </a:lnTo>
                <a:lnTo>
                  <a:pt x="530860" y="86360"/>
                </a:lnTo>
                <a:lnTo>
                  <a:pt x="582930" y="82550"/>
                </a:lnTo>
                <a:lnTo>
                  <a:pt x="637540" y="80010"/>
                </a:lnTo>
                <a:lnTo>
                  <a:pt x="692150" y="74930"/>
                </a:lnTo>
                <a:lnTo>
                  <a:pt x="796290" y="68580"/>
                </a:lnTo>
                <a:lnTo>
                  <a:pt x="820420" y="67310"/>
                </a:lnTo>
                <a:lnTo>
                  <a:pt x="845820" y="64770"/>
                </a:lnTo>
                <a:lnTo>
                  <a:pt x="919480" y="60960"/>
                </a:lnTo>
                <a:lnTo>
                  <a:pt x="1010920" y="58420"/>
                </a:lnTo>
                <a:lnTo>
                  <a:pt x="2392680" y="58420"/>
                </a:lnTo>
                <a:lnTo>
                  <a:pt x="2442210" y="55880"/>
                </a:lnTo>
                <a:lnTo>
                  <a:pt x="2493010" y="52070"/>
                </a:lnTo>
                <a:lnTo>
                  <a:pt x="2573020" y="49530"/>
                </a:lnTo>
                <a:lnTo>
                  <a:pt x="2649220" y="46990"/>
                </a:lnTo>
                <a:lnTo>
                  <a:pt x="2673350" y="45720"/>
                </a:lnTo>
                <a:lnTo>
                  <a:pt x="2698750" y="43180"/>
                </a:lnTo>
                <a:lnTo>
                  <a:pt x="2790190" y="38100"/>
                </a:lnTo>
                <a:lnTo>
                  <a:pt x="2813050" y="35560"/>
                </a:lnTo>
                <a:lnTo>
                  <a:pt x="2837180" y="33020"/>
                </a:lnTo>
                <a:lnTo>
                  <a:pt x="2924810" y="26670"/>
                </a:lnTo>
                <a:lnTo>
                  <a:pt x="2943860" y="24130"/>
                </a:lnTo>
                <a:lnTo>
                  <a:pt x="2962910" y="21590"/>
                </a:lnTo>
                <a:lnTo>
                  <a:pt x="2980690" y="19050"/>
                </a:lnTo>
                <a:lnTo>
                  <a:pt x="2997200" y="16510"/>
                </a:lnTo>
                <a:lnTo>
                  <a:pt x="3012440" y="12700"/>
                </a:lnTo>
                <a:lnTo>
                  <a:pt x="3041650" y="8890"/>
                </a:lnTo>
                <a:lnTo>
                  <a:pt x="3069590" y="6350"/>
                </a:lnTo>
                <a:lnTo>
                  <a:pt x="3081020" y="3810"/>
                </a:lnTo>
                <a:lnTo>
                  <a:pt x="3096260" y="0"/>
                </a:lnTo>
                <a:lnTo>
                  <a:pt x="3087370" y="2540"/>
                </a:lnTo>
                <a:lnTo>
                  <a:pt x="3064510" y="7620"/>
                </a:lnTo>
                <a:lnTo>
                  <a:pt x="3001010" y="165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7" name="Group 136"/>
          <p:cNvGrpSpPr/>
          <p:nvPr/>
        </p:nvGrpSpPr>
        <p:grpSpPr>
          <a:xfrm>
            <a:off x="4202430" y="4740910"/>
            <a:ext cx="5052061" cy="600711"/>
            <a:chOff x="4202430" y="4740910"/>
            <a:chExt cx="5052061" cy="600711"/>
          </a:xfrm>
        </p:grpSpPr>
        <p:sp>
          <p:nvSpPr>
            <p:cNvPr id="119" name="Freeform 118"/>
            <p:cNvSpPr/>
            <p:nvPr/>
          </p:nvSpPr>
          <p:spPr>
            <a:xfrm>
              <a:off x="4202430" y="4961890"/>
              <a:ext cx="450851" cy="358141"/>
            </a:xfrm>
            <a:custGeom>
              <a:avLst/>
              <a:gdLst/>
              <a:ahLst/>
              <a:cxnLst/>
              <a:rect l="0" t="0" r="0" b="0"/>
              <a:pathLst>
                <a:path w="450851" h="358141">
                  <a:moveTo>
                    <a:pt x="8890" y="53340"/>
                  </a:moveTo>
                  <a:lnTo>
                    <a:pt x="3810" y="69850"/>
                  </a:lnTo>
                  <a:lnTo>
                    <a:pt x="1270" y="81280"/>
                  </a:lnTo>
                  <a:lnTo>
                    <a:pt x="1270" y="93980"/>
                  </a:lnTo>
                  <a:lnTo>
                    <a:pt x="0" y="107950"/>
                  </a:lnTo>
                  <a:lnTo>
                    <a:pt x="0" y="124460"/>
                  </a:lnTo>
                  <a:lnTo>
                    <a:pt x="2540" y="143510"/>
                  </a:lnTo>
                  <a:lnTo>
                    <a:pt x="5080" y="162560"/>
                  </a:lnTo>
                  <a:lnTo>
                    <a:pt x="7620" y="179070"/>
                  </a:lnTo>
                  <a:lnTo>
                    <a:pt x="10160" y="195580"/>
                  </a:lnTo>
                  <a:lnTo>
                    <a:pt x="12700" y="212090"/>
                  </a:lnTo>
                  <a:lnTo>
                    <a:pt x="20320" y="241300"/>
                  </a:lnTo>
                  <a:lnTo>
                    <a:pt x="22860" y="255270"/>
                  </a:lnTo>
                  <a:lnTo>
                    <a:pt x="26670" y="273050"/>
                  </a:lnTo>
                  <a:lnTo>
                    <a:pt x="33020" y="309880"/>
                  </a:lnTo>
                  <a:lnTo>
                    <a:pt x="36830" y="326390"/>
                  </a:lnTo>
                  <a:lnTo>
                    <a:pt x="40640" y="340360"/>
                  </a:lnTo>
                  <a:lnTo>
                    <a:pt x="44450" y="353060"/>
                  </a:lnTo>
                  <a:lnTo>
                    <a:pt x="49530" y="358140"/>
                  </a:lnTo>
                  <a:lnTo>
                    <a:pt x="57150" y="358140"/>
                  </a:lnTo>
                  <a:lnTo>
                    <a:pt x="66040" y="355600"/>
                  </a:lnTo>
                  <a:lnTo>
                    <a:pt x="72390" y="347980"/>
                  </a:lnTo>
                  <a:lnTo>
                    <a:pt x="78740" y="339090"/>
                  </a:lnTo>
                  <a:lnTo>
                    <a:pt x="83820" y="327660"/>
                  </a:lnTo>
                  <a:lnTo>
                    <a:pt x="95250" y="299720"/>
                  </a:lnTo>
                  <a:lnTo>
                    <a:pt x="101600" y="284480"/>
                  </a:lnTo>
                  <a:lnTo>
                    <a:pt x="106680" y="269240"/>
                  </a:lnTo>
                  <a:lnTo>
                    <a:pt x="111760" y="254000"/>
                  </a:lnTo>
                  <a:lnTo>
                    <a:pt x="115570" y="240030"/>
                  </a:lnTo>
                  <a:lnTo>
                    <a:pt x="120650" y="224790"/>
                  </a:lnTo>
                  <a:lnTo>
                    <a:pt x="128270" y="191770"/>
                  </a:lnTo>
                  <a:lnTo>
                    <a:pt x="132080" y="176530"/>
                  </a:lnTo>
                  <a:lnTo>
                    <a:pt x="138430" y="163830"/>
                  </a:lnTo>
                  <a:lnTo>
                    <a:pt x="144780" y="151130"/>
                  </a:lnTo>
                  <a:lnTo>
                    <a:pt x="149860" y="139700"/>
                  </a:lnTo>
                  <a:lnTo>
                    <a:pt x="153670" y="128270"/>
                  </a:lnTo>
                  <a:lnTo>
                    <a:pt x="158750" y="116840"/>
                  </a:lnTo>
                  <a:lnTo>
                    <a:pt x="163830" y="111760"/>
                  </a:lnTo>
                  <a:lnTo>
                    <a:pt x="168910" y="111760"/>
                  </a:lnTo>
                  <a:lnTo>
                    <a:pt x="175260" y="113030"/>
                  </a:lnTo>
                  <a:lnTo>
                    <a:pt x="180340" y="118110"/>
                  </a:lnTo>
                  <a:lnTo>
                    <a:pt x="185420" y="124460"/>
                  </a:lnTo>
                  <a:lnTo>
                    <a:pt x="190500" y="132080"/>
                  </a:lnTo>
                  <a:lnTo>
                    <a:pt x="194310" y="142240"/>
                  </a:lnTo>
                  <a:lnTo>
                    <a:pt x="198120" y="153670"/>
                  </a:lnTo>
                  <a:lnTo>
                    <a:pt x="201930" y="165100"/>
                  </a:lnTo>
                  <a:lnTo>
                    <a:pt x="208280" y="191770"/>
                  </a:lnTo>
                  <a:lnTo>
                    <a:pt x="212090" y="204470"/>
                  </a:lnTo>
                  <a:lnTo>
                    <a:pt x="217170" y="218440"/>
                  </a:lnTo>
                  <a:lnTo>
                    <a:pt x="222250" y="232410"/>
                  </a:lnTo>
                  <a:lnTo>
                    <a:pt x="228600" y="246380"/>
                  </a:lnTo>
                  <a:lnTo>
                    <a:pt x="233680" y="260350"/>
                  </a:lnTo>
                  <a:lnTo>
                    <a:pt x="238760" y="274320"/>
                  </a:lnTo>
                  <a:lnTo>
                    <a:pt x="242570" y="288290"/>
                  </a:lnTo>
                  <a:lnTo>
                    <a:pt x="247650" y="300990"/>
                  </a:lnTo>
                  <a:lnTo>
                    <a:pt x="254000" y="313690"/>
                  </a:lnTo>
                  <a:lnTo>
                    <a:pt x="260350" y="325120"/>
                  </a:lnTo>
                  <a:lnTo>
                    <a:pt x="266700" y="335280"/>
                  </a:lnTo>
                  <a:lnTo>
                    <a:pt x="273050" y="344170"/>
                  </a:lnTo>
                  <a:lnTo>
                    <a:pt x="279400" y="351790"/>
                  </a:lnTo>
                  <a:lnTo>
                    <a:pt x="289560" y="355600"/>
                  </a:lnTo>
                  <a:lnTo>
                    <a:pt x="302260" y="355600"/>
                  </a:lnTo>
                  <a:lnTo>
                    <a:pt x="317500" y="353060"/>
                  </a:lnTo>
                  <a:lnTo>
                    <a:pt x="330200" y="344170"/>
                  </a:lnTo>
                  <a:lnTo>
                    <a:pt x="342900" y="331470"/>
                  </a:lnTo>
                  <a:lnTo>
                    <a:pt x="354330" y="316230"/>
                  </a:lnTo>
                  <a:lnTo>
                    <a:pt x="363220" y="300990"/>
                  </a:lnTo>
                  <a:lnTo>
                    <a:pt x="370840" y="285750"/>
                  </a:lnTo>
                  <a:lnTo>
                    <a:pt x="396240" y="223520"/>
                  </a:lnTo>
                  <a:lnTo>
                    <a:pt x="400050" y="205740"/>
                  </a:lnTo>
                  <a:lnTo>
                    <a:pt x="402590" y="189230"/>
                  </a:lnTo>
                  <a:lnTo>
                    <a:pt x="405130" y="171450"/>
                  </a:lnTo>
                  <a:lnTo>
                    <a:pt x="407670" y="154940"/>
                  </a:lnTo>
                  <a:lnTo>
                    <a:pt x="414020" y="119380"/>
                  </a:lnTo>
                  <a:lnTo>
                    <a:pt x="416560" y="102870"/>
                  </a:lnTo>
                  <a:lnTo>
                    <a:pt x="422910" y="72390"/>
                  </a:lnTo>
                  <a:lnTo>
                    <a:pt x="426720" y="59690"/>
                  </a:lnTo>
                  <a:lnTo>
                    <a:pt x="430530" y="46990"/>
                  </a:lnTo>
                  <a:lnTo>
                    <a:pt x="4508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4839970" y="5278120"/>
              <a:ext cx="2541" cy="53341"/>
            </a:xfrm>
            <a:custGeom>
              <a:avLst/>
              <a:gdLst/>
              <a:ahLst/>
              <a:cxnLst/>
              <a:rect l="0" t="0" r="0" b="0"/>
              <a:pathLst>
                <a:path w="2541" h="53341">
                  <a:moveTo>
                    <a:pt x="2540" y="53340"/>
                  </a:moveTo>
                  <a:lnTo>
                    <a:pt x="0" y="43180"/>
                  </a:lnTo>
                  <a:lnTo>
                    <a:pt x="25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090160" y="4852670"/>
              <a:ext cx="279401" cy="425451"/>
            </a:xfrm>
            <a:custGeom>
              <a:avLst/>
              <a:gdLst/>
              <a:ahLst/>
              <a:cxnLst/>
              <a:rect l="0" t="0" r="0" b="0"/>
              <a:pathLst>
                <a:path w="279401" h="425451">
                  <a:moveTo>
                    <a:pt x="5080" y="425450"/>
                  </a:moveTo>
                  <a:lnTo>
                    <a:pt x="0" y="408940"/>
                  </a:lnTo>
                  <a:lnTo>
                    <a:pt x="0" y="400050"/>
                  </a:lnTo>
                  <a:lnTo>
                    <a:pt x="0" y="391160"/>
                  </a:lnTo>
                  <a:lnTo>
                    <a:pt x="2540" y="381000"/>
                  </a:lnTo>
                  <a:lnTo>
                    <a:pt x="5080" y="370840"/>
                  </a:lnTo>
                  <a:lnTo>
                    <a:pt x="10160" y="345440"/>
                  </a:lnTo>
                  <a:lnTo>
                    <a:pt x="13970" y="331470"/>
                  </a:lnTo>
                  <a:lnTo>
                    <a:pt x="20320" y="316230"/>
                  </a:lnTo>
                  <a:lnTo>
                    <a:pt x="31750" y="281940"/>
                  </a:lnTo>
                  <a:lnTo>
                    <a:pt x="44450" y="243840"/>
                  </a:lnTo>
                  <a:lnTo>
                    <a:pt x="53340" y="223520"/>
                  </a:lnTo>
                  <a:lnTo>
                    <a:pt x="62230" y="203200"/>
                  </a:lnTo>
                  <a:lnTo>
                    <a:pt x="71120" y="182880"/>
                  </a:lnTo>
                  <a:lnTo>
                    <a:pt x="82550" y="161290"/>
                  </a:lnTo>
                  <a:lnTo>
                    <a:pt x="93980" y="140970"/>
                  </a:lnTo>
                  <a:lnTo>
                    <a:pt x="106680" y="119380"/>
                  </a:lnTo>
                  <a:lnTo>
                    <a:pt x="116840" y="101600"/>
                  </a:lnTo>
                  <a:lnTo>
                    <a:pt x="143510" y="53340"/>
                  </a:lnTo>
                  <a:lnTo>
                    <a:pt x="151130" y="40640"/>
                  </a:lnTo>
                  <a:lnTo>
                    <a:pt x="158750" y="29210"/>
                  </a:lnTo>
                  <a:lnTo>
                    <a:pt x="166370" y="17780"/>
                  </a:lnTo>
                  <a:lnTo>
                    <a:pt x="173990" y="8890"/>
                  </a:lnTo>
                  <a:lnTo>
                    <a:pt x="180340" y="0"/>
                  </a:lnTo>
                  <a:lnTo>
                    <a:pt x="187960" y="0"/>
                  </a:lnTo>
                  <a:lnTo>
                    <a:pt x="195580" y="3810"/>
                  </a:lnTo>
                  <a:lnTo>
                    <a:pt x="201930" y="10160"/>
                  </a:lnTo>
                  <a:lnTo>
                    <a:pt x="208280" y="20320"/>
                  </a:lnTo>
                  <a:lnTo>
                    <a:pt x="213360" y="31750"/>
                  </a:lnTo>
                  <a:lnTo>
                    <a:pt x="217170" y="43180"/>
                  </a:lnTo>
                  <a:lnTo>
                    <a:pt x="220980" y="57150"/>
                  </a:lnTo>
                  <a:lnTo>
                    <a:pt x="222250" y="72390"/>
                  </a:lnTo>
                  <a:lnTo>
                    <a:pt x="223520" y="88900"/>
                  </a:lnTo>
                  <a:lnTo>
                    <a:pt x="226060" y="105410"/>
                  </a:lnTo>
                  <a:lnTo>
                    <a:pt x="231140" y="144780"/>
                  </a:lnTo>
                  <a:lnTo>
                    <a:pt x="241300" y="205740"/>
                  </a:lnTo>
                  <a:lnTo>
                    <a:pt x="251460" y="262890"/>
                  </a:lnTo>
                  <a:lnTo>
                    <a:pt x="254000" y="279400"/>
                  </a:lnTo>
                  <a:lnTo>
                    <a:pt x="255270" y="294640"/>
                  </a:lnTo>
                  <a:lnTo>
                    <a:pt x="256540" y="311150"/>
                  </a:lnTo>
                  <a:lnTo>
                    <a:pt x="257810" y="323850"/>
                  </a:lnTo>
                  <a:lnTo>
                    <a:pt x="260350" y="336550"/>
                  </a:lnTo>
                  <a:lnTo>
                    <a:pt x="262890" y="349250"/>
                  </a:lnTo>
                  <a:lnTo>
                    <a:pt x="266700" y="360680"/>
                  </a:lnTo>
                  <a:lnTo>
                    <a:pt x="269240" y="372110"/>
                  </a:lnTo>
                  <a:lnTo>
                    <a:pt x="279400" y="4038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138420" y="5120640"/>
              <a:ext cx="209551" cy="16511"/>
            </a:xfrm>
            <a:custGeom>
              <a:avLst/>
              <a:gdLst/>
              <a:ahLst/>
              <a:cxnLst/>
              <a:rect l="0" t="0" r="0" b="0"/>
              <a:pathLst>
                <a:path w="209551" h="16511">
                  <a:moveTo>
                    <a:pt x="0" y="10160"/>
                  </a:moveTo>
                  <a:lnTo>
                    <a:pt x="33020" y="15240"/>
                  </a:lnTo>
                  <a:lnTo>
                    <a:pt x="46990" y="16510"/>
                  </a:lnTo>
                  <a:lnTo>
                    <a:pt x="62230" y="15240"/>
                  </a:lnTo>
                  <a:lnTo>
                    <a:pt x="76200" y="13970"/>
                  </a:lnTo>
                  <a:lnTo>
                    <a:pt x="91440" y="12700"/>
                  </a:lnTo>
                  <a:lnTo>
                    <a:pt x="107950" y="11430"/>
                  </a:lnTo>
                  <a:lnTo>
                    <a:pt x="124460" y="11430"/>
                  </a:lnTo>
                  <a:lnTo>
                    <a:pt x="140970" y="10160"/>
                  </a:lnTo>
                  <a:lnTo>
                    <a:pt x="158750" y="7620"/>
                  </a:lnTo>
                  <a:lnTo>
                    <a:pt x="2095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436870" y="4839970"/>
              <a:ext cx="269241" cy="501651"/>
            </a:xfrm>
            <a:custGeom>
              <a:avLst/>
              <a:gdLst/>
              <a:ahLst/>
              <a:cxnLst/>
              <a:rect l="0" t="0" r="0" b="0"/>
              <a:pathLst>
                <a:path w="269241" h="501651">
                  <a:moveTo>
                    <a:pt x="269240" y="80010"/>
                  </a:moveTo>
                  <a:lnTo>
                    <a:pt x="264160" y="63500"/>
                  </a:lnTo>
                  <a:lnTo>
                    <a:pt x="260350" y="54610"/>
                  </a:lnTo>
                  <a:lnTo>
                    <a:pt x="255270" y="45720"/>
                  </a:lnTo>
                  <a:lnTo>
                    <a:pt x="248920" y="36830"/>
                  </a:lnTo>
                  <a:lnTo>
                    <a:pt x="241300" y="27940"/>
                  </a:lnTo>
                  <a:lnTo>
                    <a:pt x="231140" y="19050"/>
                  </a:lnTo>
                  <a:lnTo>
                    <a:pt x="218440" y="11430"/>
                  </a:lnTo>
                  <a:lnTo>
                    <a:pt x="204470" y="6350"/>
                  </a:lnTo>
                  <a:lnTo>
                    <a:pt x="187960" y="2540"/>
                  </a:lnTo>
                  <a:lnTo>
                    <a:pt x="168910" y="1270"/>
                  </a:lnTo>
                  <a:lnTo>
                    <a:pt x="153670" y="0"/>
                  </a:lnTo>
                  <a:lnTo>
                    <a:pt x="139700" y="1270"/>
                  </a:lnTo>
                  <a:lnTo>
                    <a:pt x="127000" y="2540"/>
                  </a:lnTo>
                  <a:lnTo>
                    <a:pt x="114300" y="7620"/>
                  </a:lnTo>
                  <a:lnTo>
                    <a:pt x="102870" y="13970"/>
                  </a:lnTo>
                  <a:lnTo>
                    <a:pt x="91440" y="22860"/>
                  </a:lnTo>
                  <a:lnTo>
                    <a:pt x="81280" y="30480"/>
                  </a:lnTo>
                  <a:lnTo>
                    <a:pt x="69850" y="40640"/>
                  </a:lnTo>
                  <a:lnTo>
                    <a:pt x="59690" y="50800"/>
                  </a:lnTo>
                  <a:lnTo>
                    <a:pt x="49530" y="62230"/>
                  </a:lnTo>
                  <a:lnTo>
                    <a:pt x="40640" y="76200"/>
                  </a:lnTo>
                  <a:lnTo>
                    <a:pt x="33020" y="91440"/>
                  </a:lnTo>
                  <a:lnTo>
                    <a:pt x="25400" y="109220"/>
                  </a:lnTo>
                  <a:lnTo>
                    <a:pt x="17780" y="127000"/>
                  </a:lnTo>
                  <a:lnTo>
                    <a:pt x="10160" y="147320"/>
                  </a:lnTo>
                  <a:lnTo>
                    <a:pt x="5080" y="166370"/>
                  </a:lnTo>
                  <a:lnTo>
                    <a:pt x="2540" y="186690"/>
                  </a:lnTo>
                  <a:lnTo>
                    <a:pt x="0" y="207010"/>
                  </a:lnTo>
                  <a:lnTo>
                    <a:pt x="0" y="228600"/>
                  </a:lnTo>
                  <a:lnTo>
                    <a:pt x="1270" y="248920"/>
                  </a:lnTo>
                  <a:lnTo>
                    <a:pt x="2540" y="270510"/>
                  </a:lnTo>
                  <a:lnTo>
                    <a:pt x="6350" y="289560"/>
                  </a:lnTo>
                  <a:lnTo>
                    <a:pt x="11430" y="308610"/>
                  </a:lnTo>
                  <a:lnTo>
                    <a:pt x="16510" y="327660"/>
                  </a:lnTo>
                  <a:lnTo>
                    <a:pt x="22860" y="344170"/>
                  </a:lnTo>
                  <a:lnTo>
                    <a:pt x="29210" y="360680"/>
                  </a:lnTo>
                  <a:lnTo>
                    <a:pt x="35560" y="375920"/>
                  </a:lnTo>
                  <a:lnTo>
                    <a:pt x="48260" y="405130"/>
                  </a:lnTo>
                  <a:lnTo>
                    <a:pt x="55880" y="420370"/>
                  </a:lnTo>
                  <a:lnTo>
                    <a:pt x="60960" y="434340"/>
                  </a:lnTo>
                  <a:lnTo>
                    <a:pt x="66040" y="448310"/>
                  </a:lnTo>
                  <a:lnTo>
                    <a:pt x="69850" y="5016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5379720" y="5035550"/>
              <a:ext cx="537211" cy="250191"/>
            </a:xfrm>
            <a:custGeom>
              <a:avLst/>
              <a:gdLst/>
              <a:ahLst/>
              <a:cxnLst/>
              <a:rect l="0" t="0" r="0" b="0"/>
              <a:pathLst>
                <a:path w="537211" h="250191">
                  <a:moveTo>
                    <a:pt x="0" y="127000"/>
                  </a:moveTo>
                  <a:lnTo>
                    <a:pt x="22860" y="120650"/>
                  </a:lnTo>
                  <a:lnTo>
                    <a:pt x="36830" y="119380"/>
                  </a:lnTo>
                  <a:lnTo>
                    <a:pt x="52070" y="118110"/>
                  </a:lnTo>
                  <a:lnTo>
                    <a:pt x="69850" y="118110"/>
                  </a:lnTo>
                  <a:lnTo>
                    <a:pt x="86360" y="115570"/>
                  </a:lnTo>
                  <a:lnTo>
                    <a:pt x="102870" y="114300"/>
                  </a:lnTo>
                  <a:lnTo>
                    <a:pt x="116840" y="111760"/>
                  </a:lnTo>
                  <a:lnTo>
                    <a:pt x="132080" y="107950"/>
                  </a:lnTo>
                  <a:lnTo>
                    <a:pt x="161290" y="101600"/>
                  </a:lnTo>
                  <a:lnTo>
                    <a:pt x="175260" y="99060"/>
                  </a:lnTo>
                  <a:lnTo>
                    <a:pt x="189230" y="97790"/>
                  </a:lnTo>
                  <a:lnTo>
                    <a:pt x="203200" y="97790"/>
                  </a:lnTo>
                  <a:lnTo>
                    <a:pt x="219710" y="97790"/>
                  </a:lnTo>
                  <a:lnTo>
                    <a:pt x="237490" y="99060"/>
                  </a:lnTo>
                  <a:lnTo>
                    <a:pt x="256540" y="101600"/>
                  </a:lnTo>
                  <a:lnTo>
                    <a:pt x="271780" y="105410"/>
                  </a:lnTo>
                  <a:lnTo>
                    <a:pt x="284480" y="110490"/>
                  </a:lnTo>
                  <a:lnTo>
                    <a:pt x="294640" y="115570"/>
                  </a:lnTo>
                  <a:lnTo>
                    <a:pt x="304800" y="125730"/>
                  </a:lnTo>
                  <a:lnTo>
                    <a:pt x="312420" y="137160"/>
                  </a:lnTo>
                  <a:lnTo>
                    <a:pt x="321310" y="151130"/>
                  </a:lnTo>
                  <a:lnTo>
                    <a:pt x="325120" y="167640"/>
                  </a:lnTo>
                  <a:lnTo>
                    <a:pt x="326390" y="185420"/>
                  </a:lnTo>
                  <a:lnTo>
                    <a:pt x="326390" y="204470"/>
                  </a:lnTo>
                  <a:lnTo>
                    <a:pt x="325120" y="220980"/>
                  </a:lnTo>
                  <a:lnTo>
                    <a:pt x="323850" y="234950"/>
                  </a:lnTo>
                  <a:lnTo>
                    <a:pt x="321310" y="247650"/>
                  </a:lnTo>
                  <a:lnTo>
                    <a:pt x="320040" y="250190"/>
                  </a:lnTo>
                  <a:lnTo>
                    <a:pt x="318770" y="243840"/>
                  </a:lnTo>
                  <a:lnTo>
                    <a:pt x="317500" y="232410"/>
                  </a:lnTo>
                  <a:lnTo>
                    <a:pt x="317500" y="220980"/>
                  </a:lnTo>
                  <a:lnTo>
                    <a:pt x="316230" y="195580"/>
                  </a:lnTo>
                  <a:lnTo>
                    <a:pt x="317500" y="182880"/>
                  </a:lnTo>
                  <a:lnTo>
                    <a:pt x="320040" y="171450"/>
                  </a:lnTo>
                  <a:lnTo>
                    <a:pt x="321310" y="160020"/>
                  </a:lnTo>
                  <a:lnTo>
                    <a:pt x="326390" y="147320"/>
                  </a:lnTo>
                  <a:lnTo>
                    <a:pt x="330200" y="134620"/>
                  </a:lnTo>
                  <a:lnTo>
                    <a:pt x="336550" y="121920"/>
                  </a:lnTo>
                  <a:lnTo>
                    <a:pt x="342900" y="109220"/>
                  </a:lnTo>
                  <a:lnTo>
                    <a:pt x="349250" y="97790"/>
                  </a:lnTo>
                  <a:lnTo>
                    <a:pt x="355600" y="86360"/>
                  </a:lnTo>
                  <a:lnTo>
                    <a:pt x="361950" y="76200"/>
                  </a:lnTo>
                  <a:lnTo>
                    <a:pt x="369570" y="67310"/>
                  </a:lnTo>
                  <a:lnTo>
                    <a:pt x="375920" y="59690"/>
                  </a:lnTo>
                  <a:lnTo>
                    <a:pt x="384810" y="50800"/>
                  </a:lnTo>
                  <a:lnTo>
                    <a:pt x="393700" y="43180"/>
                  </a:lnTo>
                  <a:lnTo>
                    <a:pt x="402590" y="36830"/>
                  </a:lnTo>
                  <a:lnTo>
                    <a:pt x="412750" y="30480"/>
                  </a:lnTo>
                  <a:lnTo>
                    <a:pt x="422910" y="25400"/>
                  </a:lnTo>
                  <a:lnTo>
                    <a:pt x="433070" y="20320"/>
                  </a:lnTo>
                  <a:lnTo>
                    <a:pt x="444500" y="16510"/>
                  </a:lnTo>
                  <a:lnTo>
                    <a:pt x="455930" y="11430"/>
                  </a:lnTo>
                  <a:lnTo>
                    <a:pt x="469900" y="7620"/>
                  </a:lnTo>
                  <a:lnTo>
                    <a:pt x="482600" y="5080"/>
                  </a:lnTo>
                  <a:lnTo>
                    <a:pt x="496570" y="3810"/>
                  </a:lnTo>
                  <a:lnTo>
                    <a:pt x="5372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275070" y="4899660"/>
              <a:ext cx="41911" cy="304801"/>
            </a:xfrm>
            <a:custGeom>
              <a:avLst/>
              <a:gdLst/>
              <a:ahLst/>
              <a:cxnLst/>
              <a:rect l="0" t="0" r="0" b="0"/>
              <a:pathLst>
                <a:path w="41911" h="304801">
                  <a:moveTo>
                    <a:pt x="41910" y="0"/>
                  </a:moveTo>
                  <a:lnTo>
                    <a:pt x="41910" y="33020"/>
                  </a:lnTo>
                  <a:lnTo>
                    <a:pt x="40640" y="46990"/>
                  </a:lnTo>
                  <a:lnTo>
                    <a:pt x="39370" y="62230"/>
                  </a:lnTo>
                  <a:lnTo>
                    <a:pt x="36830" y="76200"/>
                  </a:lnTo>
                  <a:lnTo>
                    <a:pt x="33020" y="90170"/>
                  </a:lnTo>
                  <a:lnTo>
                    <a:pt x="27940" y="118110"/>
                  </a:lnTo>
                  <a:lnTo>
                    <a:pt x="25400" y="133350"/>
                  </a:lnTo>
                  <a:lnTo>
                    <a:pt x="24130" y="149860"/>
                  </a:lnTo>
                  <a:lnTo>
                    <a:pt x="22860" y="166370"/>
                  </a:lnTo>
                  <a:lnTo>
                    <a:pt x="21590" y="184150"/>
                  </a:lnTo>
                  <a:lnTo>
                    <a:pt x="19050" y="203200"/>
                  </a:lnTo>
                  <a:lnTo>
                    <a:pt x="16510" y="223520"/>
                  </a:lnTo>
                  <a:lnTo>
                    <a:pt x="12700" y="241300"/>
                  </a:lnTo>
                  <a:lnTo>
                    <a:pt x="10160" y="25781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6179820" y="5025390"/>
              <a:ext cx="398781" cy="213361"/>
            </a:xfrm>
            <a:custGeom>
              <a:avLst/>
              <a:gdLst/>
              <a:ahLst/>
              <a:cxnLst/>
              <a:rect l="0" t="0" r="0" b="0"/>
              <a:pathLst>
                <a:path w="398781" h="213361">
                  <a:moveTo>
                    <a:pt x="0" y="10160"/>
                  </a:moveTo>
                  <a:lnTo>
                    <a:pt x="27940" y="16510"/>
                  </a:lnTo>
                  <a:lnTo>
                    <a:pt x="40640" y="17780"/>
                  </a:lnTo>
                  <a:lnTo>
                    <a:pt x="54610" y="19050"/>
                  </a:lnTo>
                  <a:lnTo>
                    <a:pt x="68580" y="20320"/>
                  </a:lnTo>
                  <a:lnTo>
                    <a:pt x="95250" y="20320"/>
                  </a:lnTo>
                  <a:lnTo>
                    <a:pt x="162560" y="21590"/>
                  </a:lnTo>
                  <a:lnTo>
                    <a:pt x="180340" y="22860"/>
                  </a:lnTo>
                  <a:lnTo>
                    <a:pt x="195580" y="24130"/>
                  </a:lnTo>
                  <a:lnTo>
                    <a:pt x="212090" y="26670"/>
                  </a:lnTo>
                  <a:lnTo>
                    <a:pt x="220980" y="33020"/>
                  </a:lnTo>
                  <a:lnTo>
                    <a:pt x="226060" y="41910"/>
                  </a:lnTo>
                  <a:lnTo>
                    <a:pt x="227330" y="52070"/>
                  </a:lnTo>
                  <a:lnTo>
                    <a:pt x="228600" y="63500"/>
                  </a:lnTo>
                  <a:lnTo>
                    <a:pt x="227330" y="73660"/>
                  </a:lnTo>
                  <a:lnTo>
                    <a:pt x="224790" y="83820"/>
                  </a:lnTo>
                  <a:lnTo>
                    <a:pt x="222250" y="95250"/>
                  </a:lnTo>
                  <a:lnTo>
                    <a:pt x="219710" y="105410"/>
                  </a:lnTo>
                  <a:lnTo>
                    <a:pt x="217170" y="115570"/>
                  </a:lnTo>
                  <a:lnTo>
                    <a:pt x="215900" y="127000"/>
                  </a:lnTo>
                  <a:lnTo>
                    <a:pt x="217170" y="137160"/>
                  </a:lnTo>
                  <a:lnTo>
                    <a:pt x="218440" y="147320"/>
                  </a:lnTo>
                  <a:lnTo>
                    <a:pt x="222250" y="157480"/>
                  </a:lnTo>
                  <a:lnTo>
                    <a:pt x="226060" y="165100"/>
                  </a:lnTo>
                  <a:lnTo>
                    <a:pt x="231140" y="173990"/>
                  </a:lnTo>
                  <a:lnTo>
                    <a:pt x="237490" y="181610"/>
                  </a:lnTo>
                  <a:lnTo>
                    <a:pt x="243840" y="189230"/>
                  </a:lnTo>
                  <a:lnTo>
                    <a:pt x="250190" y="195580"/>
                  </a:lnTo>
                  <a:lnTo>
                    <a:pt x="257810" y="201930"/>
                  </a:lnTo>
                  <a:lnTo>
                    <a:pt x="266700" y="207010"/>
                  </a:lnTo>
                  <a:lnTo>
                    <a:pt x="276860" y="212090"/>
                  </a:lnTo>
                  <a:lnTo>
                    <a:pt x="287020" y="213360"/>
                  </a:lnTo>
                  <a:lnTo>
                    <a:pt x="299720" y="213360"/>
                  </a:lnTo>
                  <a:lnTo>
                    <a:pt x="312420" y="213360"/>
                  </a:lnTo>
                  <a:lnTo>
                    <a:pt x="323850" y="210820"/>
                  </a:lnTo>
                  <a:lnTo>
                    <a:pt x="335280" y="208280"/>
                  </a:lnTo>
                  <a:lnTo>
                    <a:pt x="346710" y="205740"/>
                  </a:lnTo>
                  <a:lnTo>
                    <a:pt x="356870" y="201930"/>
                  </a:lnTo>
                  <a:lnTo>
                    <a:pt x="365760" y="196850"/>
                  </a:lnTo>
                  <a:lnTo>
                    <a:pt x="373380" y="190500"/>
                  </a:lnTo>
                  <a:lnTo>
                    <a:pt x="381000" y="182880"/>
                  </a:lnTo>
                  <a:lnTo>
                    <a:pt x="388620" y="175260"/>
                  </a:lnTo>
                  <a:lnTo>
                    <a:pt x="396240" y="166370"/>
                  </a:lnTo>
                  <a:lnTo>
                    <a:pt x="398780" y="152400"/>
                  </a:lnTo>
                  <a:lnTo>
                    <a:pt x="398780" y="137160"/>
                  </a:lnTo>
                  <a:lnTo>
                    <a:pt x="394970" y="119380"/>
                  </a:lnTo>
                  <a:lnTo>
                    <a:pt x="389890" y="104140"/>
                  </a:lnTo>
                  <a:lnTo>
                    <a:pt x="383540" y="90170"/>
                  </a:lnTo>
                  <a:lnTo>
                    <a:pt x="374650" y="77470"/>
                  </a:lnTo>
                  <a:lnTo>
                    <a:pt x="364490" y="67310"/>
                  </a:lnTo>
                  <a:lnTo>
                    <a:pt x="353060" y="57150"/>
                  </a:lnTo>
                  <a:lnTo>
                    <a:pt x="340360" y="49530"/>
                  </a:lnTo>
                  <a:lnTo>
                    <a:pt x="327660" y="40640"/>
                  </a:lnTo>
                  <a:lnTo>
                    <a:pt x="314960" y="33020"/>
                  </a:lnTo>
                  <a:lnTo>
                    <a:pt x="300990" y="25400"/>
                  </a:lnTo>
                  <a:lnTo>
                    <a:pt x="288290" y="19050"/>
                  </a:lnTo>
                  <a:lnTo>
                    <a:pt x="276860" y="13970"/>
                  </a:lnTo>
                  <a:lnTo>
                    <a:pt x="2324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943090" y="4867910"/>
              <a:ext cx="477521" cy="364491"/>
            </a:xfrm>
            <a:custGeom>
              <a:avLst/>
              <a:gdLst/>
              <a:ahLst/>
              <a:cxnLst/>
              <a:rect l="0" t="0" r="0" b="0"/>
              <a:pathLst>
                <a:path w="477521" h="364491">
                  <a:moveTo>
                    <a:pt x="36830" y="20320"/>
                  </a:moveTo>
                  <a:lnTo>
                    <a:pt x="19050" y="111760"/>
                  </a:lnTo>
                  <a:lnTo>
                    <a:pt x="12700" y="149860"/>
                  </a:lnTo>
                  <a:lnTo>
                    <a:pt x="10160" y="168910"/>
                  </a:lnTo>
                  <a:lnTo>
                    <a:pt x="8890" y="187960"/>
                  </a:lnTo>
                  <a:lnTo>
                    <a:pt x="7620" y="205740"/>
                  </a:lnTo>
                  <a:lnTo>
                    <a:pt x="6350" y="223520"/>
                  </a:lnTo>
                  <a:lnTo>
                    <a:pt x="3810" y="241300"/>
                  </a:lnTo>
                  <a:lnTo>
                    <a:pt x="1270" y="259080"/>
                  </a:lnTo>
                  <a:lnTo>
                    <a:pt x="0" y="274320"/>
                  </a:lnTo>
                  <a:lnTo>
                    <a:pt x="1270" y="288290"/>
                  </a:lnTo>
                  <a:lnTo>
                    <a:pt x="2540" y="300990"/>
                  </a:lnTo>
                  <a:lnTo>
                    <a:pt x="5080" y="312420"/>
                  </a:lnTo>
                  <a:lnTo>
                    <a:pt x="7620" y="323850"/>
                  </a:lnTo>
                  <a:lnTo>
                    <a:pt x="10160" y="335280"/>
                  </a:lnTo>
                  <a:lnTo>
                    <a:pt x="15240" y="345440"/>
                  </a:lnTo>
                  <a:lnTo>
                    <a:pt x="20320" y="354330"/>
                  </a:lnTo>
                  <a:lnTo>
                    <a:pt x="25400" y="361950"/>
                  </a:lnTo>
                  <a:lnTo>
                    <a:pt x="34290" y="364490"/>
                  </a:lnTo>
                  <a:lnTo>
                    <a:pt x="44450" y="361950"/>
                  </a:lnTo>
                  <a:lnTo>
                    <a:pt x="55880" y="356870"/>
                  </a:lnTo>
                  <a:lnTo>
                    <a:pt x="66040" y="351790"/>
                  </a:lnTo>
                  <a:lnTo>
                    <a:pt x="74930" y="345440"/>
                  </a:lnTo>
                  <a:lnTo>
                    <a:pt x="83820" y="339090"/>
                  </a:lnTo>
                  <a:lnTo>
                    <a:pt x="92710" y="330200"/>
                  </a:lnTo>
                  <a:lnTo>
                    <a:pt x="102870" y="318770"/>
                  </a:lnTo>
                  <a:lnTo>
                    <a:pt x="111760" y="307340"/>
                  </a:lnTo>
                  <a:lnTo>
                    <a:pt x="120650" y="294640"/>
                  </a:lnTo>
                  <a:lnTo>
                    <a:pt x="129540" y="281940"/>
                  </a:lnTo>
                  <a:lnTo>
                    <a:pt x="137160" y="267970"/>
                  </a:lnTo>
                  <a:lnTo>
                    <a:pt x="143510" y="255270"/>
                  </a:lnTo>
                  <a:lnTo>
                    <a:pt x="149860" y="241300"/>
                  </a:lnTo>
                  <a:lnTo>
                    <a:pt x="153670" y="227330"/>
                  </a:lnTo>
                  <a:lnTo>
                    <a:pt x="158750" y="213360"/>
                  </a:lnTo>
                  <a:lnTo>
                    <a:pt x="173990" y="161290"/>
                  </a:lnTo>
                  <a:lnTo>
                    <a:pt x="177800" y="148590"/>
                  </a:lnTo>
                  <a:lnTo>
                    <a:pt x="180340" y="149860"/>
                  </a:lnTo>
                  <a:lnTo>
                    <a:pt x="181610" y="158750"/>
                  </a:lnTo>
                  <a:lnTo>
                    <a:pt x="182880" y="171450"/>
                  </a:lnTo>
                  <a:lnTo>
                    <a:pt x="185420" y="186690"/>
                  </a:lnTo>
                  <a:lnTo>
                    <a:pt x="190500" y="203200"/>
                  </a:lnTo>
                  <a:lnTo>
                    <a:pt x="195580" y="219710"/>
                  </a:lnTo>
                  <a:lnTo>
                    <a:pt x="200660" y="233680"/>
                  </a:lnTo>
                  <a:lnTo>
                    <a:pt x="207010" y="247650"/>
                  </a:lnTo>
                  <a:lnTo>
                    <a:pt x="213360" y="259080"/>
                  </a:lnTo>
                  <a:lnTo>
                    <a:pt x="222250" y="270510"/>
                  </a:lnTo>
                  <a:lnTo>
                    <a:pt x="229870" y="281940"/>
                  </a:lnTo>
                  <a:lnTo>
                    <a:pt x="240030" y="293370"/>
                  </a:lnTo>
                  <a:lnTo>
                    <a:pt x="250190" y="303530"/>
                  </a:lnTo>
                  <a:lnTo>
                    <a:pt x="262890" y="312420"/>
                  </a:lnTo>
                  <a:lnTo>
                    <a:pt x="275590" y="320040"/>
                  </a:lnTo>
                  <a:lnTo>
                    <a:pt x="288290" y="326390"/>
                  </a:lnTo>
                  <a:lnTo>
                    <a:pt x="302260" y="332740"/>
                  </a:lnTo>
                  <a:lnTo>
                    <a:pt x="314960" y="337820"/>
                  </a:lnTo>
                  <a:lnTo>
                    <a:pt x="328930" y="339090"/>
                  </a:lnTo>
                  <a:lnTo>
                    <a:pt x="342900" y="339090"/>
                  </a:lnTo>
                  <a:lnTo>
                    <a:pt x="356870" y="339090"/>
                  </a:lnTo>
                  <a:lnTo>
                    <a:pt x="370840" y="335280"/>
                  </a:lnTo>
                  <a:lnTo>
                    <a:pt x="384810" y="331470"/>
                  </a:lnTo>
                  <a:lnTo>
                    <a:pt x="398780" y="326390"/>
                  </a:lnTo>
                  <a:lnTo>
                    <a:pt x="411480" y="318770"/>
                  </a:lnTo>
                  <a:lnTo>
                    <a:pt x="424180" y="311150"/>
                  </a:lnTo>
                  <a:lnTo>
                    <a:pt x="435610" y="302260"/>
                  </a:lnTo>
                  <a:lnTo>
                    <a:pt x="444500" y="290830"/>
                  </a:lnTo>
                  <a:lnTo>
                    <a:pt x="450850" y="279400"/>
                  </a:lnTo>
                  <a:lnTo>
                    <a:pt x="457200" y="266700"/>
                  </a:lnTo>
                  <a:lnTo>
                    <a:pt x="462280" y="252730"/>
                  </a:lnTo>
                  <a:lnTo>
                    <a:pt x="467360" y="237490"/>
                  </a:lnTo>
                  <a:lnTo>
                    <a:pt x="471170" y="220980"/>
                  </a:lnTo>
                  <a:lnTo>
                    <a:pt x="473710" y="205740"/>
                  </a:lnTo>
                  <a:lnTo>
                    <a:pt x="476250" y="190500"/>
                  </a:lnTo>
                  <a:lnTo>
                    <a:pt x="477520" y="176530"/>
                  </a:lnTo>
                  <a:lnTo>
                    <a:pt x="476250" y="161290"/>
                  </a:lnTo>
                  <a:lnTo>
                    <a:pt x="474980" y="144780"/>
                  </a:lnTo>
                  <a:lnTo>
                    <a:pt x="473710" y="128270"/>
                  </a:lnTo>
                  <a:lnTo>
                    <a:pt x="471170" y="111760"/>
                  </a:lnTo>
                  <a:lnTo>
                    <a:pt x="467360" y="96520"/>
                  </a:lnTo>
                  <a:lnTo>
                    <a:pt x="464820" y="82550"/>
                  </a:lnTo>
                  <a:lnTo>
                    <a:pt x="461010" y="68580"/>
                  </a:lnTo>
                  <a:lnTo>
                    <a:pt x="458470" y="55880"/>
                  </a:lnTo>
                  <a:lnTo>
                    <a:pt x="4368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7885430" y="4836160"/>
              <a:ext cx="31751" cy="326391"/>
            </a:xfrm>
            <a:custGeom>
              <a:avLst/>
              <a:gdLst/>
              <a:ahLst/>
              <a:cxnLst/>
              <a:rect l="0" t="0" r="0" b="0"/>
              <a:pathLst>
                <a:path w="31751" h="326391">
                  <a:moveTo>
                    <a:pt x="31750" y="0"/>
                  </a:moveTo>
                  <a:lnTo>
                    <a:pt x="20320" y="21590"/>
                  </a:lnTo>
                  <a:lnTo>
                    <a:pt x="16510" y="31750"/>
                  </a:lnTo>
                  <a:lnTo>
                    <a:pt x="12700" y="41910"/>
                  </a:lnTo>
                  <a:lnTo>
                    <a:pt x="8890" y="53340"/>
                  </a:lnTo>
                  <a:lnTo>
                    <a:pt x="5080" y="66040"/>
                  </a:lnTo>
                  <a:lnTo>
                    <a:pt x="3810" y="80010"/>
                  </a:lnTo>
                  <a:lnTo>
                    <a:pt x="2540" y="95250"/>
                  </a:lnTo>
                  <a:lnTo>
                    <a:pt x="2540" y="113030"/>
                  </a:lnTo>
                  <a:lnTo>
                    <a:pt x="1270" y="151130"/>
                  </a:lnTo>
                  <a:lnTo>
                    <a:pt x="0" y="200660"/>
                  </a:lnTo>
                  <a:lnTo>
                    <a:pt x="1270" y="215900"/>
                  </a:lnTo>
                  <a:lnTo>
                    <a:pt x="3810" y="229870"/>
                  </a:lnTo>
                  <a:lnTo>
                    <a:pt x="6350" y="245110"/>
                  </a:lnTo>
                  <a:lnTo>
                    <a:pt x="7620" y="259080"/>
                  </a:lnTo>
                  <a:lnTo>
                    <a:pt x="8890" y="273050"/>
                  </a:lnTo>
                  <a:lnTo>
                    <a:pt x="1143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7632700" y="4841240"/>
              <a:ext cx="443231" cy="46991"/>
            </a:xfrm>
            <a:custGeom>
              <a:avLst/>
              <a:gdLst/>
              <a:ahLst/>
              <a:cxnLst/>
              <a:rect l="0" t="0" r="0" b="0"/>
              <a:pathLst>
                <a:path w="443231" h="46991">
                  <a:moveTo>
                    <a:pt x="0" y="46990"/>
                  </a:moveTo>
                  <a:lnTo>
                    <a:pt x="17780" y="41910"/>
                  </a:lnTo>
                  <a:lnTo>
                    <a:pt x="30480" y="39370"/>
                  </a:lnTo>
                  <a:lnTo>
                    <a:pt x="46990" y="35560"/>
                  </a:lnTo>
                  <a:lnTo>
                    <a:pt x="67310" y="33020"/>
                  </a:lnTo>
                  <a:lnTo>
                    <a:pt x="85090" y="30480"/>
                  </a:lnTo>
                  <a:lnTo>
                    <a:pt x="104140" y="29210"/>
                  </a:lnTo>
                  <a:lnTo>
                    <a:pt x="121920" y="27940"/>
                  </a:lnTo>
                  <a:lnTo>
                    <a:pt x="140970" y="26670"/>
                  </a:lnTo>
                  <a:lnTo>
                    <a:pt x="161290" y="24130"/>
                  </a:lnTo>
                  <a:lnTo>
                    <a:pt x="201930" y="17780"/>
                  </a:lnTo>
                  <a:lnTo>
                    <a:pt x="242570" y="11430"/>
                  </a:lnTo>
                  <a:lnTo>
                    <a:pt x="262890" y="10160"/>
                  </a:lnTo>
                  <a:lnTo>
                    <a:pt x="281940" y="7620"/>
                  </a:lnTo>
                  <a:lnTo>
                    <a:pt x="299720" y="7620"/>
                  </a:lnTo>
                  <a:lnTo>
                    <a:pt x="318770" y="5080"/>
                  </a:lnTo>
                  <a:lnTo>
                    <a:pt x="336550" y="2540"/>
                  </a:lnTo>
                  <a:lnTo>
                    <a:pt x="354330" y="0"/>
                  </a:lnTo>
                  <a:lnTo>
                    <a:pt x="372110" y="0"/>
                  </a:lnTo>
                  <a:lnTo>
                    <a:pt x="389890" y="0"/>
                  </a:lnTo>
                  <a:lnTo>
                    <a:pt x="443230" y="152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7654290" y="5130800"/>
              <a:ext cx="421641" cy="81281"/>
            </a:xfrm>
            <a:custGeom>
              <a:avLst/>
              <a:gdLst/>
              <a:ahLst/>
              <a:cxnLst/>
              <a:rect l="0" t="0" r="0" b="0"/>
              <a:pathLst>
                <a:path w="421641" h="81281">
                  <a:moveTo>
                    <a:pt x="0" y="63500"/>
                  </a:moveTo>
                  <a:lnTo>
                    <a:pt x="11430" y="74930"/>
                  </a:lnTo>
                  <a:lnTo>
                    <a:pt x="21590" y="77470"/>
                  </a:lnTo>
                  <a:lnTo>
                    <a:pt x="35560" y="80010"/>
                  </a:lnTo>
                  <a:lnTo>
                    <a:pt x="52070" y="81280"/>
                  </a:lnTo>
                  <a:lnTo>
                    <a:pt x="68580" y="81280"/>
                  </a:lnTo>
                  <a:lnTo>
                    <a:pt x="85090" y="80010"/>
                  </a:lnTo>
                  <a:lnTo>
                    <a:pt x="102870" y="77470"/>
                  </a:lnTo>
                  <a:lnTo>
                    <a:pt x="139700" y="72390"/>
                  </a:lnTo>
                  <a:lnTo>
                    <a:pt x="179070" y="66040"/>
                  </a:lnTo>
                  <a:lnTo>
                    <a:pt x="215900" y="59690"/>
                  </a:lnTo>
                  <a:lnTo>
                    <a:pt x="234950" y="54610"/>
                  </a:lnTo>
                  <a:lnTo>
                    <a:pt x="255270" y="49530"/>
                  </a:lnTo>
                  <a:lnTo>
                    <a:pt x="275590" y="43180"/>
                  </a:lnTo>
                  <a:lnTo>
                    <a:pt x="295910" y="38100"/>
                  </a:lnTo>
                  <a:lnTo>
                    <a:pt x="316230" y="34290"/>
                  </a:lnTo>
                  <a:lnTo>
                    <a:pt x="337820" y="29210"/>
                  </a:lnTo>
                  <a:lnTo>
                    <a:pt x="355600" y="24130"/>
                  </a:lnTo>
                  <a:lnTo>
                    <a:pt x="373380" y="19050"/>
                  </a:lnTo>
                  <a:lnTo>
                    <a:pt x="4216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8087360" y="4983480"/>
              <a:ext cx="241301" cy="231141"/>
            </a:xfrm>
            <a:custGeom>
              <a:avLst/>
              <a:gdLst/>
              <a:ahLst/>
              <a:cxnLst/>
              <a:rect l="0" t="0" r="0" b="0"/>
              <a:pathLst>
                <a:path w="241301" h="231141">
                  <a:moveTo>
                    <a:pt x="72390" y="41910"/>
                  </a:moveTo>
                  <a:lnTo>
                    <a:pt x="49530" y="46990"/>
                  </a:lnTo>
                  <a:lnTo>
                    <a:pt x="40640" y="54610"/>
                  </a:lnTo>
                  <a:lnTo>
                    <a:pt x="33020" y="66040"/>
                  </a:lnTo>
                  <a:lnTo>
                    <a:pt x="25400" y="78740"/>
                  </a:lnTo>
                  <a:lnTo>
                    <a:pt x="17780" y="91440"/>
                  </a:lnTo>
                  <a:lnTo>
                    <a:pt x="12700" y="102870"/>
                  </a:lnTo>
                  <a:lnTo>
                    <a:pt x="7620" y="114300"/>
                  </a:lnTo>
                  <a:lnTo>
                    <a:pt x="5080" y="128270"/>
                  </a:lnTo>
                  <a:lnTo>
                    <a:pt x="2540" y="146050"/>
                  </a:lnTo>
                  <a:lnTo>
                    <a:pt x="1270" y="163830"/>
                  </a:lnTo>
                  <a:lnTo>
                    <a:pt x="0" y="180340"/>
                  </a:lnTo>
                  <a:lnTo>
                    <a:pt x="0" y="212090"/>
                  </a:lnTo>
                  <a:lnTo>
                    <a:pt x="0" y="217170"/>
                  </a:lnTo>
                  <a:lnTo>
                    <a:pt x="2540" y="215900"/>
                  </a:lnTo>
                  <a:lnTo>
                    <a:pt x="3810" y="210820"/>
                  </a:lnTo>
                  <a:lnTo>
                    <a:pt x="6350" y="199390"/>
                  </a:lnTo>
                  <a:lnTo>
                    <a:pt x="6350" y="182880"/>
                  </a:lnTo>
                  <a:lnTo>
                    <a:pt x="7620" y="163830"/>
                  </a:lnTo>
                  <a:lnTo>
                    <a:pt x="8890" y="147320"/>
                  </a:lnTo>
                  <a:lnTo>
                    <a:pt x="11430" y="130810"/>
                  </a:lnTo>
                  <a:lnTo>
                    <a:pt x="13970" y="115570"/>
                  </a:lnTo>
                  <a:lnTo>
                    <a:pt x="17780" y="100330"/>
                  </a:lnTo>
                  <a:lnTo>
                    <a:pt x="22860" y="85090"/>
                  </a:lnTo>
                  <a:lnTo>
                    <a:pt x="29210" y="71120"/>
                  </a:lnTo>
                  <a:lnTo>
                    <a:pt x="35560" y="58420"/>
                  </a:lnTo>
                  <a:lnTo>
                    <a:pt x="41910" y="45720"/>
                  </a:lnTo>
                  <a:lnTo>
                    <a:pt x="48260" y="34290"/>
                  </a:lnTo>
                  <a:lnTo>
                    <a:pt x="54610" y="24130"/>
                  </a:lnTo>
                  <a:lnTo>
                    <a:pt x="62230" y="15240"/>
                  </a:lnTo>
                  <a:lnTo>
                    <a:pt x="68580" y="6350"/>
                  </a:lnTo>
                  <a:lnTo>
                    <a:pt x="80010" y="1270"/>
                  </a:lnTo>
                  <a:lnTo>
                    <a:pt x="92710" y="0"/>
                  </a:lnTo>
                  <a:lnTo>
                    <a:pt x="106680" y="0"/>
                  </a:lnTo>
                  <a:lnTo>
                    <a:pt x="119380" y="2540"/>
                  </a:lnTo>
                  <a:lnTo>
                    <a:pt x="132080" y="6350"/>
                  </a:lnTo>
                  <a:lnTo>
                    <a:pt x="143510" y="11430"/>
                  </a:lnTo>
                  <a:lnTo>
                    <a:pt x="153670" y="17780"/>
                  </a:lnTo>
                  <a:lnTo>
                    <a:pt x="162560" y="25400"/>
                  </a:lnTo>
                  <a:lnTo>
                    <a:pt x="171450" y="34290"/>
                  </a:lnTo>
                  <a:lnTo>
                    <a:pt x="179070" y="45720"/>
                  </a:lnTo>
                  <a:lnTo>
                    <a:pt x="186690" y="57150"/>
                  </a:lnTo>
                  <a:lnTo>
                    <a:pt x="194310" y="69850"/>
                  </a:lnTo>
                  <a:lnTo>
                    <a:pt x="200660" y="82550"/>
                  </a:lnTo>
                  <a:lnTo>
                    <a:pt x="205740" y="96520"/>
                  </a:lnTo>
                  <a:lnTo>
                    <a:pt x="222250" y="146050"/>
                  </a:lnTo>
                  <a:lnTo>
                    <a:pt x="224790" y="160020"/>
                  </a:lnTo>
                  <a:lnTo>
                    <a:pt x="227330" y="176530"/>
                  </a:lnTo>
                  <a:lnTo>
                    <a:pt x="241300" y="23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8326120" y="4794250"/>
              <a:ext cx="285751" cy="408941"/>
            </a:xfrm>
            <a:custGeom>
              <a:avLst/>
              <a:gdLst/>
              <a:ahLst/>
              <a:cxnLst/>
              <a:rect l="0" t="0" r="0" b="0"/>
              <a:pathLst>
                <a:path w="285751" h="408941">
                  <a:moveTo>
                    <a:pt x="265430" y="0"/>
                  </a:moveTo>
                  <a:lnTo>
                    <a:pt x="259080" y="27940"/>
                  </a:lnTo>
                  <a:lnTo>
                    <a:pt x="254000" y="53340"/>
                  </a:lnTo>
                  <a:lnTo>
                    <a:pt x="250190" y="67310"/>
                  </a:lnTo>
                  <a:lnTo>
                    <a:pt x="248920" y="82550"/>
                  </a:lnTo>
                  <a:lnTo>
                    <a:pt x="246380" y="97790"/>
                  </a:lnTo>
                  <a:lnTo>
                    <a:pt x="246380" y="114300"/>
                  </a:lnTo>
                  <a:lnTo>
                    <a:pt x="243840" y="130810"/>
                  </a:lnTo>
                  <a:lnTo>
                    <a:pt x="241300" y="148590"/>
                  </a:lnTo>
                  <a:lnTo>
                    <a:pt x="229870" y="223520"/>
                  </a:lnTo>
                  <a:lnTo>
                    <a:pt x="227330" y="242570"/>
                  </a:lnTo>
                  <a:lnTo>
                    <a:pt x="226060" y="260350"/>
                  </a:lnTo>
                  <a:lnTo>
                    <a:pt x="224790" y="279400"/>
                  </a:lnTo>
                  <a:lnTo>
                    <a:pt x="223520" y="311150"/>
                  </a:lnTo>
                  <a:lnTo>
                    <a:pt x="223520" y="327660"/>
                  </a:lnTo>
                  <a:lnTo>
                    <a:pt x="224790" y="341630"/>
                  </a:lnTo>
                  <a:lnTo>
                    <a:pt x="226060" y="356870"/>
                  </a:lnTo>
                  <a:lnTo>
                    <a:pt x="228600" y="370840"/>
                  </a:lnTo>
                  <a:lnTo>
                    <a:pt x="228600" y="377190"/>
                  </a:lnTo>
                  <a:lnTo>
                    <a:pt x="228600" y="377190"/>
                  </a:lnTo>
                  <a:lnTo>
                    <a:pt x="224790" y="368300"/>
                  </a:lnTo>
                  <a:lnTo>
                    <a:pt x="220980" y="361950"/>
                  </a:lnTo>
                  <a:lnTo>
                    <a:pt x="212090" y="334010"/>
                  </a:lnTo>
                  <a:lnTo>
                    <a:pt x="208280" y="325120"/>
                  </a:lnTo>
                  <a:lnTo>
                    <a:pt x="204470" y="313690"/>
                  </a:lnTo>
                  <a:lnTo>
                    <a:pt x="198120" y="300990"/>
                  </a:lnTo>
                  <a:lnTo>
                    <a:pt x="193040" y="288290"/>
                  </a:lnTo>
                  <a:lnTo>
                    <a:pt x="186690" y="278130"/>
                  </a:lnTo>
                  <a:lnTo>
                    <a:pt x="180340" y="267970"/>
                  </a:lnTo>
                  <a:lnTo>
                    <a:pt x="172720" y="259080"/>
                  </a:lnTo>
                  <a:lnTo>
                    <a:pt x="165100" y="251460"/>
                  </a:lnTo>
                  <a:lnTo>
                    <a:pt x="156210" y="243840"/>
                  </a:lnTo>
                  <a:lnTo>
                    <a:pt x="147320" y="236220"/>
                  </a:lnTo>
                  <a:lnTo>
                    <a:pt x="132080" y="233680"/>
                  </a:lnTo>
                  <a:lnTo>
                    <a:pt x="114300" y="233680"/>
                  </a:lnTo>
                  <a:lnTo>
                    <a:pt x="95250" y="236220"/>
                  </a:lnTo>
                  <a:lnTo>
                    <a:pt x="77470" y="240030"/>
                  </a:lnTo>
                  <a:lnTo>
                    <a:pt x="63500" y="245110"/>
                  </a:lnTo>
                  <a:lnTo>
                    <a:pt x="49530" y="251460"/>
                  </a:lnTo>
                  <a:lnTo>
                    <a:pt x="38100" y="259080"/>
                  </a:lnTo>
                  <a:lnTo>
                    <a:pt x="29210" y="266700"/>
                  </a:lnTo>
                  <a:lnTo>
                    <a:pt x="20320" y="275590"/>
                  </a:lnTo>
                  <a:lnTo>
                    <a:pt x="12700" y="285750"/>
                  </a:lnTo>
                  <a:lnTo>
                    <a:pt x="6350" y="295910"/>
                  </a:lnTo>
                  <a:lnTo>
                    <a:pt x="1270" y="306070"/>
                  </a:lnTo>
                  <a:lnTo>
                    <a:pt x="0" y="316230"/>
                  </a:lnTo>
                  <a:lnTo>
                    <a:pt x="2540" y="326390"/>
                  </a:lnTo>
                  <a:lnTo>
                    <a:pt x="5080" y="336550"/>
                  </a:lnTo>
                  <a:lnTo>
                    <a:pt x="10160" y="346710"/>
                  </a:lnTo>
                  <a:lnTo>
                    <a:pt x="15240" y="358140"/>
                  </a:lnTo>
                  <a:lnTo>
                    <a:pt x="21590" y="368300"/>
                  </a:lnTo>
                  <a:lnTo>
                    <a:pt x="29210" y="377190"/>
                  </a:lnTo>
                  <a:lnTo>
                    <a:pt x="38100" y="386080"/>
                  </a:lnTo>
                  <a:lnTo>
                    <a:pt x="46990" y="393700"/>
                  </a:lnTo>
                  <a:lnTo>
                    <a:pt x="57150" y="400050"/>
                  </a:lnTo>
                  <a:lnTo>
                    <a:pt x="69850" y="402590"/>
                  </a:lnTo>
                  <a:lnTo>
                    <a:pt x="82550" y="405130"/>
                  </a:lnTo>
                  <a:lnTo>
                    <a:pt x="96520" y="407670"/>
                  </a:lnTo>
                  <a:lnTo>
                    <a:pt x="111760" y="407670"/>
                  </a:lnTo>
                  <a:lnTo>
                    <a:pt x="128270" y="408940"/>
                  </a:lnTo>
                  <a:lnTo>
                    <a:pt x="143510" y="407670"/>
                  </a:lnTo>
                  <a:lnTo>
                    <a:pt x="157480" y="406400"/>
                  </a:lnTo>
                  <a:lnTo>
                    <a:pt x="172720" y="403860"/>
                  </a:lnTo>
                  <a:lnTo>
                    <a:pt x="186690" y="401320"/>
                  </a:lnTo>
                  <a:lnTo>
                    <a:pt x="215900" y="394970"/>
                  </a:lnTo>
                  <a:lnTo>
                    <a:pt x="229870" y="389890"/>
                  </a:lnTo>
                  <a:lnTo>
                    <a:pt x="243840" y="382270"/>
                  </a:lnTo>
                  <a:lnTo>
                    <a:pt x="28575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8696960" y="4973320"/>
              <a:ext cx="20321" cy="209551"/>
            </a:xfrm>
            <a:custGeom>
              <a:avLst/>
              <a:gdLst/>
              <a:ahLst/>
              <a:cxnLst/>
              <a:rect l="0" t="0" r="0" b="0"/>
              <a:pathLst>
                <a:path w="20321" h="209551">
                  <a:moveTo>
                    <a:pt x="20320" y="0"/>
                  </a:moveTo>
                  <a:lnTo>
                    <a:pt x="15240" y="27940"/>
                  </a:lnTo>
                  <a:lnTo>
                    <a:pt x="13970" y="41910"/>
                  </a:lnTo>
                  <a:lnTo>
                    <a:pt x="12700" y="57150"/>
                  </a:lnTo>
                  <a:lnTo>
                    <a:pt x="11430" y="72390"/>
                  </a:lnTo>
                  <a:lnTo>
                    <a:pt x="10160" y="87630"/>
                  </a:lnTo>
                  <a:lnTo>
                    <a:pt x="7620" y="100330"/>
                  </a:lnTo>
                  <a:lnTo>
                    <a:pt x="5080" y="111760"/>
                  </a:lnTo>
                  <a:lnTo>
                    <a:pt x="2540" y="125730"/>
                  </a:lnTo>
                  <a:lnTo>
                    <a:pt x="2540" y="140970"/>
                  </a:lnTo>
                  <a:lnTo>
                    <a:pt x="0" y="209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8778240" y="4931410"/>
              <a:ext cx="223521" cy="259081"/>
            </a:xfrm>
            <a:custGeom>
              <a:avLst/>
              <a:gdLst/>
              <a:ahLst/>
              <a:cxnLst/>
              <a:rect l="0" t="0" r="0" b="0"/>
              <a:pathLst>
                <a:path w="223521" h="259081">
                  <a:moveTo>
                    <a:pt x="24130" y="73660"/>
                  </a:moveTo>
                  <a:lnTo>
                    <a:pt x="45720" y="78740"/>
                  </a:lnTo>
                  <a:lnTo>
                    <a:pt x="57150" y="82550"/>
                  </a:lnTo>
                  <a:lnTo>
                    <a:pt x="69850" y="87630"/>
                  </a:lnTo>
                  <a:lnTo>
                    <a:pt x="82550" y="92710"/>
                  </a:lnTo>
                  <a:lnTo>
                    <a:pt x="93980" y="97790"/>
                  </a:lnTo>
                  <a:lnTo>
                    <a:pt x="105410" y="102870"/>
                  </a:lnTo>
                  <a:lnTo>
                    <a:pt x="116840" y="106680"/>
                  </a:lnTo>
                  <a:lnTo>
                    <a:pt x="129540" y="109220"/>
                  </a:lnTo>
                  <a:lnTo>
                    <a:pt x="142240" y="111760"/>
                  </a:lnTo>
                  <a:lnTo>
                    <a:pt x="154940" y="113030"/>
                  </a:lnTo>
                  <a:lnTo>
                    <a:pt x="167640" y="111760"/>
                  </a:lnTo>
                  <a:lnTo>
                    <a:pt x="179070" y="107950"/>
                  </a:lnTo>
                  <a:lnTo>
                    <a:pt x="190500" y="102870"/>
                  </a:lnTo>
                  <a:lnTo>
                    <a:pt x="199390" y="95250"/>
                  </a:lnTo>
                  <a:lnTo>
                    <a:pt x="205740" y="85090"/>
                  </a:lnTo>
                  <a:lnTo>
                    <a:pt x="212090" y="74930"/>
                  </a:lnTo>
                  <a:lnTo>
                    <a:pt x="213360" y="62230"/>
                  </a:lnTo>
                  <a:lnTo>
                    <a:pt x="212090" y="49530"/>
                  </a:lnTo>
                  <a:lnTo>
                    <a:pt x="209550" y="36830"/>
                  </a:lnTo>
                  <a:lnTo>
                    <a:pt x="201930" y="25400"/>
                  </a:lnTo>
                  <a:lnTo>
                    <a:pt x="193040" y="15240"/>
                  </a:lnTo>
                  <a:lnTo>
                    <a:pt x="181610" y="6350"/>
                  </a:lnTo>
                  <a:lnTo>
                    <a:pt x="166370" y="1270"/>
                  </a:lnTo>
                  <a:lnTo>
                    <a:pt x="148590" y="0"/>
                  </a:lnTo>
                  <a:lnTo>
                    <a:pt x="128270" y="0"/>
                  </a:lnTo>
                  <a:lnTo>
                    <a:pt x="110490" y="1270"/>
                  </a:lnTo>
                  <a:lnTo>
                    <a:pt x="95250" y="6350"/>
                  </a:lnTo>
                  <a:lnTo>
                    <a:pt x="82550" y="10160"/>
                  </a:lnTo>
                  <a:lnTo>
                    <a:pt x="69850" y="17780"/>
                  </a:lnTo>
                  <a:lnTo>
                    <a:pt x="58420" y="25400"/>
                  </a:lnTo>
                  <a:lnTo>
                    <a:pt x="46990" y="34290"/>
                  </a:lnTo>
                  <a:lnTo>
                    <a:pt x="36830" y="44450"/>
                  </a:lnTo>
                  <a:lnTo>
                    <a:pt x="27940" y="57150"/>
                  </a:lnTo>
                  <a:lnTo>
                    <a:pt x="19050" y="68580"/>
                  </a:lnTo>
                  <a:lnTo>
                    <a:pt x="12700" y="82550"/>
                  </a:lnTo>
                  <a:lnTo>
                    <a:pt x="6350" y="95250"/>
                  </a:lnTo>
                  <a:lnTo>
                    <a:pt x="1270" y="109220"/>
                  </a:lnTo>
                  <a:lnTo>
                    <a:pt x="0" y="125730"/>
                  </a:lnTo>
                  <a:lnTo>
                    <a:pt x="0" y="146050"/>
                  </a:lnTo>
                  <a:lnTo>
                    <a:pt x="0" y="167640"/>
                  </a:lnTo>
                  <a:lnTo>
                    <a:pt x="3810" y="184150"/>
                  </a:lnTo>
                  <a:lnTo>
                    <a:pt x="7620" y="196850"/>
                  </a:lnTo>
                  <a:lnTo>
                    <a:pt x="12700" y="208280"/>
                  </a:lnTo>
                  <a:lnTo>
                    <a:pt x="19050" y="218440"/>
                  </a:lnTo>
                  <a:lnTo>
                    <a:pt x="25400" y="227330"/>
                  </a:lnTo>
                  <a:lnTo>
                    <a:pt x="31750" y="234950"/>
                  </a:lnTo>
                  <a:lnTo>
                    <a:pt x="40640" y="242570"/>
                  </a:lnTo>
                  <a:lnTo>
                    <a:pt x="50800" y="247650"/>
                  </a:lnTo>
                  <a:lnTo>
                    <a:pt x="63500" y="252730"/>
                  </a:lnTo>
                  <a:lnTo>
                    <a:pt x="76200" y="256540"/>
                  </a:lnTo>
                  <a:lnTo>
                    <a:pt x="88900" y="257810"/>
                  </a:lnTo>
                  <a:lnTo>
                    <a:pt x="101600" y="259080"/>
                  </a:lnTo>
                  <a:lnTo>
                    <a:pt x="115570" y="259080"/>
                  </a:lnTo>
                  <a:lnTo>
                    <a:pt x="129540" y="257810"/>
                  </a:lnTo>
                  <a:lnTo>
                    <a:pt x="143510" y="256540"/>
                  </a:lnTo>
                  <a:lnTo>
                    <a:pt x="173990" y="250190"/>
                  </a:lnTo>
                  <a:lnTo>
                    <a:pt x="22352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8970010" y="4880610"/>
              <a:ext cx="284481" cy="302261"/>
            </a:xfrm>
            <a:custGeom>
              <a:avLst/>
              <a:gdLst/>
              <a:ahLst/>
              <a:cxnLst/>
              <a:rect l="0" t="0" r="0" b="0"/>
              <a:pathLst>
                <a:path w="284481" h="302261">
                  <a:moveTo>
                    <a:pt x="284480" y="19050"/>
                  </a:moveTo>
                  <a:lnTo>
                    <a:pt x="273050" y="7620"/>
                  </a:lnTo>
                  <a:lnTo>
                    <a:pt x="262890" y="3810"/>
                  </a:lnTo>
                  <a:lnTo>
                    <a:pt x="248920" y="1270"/>
                  </a:lnTo>
                  <a:lnTo>
                    <a:pt x="232410" y="0"/>
                  </a:lnTo>
                  <a:lnTo>
                    <a:pt x="215900" y="0"/>
                  </a:lnTo>
                  <a:lnTo>
                    <a:pt x="199390" y="2540"/>
                  </a:lnTo>
                  <a:lnTo>
                    <a:pt x="181610" y="3810"/>
                  </a:lnTo>
                  <a:lnTo>
                    <a:pt x="166370" y="8890"/>
                  </a:lnTo>
                  <a:lnTo>
                    <a:pt x="149860" y="15240"/>
                  </a:lnTo>
                  <a:lnTo>
                    <a:pt x="135890" y="24130"/>
                  </a:lnTo>
                  <a:lnTo>
                    <a:pt x="124460" y="33020"/>
                  </a:lnTo>
                  <a:lnTo>
                    <a:pt x="115570" y="41910"/>
                  </a:lnTo>
                  <a:lnTo>
                    <a:pt x="109220" y="52070"/>
                  </a:lnTo>
                  <a:lnTo>
                    <a:pt x="105410" y="64770"/>
                  </a:lnTo>
                  <a:lnTo>
                    <a:pt x="104140" y="81280"/>
                  </a:lnTo>
                  <a:lnTo>
                    <a:pt x="104140" y="99060"/>
                  </a:lnTo>
                  <a:lnTo>
                    <a:pt x="107950" y="114300"/>
                  </a:lnTo>
                  <a:lnTo>
                    <a:pt x="111760" y="128270"/>
                  </a:lnTo>
                  <a:lnTo>
                    <a:pt x="116840" y="140970"/>
                  </a:lnTo>
                  <a:lnTo>
                    <a:pt x="123190" y="151130"/>
                  </a:lnTo>
                  <a:lnTo>
                    <a:pt x="132080" y="161290"/>
                  </a:lnTo>
                  <a:lnTo>
                    <a:pt x="170180" y="198120"/>
                  </a:lnTo>
                  <a:lnTo>
                    <a:pt x="180340" y="207010"/>
                  </a:lnTo>
                  <a:lnTo>
                    <a:pt x="190500" y="215900"/>
                  </a:lnTo>
                  <a:lnTo>
                    <a:pt x="200660" y="223520"/>
                  </a:lnTo>
                  <a:lnTo>
                    <a:pt x="220980" y="238760"/>
                  </a:lnTo>
                  <a:lnTo>
                    <a:pt x="232410" y="246380"/>
                  </a:lnTo>
                  <a:lnTo>
                    <a:pt x="241300" y="252730"/>
                  </a:lnTo>
                  <a:lnTo>
                    <a:pt x="250190" y="260350"/>
                  </a:lnTo>
                  <a:lnTo>
                    <a:pt x="257810" y="267970"/>
                  </a:lnTo>
                  <a:lnTo>
                    <a:pt x="260350" y="275590"/>
                  </a:lnTo>
                  <a:lnTo>
                    <a:pt x="260350" y="284480"/>
                  </a:lnTo>
                  <a:lnTo>
                    <a:pt x="257810" y="294640"/>
                  </a:lnTo>
                  <a:lnTo>
                    <a:pt x="251460" y="299720"/>
                  </a:lnTo>
                  <a:lnTo>
                    <a:pt x="242570" y="302260"/>
                  </a:lnTo>
                  <a:lnTo>
                    <a:pt x="232410" y="302260"/>
                  </a:lnTo>
                  <a:lnTo>
                    <a:pt x="189230" y="302260"/>
                  </a:lnTo>
                  <a:lnTo>
                    <a:pt x="171450" y="300990"/>
                  </a:lnTo>
                  <a:lnTo>
                    <a:pt x="153670" y="295910"/>
                  </a:lnTo>
                  <a:lnTo>
                    <a:pt x="133350" y="292100"/>
                  </a:lnTo>
                  <a:lnTo>
                    <a:pt x="96520" y="283210"/>
                  </a:lnTo>
                  <a:lnTo>
                    <a:pt x="78740" y="279400"/>
                  </a:lnTo>
                  <a:lnTo>
                    <a:pt x="62230" y="273050"/>
                  </a:lnTo>
                  <a:lnTo>
                    <a:pt x="45720" y="265430"/>
                  </a:lnTo>
                  <a:lnTo>
                    <a:pt x="0" y="2400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8812530" y="474091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1737360" y="5525770"/>
            <a:ext cx="4057651" cy="1536701"/>
            <a:chOff x="1737360" y="5525770"/>
            <a:chExt cx="4057651" cy="1536701"/>
          </a:xfrm>
        </p:grpSpPr>
        <p:sp>
          <p:nvSpPr>
            <p:cNvPr id="138" name="Freeform 137"/>
            <p:cNvSpPr/>
            <p:nvPr/>
          </p:nvSpPr>
          <p:spPr>
            <a:xfrm>
              <a:off x="1941830" y="6468110"/>
              <a:ext cx="38101" cy="304801"/>
            </a:xfrm>
            <a:custGeom>
              <a:avLst/>
              <a:gdLst/>
              <a:ahLst/>
              <a:cxnLst/>
              <a:rect l="0" t="0" r="0" b="0"/>
              <a:pathLst>
                <a:path w="38101" h="304801">
                  <a:moveTo>
                    <a:pt x="6350" y="0"/>
                  </a:moveTo>
                  <a:lnTo>
                    <a:pt x="0" y="16510"/>
                  </a:lnTo>
                  <a:lnTo>
                    <a:pt x="0" y="25400"/>
                  </a:lnTo>
                  <a:lnTo>
                    <a:pt x="1270" y="34290"/>
                  </a:lnTo>
                  <a:lnTo>
                    <a:pt x="2540" y="43180"/>
                  </a:lnTo>
                  <a:lnTo>
                    <a:pt x="3810" y="54610"/>
                  </a:lnTo>
                  <a:lnTo>
                    <a:pt x="3810" y="67310"/>
                  </a:lnTo>
                  <a:lnTo>
                    <a:pt x="5080" y="80010"/>
                  </a:lnTo>
                  <a:lnTo>
                    <a:pt x="6350" y="92710"/>
                  </a:lnTo>
                  <a:lnTo>
                    <a:pt x="8890" y="106680"/>
                  </a:lnTo>
                  <a:lnTo>
                    <a:pt x="11430" y="119380"/>
                  </a:lnTo>
                  <a:lnTo>
                    <a:pt x="12700" y="133350"/>
                  </a:lnTo>
                  <a:lnTo>
                    <a:pt x="13970" y="147320"/>
                  </a:lnTo>
                  <a:lnTo>
                    <a:pt x="15240" y="161290"/>
                  </a:lnTo>
                  <a:lnTo>
                    <a:pt x="16510" y="175260"/>
                  </a:lnTo>
                  <a:lnTo>
                    <a:pt x="19050" y="189230"/>
                  </a:lnTo>
                  <a:lnTo>
                    <a:pt x="21590" y="203200"/>
                  </a:lnTo>
                  <a:lnTo>
                    <a:pt x="22860" y="217170"/>
                  </a:lnTo>
                  <a:lnTo>
                    <a:pt x="24130" y="231140"/>
                  </a:lnTo>
                  <a:lnTo>
                    <a:pt x="25400" y="245110"/>
                  </a:lnTo>
                  <a:lnTo>
                    <a:pt x="26670" y="257810"/>
                  </a:lnTo>
                  <a:lnTo>
                    <a:pt x="29210" y="270510"/>
                  </a:lnTo>
                  <a:lnTo>
                    <a:pt x="3810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1737360" y="6371590"/>
              <a:ext cx="368301" cy="190501"/>
            </a:xfrm>
            <a:custGeom>
              <a:avLst/>
              <a:gdLst/>
              <a:ahLst/>
              <a:cxnLst/>
              <a:rect l="0" t="0" r="0" b="0"/>
              <a:pathLst>
                <a:path w="368301" h="190501">
                  <a:moveTo>
                    <a:pt x="0" y="190500"/>
                  </a:moveTo>
                  <a:lnTo>
                    <a:pt x="11430" y="168910"/>
                  </a:lnTo>
                  <a:lnTo>
                    <a:pt x="17780" y="160020"/>
                  </a:lnTo>
                  <a:lnTo>
                    <a:pt x="25400" y="151130"/>
                  </a:lnTo>
                  <a:lnTo>
                    <a:pt x="34290" y="143510"/>
                  </a:lnTo>
                  <a:lnTo>
                    <a:pt x="45720" y="135890"/>
                  </a:lnTo>
                  <a:lnTo>
                    <a:pt x="57150" y="128270"/>
                  </a:lnTo>
                  <a:lnTo>
                    <a:pt x="69850" y="121920"/>
                  </a:lnTo>
                  <a:lnTo>
                    <a:pt x="82550" y="113030"/>
                  </a:lnTo>
                  <a:lnTo>
                    <a:pt x="96520" y="104140"/>
                  </a:lnTo>
                  <a:lnTo>
                    <a:pt x="109220" y="93980"/>
                  </a:lnTo>
                  <a:lnTo>
                    <a:pt x="125730" y="85090"/>
                  </a:lnTo>
                  <a:lnTo>
                    <a:pt x="143510" y="77470"/>
                  </a:lnTo>
                  <a:lnTo>
                    <a:pt x="162560" y="69850"/>
                  </a:lnTo>
                  <a:lnTo>
                    <a:pt x="179070" y="60960"/>
                  </a:lnTo>
                  <a:lnTo>
                    <a:pt x="195580" y="52070"/>
                  </a:lnTo>
                  <a:lnTo>
                    <a:pt x="210820" y="41910"/>
                  </a:lnTo>
                  <a:lnTo>
                    <a:pt x="227330" y="34290"/>
                  </a:lnTo>
                  <a:lnTo>
                    <a:pt x="243840" y="27940"/>
                  </a:lnTo>
                  <a:lnTo>
                    <a:pt x="260350" y="22860"/>
                  </a:lnTo>
                  <a:lnTo>
                    <a:pt x="276860" y="16510"/>
                  </a:lnTo>
                  <a:lnTo>
                    <a:pt x="292100" y="10160"/>
                  </a:lnTo>
                  <a:lnTo>
                    <a:pt x="307340" y="3810"/>
                  </a:lnTo>
                  <a:lnTo>
                    <a:pt x="320040" y="1270"/>
                  </a:lnTo>
                  <a:lnTo>
                    <a:pt x="332740" y="0"/>
                  </a:lnTo>
                  <a:lnTo>
                    <a:pt x="368300" y="1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842770" y="6667500"/>
              <a:ext cx="210821" cy="105411"/>
            </a:xfrm>
            <a:custGeom>
              <a:avLst/>
              <a:gdLst/>
              <a:ahLst/>
              <a:cxnLst/>
              <a:rect l="0" t="0" r="0" b="0"/>
              <a:pathLst>
                <a:path w="210821" h="105411">
                  <a:moveTo>
                    <a:pt x="0" y="105410"/>
                  </a:moveTo>
                  <a:lnTo>
                    <a:pt x="21590" y="105410"/>
                  </a:lnTo>
                  <a:lnTo>
                    <a:pt x="31750" y="102870"/>
                  </a:lnTo>
                  <a:lnTo>
                    <a:pt x="41910" y="99060"/>
                  </a:lnTo>
                  <a:lnTo>
                    <a:pt x="53340" y="93980"/>
                  </a:lnTo>
                  <a:lnTo>
                    <a:pt x="66040" y="88900"/>
                  </a:lnTo>
                  <a:lnTo>
                    <a:pt x="95250" y="76200"/>
                  </a:lnTo>
                  <a:lnTo>
                    <a:pt x="110490" y="68580"/>
                  </a:lnTo>
                  <a:lnTo>
                    <a:pt x="124460" y="59690"/>
                  </a:lnTo>
                  <a:lnTo>
                    <a:pt x="139700" y="50800"/>
                  </a:lnTo>
                  <a:lnTo>
                    <a:pt x="153670" y="40640"/>
                  </a:lnTo>
                  <a:lnTo>
                    <a:pt x="2108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2184400" y="6510020"/>
              <a:ext cx="173991" cy="181611"/>
            </a:xfrm>
            <a:custGeom>
              <a:avLst/>
              <a:gdLst/>
              <a:ahLst/>
              <a:cxnLst/>
              <a:rect l="0" t="0" r="0" b="0"/>
              <a:pathLst>
                <a:path w="173991" h="181611">
                  <a:moveTo>
                    <a:pt x="5080" y="63500"/>
                  </a:moveTo>
                  <a:lnTo>
                    <a:pt x="0" y="80010"/>
                  </a:lnTo>
                  <a:lnTo>
                    <a:pt x="0" y="91440"/>
                  </a:lnTo>
                  <a:lnTo>
                    <a:pt x="0" y="106680"/>
                  </a:lnTo>
                  <a:lnTo>
                    <a:pt x="2540" y="124460"/>
                  </a:lnTo>
                  <a:lnTo>
                    <a:pt x="3810" y="140970"/>
                  </a:lnTo>
                  <a:lnTo>
                    <a:pt x="10160" y="175260"/>
                  </a:lnTo>
                  <a:lnTo>
                    <a:pt x="12700" y="181610"/>
                  </a:lnTo>
                  <a:lnTo>
                    <a:pt x="13970" y="179070"/>
                  </a:lnTo>
                  <a:lnTo>
                    <a:pt x="13970" y="172720"/>
                  </a:lnTo>
                  <a:lnTo>
                    <a:pt x="15240" y="162560"/>
                  </a:lnTo>
                  <a:lnTo>
                    <a:pt x="15240" y="139700"/>
                  </a:lnTo>
                  <a:lnTo>
                    <a:pt x="16510" y="127000"/>
                  </a:lnTo>
                  <a:lnTo>
                    <a:pt x="19050" y="114300"/>
                  </a:lnTo>
                  <a:lnTo>
                    <a:pt x="21590" y="100330"/>
                  </a:lnTo>
                  <a:lnTo>
                    <a:pt x="27940" y="73660"/>
                  </a:lnTo>
                  <a:lnTo>
                    <a:pt x="30480" y="59690"/>
                  </a:lnTo>
                  <a:lnTo>
                    <a:pt x="34290" y="46990"/>
                  </a:lnTo>
                  <a:lnTo>
                    <a:pt x="36830" y="34290"/>
                  </a:lnTo>
                  <a:lnTo>
                    <a:pt x="40640" y="22860"/>
                  </a:lnTo>
                  <a:lnTo>
                    <a:pt x="48260" y="13970"/>
                  </a:lnTo>
                  <a:lnTo>
                    <a:pt x="57150" y="7620"/>
                  </a:lnTo>
                  <a:lnTo>
                    <a:pt x="68580" y="1270"/>
                  </a:lnTo>
                  <a:lnTo>
                    <a:pt x="77470" y="0"/>
                  </a:lnTo>
                  <a:lnTo>
                    <a:pt x="86360" y="1270"/>
                  </a:lnTo>
                  <a:lnTo>
                    <a:pt x="93980" y="3810"/>
                  </a:lnTo>
                  <a:lnTo>
                    <a:pt x="102870" y="8890"/>
                  </a:lnTo>
                  <a:lnTo>
                    <a:pt x="109220" y="13970"/>
                  </a:lnTo>
                  <a:lnTo>
                    <a:pt x="116840" y="20320"/>
                  </a:lnTo>
                  <a:lnTo>
                    <a:pt x="123190" y="26670"/>
                  </a:lnTo>
                  <a:lnTo>
                    <a:pt x="128270" y="35560"/>
                  </a:lnTo>
                  <a:lnTo>
                    <a:pt x="133350" y="44450"/>
                  </a:lnTo>
                  <a:lnTo>
                    <a:pt x="137160" y="54610"/>
                  </a:lnTo>
                  <a:lnTo>
                    <a:pt x="140970" y="64770"/>
                  </a:lnTo>
                  <a:lnTo>
                    <a:pt x="144780" y="74930"/>
                  </a:lnTo>
                  <a:lnTo>
                    <a:pt x="149860" y="86360"/>
                  </a:lnTo>
                  <a:lnTo>
                    <a:pt x="156210" y="97790"/>
                  </a:lnTo>
                  <a:lnTo>
                    <a:pt x="173990" y="157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1742440" y="5899150"/>
              <a:ext cx="384811" cy="355601"/>
            </a:xfrm>
            <a:custGeom>
              <a:avLst/>
              <a:gdLst/>
              <a:ahLst/>
              <a:cxnLst/>
              <a:rect l="0" t="0" r="0" b="0"/>
              <a:pathLst>
                <a:path w="384811" h="355601">
                  <a:moveTo>
                    <a:pt x="5080" y="105410"/>
                  </a:moveTo>
                  <a:lnTo>
                    <a:pt x="0" y="121920"/>
                  </a:lnTo>
                  <a:lnTo>
                    <a:pt x="0" y="133350"/>
                  </a:lnTo>
                  <a:lnTo>
                    <a:pt x="3810" y="146050"/>
                  </a:lnTo>
                  <a:lnTo>
                    <a:pt x="11430" y="175260"/>
                  </a:lnTo>
                  <a:lnTo>
                    <a:pt x="19050" y="203200"/>
                  </a:lnTo>
                  <a:lnTo>
                    <a:pt x="24130" y="217170"/>
                  </a:lnTo>
                  <a:lnTo>
                    <a:pt x="29210" y="231140"/>
                  </a:lnTo>
                  <a:lnTo>
                    <a:pt x="35560" y="246380"/>
                  </a:lnTo>
                  <a:lnTo>
                    <a:pt x="48260" y="274320"/>
                  </a:lnTo>
                  <a:lnTo>
                    <a:pt x="54610" y="288290"/>
                  </a:lnTo>
                  <a:lnTo>
                    <a:pt x="62230" y="300990"/>
                  </a:lnTo>
                  <a:lnTo>
                    <a:pt x="68580" y="312420"/>
                  </a:lnTo>
                  <a:lnTo>
                    <a:pt x="76200" y="325120"/>
                  </a:lnTo>
                  <a:lnTo>
                    <a:pt x="83820" y="334010"/>
                  </a:lnTo>
                  <a:lnTo>
                    <a:pt x="92710" y="344170"/>
                  </a:lnTo>
                  <a:lnTo>
                    <a:pt x="101600" y="351790"/>
                  </a:lnTo>
                  <a:lnTo>
                    <a:pt x="110490" y="355600"/>
                  </a:lnTo>
                  <a:lnTo>
                    <a:pt x="119380" y="355600"/>
                  </a:lnTo>
                  <a:lnTo>
                    <a:pt x="127000" y="353060"/>
                  </a:lnTo>
                  <a:lnTo>
                    <a:pt x="133350" y="347980"/>
                  </a:lnTo>
                  <a:lnTo>
                    <a:pt x="138430" y="340360"/>
                  </a:lnTo>
                  <a:lnTo>
                    <a:pt x="143510" y="332740"/>
                  </a:lnTo>
                  <a:lnTo>
                    <a:pt x="147320" y="318770"/>
                  </a:lnTo>
                  <a:lnTo>
                    <a:pt x="151130" y="300990"/>
                  </a:lnTo>
                  <a:lnTo>
                    <a:pt x="154940" y="281940"/>
                  </a:lnTo>
                  <a:lnTo>
                    <a:pt x="157480" y="264160"/>
                  </a:lnTo>
                  <a:lnTo>
                    <a:pt x="160020" y="247650"/>
                  </a:lnTo>
                  <a:lnTo>
                    <a:pt x="161290" y="231140"/>
                  </a:lnTo>
                  <a:lnTo>
                    <a:pt x="162560" y="217170"/>
                  </a:lnTo>
                  <a:lnTo>
                    <a:pt x="165100" y="204470"/>
                  </a:lnTo>
                  <a:lnTo>
                    <a:pt x="167640" y="193040"/>
                  </a:lnTo>
                  <a:lnTo>
                    <a:pt x="171450" y="181610"/>
                  </a:lnTo>
                  <a:lnTo>
                    <a:pt x="177800" y="158750"/>
                  </a:lnTo>
                  <a:lnTo>
                    <a:pt x="182880" y="154940"/>
                  </a:lnTo>
                  <a:lnTo>
                    <a:pt x="190500" y="156210"/>
                  </a:lnTo>
                  <a:lnTo>
                    <a:pt x="199390" y="160020"/>
                  </a:lnTo>
                  <a:lnTo>
                    <a:pt x="207010" y="166370"/>
                  </a:lnTo>
                  <a:lnTo>
                    <a:pt x="214630" y="173990"/>
                  </a:lnTo>
                  <a:lnTo>
                    <a:pt x="222250" y="182880"/>
                  </a:lnTo>
                  <a:lnTo>
                    <a:pt x="229870" y="193040"/>
                  </a:lnTo>
                  <a:lnTo>
                    <a:pt x="236220" y="204470"/>
                  </a:lnTo>
                  <a:lnTo>
                    <a:pt x="243840" y="217170"/>
                  </a:lnTo>
                  <a:lnTo>
                    <a:pt x="250190" y="228600"/>
                  </a:lnTo>
                  <a:lnTo>
                    <a:pt x="257810" y="237490"/>
                  </a:lnTo>
                  <a:lnTo>
                    <a:pt x="265430" y="246380"/>
                  </a:lnTo>
                  <a:lnTo>
                    <a:pt x="271780" y="255270"/>
                  </a:lnTo>
                  <a:lnTo>
                    <a:pt x="285750" y="275590"/>
                  </a:lnTo>
                  <a:lnTo>
                    <a:pt x="295910" y="283210"/>
                  </a:lnTo>
                  <a:lnTo>
                    <a:pt x="306070" y="289560"/>
                  </a:lnTo>
                  <a:lnTo>
                    <a:pt x="318770" y="294640"/>
                  </a:lnTo>
                  <a:lnTo>
                    <a:pt x="328930" y="292100"/>
                  </a:lnTo>
                  <a:lnTo>
                    <a:pt x="337820" y="285750"/>
                  </a:lnTo>
                  <a:lnTo>
                    <a:pt x="346710" y="274320"/>
                  </a:lnTo>
                  <a:lnTo>
                    <a:pt x="351790" y="262890"/>
                  </a:lnTo>
                  <a:lnTo>
                    <a:pt x="355600" y="250190"/>
                  </a:lnTo>
                  <a:lnTo>
                    <a:pt x="358140" y="237490"/>
                  </a:lnTo>
                  <a:lnTo>
                    <a:pt x="364490" y="209550"/>
                  </a:lnTo>
                  <a:lnTo>
                    <a:pt x="367030" y="195580"/>
                  </a:lnTo>
                  <a:lnTo>
                    <a:pt x="369570" y="181610"/>
                  </a:lnTo>
                  <a:lnTo>
                    <a:pt x="370840" y="165100"/>
                  </a:lnTo>
                  <a:lnTo>
                    <a:pt x="372110" y="148590"/>
                  </a:lnTo>
                  <a:lnTo>
                    <a:pt x="370840" y="133350"/>
                  </a:lnTo>
                  <a:lnTo>
                    <a:pt x="369570" y="118110"/>
                  </a:lnTo>
                  <a:lnTo>
                    <a:pt x="367030" y="102870"/>
                  </a:lnTo>
                  <a:lnTo>
                    <a:pt x="365760" y="88900"/>
                  </a:lnTo>
                  <a:lnTo>
                    <a:pt x="365760" y="74930"/>
                  </a:lnTo>
                  <a:lnTo>
                    <a:pt x="364490" y="59690"/>
                  </a:lnTo>
                  <a:lnTo>
                    <a:pt x="365760" y="46990"/>
                  </a:lnTo>
                  <a:lnTo>
                    <a:pt x="367030" y="35560"/>
                  </a:lnTo>
                  <a:lnTo>
                    <a:pt x="3848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2476500" y="6120130"/>
              <a:ext cx="198121" cy="495301"/>
            </a:xfrm>
            <a:custGeom>
              <a:avLst/>
              <a:gdLst/>
              <a:ahLst/>
              <a:cxnLst/>
              <a:rect l="0" t="0" r="0" b="0"/>
              <a:pathLst>
                <a:path w="198121" h="495301">
                  <a:moveTo>
                    <a:pt x="134620" y="0"/>
                  </a:moveTo>
                  <a:lnTo>
                    <a:pt x="190500" y="224790"/>
                  </a:lnTo>
                  <a:lnTo>
                    <a:pt x="193040" y="238760"/>
                  </a:lnTo>
                  <a:lnTo>
                    <a:pt x="194310" y="252730"/>
                  </a:lnTo>
                  <a:lnTo>
                    <a:pt x="195580" y="266700"/>
                  </a:lnTo>
                  <a:lnTo>
                    <a:pt x="196850" y="281940"/>
                  </a:lnTo>
                  <a:lnTo>
                    <a:pt x="196850" y="314960"/>
                  </a:lnTo>
                  <a:lnTo>
                    <a:pt x="198120" y="360680"/>
                  </a:lnTo>
                  <a:lnTo>
                    <a:pt x="195580" y="368300"/>
                  </a:lnTo>
                  <a:lnTo>
                    <a:pt x="191770" y="370840"/>
                  </a:lnTo>
                  <a:lnTo>
                    <a:pt x="186690" y="369570"/>
                  </a:lnTo>
                  <a:lnTo>
                    <a:pt x="180340" y="364490"/>
                  </a:lnTo>
                  <a:lnTo>
                    <a:pt x="171450" y="356870"/>
                  </a:lnTo>
                  <a:lnTo>
                    <a:pt x="162560" y="346710"/>
                  </a:lnTo>
                  <a:lnTo>
                    <a:pt x="153670" y="335280"/>
                  </a:lnTo>
                  <a:lnTo>
                    <a:pt x="133350" y="309880"/>
                  </a:lnTo>
                  <a:lnTo>
                    <a:pt x="124460" y="299720"/>
                  </a:lnTo>
                  <a:lnTo>
                    <a:pt x="115570" y="289560"/>
                  </a:lnTo>
                  <a:lnTo>
                    <a:pt x="107950" y="280670"/>
                  </a:lnTo>
                  <a:lnTo>
                    <a:pt x="99060" y="274320"/>
                  </a:lnTo>
                  <a:lnTo>
                    <a:pt x="90170" y="267970"/>
                  </a:lnTo>
                  <a:lnTo>
                    <a:pt x="80010" y="262890"/>
                  </a:lnTo>
                  <a:lnTo>
                    <a:pt x="69850" y="261620"/>
                  </a:lnTo>
                  <a:lnTo>
                    <a:pt x="59690" y="264160"/>
                  </a:lnTo>
                  <a:lnTo>
                    <a:pt x="49530" y="266700"/>
                  </a:lnTo>
                  <a:lnTo>
                    <a:pt x="41910" y="273050"/>
                  </a:lnTo>
                  <a:lnTo>
                    <a:pt x="35560" y="280670"/>
                  </a:lnTo>
                  <a:lnTo>
                    <a:pt x="29210" y="288290"/>
                  </a:lnTo>
                  <a:lnTo>
                    <a:pt x="25400" y="298450"/>
                  </a:lnTo>
                  <a:lnTo>
                    <a:pt x="20320" y="307340"/>
                  </a:lnTo>
                  <a:lnTo>
                    <a:pt x="16510" y="317500"/>
                  </a:lnTo>
                  <a:lnTo>
                    <a:pt x="12700" y="328930"/>
                  </a:lnTo>
                  <a:lnTo>
                    <a:pt x="8890" y="340360"/>
                  </a:lnTo>
                  <a:lnTo>
                    <a:pt x="5080" y="354330"/>
                  </a:lnTo>
                  <a:lnTo>
                    <a:pt x="2540" y="367030"/>
                  </a:lnTo>
                  <a:lnTo>
                    <a:pt x="1270" y="381000"/>
                  </a:lnTo>
                  <a:lnTo>
                    <a:pt x="0" y="393700"/>
                  </a:lnTo>
                  <a:lnTo>
                    <a:pt x="0" y="406400"/>
                  </a:lnTo>
                  <a:lnTo>
                    <a:pt x="1270" y="419100"/>
                  </a:lnTo>
                  <a:lnTo>
                    <a:pt x="3810" y="430530"/>
                  </a:lnTo>
                  <a:lnTo>
                    <a:pt x="8890" y="455930"/>
                  </a:lnTo>
                  <a:lnTo>
                    <a:pt x="12700" y="468630"/>
                  </a:lnTo>
                  <a:lnTo>
                    <a:pt x="20320" y="478790"/>
                  </a:lnTo>
                  <a:lnTo>
                    <a:pt x="31750" y="486410"/>
                  </a:lnTo>
                  <a:lnTo>
                    <a:pt x="44450" y="492760"/>
                  </a:lnTo>
                  <a:lnTo>
                    <a:pt x="55880" y="495300"/>
                  </a:lnTo>
                  <a:lnTo>
                    <a:pt x="66040" y="494030"/>
                  </a:lnTo>
                  <a:lnTo>
                    <a:pt x="104140" y="481330"/>
                  </a:lnTo>
                  <a:lnTo>
                    <a:pt x="114300" y="474980"/>
                  </a:lnTo>
                  <a:lnTo>
                    <a:pt x="124460" y="467360"/>
                  </a:lnTo>
                  <a:lnTo>
                    <a:pt x="156210" y="441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2741930" y="6352540"/>
              <a:ext cx="6351" cy="179071"/>
            </a:xfrm>
            <a:custGeom>
              <a:avLst/>
              <a:gdLst/>
              <a:ahLst/>
              <a:cxnLst/>
              <a:rect l="0" t="0" r="0" b="0"/>
              <a:pathLst>
                <a:path w="6351" h="179071">
                  <a:moveTo>
                    <a:pt x="6350" y="0"/>
                  </a:moveTo>
                  <a:lnTo>
                    <a:pt x="6350" y="21590"/>
                  </a:lnTo>
                  <a:lnTo>
                    <a:pt x="5080" y="31750"/>
                  </a:lnTo>
                  <a:lnTo>
                    <a:pt x="2540" y="41910"/>
                  </a:lnTo>
                  <a:lnTo>
                    <a:pt x="0" y="52070"/>
                  </a:lnTo>
                  <a:lnTo>
                    <a:pt x="0" y="64770"/>
                  </a:lnTo>
                  <a:lnTo>
                    <a:pt x="1270" y="80010"/>
                  </a:lnTo>
                  <a:lnTo>
                    <a:pt x="2540" y="95250"/>
                  </a:lnTo>
                  <a:lnTo>
                    <a:pt x="3810" y="111760"/>
                  </a:lnTo>
                  <a:lnTo>
                    <a:pt x="5080" y="128270"/>
                  </a:lnTo>
                  <a:lnTo>
                    <a:pt x="635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2853690" y="6269990"/>
              <a:ext cx="161291" cy="271781"/>
            </a:xfrm>
            <a:custGeom>
              <a:avLst/>
              <a:gdLst/>
              <a:ahLst/>
              <a:cxnLst/>
              <a:rect l="0" t="0" r="0" b="0"/>
              <a:pathLst>
                <a:path w="161291" h="271781">
                  <a:moveTo>
                    <a:pt x="0" y="114300"/>
                  </a:moveTo>
                  <a:lnTo>
                    <a:pt x="16510" y="130810"/>
                  </a:lnTo>
                  <a:lnTo>
                    <a:pt x="25400" y="135890"/>
                  </a:lnTo>
                  <a:lnTo>
                    <a:pt x="36830" y="138430"/>
                  </a:lnTo>
                  <a:lnTo>
                    <a:pt x="49530" y="140970"/>
                  </a:lnTo>
                  <a:lnTo>
                    <a:pt x="63500" y="138430"/>
                  </a:lnTo>
                  <a:lnTo>
                    <a:pt x="77470" y="133350"/>
                  </a:lnTo>
                  <a:lnTo>
                    <a:pt x="93980" y="127000"/>
                  </a:lnTo>
                  <a:lnTo>
                    <a:pt x="106680" y="120650"/>
                  </a:lnTo>
                  <a:lnTo>
                    <a:pt x="118110" y="113030"/>
                  </a:lnTo>
                  <a:lnTo>
                    <a:pt x="127000" y="106680"/>
                  </a:lnTo>
                  <a:lnTo>
                    <a:pt x="134620" y="97790"/>
                  </a:lnTo>
                  <a:lnTo>
                    <a:pt x="140970" y="88900"/>
                  </a:lnTo>
                  <a:lnTo>
                    <a:pt x="147320" y="80010"/>
                  </a:lnTo>
                  <a:lnTo>
                    <a:pt x="151130" y="69850"/>
                  </a:lnTo>
                  <a:lnTo>
                    <a:pt x="156210" y="59690"/>
                  </a:lnTo>
                  <a:lnTo>
                    <a:pt x="160020" y="49530"/>
                  </a:lnTo>
                  <a:lnTo>
                    <a:pt x="161290" y="38100"/>
                  </a:lnTo>
                  <a:lnTo>
                    <a:pt x="161290" y="26670"/>
                  </a:lnTo>
                  <a:lnTo>
                    <a:pt x="160020" y="12700"/>
                  </a:lnTo>
                  <a:lnTo>
                    <a:pt x="156210" y="6350"/>
                  </a:lnTo>
                  <a:lnTo>
                    <a:pt x="149860" y="2540"/>
                  </a:lnTo>
                  <a:lnTo>
                    <a:pt x="140970" y="0"/>
                  </a:lnTo>
                  <a:lnTo>
                    <a:pt x="133350" y="2540"/>
                  </a:lnTo>
                  <a:lnTo>
                    <a:pt x="123190" y="5080"/>
                  </a:lnTo>
                  <a:lnTo>
                    <a:pt x="114300" y="10160"/>
                  </a:lnTo>
                  <a:lnTo>
                    <a:pt x="105410" y="16510"/>
                  </a:lnTo>
                  <a:lnTo>
                    <a:pt x="96520" y="24130"/>
                  </a:lnTo>
                  <a:lnTo>
                    <a:pt x="88900" y="33020"/>
                  </a:lnTo>
                  <a:lnTo>
                    <a:pt x="81280" y="43180"/>
                  </a:lnTo>
                  <a:lnTo>
                    <a:pt x="73660" y="54610"/>
                  </a:lnTo>
                  <a:lnTo>
                    <a:pt x="67310" y="67310"/>
                  </a:lnTo>
                  <a:lnTo>
                    <a:pt x="59690" y="81280"/>
                  </a:lnTo>
                  <a:lnTo>
                    <a:pt x="52070" y="97790"/>
                  </a:lnTo>
                  <a:lnTo>
                    <a:pt x="45720" y="113030"/>
                  </a:lnTo>
                  <a:lnTo>
                    <a:pt x="40640" y="132080"/>
                  </a:lnTo>
                  <a:lnTo>
                    <a:pt x="36830" y="152400"/>
                  </a:lnTo>
                  <a:lnTo>
                    <a:pt x="35560" y="175260"/>
                  </a:lnTo>
                  <a:lnTo>
                    <a:pt x="36830" y="191770"/>
                  </a:lnTo>
                  <a:lnTo>
                    <a:pt x="39370" y="205740"/>
                  </a:lnTo>
                  <a:lnTo>
                    <a:pt x="43180" y="217170"/>
                  </a:lnTo>
                  <a:lnTo>
                    <a:pt x="48260" y="227330"/>
                  </a:lnTo>
                  <a:lnTo>
                    <a:pt x="54610" y="236220"/>
                  </a:lnTo>
                  <a:lnTo>
                    <a:pt x="60960" y="243840"/>
                  </a:lnTo>
                  <a:lnTo>
                    <a:pt x="68580" y="251460"/>
                  </a:lnTo>
                  <a:lnTo>
                    <a:pt x="77470" y="256540"/>
                  </a:lnTo>
                  <a:lnTo>
                    <a:pt x="135890" y="271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3110230" y="6225540"/>
              <a:ext cx="198121" cy="284481"/>
            </a:xfrm>
            <a:custGeom>
              <a:avLst/>
              <a:gdLst/>
              <a:ahLst/>
              <a:cxnLst/>
              <a:rect l="0" t="0" r="0" b="0"/>
              <a:pathLst>
                <a:path w="198121" h="284481">
                  <a:moveTo>
                    <a:pt x="153670" y="0"/>
                  </a:moveTo>
                  <a:lnTo>
                    <a:pt x="125730" y="6350"/>
                  </a:lnTo>
                  <a:lnTo>
                    <a:pt x="114300" y="8890"/>
                  </a:lnTo>
                  <a:lnTo>
                    <a:pt x="102870" y="11430"/>
                  </a:lnTo>
                  <a:lnTo>
                    <a:pt x="91440" y="15240"/>
                  </a:lnTo>
                  <a:lnTo>
                    <a:pt x="80010" y="19050"/>
                  </a:lnTo>
                  <a:lnTo>
                    <a:pt x="69850" y="24130"/>
                  </a:lnTo>
                  <a:lnTo>
                    <a:pt x="59690" y="30480"/>
                  </a:lnTo>
                  <a:lnTo>
                    <a:pt x="48260" y="38100"/>
                  </a:lnTo>
                  <a:lnTo>
                    <a:pt x="38100" y="46990"/>
                  </a:lnTo>
                  <a:lnTo>
                    <a:pt x="27940" y="55880"/>
                  </a:lnTo>
                  <a:lnTo>
                    <a:pt x="17780" y="66040"/>
                  </a:lnTo>
                  <a:lnTo>
                    <a:pt x="8890" y="78740"/>
                  </a:lnTo>
                  <a:lnTo>
                    <a:pt x="1270" y="91440"/>
                  </a:lnTo>
                  <a:lnTo>
                    <a:pt x="0" y="104140"/>
                  </a:lnTo>
                  <a:lnTo>
                    <a:pt x="1270" y="116840"/>
                  </a:lnTo>
                  <a:lnTo>
                    <a:pt x="6350" y="130810"/>
                  </a:lnTo>
                  <a:lnTo>
                    <a:pt x="13970" y="142240"/>
                  </a:lnTo>
                  <a:lnTo>
                    <a:pt x="21590" y="152400"/>
                  </a:lnTo>
                  <a:lnTo>
                    <a:pt x="30480" y="161290"/>
                  </a:lnTo>
                  <a:lnTo>
                    <a:pt x="40640" y="168910"/>
                  </a:lnTo>
                  <a:lnTo>
                    <a:pt x="53340" y="173990"/>
                  </a:lnTo>
                  <a:lnTo>
                    <a:pt x="64770" y="179070"/>
                  </a:lnTo>
                  <a:lnTo>
                    <a:pt x="78740" y="184150"/>
                  </a:lnTo>
                  <a:lnTo>
                    <a:pt x="91440" y="187960"/>
                  </a:lnTo>
                  <a:lnTo>
                    <a:pt x="119380" y="195580"/>
                  </a:lnTo>
                  <a:lnTo>
                    <a:pt x="147320" y="203200"/>
                  </a:lnTo>
                  <a:lnTo>
                    <a:pt x="161290" y="208280"/>
                  </a:lnTo>
                  <a:lnTo>
                    <a:pt x="175260" y="213360"/>
                  </a:lnTo>
                  <a:lnTo>
                    <a:pt x="189230" y="219710"/>
                  </a:lnTo>
                  <a:lnTo>
                    <a:pt x="195580" y="226060"/>
                  </a:lnTo>
                  <a:lnTo>
                    <a:pt x="198120" y="232410"/>
                  </a:lnTo>
                  <a:lnTo>
                    <a:pt x="196850" y="240030"/>
                  </a:lnTo>
                  <a:lnTo>
                    <a:pt x="189230" y="247650"/>
                  </a:lnTo>
                  <a:lnTo>
                    <a:pt x="177800" y="256540"/>
                  </a:lnTo>
                  <a:lnTo>
                    <a:pt x="162560" y="265430"/>
                  </a:lnTo>
                  <a:lnTo>
                    <a:pt x="146050" y="271780"/>
                  </a:lnTo>
                  <a:lnTo>
                    <a:pt x="127000" y="275590"/>
                  </a:lnTo>
                  <a:lnTo>
                    <a:pt x="69850" y="284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3568700" y="5773420"/>
              <a:ext cx="905511" cy="579121"/>
            </a:xfrm>
            <a:custGeom>
              <a:avLst/>
              <a:gdLst/>
              <a:ahLst/>
              <a:cxnLst/>
              <a:rect l="0" t="0" r="0" b="0"/>
              <a:pathLst>
                <a:path w="905511" h="579121">
                  <a:moveTo>
                    <a:pt x="0" y="579120"/>
                  </a:moveTo>
                  <a:lnTo>
                    <a:pt x="11430" y="561340"/>
                  </a:lnTo>
                  <a:lnTo>
                    <a:pt x="26670" y="547370"/>
                  </a:lnTo>
                  <a:lnTo>
                    <a:pt x="44450" y="532130"/>
                  </a:lnTo>
                  <a:lnTo>
                    <a:pt x="54610" y="523240"/>
                  </a:lnTo>
                  <a:lnTo>
                    <a:pt x="64770" y="513080"/>
                  </a:lnTo>
                  <a:lnTo>
                    <a:pt x="76200" y="504190"/>
                  </a:lnTo>
                  <a:lnTo>
                    <a:pt x="87630" y="494030"/>
                  </a:lnTo>
                  <a:lnTo>
                    <a:pt x="114300" y="472440"/>
                  </a:lnTo>
                  <a:lnTo>
                    <a:pt x="189230" y="415290"/>
                  </a:lnTo>
                  <a:lnTo>
                    <a:pt x="205740" y="400050"/>
                  </a:lnTo>
                  <a:lnTo>
                    <a:pt x="222250" y="384810"/>
                  </a:lnTo>
                  <a:lnTo>
                    <a:pt x="240030" y="368300"/>
                  </a:lnTo>
                  <a:lnTo>
                    <a:pt x="256540" y="353060"/>
                  </a:lnTo>
                  <a:lnTo>
                    <a:pt x="292100" y="323850"/>
                  </a:lnTo>
                  <a:lnTo>
                    <a:pt x="344170" y="280670"/>
                  </a:lnTo>
                  <a:lnTo>
                    <a:pt x="363220" y="266700"/>
                  </a:lnTo>
                  <a:lnTo>
                    <a:pt x="402590" y="238760"/>
                  </a:lnTo>
                  <a:lnTo>
                    <a:pt x="464820" y="195580"/>
                  </a:lnTo>
                  <a:lnTo>
                    <a:pt x="485140" y="182880"/>
                  </a:lnTo>
                  <a:lnTo>
                    <a:pt x="506730" y="171450"/>
                  </a:lnTo>
                  <a:lnTo>
                    <a:pt x="547370" y="148590"/>
                  </a:lnTo>
                  <a:lnTo>
                    <a:pt x="601980" y="116840"/>
                  </a:lnTo>
                  <a:lnTo>
                    <a:pt x="632460" y="100330"/>
                  </a:lnTo>
                  <a:lnTo>
                    <a:pt x="648970" y="92710"/>
                  </a:lnTo>
                  <a:lnTo>
                    <a:pt x="665480" y="85090"/>
                  </a:lnTo>
                  <a:lnTo>
                    <a:pt x="681990" y="77470"/>
                  </a:lnTo>
                  <a:lnTo>
                    <a:pt x="713740" y="63500"/>
                  </a:lnTo>
                  <a:lnTo>
                    <a:pt x="728980" y="55880"/>
                  </a:lnTo>
                  <a:lnTo>
                    <a:pt x="754380" y="44450"/>
                  </a:lnTo>
                  <a:lnTo>
                    <a:pt x="811530" y="22860"/>
                  </a:lnTo>
                  <a:lnTo>
                    <a:pt x="826770" y="17780"/>
                  </a:lnTo>
                  <a:lnTo>
                    <a:pt x="840740" y="12700"/>
                  </a:lnTo>
                  <a:lnTo>
                    <a:pt x="9055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4545330" y="5525770"/>
              <a:ext cx="181611" cy="331471"/>
            </a:xfrm>
            <a:custGeom>
              <a:avLst/>
              <a:gdLst/>
              <a:ahLst/>
              <a:cxnLst/>
              <a:rect l="0" t="0" r="0" b="0"/>
              <a:pathLst>
                <a:path w="181611" h="331471">
                  <a:moveTo>
                    <a:pt x="181610" y="5080"/>
                  </a:moveTo>
                  <a:lnTo>
                    <a:pt x="160020" y="0"/>
                  </a:lnTo>
                  <a:lnTo>
                    <a:pt x="147320" y="1270"/>
                  </a:lnTo>
                  <a:lnTo>
                    <a:pt x="133350" y="6350"/>
                  </a:lnTo>
                  <a:lnTo>
                    <a:pt x="118110" y="12700"/>
                  </a:lnTo>
                  <a:lnTo>
                    <a:pt x="104140" y="19050"/>
                  </a:lnTo>
                  <a:lnTo>
                    <a:pt x="91440" y="26670"/>
                  </a:lnTo>
                  <a:lnTo>
                    <a:pt x="80010" y="33020"/>
                  </a:lnTo>
                  <a:lnTo>
                    <a:pt x="57150" y="46990"/>
                  </a:lnTo>
                  <a:lnTo>
                    <a:pt x="45720" y="54610"/>
                  </a:lnTo>
                  <a:lnTo>
                    <a:pt x="36830" y="62230"/>
                  </a:lnTo>
                  <a:lnTo>
                    <a:pt x="27940" y="71120"/>
                  </a:lnTo>
                  <a:lnTo>
                    <a:pt x="19050" y="81280"/>
                  </a:lnTo>
                  <a:lnTo>
                    <a:pt x="12700" y="91440"/>
                  </a:lnTo>
                  <a:lnTo>
                    <a:pt x="7620" y="104140"/>
                  </a:lnTo>
                  <a:lnTo>
                    <a:pt x="2540" y="116840"/>
                  </a:lnTo>
                  <a:lnTo>
                    <a:pt x="0" y="128270"/>
                  </a:lnTo>
                  <a:lnTo>
                    <a:pt x="0" y="139700"/>
                  </a:lnTo>
                  <a:lnTo>
                    <a:pt x="1270" y="151130"/>
                  </a:lnTo>
                  <a:lnTo>
                    <a:pt x="6350" y="162560"/>
                  </a:lnTo>
                  <a:lnTo>
                    <a:pt x="13970" y="172720"/>
                  </a:lnTo>
                  <a:lnTo>
                    <a:pt x="24130" y="184150"/>
                  </a:lnTo>
                  <a:lnTo>
                    <a:pt x="35560" y="191770"/>
                  </a:lnTo>
                  <a:lnTo>
                    <a:pt x="45720" y="198120"/>
                  </a:lnTo>
                  <a:lnTo>
                    <a:pt x="55880" y="204470"/>
                  </a:lnTo>
                  <a:lnTo>
                    <a:pt x="66040" y="209550"/>
                  </a:lnTo>
                  <a:lnTo>
                    <a:pt x="76200" y="213360"/>
                  </a:lnTo>
                  <a:lnTo>
                    <a:pt x="87630" y="218440"/>
                  </a:lnTo>
                  <a:lnTo>
                    <a:pt x="99060" y="220980"/>
                  </a:lnTo>
                  <a:lnTo>
                    <a:pt x="111760" y="222250"/>
                  </a:lnTo>
                  <a:lnTo>
                    <a:pt x="124460" y="223520"/>
                  </a:lnTo>
                  <a:lnTo>
                    <a:pt x="129540" y="226060"/>
                  </a:lnTo>
                  <a:lnTo>
                    <a:pt x="129540" y="228600"/>
                  </a:lnTo>
                  <a:lnTo>
                    <a:pt x="125730" y="231140"/>
                  </a:lnTo>
                  <a:lnTo>
                    <a:pt x="118110" y="233680"/>
                  </a:lnTo>
                  <a:lnTo>
                    <a:pt x="106680" y="237490"/>
                  </a:lnTo>
                  <a:lnTo>
                    <a:pt x="92710" y="240030"/>
                  </a:lnTo>
                  <a:lnTo>
                    <a:pt x="80010" y="243840"/>
                  </a:lnTo>
                  <a:lnTo>
                    <a:pt x="57150" y="251460"/>
                  </a:lnTo>
                  <a:lnTo>
                    <a:pt x="46990" y="255270"/>
                  </a:lnTo>
                  <a:lnTo>
                    <a:pt x="38100" y="260350"/>
                  </a:lnTo>
                  <a:lnTo>
                    <a:pt x="30480" y="266700"/>
                  </a:lnTo>
                  <a:lnTo>
                    <a:pt x="26670" y="275590"/>
                  </a:lnTo>
                  <a:lnTo>
                    <a:pt x="26670" y="285750"/>
                  </a:lnTo>
                  <a:lnTo>
                    <a:pt x="29210" y="297180"/>
                  </a:lnTo>
                  <a:lnTo>
                    <a:pt x="35560" y="306070"/>
                  </a:lnTo>
                  <a:lnTo>
                    <a:pt x="44450" y="313690"/>
                  </a:lnTo>
                  <a:lnTo>
                    <a:pt x="55880" y="320040"/>
                  </a:lnTo>
                  <a:lnTo>
                    <a:pt x="67310" y="323850"/>
                  </a:lnTo>
                  <a:lnTo>
                    <a:pt x="80010" y="326390"/>
                  </a:lnTo>
                  <a:lnTo>
                    <a:pt x="119380" y="3314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4834890" y="5709920"/>
              <a:ext cx="134621" cy="137161"/>
            </a:xfrm>
            <a:custGeom>
              <a:avLst/>
              <a:gdLst/>
              <a:ahLst/>
              <a:cxnLst/>
              <a:rect l="0" t="0" r="0" b="0"/>
              <a:pathLst>
                <a:path w="134621" h="137161">
                  <a:moveTo>
                    <a:pt x="29210" y="0"/>
                  </a:moveTo>
                  <a:lnTo>
                    <a:pt x="17780" y="11430"/>
                  </a:lnTo>
                  <a:lnTo>
                    <a:pt x="13970" y="17780"/>
                  </a:lnTo>
                  <a:lnTo>
                    <a:pt x="8890" y="25400"/>
                  </a:lnTo>
                  <a:lnTo>
                    <a:pt x="5080" y="34290"/>
                  </a:lnTo>
                  <a:lnTo>
                    <a:pt x="2540" y="46990"/>
                  </a:lnTo>
                  <a:lnTo>
                    <a:pt x="1270" y="59690"/>
                  </a:lnTo>
                  <a:lnTo>
                    <a:pt x="0" y="74930"/>
                  </a:lnTo>
                  <a:lnTo>
                    <a:pt x="0" y="88900"/>
                  </a:lnTo>
                  <a:lnTo>
                    <a:pt x="1270" y="101600"/>
                  </a:lnTo>
                  <a:lnTo>
                    <a:pt x="3810" y="113030"/>
                  </a:lnTo>
                  <a:lnTo>
                    <a:pt x="8890" y="121920"/>
                  </a:lnTo>
                  <a:lnTo>
                    <a:pt x="15240" y="129540"/>
                  </a:lnTo>
                  <a:lnTo>
                    <a:pt x="24130" y="135890"/>
                  </a:lnTo>
                  <a:lnTo>
                    <a:pt x="34290" y="137160"/>
                  </a:lnTo>
                  <a:lnTo>
                    <a:pt x="45720" y="135890"/>
                  </a:lnTo>
                  <a:lnTo>
                    <a:pt x="57150" y="132080"/>
                  </a:lnTo>
                  <a:lnTo>
                    <a:pt x="67310" y="125730"/>
                  </a:lnTo>
                  <a:lnTo>
                    <a:pt x="77470" y="116840"/>
                  </a:lnTo>
                  <a:lnTo>
                    <a:pt x="86360" y="105410"/>
                  </a:lnTo>
                  <a:lnTo>
                    <a:pt x="92710" y="95250"/>
                  </a:lnTo>
                  <a:lnTo>
                    <a:pt x="99060" y="83820"/>
                  </a:lnTo>
                  <a:lnTo>
                    <a:pt x="102870" y="73660"/>
                  </a:lnTo>
                  <a:lnTo>
                    <a:pt x="106680" y="60960"/>
                  </a:lnTo>
                  <a:lnTo>
                    <a:pt x="109220" y="46990"/>
                  </a:lnTo>
                  <a:lnTo>
                    <a:pt x="110490" y="30480"/>
                  </a:lnTo>
                  <a:lnTo>
                    <a:pt x="114300" y="25400"/>
                  </a:lnTo>
                  <a:lnTo>
                    <a:pt x="118110" y="26670"/>
                  </a:lnTo>
                  <a:lnTo>
                    <a:pt x="134620" y="41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5011420" y="5689600"/>
              <a:ext cx="311151" cy="167641"/>
            </a:xfrm>
            <a:custGeom>
              <a:avLst/>
              <a:gdLst/>
              <a:ahLst/>
              <a:cxnLst/>
              <a:rect l="0" t="0" r="0" b="0"/>
              <a:pathLst>
                <a:path w="311151" h="167641">
                  <a:moveTo>
                    <a:pt x="0" y="167640"/>
                  </a:moveTo>
                  <a:lnTo>
                    <a:pt x="29210" y="109220"/>
                  </a:lnTo>
                  <a:lnTo>
                    <a:pt x="38100" y="95250"/>
                  </a:lnTo>
                  <a:lnTo>
                    <a:pt x="49530" y="82550"/>
                  </a:lnTo>
                  <a:lnTo>
                    <a:pt x="60960" y="68580"/>
                  </a:lnTo>
                  <a:lnTo>
                    <a:pt x="73660" y="57150"/>
                  </a:lnTo>
                  <a:lnTo>
                    <a:pt x="86360" y="46990"/>
                  </a:lnTo>
                  <a:lnTo>
                    <a:pt x="100330" y="38100"/>
                  </a:lnTo>
                  <a:lnTo>
                    <a:pt x="114300" y="31750"/>
                  </a:lnTo>
                  <a:lnTo>
                    <a:pt x="130810" y="27940"/>
                  </a:lnTo>
                  <a:lnTo>
                    <a:pt x="146050" y="25400"/>
                  </a:lnTo>
                  <a:lnTo>
                    <a:pt x="162560" y="24130"/>
                  </a:lnTo>
                  <a:lnTo>
                    <a:pt x="176530" y="22860"/>
                  </a:lnTo>
                  <a:lnTo>
                    <a:pt x="191770" y="21590"/>
                  </a:lnTo>
                  <a:lnTo>
                    <a:pt x="199390" y="24130"/>
                  </a:lnTo>
                  <a:lnTo>
                    <a:pt x="201930" y="26670"/>
                  </a:lnTo>
                  <a:lnTo>
                    <a:pt x="201930" y="31750"/>
                  </a:lnTo>
                  <a:lnTo>
                    <a:pt x="198120" y="38100"/>
                  </a:lnTo>
                  <a:lnTo>
                    <a:pt x="194310" y="46990"/>
                  </a:lnTo>
                  <a:lnTo>
                    <a:pt x="189230" y="55880"/>
                  </a:lnTo>
                  <a:lnTo>
                    <a:pt x="184150" y="64770"/>
                  </a:lnTo>
                  <a:lnTo>
                    <a:pt x="180340" y="74930"/>
                  </a:lnTo>
                  <a:lnTo>
                    <a:pt x="176530" y="85090"/>
                  </a:lnTo>
                  <a:lnTo>
                    <a:pt x="175260" y="95250"/>
                  </a:lnTo>
                  <a:lnTo>
                    <a:pt x="175260" y="105410"/>
                  </a:lnTo>
                  <a:lnTo>
                    <a:pt x="176530" y="115570"/>
                  </a:lnTo>
                  <a:lnTo>
                    <a:pt x="180340" y="123190"/>
                  </a:lnTo>
                  <a:lnTo>
                    <a:pt x="187960" y="129540"/>
                  </a:lnTo>
                  <a:lnTo>
                    <a:pt x="195580" y="135890"/>
                  </a:lnTo>
                  <a:lnTo>
                    <a:pt x="204470" y="139700"/>
                  </a:lnTo>
                  <a:lnTo>
                    <a:pt x="215900" y="142240"/>
                  </a:lnTo>
                  <a:lnTo>
                    <a:pt x="228600" y="143510"/>
                  </a:lnTo>
                  <a:lnTo>
                    <a:pt x="240030" y="143510"/>
                  </a:lnTo>
                  <a:lnTo>
                    <a:pt x="251460" y="142240"/>
                  </a:lnTo>
                  <a:lnTo>
                    <a:pt x="262890" y="139700"/>
                  </a:lnTo>
                  <a:lnTo>
                    <a:pt x="273050" y="134620"/>
                  </a:lnTo>
                  <a:lnTo>
                    <a:pt x="284480" y="125730"/>
                  </a:lnTo>
                  <a:lnTo>
                    <a:pt x="294640" y="114300"/>
                  </a:lnTo>
                  <a:lnTo>
                    <a:pt x="302260" y="102870"/>
                  </a:lnTo>
                  <a:lnTo>
                    <a:pt x="306070" y="90170"/>
                  </a:lnTo>
                  <a:lnTo>
                    <a:pt x="309880" y="77470"/>
                  </a:lnTo>
                  <a:lnTo>
                    <a:pt x="311150" y="64770"/>
                  </a:lnTo>
                  <a:lnTo>
                    <a:pt x="309880" y="50800"/>
                  </a:lnTo>
                  <a:lnTo>
                    <a:pt x="308610" y="36830"/>
                  </a:lnTo>
                  <a:lnTo>
                    <a:pt x="302260" y="25400"/>
                  </a:lnTo>
                  <a:lnTo>
                    <a:pt x="294640" y="15240"/>
                  </a:lnTo>
                  <a:lnTo>
                    <a:pt x="284480" y="6350"/>
                  </a:lnTo>
                  <a:lnTo>
                    <a:pt x="273050" y="1270"/>
                  </a:lnTo>
                  <a:lnTo>
                    <a:pt x="262890" y="0"/>
                  </a:lnTo>
                  <a:lnTo>
                    <a:pt x="23114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5350510" y="5675630"/>
              <a:ext cx="207011" cy="240031"/>
            </a:xfrm>
            <a:custGeom>
              <a:avLst/>
              <a:gdLst/>
              <a:ahLst/>
              <a:cxnLst/>
              <a:rect l="0" t="0" r="0" b="0"/>
              <a:pathLst>
                <a:path w="207011" h="240031">
                  <a:moveTo>
                    <a:pt x="8890" y="139700"/>
                  </a:moveTo>
                  <a:lnTo>
                    <a:pt x="8890" y="198120"/>
                  </a:lnTo>
                  <a:lnTo>
                    <a:pt x="7620" y="210820"/>
                  </a:lnTo>
                  <a:lnTo>
                    <a:pt x="5080" y="224790"/>
                  </a:lnTo>
                  <a:lnTo>
                    <a:pt x="2540" y="238760"/>
                  </a:lnTo>
                  <a:lnTo>
                    <a:pt x="1270" y="240030"/>
                  </a:lnTo>
                  <a:lnTo>
                    <a:pt x="0" y="234950"/>
                  </a:lnTo>
                  <a:lnTo>
                    <a:pt x="0" y="224790"/>
                  </a:lnTo>
                  <a:lnTo>
                    <a:pt x="1270" y="209550"/>
                  </a:lnTo>
                  <a:lnTo>
                    <a:pt x="5080" y="193040"/>
                  </a:lnTo>
                  <a:lnTo>
                    <a:pt x="10160" y="175260"/>
                  </a:lnTo>
                  <a:lnTo>
                    <a:pt x="15240" y="158750"/>
                  </a:lnTo>
                  <a:lnTo>
                    <a:pt x="21590" y="143510"/>
                  </a:lnTo>
                  <a:lnTo>
                    <a:pt x="27940" y="128270"/>
                  </a:lnTo>
                  <a:lnTo>
                    <a:pt x="34290" y="113030"/>
                  </a:lnTo>
                  <a:lnTo>
                    <a:pt x="46990" y="83820"/>
                  </a:lnTo>
                  <a:lnTo>
                    <a:pt x="57150" y="71120"/>
                  </a:lnTo>
                  <a:lnTo>
                    <a:pt x="67310" y="58420"/>
                  </a:lnTo>
                  <a:lnTo>
                    <a:pt x="80010" y="46990"/>
                  </a:lnTo>
                  <a:lnTo>
                    <a:pt x="91440" y="36830"/>
                  </a:lnTo>
                  <a:lnTo>
                    <a:pt x="101600" y="27940"/>
                  </a:lnTo>
                  <a:lnTo>
                    <a:pt x="113030" y="19050"/>
                  </a:lnTo>
                  <a:lnTo>
                    <a:pt x="123190" y="12700"/>
                  </a:lnTo>
                  <a:lnTo>
                    <a:pt x="134620" y="7620"/>
                  </a:lnTo>
                  <a:lnTo>
                    <a:pt x="144780" y="2540"/>
                  </a:lnTo>
                  <a:lnTo>
                    <a:pt x="157480" y="0"/>
                  </a:lnTo>
                  <a:lnTo>
                    <a:pt x="168910" y="0"/>
                  </a:lnTo>
                  <a:lnTo>
                    <a:pt x="182880" y="1270"/>
                  </a:lnTo>
                  <a:lnTo>
                    <a:pt x="191770" y="5080"/>
                  </a:lnTo>
                  <a:lnTo>
                    <a:pt x="200660" y="11430"/>
                  </a:lnTo>
                  <a:lnTo>
                    <a:pt x="207010" y="19050"/>
                  </a:lnTo>
                  <a:lnTo>
                    <a:pt x="207010" y="29210"/>
                  </a:lnTo>
                  <a:lnTo>
                    <a:pt x="204470" y="43180"/>
                  </a:lnTo>
                  <a:lnTo>
                    <a:pt x="198120" y="57150"/>
                  </a:lnTo>
                  <a:lnTo>
                    <a:pt x="193040" y="69850"/>
                  </a:lnTo>
                  <a:lnTo>
                    <a:pt x="186690" y="80010"/>
                  </a:lnTo>
                  <a:lnTo>
                    <a:pt x="179070" y="88900"/>
                  </a:lnTo>
                  <a:lnTo>
                    <a:pt x="170180" y="97790"/>
                  </a:lnTo>
                  <a:lnTo>
                    <a:pt x="160020" y="105410"/>
                  </a:lnTo>
                  <a:lnTo>
                    <a:pt x="148590" y="113030"/>
                  </a:lnTo>
                  <a:lnTo>
                    <a:pt x="137160" y="119380"/>
                  </a:lnTo>
                  <a:lnTo>
                    <a:pt x="125730" y="125730"/>
                  </a:lnTo>
                  <a:lnTo>
                    <a:pt x="114300" y="129540"/>
                  </a:lnTo>
                  <a:lnTo>
                    <a:pt x="104140" y="134620"/>
                  </a:lnTo>
                  <a:lnTo>
                    <a:pt x="82550" y="142240"/>
                  </a:lnTo>
                  <a:lnTo>
                    <a:pt x="71120" y="144780"/>
                  </a:lnTo>
                  <a:lnTo>
                    <a:pt x="58420" y="146050"/>
                  </a:lnTo>
                  <a:lnTo>
                    <a:pt x="19050" y="1498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5568950" y="5664200"/>
              <a:ext cx="226061" cy="234951"/>
            </a:xfrm>
            <a:custGeom>
              <a:avLst/>
              <a:gdLst/>
              <a:ahLst/>
              <a:cxnLst/>
              <a:rect l="0" t="0" r="0" b="0"/>
              <a:pathLst>
                <a:path w="226061" h="234951">
                  <a:moveTo>
                    <a:pt x="0" y="109220"/>
                  </a:moveTo>
                  <a:lnTo>
                    <a:pt x="17780" y="114300"/>
                  </a:lnTo>
                  <a:lnTo>
                    <a:pt x="26670" y="116840"/>
                  </a:lnTo>
                  <a:lnTo>
                    <a:pt x="50800" y="123190"/>
                  </a:lnTo>
                  <a:lnTo>
                    <a:pt x="63500" y="125730"/>
                  </a:lnTo>
                  <a:lnTo>
                    <a:pt x="78740" y="127000"/>
                  </a:lnTo>
                  <a:lnTo>
                    <a:pt x="95250" y="128270"/>
                  </a:lnTo>
                  <a:lnTo>
                    <a:pt x="109220" y="127000"/>
                  </a:lnTo>
                  <a:lnTo>
                    <a:pt x="121920" y="125730"/>
                  </a:lnTo>
                  <a:lnTo>
                    <a:pt x="134620" y="123190"/>
                  </a:lnTo>
                  <a:lnTo>
                    <a:pt x="147320" y="119380"/>
                  </a:lnTo>
                  <a:lnTo>
                    <a:pt x="160020" y="115570"/>
                  </a:lnTo>
                  <a:lnTo>
                    <a:pt x="173990" y="109220"/>
                  </a:lnTo>
                  <a:lnTo>
                    <a:pt x="186690" y="102870"/>
                  </a:lnTo>
                  <a:lnTo>
                    <a:pt x="198120" y="93980"/>
                  </a:lnTo>
                  <a:lnTo>
                    <a:pt x="209550" y="85090"/>
                  </a:lnTo>
                  <a:lnTo>
                    <a:pt x="217170" y="73660"/>
                  </a:lnTo>
                  <a:lnTo>
                    <a:pt x="222250" y="62230"/>
                  </a:lnTo>
                  <a:lnTo>
                    <a:pt x="226060" y="49530"/>
                  </a:lnTo>
                  <a:lnTo>
                    <a:pt x="224790" y="38100"/>
                  </a:lnTo>
                  <a:lnTo>
                    <a:pt x="223520" y="26670"/>
                  </a:lnTo>
                  <a:lnTo>
                    <a:pt x="218440" y="15240"/>
                  </a:lnTo>
                  <a:lnTo>
                    <a:pt x="209550" y="7620"/>
                  </a:lnTo>
                  <a:lnTo>
                    <a:pt x="195580" y="2540"/>
                  </a:lnTo>
                  <a:lnTo>
                    <a:pt x="180340" y="0"/>
                  </a:lnTo>
                  <a:lnTo>
                    <a:pt x="166370" y="0"/>
                  </a:lnTo>
                  <a:lnTo>
                    <a:pt x="156210" y="2540"/>
                  </a:lnTo>
                  <a:lnTo>
                    <a:pt x="146050" y="6350"/>
                  </a:lnTo>
                  <a:lnTo>
                    <a:pt x="137160" y="12700"/>
                  </a:lnTo>
                  <a:lnTo>
                    <a:pt x="129540" y="20320"/>
                  </a:lnTo>
                  <a:lnTo>
                    <a:pt x="121920" y="27940"/>
                  </a:lnTo>
                  <a:lnTo>
                    <a:pt x="114300" y="38100"/>
                  </a:lnTo>
                  <a:lnTo>
                    <a:pt x="106680" y="46990"/>
                  </a:lnTo>
                  <a:lnTo>
                    <a:pt x="99060" y="57150"/>
                  </a:lnTo>
                  <a:lnTo>
                    <a:pt x="93980" y="68580"/>
                  </a:lnTo>
                  <a:lnTo>
                    <a:pt x="91440" y="81280"/>
                  </a:lnTo>
                  <a:lnTo>
                    <a:pt x="88900" y="93980"/>
                  </a:lnTo>
                  <a:lnTo>
                    <a:pt x="88900" y="109220"/>
                  </a:lnTo>
                  <a:lnTo>
                    <a:pt x="90170" y="127000"/>
                  </a:lnTo>
                  <a:lnTo>
                    <a:pt x="91440" y="144780"/>
                  </a:lnTo>
                  <a:lnTo>
                    <a:pt x="95250" y="160020"/>
                  </a:lnTo>
                  <a:lnTo>
                    <a:pt x="100330" y="172720"/>
                  </a:lnTo>
                  <a:lnTo>
                    <a:pt x="105410" y="182880"/>
                  </a:lnTo>
                  <a:lnTo>
                    <a:pt x="114300" y="191770"/>
                  </a:lnTo>
                  <a:lnTo>
                    <a:pt x="124460" y="200660"/>
                  </a:lnTo>
                  <a:lnTo>
                    <a:pt x="135890" y="208280"/>
                  </a:lnTo>
                  <a:lnTo>
                    <a:pt x="147320" y="214630"/>
                  </a:lnTo>
                  <a:lnTo>
                    <a:pt x="157480" y="220980"/>
                  </a:lnTo>
                  <a:lnTo>
                    <a:pt x="190500" y="2349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5021580" y="6120130"/>
              <a:ext cx="73661" cy="831851"/>
            </a:xfrm>
            <a:custGeom>
              <a:avLst/>
              <a:gdLst/>
              <a:ahLst/>
              <a:cxnLst/>
              <a:rect l="0" t="0" r="0" b="0"/>
              <a:pathLst>
                <a:path w="73661" h="831851">
                  <a:moveTo>
                    <a:pt x="11430" y="0"/>
                  </a:moveTo>
                  <a:lnTo>
                    <a:pt x="5080" y="22860"/>
                  </a:lnTo>
                  <a:lnTo>
                    <a:pt x="3810" y="34290"/>
                  </a:lnTo>
                  <a:lnTo>
                    <a:pt x="2540" y="58420"/>
                  </a:lnTo>
                  <a:lnTo>
                    <a:pt x="1270" y="88900"/>
                  </a:lnTo>
                  <a:lnTo>
                    <a:pt x="0" y="275590"/>
                  </a:lnTo>
                  <a:lnTo>
                    <a:pt x="1270" y="295910"/>
                  </a:lnTo>
                  <a:lnTo>
                    <a:pt x="3810" y="317500"/>
                  </a:lnTo>
                  <a:lnTo>
                    <a:pt x="6350" y="337820"/>
                  </a:lnTo>
                  <a:lnTo>
                    <a:pt x="10160" y="358140"/>
                  </a:lnTo>
                  <a:lnTo>
                    <a:pt x="15240" y="379730"/>
                  </a:lnTo>
                  <a:lnTo>
                    <a:pt x="20320" y="400050"/>
                  </a:lnTo>
                  <a:lnTo>
                    <a:pt x="25400" y="421640"/>
                  </a:lnTo>
                  <a:lnTo>
                    <a:pt x="30480" y="443230"/>
                  </a:lnTo>
                  <a:lnTo>
                    <a:pt x="34290" y="463550"/>
                  </a:lnTo>
                  <a:lnTo>
                    <a:pt x="39370" y="486410"/>
                  </a:lnTo>
                  <a:lnTo>
                    <a:pt x="50800" y="532130"/>
                  </a:lnTo>
                  <a:lnTo>
                    <a:pt x="57150" y="554990"/>
                  </a:lnTo>
                  <a:lnTo>
                    <a:pt x="66040" y="599440"/>
                  </a:lnTo>
                  <a:lnTo>
                    <a:pt x="68580" y="619760"/>
                  </a:lnTo>
                  <a:lnTo>
                    <a:pt x="69850" y="638810"/>
                  </a:lnTo>
                  <a:lnTo>
                    <a:pt x="71120" y="657860"/>
                  </a:lnTo>
                  <a:lnTo>
                    <a:pt x="72390" y="675640"/>
                  </a:lnTo>
                  <a:lnTo>
                    <a:pt x="73660" y="712470"/>
                  </a:lnTo>
                  <a:lnTo>
                    <a:pt x="72390" y="728980"/>
                  </a:lnTo>
                  <a:lnTo>
                    <a:pt x="71120" y="744220"/>
                  </a:lnTo>
                  <a:lnTo>
                    <a:pt x="68580" y="759460"/>
                  </a:lnTo>
                  <a:lnTo>
                    <a:pt x="66040" y="774700"/>
                  </a:lnTo>
                  <a:lnTo>
                    <a:pt x="62230" y="788670"/>
                  </a:lnTo>
                  <a:lnTo>
                    <a:pt x="43180" y="8318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3622040" y="7037070"/>
              <a:ext cx="989331" cy="25401"/>
            </a:xfrm>
            <a:custGeom>
              <a:avLst/>
              <a:gdLst/>
              <a:ahLst/>
              <a:cxnLst/>
              <a:rect l="0" t="0" r="0" b="0"/>
              <a:pathLst>
                <a:path w="989331" h="25401">
                  <a:moveTo>
                    <a:pt x="0" y="0"/>
                  </a:moveTo>
                  <a:lnTo>
                    <a:pt x="21590" y="0"/>
                  </a:lnTo>
                  <a:lnTo>
                    <a:pt x="31750" y="0"/>
                  </a:lnTo>
                  <a:lnTo>
                    <a:pt x="41910" y="2540"/>
                  </a:lnTo>
                  <a:lnTo>
                    <a:pt x="53340" y="5080"/>
                  </a:lnTo>
                  <a:lnTo>
                    <a:pt x="64770" y="6350"/>
                  </a:lnTo>
                  <a:lnTo>
                    <a:pt x="76200" y="7620"/>
                  </a:lnTo>
                  <a:lnTo>
                    <a:pt x="90170" y="8890"/>
                  </a:lnTo>
                  <a:lnTo>
                    <a:pt x="119380" y="8890"/>
                  </a:lnTo>
                  <a:lnTo>
                    <a:pt x="198120" y="10160"/>
                  </a:lnTo>
                  <a:lnTo>
                    <a:pt x="222250" y="11430"/>
                  </a:lnTo>
                  <a:lnTo>
                    <a:pt x="247650" y="12700"/>
                  </a:lnTo>
                  <a:lnTo>
                    <a:pt x="273050" y="15240"/>
                  </a:lnTo>
                  <a:lnTo>
                    <a:pt x="300990" y="16510"/>
                  </a:lnTo>
                  <a:lnTo>
                    <a:pt x="360680" y="19050"/>
                  </a:lnTo>
                  <a:lnTo>
                    <a:pt x="547370" y="20320"/>
                  </a:lnTo>
                  <a:lnTo>
                    <a:pt x="855980" y="20320"/>
                  </a:lnTo>
                  <a:lnTo>
                    <a:pt x="873760" y="21590"/>
                  </a:lnTo>
                  <a:lnTo>
                    <a:pt x="890270" y="24130"/>
                  </a:lnTo>
                  <a:lnTo>
                    <a:pt x="905510" y="25400"/>
                  </a:lnTo>
                  <a:lnTo>
                    <a:pt x="935990" y="25400"/>
                  </a:lnTo>
                  <a:lnTo>
                    <a:pt x="989330" y="20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5163820" y="7021830"/>
            <a:ext cx="1543051" cy="457201"/>
            <a:chOff x="5163820" y="7021830"/>
            <a:chExt cx="1543051" cy="457201"/>
          </a:xfrm>
        </p:grpSpPr>
        <p:sp>
          <p:nvSpPr>
            <p:cNvPr id="156" name="Freeform 155"/>
            <p:cNvSpPr/>
            <p:nvPr/>
          </p:nvSpPr>
          <p:spPr>
            <a:xfrm>
              <a:off x="5163820" y="7090410"/>
              <a:ext cx="279401" cy="388621"/>
            </a:xfrm>
            <a:custGeom>
              <a:avLst/>
              <a:gdLst/>
              <a:ahLst/>
              <a:cxnLst/>
              <a:rect l="0" t="0" r="0" b="0"/>
              <a:pathLst>
                <a:path w="279401" h="388621">
                  <a:moveTo>
                    <a:pt x="90170" y="72390"/>
                  </a:moveTo>
                  <a:lnTo>
                    <a:pt x="73660" y="88900"/>
                  </a:lnTo>
                  <a:lnTo>
                    <a:pt x="67310" y="99060"/>
                  </a:lnTo>
                  <a:lnTo>
                    <a:pt x="62230" y="110490"/>
                  </a:lnTo>
                  <a:lnTo>
                    <a:pt x="53340" y="133350"/>
                  </a:lnTo>
                  <a:lnTo>
                    <a:pt x="44450" y="156210"/>
                  </a:lnTo>
                  <a:lnTo>
                    <a:pt x="40640" y="168910"/>
                  </a:lnTo>
                  <a:lnTo>
                    <a:pt x="38100" y="182880"/>
                  </a:lnTo>
                  <a:lnTo>
                    <a:pt x="20320" y="257810"/>
                  </a:lnTo>
                  <a:lnTo>
                    <a:pt x="12700" y="285750"/>
                  </a:lnTo>
                  <a:lnTo>
                    <a:pt x="10160" y="299720"/>
                  </a:lnTo>
                  <a:lnTo>
                    <a:pt x="8890" y="314960"/>
                  </a:lnTo>
                  <a:lnTo>
                    <a:pt x="7620" y="328930"/>
                  </a:lnTo>
                  <a:lnTo>
                    <a:pt x="6350" y="342900"/>
                  </a:lnTo>
                  <a:lnTo>
                    <a:pt x="3810" y="356870"/>
                  </a:lnTo>
                  <a:lnTo>
                    <a:pt x="1270" y="370840"/>
                  </a:lnTo>
                  <a:lnTo>
                    <a:pt x="0" y="375920"/>
                  </a:lnTo>
                  <a:lnTo>
                    <a:pt x="1270" y="373380"/>
                  </a:lnTo>
                  <a:lnTo>
                    <a:pt x="2540" y="368300"/>
                  </a:lnTo>
                  <a:lnTo>
                    <a:pt x="3810" y="358140"/>
                  </a:lnTo>
                  <a:lnTo>
                    <a:pt x="3810" y="346710"/>
                  </a:lnTo>
                  <a:lnTo>
                    <a:pt x="5080" y="331470"/>
                  </a:lnTo>
                  <a:lnTo>
                    <a:pt x="7620" y="317500"/>
                  </a:lnTo>
                  <a:lnTo>
                    <a:pt x="11430" y="300990"/>
                  </a:lnTo>
                  <a:lnTo>
                    <a:pt x="22860" y="266700"/>
                  </a:lnTo>
                  <a:lnTo>
                    <a:pt x="34290" y="227330"/>
                  </a:lnTo>
                  <a:lnTo>
                    <a:pt x="43180" y="207010"/>
                  </a:lnTo>
                  <a:lnTo>
                    <a:pt x="50800" y="186690"/>
                  </a:lnTo>
                  <a:lnTo>
                    <a:pt x="69850" y="147320"/>
                  </a:lnTo>
                  <a:lnTo>
                    <a:pt x="85090" y="109220"/>
                  </a:lnTo>
                  <a:lnTo>
                    <a:pt x="93980" y="92710"/>
                  </a:lnTo>
                  <a:lnTo>
                    <a:pt x="102870" y="76200"/>
                  </a:lnTo>
                  <a:lnTo>
                    <a:pt x="129540" y="34290"/>
                  </a:lnTo>
                  <a:lnTo>
                    <a:pt x="137160" y="22860"/>
                  </a:lnTo>
                  <a:lnTo>
                    <a:pt x="147320" y="13970"/>
                  </a:lnTo>
                  <a:lnTo>
                    <a:pt x="158750" y="6350"/>
                  </a:lnTo>
                  <a:lnTo>
                    <a:pt x="170180" y="0"/>
                  </a:lnTo>
                  <a:lnTo>
                    <a:pt x="182880" y="2540"/>
                  </a:lnTo>
                  <a:lnTo>
                    <a:pt x="194310" y="8890"/>
                  </a:lnTo>
                  <a:lnTo>
                    <a:pt x="204470" y="19050"/>
                  </a:lnTo>
                  <a:lnTo>
                    <a:pt x="213360" y="33020"/>
                  </a:lnTo>
                  <a:lnTo>
                    <a:pt x="219710" y="46990"/>
                  </a:lnTo>
                  <a:lnTo>
                    <a:pt x="226060" y="62230"/>
                  </a:lnTo>
                  <a:lnTo>
                    <a:pt x="231140" y="80010"/>
                  </a:lnTo>
                  <a:lnTo>
                    <a:pt x="234950" y="97790"/>
                  </a:lnTo>
                  <a:lnTo>
                    <a:pt x="240030" y="118110"/>
                  </a:lnTo>
                  <a:lnTo>
                    <a:pt x="247650" y="157480"/>
                  </a:lnTo>
                  <a:lnTo>
                    <a:pt x="261620" y="234950"/>
                  </a:lnTo>
                  <a:lnTo>
                    <a:pt x="264160" y="252730"/>
                  </a:lnTo>
                  <a:lnTo>
                    <a:pt x="265430" y="267970"/>
                  </a:lnTo>
                  <a:lnTo>
                    <a:pt x="266700" y="284480"/>
                  </a:lnTo>
                  <a:lnTo>
                    <a:pt x="269240" y="298450"/>
                  </a:lnTo>
                  <a:lnTo>
                    <a:pt x="270510" y="313690"/>
                  </a:lnTo>
                  <a:lnTo>
                    <a:pt x="279400" y="3886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5253990" y="7299960"/>
              <a:ext cx="137161" cy="10161"/>
            </a:xfrm>
            <a:custGeom>
              <a:avLst/>
              <a:gdLst/>
              <a:ahLst/>
              <a:cxnLst/>
              <a:rect l="0" t="0" r="0" b="0"/>
              <a:pathLst>
                <a:path w="137161" h="10161">
                  <a:moveTo>
                    <a:pt x="0" y="10160"/>
                  </a:moveTo>
                  <a:lnTo>
                    <a:pt x="33020" y="10160"/>
                  </a:lnTo>
                  <a:lnTo>
                    <a:pt x="50800" y="8890"/>
                  </a:lnTo>
                  <a:lnTo>
                    <a:pt x="71120" y="7620"/>
                  </a:lnTo>
                  <a:lnTo>
                    <a:pt x="1371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5549900" y="7021830"/>
              <a:ext cx="229871" cy="415291"/>
            </a:xfrm>
            <a:custGeom>
              <a:avLst/>
              <a:gdLst/>
              <a:ahLst/>
              <a:cxnLst/>
              <a:rect l="0" t="0" r="0" b="0"/>
              <a:pathLst>
                <a:path w="229871" h="415291">
                  <a:moveTo>
                    <a:pt x="229870" y="67310"/>
                  </a:moveTo>
                  <a:lnTo>
                    <a:pt x="218440" y="50800"/>
                  </a:lnTo>
                  <a:lnTo>
                    <a:pt x="213360" y="43180"/>
                  </a:lnTo>
                  <a:lnTo>
                    <a:pt x="207010" y="35560"/>
                  </a:lnTo>
                  <a:lnTo>
                    <a:pt x="200660" y="29210"/>
                  </a:lnTo>
                  <a:lnTo>
                    <a:pt x="193040" y="22860"/>
                  </a:lnTo>
                  <a:lnTo>
                    <a:pt x="184150" y="17780"/>
                  </a:lnTo>
                  <a:lnTo>
                    <a:pt x="175260" y="12700"/>
                  </a:lnTo>
                  <a:lnTo>
                    <a:pt x="163830" y="8890"/>
                  </a:lnTo>
                  <a:lnTo>
                    <a:pt x="152400" y="5080"/>
                  </a:lnTo>
                  <a:lnTo>
                    <a:pt x="139700" y="1270"/>
                  </a:lnTo>
                  <a:lnTo>
                    <a:pt x="128270" y="0"/>
                  </a:lnTo>
                  <a:lnTo>
                    <a:pt x="116840" y="0"/>
                  </a:lnTo>
                  <a:lnTo>
                    <a:pt x="105410" y="1270"/>
                  </a:lnTo>
                  <a:lnTo>
                    <a:pt x="95250" y="5080"/>
                  </a:lnTo>
                  <a:lnTo>
                    <a:pt x="86360" y="8890"/>
                  </a:lnTo>
                  <a:lnTo>
                    <a:pt x="49530" y="33020"/>
                  </a:lnTo>
                  <a:lnTo>
                    <a:pt x="41910" y="41910"/>
                  </a:lnTo>
                  <a:lnTo>
                    <a:pt x="35560" y="53340"/>
                  </a:lnTo>
                  <a:lnTo>
                    <a:pt x="30480" y="64770"/>
                  </a:lnTo>
                  <a:lnTo>
                    <a:pt x="17780" y="93980"/>
                  </a:lnTo>
                  <a:lnTo>
                    <a:pt x="11430" y="109220"/>
                  </a:lnTo>
                  <a:lnTo>
                    <a:pt x="7620" y="124460"/>
                  </a:lnTo>
                  <a:lnTo>
                    <a:pt x="3810" y="139700"/>
                  </a:lnTo>
                  <a:lnTo>
                    <a:pt x="2540" y="153670"/>
                  </a:lnTo>
                  <a:lnTo>
                    <a:pt x="1270" y="168910"/>
                  </a:lnTo>
                  <a:lnTo>
                    <a:pt x="0" y="185420"/>
                  </a:lnTo>
                  <a:lnTo>
                    <a:pt x="0" y="201930"/>
                  </a:lnTo>
                  <a:lnTo>
                    <a:pt x="0" y="218440"/>
                  </a:lnTo>
                  <a:lnTo>
                    <a:pt x="2540" y="233680"/>
                  </a:lnTo>
                  <a:lnTo>
                    <a:pt x="5080" y="247650"/>
                  </a:lnTo>
                  <a:lnTo>
                    <a:pt x="7620" y="261620"/>
                  </a:lnTo>
                  <a:lnTo>
                    <a:pt x="10160" y="274320"/>
                  </a:lnTo>
                  <a:lnTo>
                    <a:pt x="13970" y="285750"/>
                  </a:lnTo>
                  <a:lnTo>
                    <a:pt x="20320" y="308610"/>
                  </a:lnTo>
                  <a:lnTo>
                    <a:pt x="22860" y="318770"/>
                  </a:lnTo>
                  <a:lnTo>
                    <a:pt x="26670" y="332740"/>
                  </a:lnTo>
                  <a:lnTo>
                    <a:pt x="30480" y="346710"/>
                  </a:lnTo>
                  <a:lnTo>
                    <a:pt x="30480" y="4152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5474970" y="7225030"/>
              <a:ext cx="420371" cy="201931"/>
            </a:xfrm>
            <a:custGeom>
              <a:avLst/>
              <a:gdLst/>
              <a:ahLst/>
              <a:cxnLst/>
              <a:rect l="0" t="0" r="0" b="0"/>
              <a:pathLst>
                <a:path w="420371" h="201931">
                  <a:moveTo>
                    <a:pt x="0" y="74930"/>
                  </a:moveTo>
                  <a:lnTo>
                    <a:pt x="21590" y="80010"/>
                  </a:lnTo>
                  <a:lnTo>
                    <a:pt x="31750" y="81280"/>
                  </a:lnTo>
                  <a:lnTo>
                    <a:pt x="41910" y="80010"/>
                  </a:lnTo>
                  <a:lnTo>
                    <a:pt x="53340" y="78740"/>
                  </a:lnTo>
                  <a:lnTo>
                    <a:pt x="67310" y="77470"/>
                  </a:lnTo>
                  <a:lnTo>
                    <a:pt x="82550" y="76200"/>
                  </a:lnTo>
                  <a:lnTo>
                    <a:pt x="100330" y="76200"/>
                  </a:lnTo>
                  <a:lnTo>
                    <a:pt x="116840" y="73660"/>
                  </a:lnTo>
                  <a:lnTo>
                    <a:pt x="130810" y="72390"/>
                  </a:lnTo>
                  <a:lnTo>
                    <a:pt x="143510" y="69850"/>
                  </a:lnTo>
                  <a:lnTo>
                    <a:pt x="157480" y="67310"/>
                  </a:lnTo>
                  <a:lnTo>
                    <a:pt x="172720" y="66040"/>
                  </a:lnTo>
                  <a:lnTo>
                    <a:pt x="189230" y="66040"/>
                  </a:lnTo>
                  <a:lnTo>
                    <a:pt x="203200" y="67310"/>
                  </a:lnTo>
                  <a:lnTo>
                    <a:pt x="215900" y="71120"/>
                  </a:lnTo>
                  <a:lnTo>
                    <a:pt x="228600" y="76200"/>
                  </a:lnTo>
                  <a:lnTo>
                    <a:pt x="237490" y="82550"/>
                  </a:lnTo>
                  <a:lnTo>
                    <a:pt x="245110" y="90170"/>
                  </a:lnTo>
                  <a:lnTo>
                    <a:pt x="251460" y="99060"/>
                  </a:lnTo>
                  <a:lnTo>
                    <a:pt x="255270" y="111760"/>
                  </a:lnTo>
                  <a:lnTo>
                    <a:pt x="257810" y="128270"/>
                  </a:lnTo>
                  <a:lnTo>
                    <a:pt x="259080" y="144780"/>
                  </a:lnTo>
                  <a:lnTo>
                    <a:pt x="260350" y="162560"/>
                  </a:lnTo>
                  <a:lnTo>
                    <a:pt x="261620" y="180340"/>
                  </a:lnTo>
                  <a:lnTo>
                    <a:pt x="261620" y="198120"/>
                  </a:lnTo>
                  <a:lnTo>
                    <a:pt x="262890" y="201930"/>
                  </a:lnTo>
                  <a:lnTo>
                    <a:pt x="262890" y="198120"/>
                  </a:lnTo>
                  <a:lnTo>
                    <a:pt x="262890" y="189230"/>
                  </a:lnTo>
                  <a:lnTo>
                    <a:pt x="264160" y="173990"/>
                  </a:lnTo>
                  <a:lnTo>
                    <a:pt x="267970" y="135890"/>
                  </a:lnTo>
                  <a:lnTo>
                    <a:pt x="271780" y="119380"/>
                  </a:lnTo>
                  <a:lnTo>
                    <a:pt x="274320" y="104140"/>
                  </a:lnTo>
                  <a:lnTo>
                    <a:pt x="278130" y="91440"/>
                  </a:lnTo>
                  <a:lnTo>
                    <a:pt x="281940" y="78740"/>
                  </a:lnTo>
                  <a:lnTo>
                    <a:pt x="287020" y="66040"/>
                  </a:lnTo>
                  <a:lnTo>
                    <a:pt x="293370" y="55880"/>
                  </a:lnTo>
                  <a:lnTo>
                    <a:pt x="299720" y="45720"/>
                  </a:lnTo>
                  <a:lnTo>
                    <a:pt x="306070" y="36830"/>
                  </a:lnTo>
                  <a:lnTo>
                    <a:pt x="312420" y="27940"/>
                  </a:lnTo>
                  <a:lnTo>
                    <a:pt x="322580" y="20320"/>
                  </a:lnTo>
                  <a:lnTo>
                    <a:pt x="332740" y="12700"/>
                  </a:lnTo>
                  <a:lnTo>
                    <a:pt x="344170" y="5080"/>
                  </a:lnTo>
                  <a:lnTo>
                    <a:pt x="358140" y="1270"/>
                  </a:lnTo>
                  <a:lnTo>
                    <a:pt x="373380" y="0"/>
                  </a:lnTo>
                  <a:lnTo>
                    <a:pt x="420370" y="1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6000750" y="7258050"/>
              <a:ext cx="31751" cy="147321"/>
            </a:xfrm>
            <a:custGeom>
              <a:avLst/>
              <a:gdLst/>
              <a:ahLst/>
              <a:cxnLst/>
              <a:rect l="0" t="0" r="0" b="0"/>
              <a:pathLst>
                <a:path w="31751" h="147321">
                  <a:moveTo>
                    <a:pt x="31750" y="0"/>
                  </a:moveTo>
                  <a:lnTo>
                    <a:pt x="26670" y="21590"/>
                  </a:lnTo>
                  <a:lnTo>
                    <a:pt x="20320" y="48260"/>
                  </a:lnTo>
                  <a:lnTo>
                    <a:pt x="17780" y="63500"/>
                  </a:lnTo>
                  <a:lnTo>
                    <a:pt x="13970" y="77470"/>
                  </a:lnTo>
                  <a:lnTo>
                    <a:pt x="10160" y="90170"/>
                  </a:lnTo>
                  <a:lnTo>
                    <a:pt x="0" y="147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6085840" y="7120890"/>
              <a:ext cx="10161" cy="10161"/>
            </a:xfrm>
            <a:custGeom>
              <a:avLst/>
              <a:gdLst/>
              <a:ahLst/>
              <a:cxnLst/>
              <a:rect l="0" t="0" r="0" b="0"/>
              <a:pathLst>
                <a:path w="10161" h="10161">
                  <a:moveTo>
                    <a:pt x="0" y="0"/>
                  </a:moveTo>
                  <a:lnTo>
                    <a:pt x="1016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6155690" y="7200900"/>
              <a:ext cx="203201" cy="210821"/>
            </a:xfrm>
            <a:custGeom>
              <a:avLst/>
              <a:gdLst/>
              <a:ahLst/>
              <a:cxnLst/>
              <a:rect l="0" t="0" r="0" b="0"/>
              <a:pathLst>
                <a:path w="203201" h="210821">
                  <a:moveTo>
                    <a:pt x="203200" y="25400"/>
                  </a:moveTo>
                  <a:lnTo>
                    <a:pt x="186690" y="13970"/>
                  </a:lnTo>
                  <a:lnTo>
                    <a:pt x="177800" y="8890"/>
                  </a:lnTo>
                  <a:lnTo>
                    <a:pt x="168910" y="5080"/>
                  </a:lnTo>
                  <a:lnTo>
                    <a:pt x="160020" y="1270"/>
                  </a:lnTo>
                  <a:lnTo>
                    <a:pt x="149860" y="0"/>
                  </a:lnTo>
                  <a:lnTo>
                    <a:pt x="139700" y="0"/>
                  </a:lnTo>
                  <a:lnTo>
                    <a:pt x="129540" y="1270"/>
                  </a:lnTo>
                  <a:lnTo>
                    <a:pt x="119380" y="5080"/>
                  </a:lnTo>
                  <a:lnTo>
                    <a:pt x="107950" y="8890"/>
                  </a:lnTo>
                  <a:lnTo>
                    <a:pt x="97790" y="13970"/>
                  </a:lnTo>
                  <a:lnTo>
                    <a:pt x="87630" y="20320"/>
                  </a:lnTo>
                  <a:lnTo>
                    <a:pt x="77470" y="26670"/>
                  </a:lnTo>
                  <a:lnTo>
                    <a:pt x="66040" y="33020"/>
                  </a:lnTo>
                  <a:lnTo>
                    <a:pt x="57150" y="40640"/>
                  </a:lnTo>
                  <a:lnTo>
                    <a:pt x="48260" y="49530"/>
                  </a:lnTo>
                  <a:lnTo>
                    <a:pt x="40640" y="58420"/>
                  </a:lnTo>
                  <a:lnTo>
                    <a:pt x="33020" y="68580"/>
                  </a:lnTo>
                  <a:lnTo>
                    <a:pt x="25400" y="78740"/>
                  </a:lnTo>
                  <a:lnTo>
                    <a:pt x="17780" y="88900"/>
                  </a:lnTo>
                  <a:lnTo>
                    <a:pt x="12700" y="99060"/>
                  </a:lnTo>
                  <a:lnTo>
                    <a:pt x="6350" y="109220"/>
                  </a:lnTo>
                  <a:lnTo>
                    <a:pt x="2540" y="120650"/>
                  </a:lnTo>
                  <a:lnTo>
                    <a:pt x="0" y="130810"/>
                  </a:lnTo>
                  <a:lnTo>
                    <a:pt x="0" y="140970"/>
                  </a:lnTo>
                  <a:lnTo>
                    <a:pt x="1270" y="151130"/>
                  </a:lnTo>
                  <a:lnTo>
                    <a:pt x="3810" y="161290"/>
                  </a:lnTo>
                  <a:lnTo>
                    <a:pt x="8890" y="168910"/>
                  </a:lnTo>
                  <a:lnTo>
                    <a:pt x="13970" y="177800"/>
                  </a:lnTo>
                  <a:lnTo>
                    <a:pt x="21590" y="185420"/>
                  </a:lnTo>
                  <a:lnTo>
                    <a:pt x="29210" y="193040"/>
                  </a:lnTo>
                  <a:lnTo>
                    <a:pt x="38100" y="199390"/>
                  </a:lnTo>
                  <a:lnTo>
                    <a:pt x="48260" y="204470"/>
                  </a:lnTo>
                  <a:lnTo>
                    <a:pt x="60960" y="208280"/>
                  </a:lnTo>
                  <a:lnTo>
                    <a:pt x="73660" y="210820"/>
                  </a:lnTo>
                  <a:lnTo>
                    <a:pt x="86360" y="210820"/>
                  </a:lnTo>
                  <a:lnTo>
                    <a:pt x="99060" y="209550"/>
                  </a:lnTo>
                  <a:lnTo>
                    <a:pt x="140970" y="2044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6393180" y="7209790"/>
              <a:ext cx="313691" cy="215901"/>
            </a:xfrm>
            <a:custGeom>
              <a:avLst/>
              <a:gdLst/>
              <a:ahLst/>
              <a:cxnLst/>
              <a:rect l="0" t="0" r="0" b="0"/>
              <a:pathLst>
                <a:path w="313691" h="215901">
                  <a:moveTo>
                    <a:pt x="154940" y="5080"/>
                  </a:moveTo>
                  <a:lnTo>
                    <a:pt x="138430" y="0"/>
                  </a:lnTo>
                  <a:lnTo>
                    <a:pt x="128270" y="0"/>
                  </a:lnTo>
                  <a:lnTo>
                    <a:pt x="115570" y="0"/>
                  </a:lnTo>
                  <a:lnTo>
                    <a:pt x="100330" y="2540"/>
                  </a:lnTo>
                  <a:lnTo>
                    <a:pt x="88900" y="5080"/>
                  </a:lnTo>
                  <a:lnTo>
                    <a:pt x="77470" y="10160"/>
                  </a:lnTo>
                  <a:lnTo>
                    <a:pt x="68580" y="15240"/>
                  </a:lnTo>
                  <a:lnTo>
                    <a:pt x="59690" y="22860"/>
                  </a:lnTo>
                  <a:lnTo>
                    <a:pt x="49530" y="31750"/>
                  </a:lnTo>
                  <a:lnTo>
                    <a:pt x="39370" y="40640"/>
                  </a:lnTo>
                  <a:lnTo>
                    <a:pt x="30480" y="49530"/>
                  </a:lnTo>
                  <a:lnTo>
                    <a:pt x="24130" y="59690"/>
                  </a:lnTo>
                  <a:lnTo>
                    <a:pt x="19050" y="69850"/>
                  </a:lnTo>
                  <a:lnTo>
                    <a:pt x="13970" y="80010"/>
                  </a:lnTo>
                  <a:lnTo>
                    <a:pt x="10160" y="90170"/>
                  </a:lnTo>
                  <a:lnTo>
                    <a:pt x="6350" y="100330"/>
                  </a:lnTo>
                  <a:lnTo>
                    <a:pt x="2540" y="113030"/>
                  </a:lnTo>
                  <a:lnTo>
                    <a:pt x="1270" y="128270"/>
                  </a:lnTo>
                  <a:lnTo>
                    <a:pt x="0" y="143510"/>
                  </a:lnTo>
                  <a:lnTo>
                    <a:pt x="2540" y="154940"/>
                  </a:lnTo>
                  <a:lnTo>
                    <a:pt x="7620" y="163830"/>
                  </a:lnTo>
                  <a:lnTo>
                    <a:pt x="15240" y="170180"/>
                  </a:lnTo>
                  <a:lnTo>
                    <a:pt x="24130" y="171450"/>
                  </a:lnTo>
                  <a:lnTo>
                    <a:pt x="35560" y="168910"/>
                  </a:lnTo>
                  <a:lnTo>
                    <a:pt x="46990" y="163830"/>
                  </a:lnTo>
                  <a:lnTo>
                    <a:pt x="57150" y="156210"/>
                  </a:lnTo>
                  <a:lnTo>
                    <a:pt x="67310" y="148590"/>
                  </a:lnTo>
                  <a:lnTo>
                    <a:pt x="74930" y="139700"/>
                  </a:lnTo>
                  <a:lnTo>
                    <a:pt x="83820" y="129540"/>
                  </a:lnTo>
                  <a:lnTo>
                    <a:pt x="91440" y="120650"/>
                  </a:lnTo>
                  <a:lnTo>
                    <a:pt x="99060" y="110490"/>
                  </a:lnTo>
                  <a:lnTo>
                    <a:pt x="104140" y="100330"/>
                  </a:lnTo>
                  <a:lnTo>
                    <a:pt x="110490" y="88900"/>
                  </a:lnTo>
                  <a:lnTo>
                    <a:pt x="114300" y="78740"/>
                  </a:lnTo>
                  <a:lnTo>
                    <a:pt x="119380" y="66040"/>
                  </a:lnTo>
                  <a:lnTo>
                    <a:pt x="123190" y="52070"/>
                  </a:lnTo>
                  <a:lnTo>
                    <a:pt x="127000" y="36830"/>
                  </a:lnTo>
                  <a:lnTo>
                    <a:pt x="129540" y="33020"/>
                  </a:lnTo>
                  <a:lnTo>
                    <a:pt x="130810" y="38100"/>
                  </a:lnTo>
                  <a:lnTo>
                    <a:pt x="132080" y="48260"/>
                  </a:lnTo>
                  <a:lnTo>
                    <a:pt x="134620" y="58420"/>
                  </a:lnTo>
                  <a:lnTo>
                    <a:pt x="137160" y="68580"/>
                  </a:lnTo>
                  <a:lnTo>
                    <a:pt x="139700" y="80010"/>
                  </a:lnTo>
                  <a:lnTo>
                    <a:pt x="143510" y="90170"/>
                  </a:lnTo>
                  <a:lnTo>
                    <a:pt x="148590" y="100330"/>
                  </a:lnTo>
                  <a:lnTo>
                    <a:pt x="154940" y="110490"/>
                  </a:lnTo>
                  <a:lnTo>
                    <a:pt x="161290" y="121920"/>
                  </a:lnTo>
                  <a:lnTo>
                    <a:pt x="173990" y="142240"/>
                  </a:lnTo>
                  <a:lnTo>
                    <a:pt x="181610" y="152400"/>
                  </a:lnTo>
                  <a:lnTo>
                    <a:pt x="190500" y="160020"/>
                  </a:lnTo>
                  <a:lnTo>
                    <a:pt x="199390" y="168910"/>
                  </a:lnTo>
                  <a:lnTo>
                    <a:pt x="209550" y="176530"/>
                  </a:lnTo>
                  <a:lnTo>
                    <a:pt x="219710" y="184150"/>
                  </a:lnTo>
                  <a:lnTo>
                    <a:pt x="229870" y="190500"/>
                  </a:lnTo>
                  <a:lnTo>
                    <a:pt x="240030" y="196850"/>
                  </a:lnTo>
                  <a:lnTo>
                    <a:pt x="250190" y="201930"/>
                  </a:lnTo>
                  <a:lnTo>
                    <a:pt x="31369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5317490" y="5878830"/>
            <a:ext cx="2870201" cy="993141"/>
            <a:chOff x="5317490" y="5878830"/>
            <a:chExt cx="2870201" cy="993141"/>
          </a:xfrm>
        </p:grpSpPr>
        <p:sp>
          <p:nvSpPr>
            <p:cNvPr id="165" name="Freeform 164"/>
            <p:cNvSpPr/>
            <p:nvPr/>
          </p:nvSpPr>
          <p:spPr>
            <a:xfrm>
              <a:off x="5317490" y="6309360"/>
              <a:ext cx="326391" cy="243841"/>
            </a:xfrm>
            <a:custGeom>
              <a:avLst/>
              <a:gdLst/>
              <a:ahLst/>
              <a:cxnLst/>
              <a:rect l="0" t="0" r="0" b="0"/>
              <a:pathLst>
                <a:path w="326391" h="243841">
                  <a:moveTo>
                    <a:pt x="0" y="0"/>
                  </a:moveTo>
                  <a:lnTo>
                    <a:pt x="5080" y="29210"/>
                  </a:lnTo>
                  <a:lnTo>
                    <a:pt x="6350" y="41910"/>
                  </a:lnTo>
                  <a:lnTo>
                    <a:pt x="7620" y="54610"/>
                  </a:lnTo>
                  <a:lnTo>
                    <a:pt x="8890" y="68580"/>
                  </a:lnTo>
                  <a:lnTo>
                    <a:pt x="8890" y="99060"/>
                  </a:lnTo>
                  <a:lnTo>
                    <a:pt x="8890" y="115570"/>
                  </a:lnTo>
                  <a:lnTo>
                    <a:pt x="11430" y="130810"/>
                  </a:lnTo>
                  <a:lnTo>
                    <a:pt x="12700" y="146050"/>
                  </a:lnTo>
                  <a:lnTo>
                    <a:pt x="15240" y="161290"/>
                  </a:lnTo>
                  <a:lnTo>
                    <a:pt x="16510" y="175260"/>
                  </a:lnTo>
                  <a:lnTo>
                    <a:pt x="17780" y="189230"/>
                  </a:lnTo>
                  <a:lnTo>
                    <a:pt x="19050" y="203200"/>
                  </a:lnTo>
                  <a:lnTo>
                    <a:pt x="20320" y="217170"/>
                  </a:lnTo>
                  <a:lnTo>
                    <a:pt x="22860" y="228600"/>
                  </a:lnTo>
                  <a:lnTo>
                    <a:pt x="25400" y="240030"/>
                  </a:lnTo>
                  <a:lnTo>
                    <a:pt x="26670" y="243840"/>
                  </a:lnTo>
                  <a:lnTo>
                    <a:pt x="25400" y="241300"/>
                  </a:lnTo>
                  <a:lnTo>
                    <a:pt x="24130" y="234950"/>
                  </a:lnTo>
                  <a:lnTo>
                    <a:pt x="22860" y="224790"/>
                  </a:lnTo>
                  <a:lnTo>
                    <a:pt x="21590" y="212090"/>
                  </a:lnTo>
                  <a:lnTo>
                    <a:pt x="21590" y="182880"/>
                  </a:lnTo>
                  <a:lnTo>
                    <a:pt x="20320" y="113030"/>
                  </a:lnTo>
                  <a:lnTo>
                    <a:pt x="21590" y="99060"/>
                  </a:lnTo>
                  <a:lnTo>
                    <a:pt x="24130" y="85090"/>
                  </a:lnTo>
                  <a:lnTo>
                    <a:pt x="26670" y="71120"/>
                  </a:lnTo>
                  <a:lnTo>
                    <a:pt x="31750" y="58420"/>
                  </a:lnTo>
                  <a:lnTo>
                    <a:pt x="38100" y="45720"/>
                  </a:lnTo>
                  <a:lnTo>
                    <a:pt x="45720" y="34290"/>
                  </a:lnTo>
                  <a:lnTo>
                    <a:pt x="55880" y="27940"/>
                  </a:lnTo>
                  <a:lnTo>
                    <a:pt x="67310" y="24130"/>
                  </a:lnTo>
                  <a:lnTo>
                    <a:pt x="80010" y="24130"/>
                  </a:lnTo>
                  <a:lnTo>
                    <a:pt x="90170" y="25400"/>
                  </a:lnTo>
                  <a:lnTo>
                    <a:pt x="100330" y="29210"/>
                  </a:lnTo>
                  <a:lnTo>
                    <a:pt x="107950" y="33020"/>
                  </a:lnTo>
                  <a:lnTo>
                    <a:pt x="115570" y="40640"/>
                  </a:lnTo>
                  <a:lnTo>
                    <a:pt x="120650" y="48260"/>
                  </a:lnTo>
                  <a:lnTo>
                    <a:pt x="125730" y="57150"/>
                  </a:lnTo>
                  <a:lnTo>
                    <a:pt x="132080" y="66040"/>
                  </a:lnTo>
                  <a:lnTo>
                    <a:pt x="144780" y="86360"/>
                  </a:lnTo>
                  <a:lnTo>
                    <a:pt x="151130" y="95250"/>
                  </a:lnTo>
                  <a:lnTo>
                    <a:pt x="157480" y="102870"/>
                  </a:lnTo>
                  <a:lnTo>
                    <a:pt x="165100" y="111760"/>
                  </a:lnTo>
                  <a:lnTo>
                    <a:pt x="170180" y="119380"/>
                  </a:lnTo>
                  <a:lnTo>
                    <a:pt x="175260" y="129540"/>
                  </a:lnTo>
                  <a:lnTo>
                    <a:pt x="180340" y="138430"/>
                  </a:lnTo>
                  <a:lnTo>
                    <a:pt x="184150" y="149860"/>
                  </a:lnTo>
                  <a:lnTo>
                    <a:pt x="187960" y="162560"/>
                  </a:lnTo>
                  <a:lnTo>
                    <a:pt x="191770" y="175260"/>
                  </a:lnTo>
                  <a:lnTo>
                    <a:pt x="194310" y="179070"/>
                  </a:lnTo>
                  <a:lnTo>
                    <a:pt x="195580" y="176530"/>
                  </a:lnTo>
                  <a:lnTo>
                    <a:pt x="196850" y="170180"/>
                  </a:lnTo>
                  <a:lnTo>
                    <a:pt x="198120" y="162560"/>
                  </a:lnTo>
                  <a:lnTo>
                    <a:pt x="198120" y="151130"/>
                  </a:lnTo>
                  <a:lnTo>
                    <a:pt x="199390" y="127000"/>
                  </a:lnTo>
                  <a:lnTo>
                    <a:pt x="199390" y="101600"/>
                  </a:lnTo>
                  <a:lnTo>
                    <a:pt x="200660" y="88900"/>
                  </a:lnTo>
                  <a:lnTo>
                    <a:pt x="201930" y="76200"/>
                  </a:lnTo>
                  <a:lnTo>
                    <a:pt x="204470" y="66040"/>
                  </a:lnTo>
                  <a:lnTo>
                    <a:pt x="209550" y="54610"/>
                  </a:lnTo>
                  <a:lnTo>
                    <a:pt x="213360" y="43180"/>
                  </a:lnTo>
                  <a:lnTo>
                    <a:pt x="219710" y="33020"/>
                  </a:lnTo>
                  <a:lnTo>
                    <a:pt x="227330" y="26670"/>
                  </a:lnTo>
                  <a:lnTo>
                    <a:pt x="234950" y="24130"/>
                  </a:lnTo>
                  <a:lnTo>
                    <a:pt x="243840" y="22860"/>
                  </a:lnTo>
                  <a:lnTo>
                    <a:pt x="254000" y="27940"/>
                  </a:lnTo>
                  <a:lnTo>
                    <a:pt x="264160" y="38100"/>
                  </a:lnTo>
                  <a:lnTo>
                    <a:pt x="274320" y="49530"/>
                  </a:lnTo>
                  <a:lnTo>
                    <a:pt x="281940" y="62230"/>
                  </a:lnTo>
                  <a:lnTo>
                    <a:pt x="288290" y="76200"/>
                  </a:lnTo>
                  <a:lnTo>
                    <a:pt x="293370" y="88900"/>
                  </a:lnTo>
                  <a:lnTo>
                    <a:pt x="303530" y="114300"/>
                  </a:lnTo>
                  <a:lnTo>
                    <a:pt x="307340" y="125730"/>
                  </a:lnTo>
                  <a:lnTo>
                    <a:pt x="311150" y="138430"/>
                  </a:lnTo>
                  <a:lnTo>
                    <a:pt x="314960" y="153670"/>
                  </a:lnTo>
                  <a:lnTo>
                    <a:pt x="32639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5676900" y="6267450"/>
              <a:ext cx="208281" cy="238761"/>
            </a:xfrm>
            <a:custGeom>
              <a:avLst/>
              <a:gdLst/>
              <a:ahLst/>
              <a:cxnLst/>
              <a:rect l="0" t="0" r="0" b="0"/>
              <a:pathLst>
                <a:path w="208281" h="238761">
                  <a:moveTo>
                    <a:pt x="102870" y="21590"/>
                  </a:moveTo>
                  <a:lnTo>
                    <a:pt x="97790" y="5080"/>
                  </a:lnTo>
                  <a:lnTo>
                    <a:pt x="91440" y="1270"/>
                  </a:lnTo>
                  <a:lnTo>
                    <a:pt x="82550" y="0"/>
                  </a:lnTo>
                  <a:lnTo>
                    <a:pt x="72390" y="0"/>
                  </a:lnTo>
                  <a:lnTo>
                    <a:pt x="60960" y="6350"/>
                  </a:lnTo>
                  <a:lnTo>
                    <a:pt x="50800" y="15240"/>
                  </a:lnTo>
                  <a:lnTo>
                    <a:pt x="40640" y="27940"/>
                  </a:lnTo>
                  <a:lnTo>
                    <a:pt x="31750" y="40640"/>
                  </a:lnTo>
                  <a:lnTo>
                    <a:pt x="25400" y="54610"/>
                  </a:lnTo>
                  <a:lnTo>
                    <a:pt x="19050" y="68580"/>
                  </a:lnTo>
                  <a:lnTo>
                    <a:pt x="15240" y="81280"/>
                  </a:lnTo>
                  <a:lnTo>
                    <a:pt x="10160" y="95250"/>
                  </a:lnTo>
                  <a:lnTo>
                    <a:pt x="6350" y="109220"/>
                  </a:lnTo>
                  <a:lnTo>
                    <a:pt x="3810" y="123190"/>
                  </a:lnTo>
                  <a:lnTo>
                    <a:pt x="1270" y="137160"/>
                  </a:lnTo>
                  <a:lnTo>
                    <a:pt x="0" y="151130"/>
                  </a:lnTo>
                  <a:lnTo>
                    <a:pt x="1270" y="167640"/>
                  </a:lnTo>
                  <a:lnTo>
                    <a:pt x="2540" y="185420"/>
                  </a:lnTo>
                  <a:lnTo>
                    <a:pt x="3810" y="204470"/>
                  </a:lnTo>
                  <a:lnTo>
                    <a:pt x="10160" y="218440"/>
                  </a:lnTo>
                  <a:lnTo>
                    <a:pt x="19050" y="228600"/>
                  </a:lnTo>
                  <a:lnTo>
                    <a:pt x="29210" y="237490"/>
                  </a:lnTo>
                  <a:lnTo>
                    <a:pt x="41910" y="238760"/>
                  </a:lnTo>
                  <a:lnTo>
                    <a:pt x="53340" y="236220"/>
                  </a:lnTo>
                  <a:lnTo>
                    <a:pt x="67310" y="231140"/>
                  </a:lnTo>
                  <a:lnTo>
                    <a:pt x="76200" y="223520"/>
                  </a:lnTo>
                  <a:lnTo>
                    <a:pt x="83820" y="213360"/>
                  </a:lnTo>
                  <a:lnTo>
                    <a:pt x="90170" y="201930"/>
                  </a:lnTo>
                  <a:lnTo>
                    <a:pt x="96520" y="190500"/>
                  </a:lnTo>
                  <a:lnTo>
                    <a:pt x="100330" y="180340"/>
                  </a:lnTo>
                  <a:lnTo>
                    <a:pt x="105410" y="168910"/>
                  </a:lnTo>
                  <a:lnTo>
                    <a:pt x="109220" y="156210"/>
                  </a:lnTo>
                  <a:lnTo>
                    <a:pt x="113030" y="142240"/>
                  </a:lnTo>
                  <a:lnTo>
                    <a:pt x="116840" y="125730"/>
                  </a:lnTo>
                  <a:lnTo>
                    <a:pt x="119380" y="111760"/>
                  </a:lnTo>
                  <a:lnTo>
                    <a:pt x="120650" y="96520"/>
                  </a:lnTo>
                  <a:lnTo>
                    <a:pt x="121920" y="82550"/>
                  </a:lnTo>
                  <a:lnTo>
                    <a:pt x="121920" y="68580"/>
                  </a:lnTo>
                  <a:lnTo>
                    <a:pt x="120650" y="57150"/>
                  </a:lnTo>
                  <a:lnTo>
                    <a:pt x="118110" y="44450"/>
                  </a:lnTo>
                  <a:lnTo>
                    <a:pt x="118110" y="41910"/>
                  </a:lnTo>
                  <a:lnTo>
                    <a:pt x="119380" y="44450"/>
                  </a:lnTo>
                  <a:lnTo>
                    <a:pt x="120650" y="50800"/>
                  </a:lnTo>
                  <a:lnTo>
                    <a:pt x="125730" y="67310"/>
                  </a:lnTo>
                  <a:lnTo>
                    <a:pt x="157480" y="165100"/>
                  </a:lnTo>
                  <a:lnTo>
                    <a:pt x="163830" y="175260"/>
                  </a:lnTo>
                  <a:lnTo>
                    <a:pt x="171450" y="185420"/>
                  </a:lnTo>
                  <a:lnTo>
                    <a:pt x="20828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5916930" y="6289040"/>
              <a:ext cx="220981" cy="173991"/>
            </a:xfrm>
            <a:custGeom>
              <a:avLst/>
              <a:gdLst/>
              <a:ahLst/>
              <a:cxnLst/>
              <a:rect l="0" t="0" r="0" b="0"/>
              <a:pathLst>
                <a:path w="220981" h="173991">
                  <a:moveTo>
                    <a:pt x="0" y="0"/>
                  </a:moveTo>
                  <a:lnTo>
                    <a:pt x="0" y="22860"/>
                  </a:lnTo>
                  <a:lnTo>
                    <a:pt x="1270" y="31750"/>
                  </a:lnTo>
                  <a:lnTo>
                    <a:pt x="3810" y="43180"/>
                  </a:lnTo>
                  <a:lnTo>
                    <a:pt x="5080" y="53340"/>
                  </a:lnTo>
                  <a:lnTo>
                    <a:pt x="7620" y="64770"/>
                  </a:lnTo>
                  <a:lnTo>
                    <a:pt x="8890" y="77470"/>
                  </a:lnTo>
                  <a:lnTo>
                    <a:pt x="8890" y="90170"/>
                  </a:lnTo>
                  <a:lnTo>
                    <a:pt x="11430" y="101600"/>
                  </a:lnTo>
                  <a:lnTo>
                    <a:pt x="12700" y="113030"/>
                  </a:lnTo>
                  <a:lnTo>
                    <a:pt x="15240" y="124460"/>
                  </a:lnTo>
                  <a:lnTo>
                    <a:pt x="17780" y="138430"/>
                  </a:lnTo>
                  <a:lnTo>
                    <a:pt x="19050" y="152400"/>
                  </a:lnTo>
                  <a:lnTo>
                    <a:pt x="19050" y="168910"/>
                  </a:lnTo>
                  <a:lnTo>
                    <a:pt x="22860" y="173990"/>
                  </a:lnTo>
                  <a:lnTo>
                    <a:pt x="26670" y="173990"/>
                  </a:lnTo>
                  <a:lnTo>
                    <a:pt x="31750" y="168910"/>
                  </a:lnTo>
                  <a:lnTo>
                    <a:pt x="35560" y="156210"/>
                  </a:lnTo>
                  <a:lnTo>
                    <a:pt x="38100" y="140970"/>
                  </a:lnTo>
                  <a:lnTo>
                    <a:pt x="39370" y="121920"/>
                  </a:lnTo>
                  <a:lnTo>
                    <a:pt x="41910" y="101600"/>
                  </a:lnTo>
                  <a:lnTo>
                    <a:pt x="46990" y="62230"/>
                  </a:lnTo>
                  <a:lnTo>
                    <a:pt x="52070" y="45720"/>
                  </a:lnTo>
                  <a:lnTo>
                    <a:pt x="59690" y="33020"/>
                  </a:lnTo>
                  <a:lnTo>
                    <a:pt x="67310" y="21590"/>
                  </a:lnTo>
                  <a:lnTo>
                    <a:pt x="78740" y="15240"/>
                  </a:lnTo>
                  <a:lnTo>
                    <a:pt x="92710" y="12700"/>
                  </a:lnTo>
                  <a:lnTo>
                    <a:pt x="107950" y="11430"/>
                  </a:lnTo>
                  <a:lnTo>
                    <a:pt x="120650" y="13970"/>
                  </a:lnTo>
                  <a:lnTo>
                    <a:pt x="133350" y="17780"/>
                  </a:lnTo>
                  <a:lnTo>
                    <a:pt x="144780" y="21590"/>
                  </a:lnTo>
                  <a:lnTo>
                    <a:pt x="154940" y="27940"/>
                  </a:lnTo>
                  <a:lnTo>
                    <a:pt x="163830" y="33020"/>
                  </a:lnTo>
                  <a:lnTo>
                    <a:pt x="172720" y="39370"/>
                  </a:lnTo>
                  <a:lnTo>
                    <a:pt x="179070" y="46990"/>
                  </a:lnTo>
                  <a:lnTo>
                    <a:pt x="185420" y="55880"/>
                  </a:lnTo>
                  <a:lnTo>
                    <a:pt x="190500" y="66040"/>
                  </a:lnTo>
                  <a:lnTo>
                    <a:pt x="194310" y="76200"/>
                  </a:lnTo>
                  <a:lnTo>
                    <a:pt x="199390" y="88900"/>
                  </a:lnTo>
                  <a:lnTo>
                    <a:pt x="220980" y="147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6127750" y="6257290"/>
              <a:ext cx="157481" cy="170181"/>
            </a:xfrm>
            <a:custGeom>
              <a:avLst/>
              <a:gdLst/>
              <a:ahLst/>
              <a:cxnLst/>
              <a:rect l="0" t="0" r="0" b="0"/>
              <a:pathLst>
                <a:path w="157481" h="170181">
                  <a:moveTo>
                    <a:pt x="0" y="0"/>
                  </a:moveTo>
                  <a:lnTo>
                    <a:pt x="13970" y="44450"/>
                  </a:lnTo>
                  <a:lnTo>
                    <a:pt x="16510" y="54610"/>
                  </a:lnTo>
                  <a:lnTo>
                    <a:pt x="17780" y="67310"/>
                  </a:lnTo>
                  <a:lnTo>
                    <a:pt x="19050" y="80010"/>
                  </a:lnTo>
                  <a:lnTo>
                    <a:pt x="19050" y="93980"/>
                  </a:lnTo>
                  <a:lnTo>
                    <a:pt x="20320" y="125730"/>
                  </a:lnTo>
                  <a:lnTo>
                    <a:pt x="22860" y="139700"/>
                  </a:lnTo>
                  <a:lnTo>
                    <a:pt x="26670" y="152400"/>
                  </a:lnTo>
                  <a:lnTo>
                    <a:pt x="31750" y="165100"/>
                  </a:lnTo>
                  <a:lnTo>
                    <a:pt x="39370" y="170180"/>
                  </a:lnTo>
                  <a:lnTo>
                    <a:pt x="49530" y="168910"/>
                  </a:lnTo>
                  <a:lnTo>
                    <a:pt x="60960" y="165100"/>
                  </a:lnTo>
                  <a:lnTo>
                    <a:pt x="69850" y="160020"/>
                  </a:lnTo>
                  <a:lnTo>
                    <a:pt x="77470" y="152400"/>
                  </a:lnTo>
                  <a:lnTo>
                    <a:pt x="82550" y="143510"/>
                  </a:lnTo>
                  <a:lnTo>
                    <a:pt x="87630" y="134620"/>
                  </a:lnTo>
                  <a:lnTo>
                    <a:pt x="92710" y="124460"/>
                  </a:lnTo>
                  <a:lnTo>
                    <a:pt x="96520" y="114300"/>
                  </a:lnTo>
                  <a:lnTo>
                    <a:pt x="100330" y="100330"/>
                  </a:lnTo>
                  <a:lnTo>
                    <a:pt x="104140" y="81280"/>
                  </a:lnTo>
                  <a:lnTo>
                    <a:pt x="107950" y="60960"/>
                  </a:lnTo>
                  <a:lnTo>
                    <a:pt x="110490" y="41910"/>
                  </a:lnTo>
                  <a:lnTo>
                    <a:pt x="111760" y="24130"/>
                  </a:lnTo>
                  <a:lnTo>
                    <a:pt x="113030" y="5080"/>
                  </a:lnTo>
                  <a:lnTo>
                    <a:pt x="114300" y="0"/>
                  </a:lnTo>
                  <a:lnTo>
                    <a:pt x="114300" y="3810"/>
                  </a:lnTo>
                  <a:lnTo>
                    <a:pt x="115570" y="12700"/>
                  </a:lnTo>
                  <a:lnTo>
                    <a:pt x="116840" y="22860"/>
                  </a:lnTo>
                  <a:lnTo>
                    <a:pt x="118110" y="33020"/>
                  </a:lnTo>
                  <a:lnTo>
                    <a:pt x="120650" y="43180"/>
                  </a:lnTo>
                  <a:lnTo>
                    <a:pt x="127000" y="69850"/>
                  </a:lnTo>
                  <a:lnTo>
                    <a:pt x="130810" y="85090"/>
                  </a:lnTo>
                  <a:lnTo>
                    <a:pt x="133350" y="99060"/>
                  </a:lnTo>
                  <a:lnTo>
                    <a:pt x="137160" y="111760"/>
                  </a:lnTo>
                  <a:lnTo>
                    <a:pt x="157480" y="147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6370320" y="6362700"/>
              <a:ext cx="20321" cy="41911"/>
            </a:xfrm>
            <a:custGeom>
              <a:avLst/>
              <a:gdLst/>
              <a:ahLst/>
              <a:cxnLst/>
              <a:rect l="0" t="0" r="0" b="0"/>
              <a:pathLst>
                <a:path w="20321" h="41911">
                  <a:moveTo>
                    <a:pt x="0" y="0"/>
                  </a:moveTo>
                  <a:lnTo>
                    <a:pt x="2540" y="8890"/>
                  </a:lnTo>
                  <a:lnTo>
                    <a:pt x="20320" y="41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6591300" y="6075680"/>
              <a:ext cx="189231" cy="459741"/>
            </a:xfrm>
            <a:custGeom>
              <a:avLst/>
              <a:gdLst/>
              <a:ahLst/>
              <a:cxnLst/>
              <a:rect l="0" t="0" r="0" b="0"/>
              <a:pathLst>
                <a:path w="189231" h="459741">
                  <a:moveTo>
                    <a:pt x="105410" y="24130"/>
                  </a:moveTo>
                  <a:lnTo>
                    <a:pt x="87630" y="12700"/>
                  </a:lnTo>
                  <a:lnTo>
                    <a:pt x="80010" y="7620"/>
                  </a:lnTo>
                  <a:lnTo>
                    <a:pt x="69850" y="3810"/>
                  </a:lnTo>
                  <a:lnTo>
                    <a:pt x="60960" y="0"/>
                  </a:lnTo>
                  <a:lnTo>
                    <a:pt x="50800" y="2540"/>
                  </a:lnTo>
                  <a:lnTo>
                    <a:pt x="40640" y="7620"/>
                  </a:lnTo>
                  <a:lnTo>
                    <a:pt x="30480" y="16510"/>
                  </a:lnTo>
                  <a:lnTo>
                    <a:pt x="22860" y="26670"/>
                  </a:lnTo>
                  <a:lnTo>
                    <a:pt x="16510" y="35560"/>
                  </a:lnTo>
                  <a:lnTo>
                    <a:pt x="10160" y="45720"/>
                  </a:lnTo>
                  <a:lnTo>
                    <a:pt x="6350" y="57150"/>
                  </a:lnTo>
                  <a:lnTo>
                    <a:pt x="3810" y="69850"/>
                  </a:lnTo>
                  <a:lnTo>
                    <a:pt x="2540" y="82550"/>
                  </a:lnTo>
                  <a:lnTo>
                    <a:pt x="1270" y="95250"/>
                  </a:lnTo>
                  <a:lnTo>
                    <a:pt x="1270" y="109220"/>
                  </a:lnTo>
                  <a:lnTo>
                    <a:pt x="0" y="123190"/>
                  </a:lnTo>
                  <a:lnTo>
                    <a:pt x="1270" y="135890"/>
                  </a:lnTo>
                  <a:lnTo>
                    <a:pt x="2540" y="149860"/>
                  </a:lnTo>
                  <a:lnTo>
                    <a:pt x="5080" y="163830"/>
                  </a:lnTo>
                  <a:lnTo>
                    <a:pt x="7620" y="176530"/>
                  </a:lnTo>
                  <a:lnTo>
                    <a:pt x="11430" y="189230"/>
                  </a:lnTo>
                  <a:lnTo>
                    <a:pt x="13970" y="200660"/>
                  </a:lnTo>
                  <a:lnTo>
                    <a:pt x="21590" y="209550"/>
                  </a:lnTo>
                  <a:lnTo>
                    <a:pt x="30480" y="217170"/>
                  </a:lnTo>
                  <a:lnTo>
                    <a:pt x="40640" y="222250"/>
                  </a:lnTo>
                  <a:lnTo>
                    <a:pt x="53340" y="223520"/>
                  </a:lnTo>
                  <a:lnTo>
                    <a:pt x="66040" y="219710"/>
                  </a:lnTo>
                  <a:lnTo>
                    <a:pt x="78740" y="214630"/>
                  </a:lnTo>
                  <a:lnTo>
                    <a:pt x="90170" y="207010"/>
                  </a:lnTo>
                  <a:lnTo>
                    <a:pt x="99060" y="198120"/>
                  </a:lnTo>
                  <a:lnTo>
                    <a:pt x="107950" y="189230"/>
                  </a:lnTo>
                  <a:lnTo>
                    <a:pt x="115570" y="179070"/>
                  </a:lnTo>
                  <a:lnTo>
                    <a:pt x="120650" y="166370"/>
                  </a:lnTo>
                  <a:lnTo>
                    <a:pt x="125730" y="153670"/>
                  </a:lnTo>
                  <a:lnTo>
                    <a:pt x="130810" y="140970"/>
                  </a:lnTo>
                  <a:lnTo>
                    <a:pt x="134620" y="128270"/>
                  </a:lnTo>
                  <a:lnTo>
                    <a:pt x="138430" y="114300"/>
                  </a:lnTo>
                  <a:lnTo>
                    <a:pt x="142240" y="100330"/>
                  </a:lnTo>
                  <a:lnTo>
                    <a:pt x="143510" y="86360"/>
                  </a:lnTo>
                  <a:lnTo>
                    <a:pt x="144780" y="72390"/>
                  </a:lnTo>
                  <a:lnTo>
                    <a:pt x="147320" y="68580"/>
                  </a:lnTo>
                  <a:lnTo>
                    <a:pt x="152400" y="72390"/>
                  </a:lnTo>
                  <a:lnTo>
                    <a:pt x="157480" y="81280"/>
                  </a:lnTo>
                  <a:lnTo>
                    <a:pt x="162560" y="92710"/>
                  </a:lnTo>
                  <a:lnTo>
                    <a:pt x="166370" y="105410"/>
                  </a:lnTo>
                  <a:lnTo>
                    <a:pt x="170180" y="120650"/>
                  </a:lnTo>
                  <a:lnTo>
                    <a:pt x="172720" y="135890"/>
                  </a:lnTo>
                  <a:lnTo>
                    <a:pt x="175260" y="152400"/>
                  </a:lnTo>
                  <a:lnTo>
                    <a:pt x="176530" y="168910"/>
                  </a:lnTo>
                  <a:lnTo>
                    <a:pt x="177800" y="185420"/>
                  </a:lnTo>
                  <a:lnTo>
                    <a:pt x="180340" y="200660"/>
                  </a:lnTo>
                  <a:lnTo>
                    <a:pt x="182880" y="214630"/>
                  </a:lnTo>
                  <a:lnTo>
                    <a:pt x="185420" y="231140"/>
                  </a:lnTo>
                  <a:lnTo>
                    <a:pt x="186690" y="247650"/>
                  </a:lnTo>
                  <a:lnTo>
                    <a:pt x="187960" y="264160"/>
                  </a:lnTo>
                  <a:lnTo>
                    <a:pt x="187960" y="294640"/>
                  </a:lnTo>
                  <a:lnTo>
                    <a:pt x="189230" y="353060"/>
                  </a:lnTo>
                  <a:lnTo>
                    <a:pt x="187960" y="367030"/>
                  </a:lnTo>
                  <a:lnTo>
                    <a:pt x="185420" y="381000"/>
                  </a:lnTo>
                  <a:lnTo>
                    <a:pt x="182880" y="396240"/>
                  </a:lnTo>
                  <a:lnTo>
                    <a:pt x="176530" y="410210"/>
                  </a:lnTo>
                  <a:lnTo>
                    <a:pt x="167640" y="424180"/>
                  </a:lnTo>
                  <a:lnTo>
                    <a:pt x="157480" y="438150"/>
                  </a:lnTo>
                  <a:lnTo>
                    <a:pt x="144780" y="447040"/>
                  </a:lnTo>
                  <a:lnTo>
                    <a:pt x="130810" y="453390"/>
                  </a:lnTo>
                  <a:lnTo>
                    <a:pt x="114300" y="457200"/>
                  </a:lnTo>
                  <a:lnTo>
                    <a:pt x="100330" y="459740"/>
                  </a:lnTo>
                  <a:lnTo>
                    <a:pt x="87630" y="459740"/>
                  </a:lnTo>
                  <a:lnTo>
                    <a:pt x="76200" y="458470"/>
                  </a:lnTo>
                  <a:lnTo>
                    <a:pt x="64770" y="453390"/>
                  </a:lnTo>
                  <a:lnTo>
                    <a:pt x="53340" y="447040"/>
                  </a:lnTo>
                  <a:lnTo>
                    <a:pt x="41910" y="439420"/>
                  </a:lnTo>
                  <a:lnTo>
                    <a:pt x="34290" y="429260"/>
                  </a:lnTo>
                  <a:lnTo>
                    <a:pt x="26670" y="417830"/>
                  </a:lnTo>
                  <a:lnTo>
                    <a:pt x="10160" y="382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6738620" y="6088380"/>
              <a:ext cx="213361" cy="203201"/>
            </a:xfrm>
            <a:custGeom>
              <a:avLst/>
              <a:gdLst/>
              <a:ahLst/>
              <a:cxnLst/>
              <a:rect l="0" t="0" r="0" b="0"/>
              <a:pathLst>
                <a:path w="213361" h="203201">
                  <a:moveTo>
                    <a:pt x="0" y="53340"/>
                  </a:moveTo>
                  <a:lnTo>
                    <a:pt x="11430" y="41910"/>
                  </a:lnTo>
                  <a:lnTo>
                    <a:pt x="17780" y="38100"/>
                  </a:lnTo>
                  <a:lnTo>
                    <a:pt x="25400" y="33020"/>
                  </a:lnTo>
                  <a:lnTo>
                    <a:pt x="34290" y="29210"/>
                  </a:lnTo>
                  <a:lnTo>
                    <a:pt x="41910" y="30480"/>
                  </a:lnTo>
                  <a:lnTo>
                    <a:pt x="46990" y="34290"/>
                  </a:lnTo>
                  <a:lnTo>
                    <a:pt x="52070" y="40640"/>
                  </a:lnTo>
                  <a:lnTo>
                    <a:pt x="57150" y="52070"/>
                  </a:lnTo>
                  <a:lnTo>
                    <a:pt x="60960" y="66040"/>
                  </a:lnTo>
                  <a:lnTo>
                    <a:pt x="64770" y="82550"/>
                  </a:lnTo>
                  <a:lnTo>
                    <a:pt x="68580" y="101600"/>
                  </a:lnTo>
                  <a:lnTo>
                    <a:pt x="69850" y="120650"/>
                  </a:lnTo>
                  <a:lnTo>
                    <a:pt x="71120" y="139700"/>
                  </a:lnTo>
                  <a:lnTo>
                    <a:pt x="74930" y="156210"/>
                  </a:lnTo>
                  <a:lnTo>
                    <a:pt x="81280" y="171450"/>
                  </a:lnTo>
                  <a:lnTo>
                    <a:pt x="88900" y="184150"/>
                  </a:lnTo>
                  <a:lnTo>
                    <a:pt x="99060" y="193040"/>
                  </a:lnTo>
                  <a:lnTo>
                    <a:pt x="110490" y="199390"/>
                  </a:lnTo>
                  <a:lnTo>
                    <a:pt x="123190" y="203200"/>
                  </a:lnTo>
                  <a:lnTo>
                    <a:pt x="135890" y="200660"/>
                  </a:lnTo>
                  <a:lnTo>
                    <a:pt x="148590" y="195580"/>
                  </a:lnTo>
                  <a:lnTo>
                    <a:pt x="162560" y="186690"/>
                  </a:lnTo>
                  <a:lnTo>
                    <a:pt x="173990" y="176530"/>
                  </a:lnTo>
                  <a:lnTo>
                    <a:pt x="182880" y="167640"/>
                  </a:lnTo>
                  <a:lnTo>
                    <a:pt x="191770" y="157480"/>
                  </a:lnTo>
                  <a:lnTo>
                    <a:pt x="199390" y="147320"/>
                  </a:lnTo>
                  <a:lnTo>
                    <a:pt x="205740" y="137160"/>
                  </a:lnTo>
                  <a:lnTo>
                    <a:pt x="210820" y="127000"/>
                  </a:lnTo>
                  <a:lnTo>
                    <a:pt x="212090" y="115570"/>
                  </a:lnTo>
                  <a:lnTo>
                    <a:pt x="213360" y="102870"/>
                  </a:lnTo>
                  <a:lnTo>
                    <a:pt x="212090" y="90170"/>
                  </a:lnTo>
                  <a:lnTo>
                    <a:pt x="210820" y="77470"/>
                  </a:lnTo>
                  <a:lnTo>
                    <a:pt x="208280" y="66040"/>
                  </a:lnTo>
                  <a:lnTo>
                    <a:pt x="205740" y="54610"/>
                  </a:lnTo>
                  <a:lnTo>
                    <a:pt x="200660" y="44450"/>
                  </a:lnTo>
                  <a:lnTo>
                    <a:pt x="195580" y="35560"/>
                  </a:lnTo>
                  <a:lnTo>
                    <a:pt x="190500" y="27940"/>
                  </a:lnTo>
                  <a:lnTo>
                    <a:pt x="184150" y="20320"/>
                  </a:lnTo>
                  <a:lnTo>
                    <a:pt x="177800" y="12700"/>
                  </a:lnTo>
                  <a:lnTo>
                    <a:pt x="171450" y="5080"/>
                  </a:lnTo>
                  <a:lnTo>
                    <a:pt x="160020" y="1270"/>
                  </a:lnTo>
                  <a:lnTo>
                    <a:pt x="147320" y="0"/>
                  </a:lnTo>
                  <a:lnTo>
                    <a:pt x="133350" y="0"/>
                  </a:lnTo>
                  <a:lnTo>
                    <a:pt x="120650" y="2540"/>
                  </a:lnTo>
                  <a:lnTo>
                    <a:pt x="6223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6962140" y="6068060"/>
              <a:ext cx="151131" cy="191771"/>
            </a:xfrm>
            <a:custGeom>
              <a:avLst/>
              <a:gdLst/>
              <a:ahLst/>
              <a:cxnLst/>
              <a:rect l="0" t="0" r="0" b="0"/>
              <a:pathLst>
                <a:path w="151131" h="191771">
                  <a:moveTo>
                    <a:pt x="71120" y="10160"/>
                  </a:moveTo>
                  <a:lnTo>
                    <a:pt x="54610" y="16510"/>
                  </a:lnTo>
                  <a:lnTo>
                    <a:pt x="45720" y="20320"/>
                  </a:lnTo>
                  <a:lnTo>
                    <a:pt x="36830" y="25400"/>
                  </a:lnTo>
                  <a:lnTo>
                    <a:pt x="26670" y="30480"/>
                  </a:lnTo>
                  <a:lnTo>
                    <a:pt x="19050" y="38100"/>
                  </a:lnTo>
                  <a:lnTo>
                    <a:pt x="12700" y="45720"/>
                  </a:lnTo>
                  <a:lnTo>
                    <a:pt x="7620" y="55880"/>
                  </a:lnTo>
                  <a:lnTo>
                    <a:pt x="3810" y="68580"/>
                  </a:lnTo>
                  <a:lnTo>
                    <a:pt x="2540" y="83820"/>
                  </a:lnTo>
                  <a:lnTo>
                    <a:pt x="0" y="101600"/>
                  </a:lnTo>
                  <a:lnTo>
                    <a:pt x="0" y="116840"/>
                  </a:lnTo>
                  <a:lnTo>
                    <a:pt x="1270" y="130810"/>
                  </a:lnTo>
                  <a:lnTo>
                    <a:pt x="3810" y="143510"/>
                  </a:lnTo>
                  <a:lnTo>
                    <a:pt x="7620" y="153670"/>
                  </a:lnTo>
                  <a:lnTo>
                    <a:pt x="12700" y="163830"/>
                  </a:lnTo>
                  <a:lnTo>
                    <a:pt x="17780" y="171450"/>
                  </a:lnTo>
                  <a:lnTo>
                    <a:pt x="25400" y="179070"/>
                  </a:lnTo>
                  <a:lnTo>
                    <a:pt x="33020" y="184150"/>
                  </a:lnTo>
                  <a:lnTo>
                    <a:pt x="41910" y="189230"/>
                  </a:lnTo>
                  <a:lnTo>
                    <a:pt x="54610" y="191770"/>
                  </a:lnTo>
                  <a:lnTo>
                    <a:pt x="67310" y="191770"/>
                  </a:lnTo>
                  <a:lnTo>
                    <a:pt x="82550" y="191770"/>
                  </a:lnTo>
                  <a:lnTo>
                    <a:pt x="95250" y="187960"/>
                  </a:lnTo>
                  <a:lnTo>
                    <a:pt x="105410" y="184150"/>
                  </a:lnTo>
                  <a:lnTo>
                    <a:pt x="115570" y="179070"/>
                  </a:lnTo>
                  <a:lnTo>
                    <a:pt x="124460" y="172720"/>
                  </a:lnTo>
                  <a:lnTo>
                    <a:pt x="132080" y="166370"/>
                  </a:lnTo>
                  <a:lnTo>
                    <a:pt x="139700" y="160020"/>
                  </a:lnTo>
                  <a:lnTo>
                    <a:pt x="144780" y="147320"/>
                  </a:lnTo>
                  <a:lnTo>
                    <a:pt x="148590" y="130810"/>
                  </a:lnTo>
                  <a:lnTo>
                    <a:pt x="151130" y="111760"/>
                  </a:lnTo>
                  <a:lnTo>
                    <a:pt x="151130" y="95250"/>
                  </a:lnTo>
                  <a:lnTo>
                    <a:pt x="149860" y="81280"/>
                  </a:lnTo>
                  <a:lnTo>
                    <a:pt x="148590" y="68580"/>
                  </a:lnTo>
                  <a:lnTo>
                    <a:pt x="144780" y="57150"/>
                  </a:lnTo>
                  <a:lnTo>
                    <a:pt x="139700" y="46990"/>
                  </a:lnTo>
                  <a:lnTo>
                    <a:pt x="134620" y="38100"/>
                  </a:lnTo>
                  <a:lnTo>
                    <a:pt x="128270" y="30480"/>
                  </a:lnTo>
                  <a:lnTo>
                    <a:pt x="121920" y="22860"/>
                  </a:lnTo>
                  <a:lnTo>
                    <a:pt x="115570" y="15240"/>
                  </a:lnTo>
                  <a:lnTo>
                    <a:pt x="106680" y="10160"/>
                  </a:lnTo>
                  <a:lnTo>
                    <a:pt x="95250" y="6350"/>
                  </a:lnTo>
                  <a:lnTo>
                    <a:pt x="609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136130" y="5878830"/>
              <a:ext cx="223521" cy="373381"/>
            </a:xfrm>
            <a:custGeom>
              <a:avLst/>
              <a:gdLst/>
              <a:ahLst/>
              <a:cxnLst/>
              <a:rect l="0" t="0" r="0" b="0"/>
              <a:pathLst>
                <a:path w="223521" h="373381">
                  <a:moveTo>
                    <a:pt x="170180" y="0"/>
                  </a:moveTo>
                  <a:lnTo>
                    <a:pt x="170180" y="21590"/>
                  </a:lnTo>
                  <a:lnTo>
                    <a:pt x="171450" y="31750"/>
                  </a:lnTo>
                  <a:lnTo>
                    <a:pt x="173990" y="41910"/>
                  </a:lnTo>
                  <a:lnTo>
                    <a:pt x="185420" y="88900"/>
                  </a:lnTo>
                  <a:lnTo>
                    <a:pt x="187960" y="102870"/>
                  </a:lnTo>
                  <a:lnTo>
                    <a:pt x="189230" y="116840"/>
                  </a:lnTo>
                  <a:lnTo>
                    <a:pt x="189230" y="129540"/>
                  </a:lnTo>
                  <a:lnTo>
                    <a:pt x="191770" y="142240"/>
                  </a:lnTo>
                  <a:lnTo>
                    <a:pt x="194310" y="154940"/>
                  </a:lnTo>
                  <a:lnTo>
                    <a:pt x="205740" y="204470"/>
                  </a:lnTo>
                  <a:lnTo>
                    <a:pt x="208280" y="218440"/>
                  </a:lnTo>
                  <a:lnTo>
                    <a:pt x="209550" y="232410"/>
                  </a:lnTo>
                  <a:lnTo>
                    <a:pt x="210820" y="245110"/>
                  </a:lnTo>
                  <a:lnTo>
                    <a:pt x="208280" y="251460"/>
                  </a:lnTo>
                  <a:lnTo>
                    <a:pt x="201930" y="251460"/>
                  </a:lnTo>
                  <a:lnTo>
                    <a:pt x="195580" y="247650"/>
                  </a:lnTo>
                  <a:lnTo>
                    <a:pt x="186690" y="243840"/>
                  </a:lnTo>
                  <a:lnTo>
                    <a:pt x="177800" y="238760"/>
                  </a:lnTo>
                  <a:lnTo>
                    <a:pt x="168910" y="232410"/>
                  </a:lnTo>
                  <a:lnTo>
                    <a:pt x="156210" y="226060"/>
                  </a:lnTo>
                  <a:lnTo>
                    <a:pt x="142240" y="219710"/>
                  </a:lnTo>
                  <a:lnTo>
                    <a:pt x="127000" y="213360"/>
                  </a:lnTo>
                  <a:lnTo>
                    <a:pt x="113030" y="209550"/>
                  </a:lnTo>
                  <a:lnTo>
                    <a:pt x="101600" y="208280"/>
                  </a:lnTo>
                  <a:lnTo>
                    <a:pt x="88900" y="209550"/>
                  </a:lnTo>
                  <a:lnTo>
                    <a:pt x="77470" y="212090"/>
                  </a:lnTo>
                  <a:lnTo>
                    <a:pt x="66040" y="215900"/>
                  </a:lnTo>
                  <a:lnTo>
                    <a:pt x="55880" y="220980"/>
                  </a:lnTo>
                  <a:lnTo>
                    <a:pt x="44450" y="227330"/>
                  </a:lnTo>
                  <a:lnTo>
                    <a:pt x="34290" y="236220"/>
                  </a:lnTo>
                  <a:lnTo>
                    <a:pt x="22860" y="245110"/>
                  </a:lnTo>
                  <a:lnTo>
                    <a:pt x="15240" y="254000"/>
                  </a:lnTo>
                  <a:lnTo>
                    <a:pt x="8890" y="264160"/>
                  </a:lnTo>
                  <a:lnTo>
                    <a:pt x="2540" y="274320"/>
                  </a:lnTo>
                  <a:lnTo>
                    <a:pt x="0" y="288290"/>
                  </a:lnTo>
                  <a:lnTo>
                    <a:pt x="0" y="303530"/>
                  </a:lnTo>
                  <a:lnTo>
                    <a:pt x="0" y="321310"/>
                  </a:lnTo>
                  <a:lnTo>
                    <a:pt x="3810" y="336550"/>
                  </a:lnTo>
                  <a:lnTo>
                    <a:pt x="7620" y="347980"/>
                  </a:lnTo>
                  <a:lnTo>
                    <a:pt x="12700" y="358140"/>
                  </a:lnTo>
                  <a:lnTo>
                    <a:pt x="21590" y="364490"/>
                  </a:lnTo>
                  <a:lnTo>
                    <a:pt x="34290" y="369570"/>
                  </a:lnTo>
                  <a:lnTo>
                    <a:pt x="48260" y="372110"/>
                  </a:lnTo>
                  <a:lnTo>
                    <a:pt x="62230" y="373380"/>
                  </a:lnTo>
                  <a:lnTo>
                    <a:pt x="76200" y="372110"/>
                  </a:lnTo>
                  <a:lnTo>
                    <a:pt x="90170" y="370840"/>
                  </a:lnTo>
                  <a:lnTo>
                    <a:pt x="105410" y="368300"/>
                  </a:lnTo>
                  <a:lnTo>
                    <a:pt x="120650" y="363220"/>
                  </a:lnTo>
                  <a:lnTo>
                    <a:pt x="137160" y="358140"/>
                  </a:lnTo>
                  <a:lnTo>
                    <a:pt x="154940" y="350520"/>
                  </a:lnTo>
                  <a:lnTo>
                    <a:pt x="171450" y="342900"/>
                  </a:lnTo>
                  <a:lnTo>
                    <a:pt x="223520" y="314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7349490" y="5972810"/>
              <a:ext cx="167641" cy="347981"/>
            </a:xfrm>
            <a:custGeom>
              <a:avLst/>
              <a:gdLst/>
              <a:ahLst/>
              <a:cxnLst/>
              <a:rect l="0" t="0" r="0" b="0"/>
              <a:pathLst>
                <a:path w="167641" h="347981">
                  <a:moveTo>
                    <a:pt x="167640" y="0"/>
                  </a:moveTo>
                  <a:lnTo>
                    <a:pt x="139700" y="6350"/>
                  </a:lnTo>
                  <a:lnTo>
                    <a:pt x="127000" y="10160"/>
                  </a:lnTo>
                  <a:lnTo>
                    <a:pt x="114300" y="15240"/>
                  </a:lnTo>
                  <a:lnTo>
                    <a:pt x="100330" y="20320"/>
                  </a:lnTo>
                  <a:lnTo>
                    <a:pt x="88900" y="26670"/>
                  </a:lnTo>
                  <a:lnTo>
                    <a:pt x="78740" y="33020"/>
                  </a:lnTo>
                  <a:lnTo>
                    <a:pt x="69850" y="39370"/>
                  </a:lnTo>
                  <a:lnTo>
                    <a:pt x="62230" y="46990"/>
                  </a:lnTo>
                  <a:lnTo>
                    <a:pt x="53340" y="53340"/>
                  </a:lnTo>
                  <a:lnTo>
                    <a:pt x="45720" y="59690"/>
                  </a:lnTo>
                  <a:lnTo>
                    <a:pt x="40640" y="71120"/>
                  </a:lnTo>
                  <a:lnTo>
                    <a:pt x="38100" y="83820"/>
                  </a:lnTo>
                  <a:lnTo>
                    <a:pt x="35560" y="97790"/>
                  </a:lnTo>
                  <a:lnTo>
                    <a:pt x="36830" y="110490"/>
                  </a:lnTo>
                  <a:lnTo>
                    <a:pt x="39370" y="123190"/>
                  </a:lnTo>
                  <a:lnTo>
                    <a:pt x="43180" y="134620"/>
                  </a:lnTo>
                  <a:lnTo>
                    <a:pt x="48260" y="144780"/>
                  </a:lnTo>
                  <a:lnTo>
                    <a:pt x="54610" y="153670"/>
                  </a:lnTo>
                  <a:lnTo>
                    <a:pt x="60960" y="162560"/>
                  </a:lnTo>
                  <a:lnTo>
                    <a:pt x="68580" y="170180"/>
                  </a:lnTo>
                  <a:lnTo>
                    <a:pt x="77470" y="177800"/>
                  </a:lnTo>
                  <a:lnTo>
                    <a:pt x="86360" y="185420"/>
                  </a:lnTo>
                  <a:lnTo>
                    <a:pt x="95250" y="193040"/>
                  </a:lnTo>
                  <a:lnTo>
                    <a:pt x="102870" y="199390"/>
                  </a:lnTo>
                  <a:lnTo>
                    <a:pt x="110490" y="207010"/>
                  </a:lnTo>
                  <a:lnTo>
                    <a:pt x="119380" y="214630"/>
                  </a:lnTo>
                  <a:lnTo>
                    <a:pt x="128270" y="220980"/>
                  </a:lnTo>
                  <a:lnTo>
                    <a:pt x="138430" y="228600"/>
                  </a:lnTo>
                  <a:lnTo>
                    <a:pt x="142240" y="237490"/>
                  </a:lnTo>
                  <a:lnTo>
                    <a:pt x="142240" y="248920"/>
                  </a:lnTo>
                  <a:lnTo>
                    <a:pt x="140970" y="260350"/>
                  </a:lnTo>
                  <a:lnTo>
                    <a:pt x="137160" y="270510"/>
                  </a:lnTo>
                  <a:lnTo>
                    <a:pt x="132080" y="280670"/>
                  </a:lnTo>
                  <a:lnTo>
                    <a:pt x="125730" y="288290"/>
                  </a:lnTo>
                  <a:lnTo>
                    <a:pt x="119380" y="295910"/>
                  </a:lnTo>
                  <a:lnTo>
                    <a:pt x="110490" y="300990"/>
                  </a:lnTo>
                  <a:lnTo>
                    <a:pt x="101600" y="306070"/>
                  </a:lnTo>
                  <a:lnTo>
                    <a:pt x="66040" y="323850"/>
                  </a:lnTo>
                  <a:lnTo>
                    <a:pt x="53340" y="330200"/>
                  </a:lnTo>
                  <a:lnTo>
                    <a:pt x="40640" y="334010"/>
                  </a:lnTo>
                  <a:lnTo>
                    <a:pt x="0" y="347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6868160" y="6446520"/>
              <a:ext cx="185421" cy="326391"/>
            </a:xfrm>
            <a:custGeom>
              <a:avLst/>
              <a:gdLst/>
              <a:ahLst/>
              <a:cxnLst/>
              <a:rect l="0" t="0" r="0" b="0"/>
              <a:pathLst>
                <a:path w="185421" h="326391">
                  <a:moveTo>
                    <a:pt x="185420" y="0"/>
                  </a:moveTo>
                  <a:lnTo>
                    <a:pt x="157480" y="6350"/>
                  </a:lnTo>
                  <a:lnTo>
                    <a:pt x="146050" y="10160"/>
                  </a:lnTo>
                  <a:lnTo>
                    <a:pt x="134620" y="15240"/>
                  </a:lnTo>
                  <a:lnTo>
                    <a:pt x="124460" y="20320"/>
                  </a:lnTo>
                  <a:lnTo>
                    <a:pt x="113030" y="27940"/>
                  </a:lnTo>
                  <a:lnTo>
                    <a:pt x="101600" y="36830"/>
                  </a:lnTo>
                  <a:lnTo>
                    <a:pt x="91440" y="45720"/>
                  </a:lnTo>
                  <a:lnTo>
                    <a:pt x="81280" y="54610"/>
                  </a:lnTo>
                  <a:lnTo>
                    <a:pt x="59690" y="74930"/>
                  </a:lnTo>
                  <a:lnTo>
                    <a:pt x="49530" y="86360"/>
                  </a:lnTo>
                  <a:lnTo>
                    <a:pt x="38100" y="99060"/>
                  </a:lnTo>
                  <a:lnTo>
                    <a:pt x="27940" y="111760"/>
                  </a:lnTo>
                  <a:lnTo>
                    <a:pt x="20320" y="125730"/>
                  </a:lnTo>
                  <a:lnTo>
                    <a:pt x="12700" y="140970"/>
                  </a:lnTo>
                  <a:lnTo>
                    <a:pt x="7620" y="157480"/>
                  </a:lnTo>
                  <a:lnTo>
                    <a:pt x="3810" y="172720"/>
                  </a:lnTo>
                  <a:lnTo>
                    <a:pt x="1270" y="187960"/>
                  </a:lnTo>
                  <a:lnTo>
                    <a:pt x="0" y="203200"/>
                  </a:lnTo>
                  <a:lnTo>
                    <a:pt x="1270" y="219710"/>
                  </a:lnTo>
                  <a:lnTo>
                    <a:pt x="3810" y="237490"/>
                  </a:lnTo>
                  <a:lnTo>
                    <a:pt x="8890" y="256540"/>
                  </a:lnTo>
                  <a:lnTo>
                    <a:pt x="15240" y="271780"/>
                  </a:lnTo>
                  <a:lnTo>
                    <a:pt x="22860" y="284480"/>
                  </a:lnTo>
                  <a:lnTo>
                    <a:pt x="31750" y="294640"/>
                  </a:lnTo>
                  <a:lnTo>
                    <a:pt x="41910" y="303530"/>
                  </a:lnTo>
                  <a:lnTo>
                    <a:pt x="53340" y="309880"/>
                  </a:lnTo>
                  <a:lnTo>
                    <a:pt x="12319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7091680" y="6531610"/>
              <a:ext cx="184151" cy="340361"/>
            </a:xfrm>
            <a:custGeom>
              <a:avLst/>
              <a:gdLst/>
              <a:ahLst/>
              <a:cxnLst/>
              <a:rect l="0" t="0" r="0" b="0"/>
              <a:pathLst>
                <a:path w="184151" h="340361">
                  <a:moveTo>
                    <a:pt x="152400" y="0"/>
                  </a:moveTo>
                  <a:lnTo>
                    <a:pt x="129540" y="0"/>
                  </a:lnTo>
                  <a:lnTo>
                    <a:pt x="116840" y="1270"/>
                  </a:lnTo>
                  <a:lnTo>
                    <a:pt x="102870" y="6350"/>
                  </a:lnTo>
                  <a:lnTo>
                    <a:pt x="87630" y="10160"/>
                  </a:lnTo>
                  <a:lnTo>
                    <a:pt x="74930" y="16510"/>
                  </a:lnTo>
                  <a:lnTo>
                    <a:pt x="64770" y="22860"/>
                  </a:lnTo>
                  <a:lnTo>
                    <a:pt x="54610" y="29210"/>
                  </a:lnTo>
                  <a:lnTo>
                    <a:pt x="46990" y="36830"/>
                  </a:lnTo>
                  <a:lnTo>
                    <a:pt x="38100" y="45720"/>
                  </a:lnTo>
                  <a:lnTo>
                    <a:pt x="30480" y="54610"/>
                  </a:lnTo>
                  <a:lnTo>
                    <a:pt x="24130" y="64770"/>
                  </a:lnTo>
                  <a:lnTo>
                    <a:pt x="19050" y="73660"/>
                  </a:lnTo>
                  <a:lnTo>
                    <a:pt x="13970" y="83820"/>
                  </a:lnTo>
                  <a:lnTo>
                    <a:pt x="10160" y="95250"/>
                  </a:lnTo>
                  <a:lnTo>
                    <a:pt x="5080" y="105410"/>
                  </a:lnTo>
                  <a:lnTo>
                    <a:pt x="1270" y="115570"/>
                  </a:lnTo>
                  <a:lnTo>
                    <a:pt x="0" y="129540"/>
                  </a:lnTo>
                  <a:lnTo>
                    <a:pt x="0" y="146050"/>
                  </a:lnTo>
                  <a:lnTo>
                    <a:pt x="1270" y="163830"/>
                  </a:lnTo>
                  <a:lnTo>
                    <a:pt x="6350" y="176530"/>
                  </a:lnTo>
                  <a:lnTo>
                    <a:pt x="12700" y="186690"/>
                  </a:lnTo>
                  <a:lnTo>
                    <a:pt x="20320" y="194310"/>
                  </a:lnTo>
                  <a:lnTo>
                    <a:pt x="30480" y="196850"/>
                  </a:lnTo>
                  <a:lnTo>
                    <a:pt x="41910" y="196850"/>
                  </a:lnTo>
                  <a:lnTo>
                    <a:pt x="53340" y="194310"/>
                  </a:lnTo>
                  <a:lnTo>
                    <a:pt x="64770" y="190500"/>
                  </a:lnTo>
                  <a:lnTo>
                    <a:pt x="73660" y="185420"/>
                  </a:lnTo>
                  <a:lnTo>
                    <a:pt x="82550" y="179070"/>
                  </a:lnTo>
                  <a:lnTo>
                    <a:pt x="90170" y="171450"/>
                  </a:lnTo>
                  <a:lnTo>
                    <a:pt x="97790" y="163830"/>
                  </a:lnTo>
                  <a:lnTo>
                    <a:pt x="105410" y="154940"/>
                  </a:lnTo>
                  <a:lnTo>
                    <a:pt x="111760" y="144780"/>
                  </a:lnTo>
                  <a:lnTo>
                    <a:pt x="116840" y="134620"/>
                  </a:lnTo>
                  <a:lnTo>
                    <a:pt x="121920" y="124460"/>
                  </a:lnTo>
                  <a:lnTo>
                    <a:pt x="125730" y="111760"/>
                  </a:lnTo>
                  <a:lnTo>
                    <a:pt x="129540" y="95250"/>
                  </a:lnTo>
                  <a:lnTo>
                    <a:pt x="133350" y="77470"/>
                  </a:lnTo>
                  <a:lnTo>
                    <a:pt x="133350" y="63500"/>
                  </a:lnTo>
                  <a:lnTo>
                    <a:pt x="132080" y="50800"/>
                  </a:lnTo>
                  <a:lnTo>
                    <a:pt x="128270" y="40640"/>
                  </a:lnTo>
                  <a:lnTo>
                    <a:pt x="125730" y="39370"/>
                  </a:lnTo>
                  <a:lnTo>
                    <a:pt x="123190" y="41910"/>
                  </a:lnTo>
                  <a:lnTo>
                    <a:pt x="123190" y="49530"/>
                  </a:lnTo>
                  <a:lnTo>
                    <a:pt x="124460" y="60960"/>
                  </a:lnTo>
                  <a:lnTo>
                    <a:pt x="127000" y="74930"/>
                  </a:lnTo>
                  <a:lnTo>
                    <a:pt x="132080" y="92710"/>
                  </a:lnTo>
                  <a:lnTo>
                    <a:pt x="138430" y="109220"/>
                  </a:lnTo>
                  <a:lnTo>
                    <a:pt x="146050" y="127000"/>
                  </a:lnTo>
                  <a:lnTo>
                    <a:pt x="154940" y="143510"/>
                  </a:lnTo>
                  <a:lnTo>
                    <a:pt x="163830" y="161290"/>
                  </a:lnTo>
                  <a:lnTo>
                    <a:pt x="179070" y="195580"/>
                  </a:lnTo>
                  <a:lnTo>
                    <a:pt x="182880" y="213360"/>
                  </a:lnTo>
                  <a:lnTo>
                    <a:pt x="184150" y="231140"/>
                  </a:lnTo>
                  <a:lnTo>
                    <a:pt x="184150" y="248920"/>
                  </a:lnTo>
                  <a:lnTo>
                    <a:pt x="179070" y="265430"/>
                  </a:lnTo>
                  <a:lnTo>
                    <a:pt x="171450" y="280670"/>
                  </a:lnTo>
                  <a:lnTo>
                    <a:pt x="161290" y="295910"/>
                  </a:lnTo>
                  <a:lnTo>
                    <a:pt x="151130" y="307340"/>
                  </a:lnTo>
                  <a:lnTo>
                    <a:pt x="140970" y="314960"/>
                  </a:lnTo>
                  <a:lnTo>
                    <a:pt x="130810" y="322580"/>
                  </a:lnTo>
                  <a:lnTo>
                    <a:pt x="119380" y="328930"/>
                  </a:lnTo>
                  <a:lnTo>
                    <a:pt x="106680" y="332740"/>
                  </a:lnTo>
                  <a:lnTo>
                    <a:pt x="93980" y="337820"/>
                  </a:lnTo>
                  <a:lnTo>
                    <a:pt x="78740" y="339090"/>
                  </a:lnTo>
                  <a:lnTo>
                    <a:pt x="63500" y="340360"/>
                  </a:lnTo>
                  <a:lnTo>
                    <a:pt x="5080" y="326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7306310" y="6520180"/>
              <a:ext cx="134621" cy="207011"/>
            </a:xfrm>
            <a:custGeom>
              <a:avLst/>
              <a:gdLst/>
              <a:ahLst/>
              <a:cxnLst/>
              <a:rect l="0" t="0" r="0" b="0"/>
              <a:pathLst>
                <a:path w="134621" h="207011">
                  <a:moveTo>
                    <a:pt x="0" y="21590"/>
                  </a:moveTo>
                  <a:lnTo>
                    <a:pt x="6350" y="43180"/>
                  </a:lnTo>
                  <a:lnTo>
                    <a:pt x="7620" y="57150"/>
                  </a:lnTo>
                  <a:lnTo>
                    <a:pt x="8890" y="73660"/>
                  </a:lnTo>
                  <a:lnTo>
                    <a:pt x="10160" y="91440"/>
                  </a:lnTo>
                  <a:lnTo>
                    <a:pt x="11430" y="106680"/>
                  </a:lnTo>
                  <a:lnTo>
                    <a:pt x="13970" y="120650"/>
                  </a:lnTo>
                  <a:lnTo>
                    <a:pt x="16510" y="133350"/>
                  </a:lnTo>
                  <a:lnTo>
                    <a:pt x="20320" y="146050"/>
                  </a:lnTo>
                  <a:lnTo>
                    <a:pt x="25400" y="160020"/>
                  </a:lnTo>
                  <a:lnTo>
                    <a:pt x="30480" y="172720"/>
                  </a:lnTo>
                  <a:lnTo>
                    <a:pt x="38100" y="184150"/>
                  </a:lnTo>
                  <a:lnTo>
                    <a:pt x="46990" y="194310"/>
                  </a:lnTo>
                  <a:lnTo>
                    <a:pt x="55880" y="203200"/>
                  </a:lnTo>
                  <a:lnTo>
                    <a:pt x="66040" y="207010"/>
                  </a:lnTo>
                  <a:lnTo>
                    <a:pt x="74930" y="207010"/>
                  </a:lnTo>
                  <a:lnTo>
                    <a:pt x="85090" y="204470"/>
                  </a:lnTo>
                  <a:lnTo>
                    <a:pt x="95250" y="200660"/>
                  </a:lnTo>
                  <a:lnTo>
                    <a:pt x="102870" y="195580"/>
                  </a:lnTo>
                  <a:lnTo>
                    <a:pt x="110490" y="190500"/>
                  </a:lnTo>
                  <a:lnTo>
                    <a:pt x="116840" y="182880"/>
                  </a:lnTo>
                  <a:lnTo>
                    <a:pt x="123190" y="175260"/>
                  </a:lnTo>
                  <a:lnTo>
                    <a:pt x="128270" y="166370"/>
                  </a:lnTo>
                  <a:lnTo>
                    <a:pt x="130810" y="152400"/>
                  </a:lnTo>
                  <a:lnTo>
                    <a:pt x="133350" y="137160"/>
                  </a:lnTo>
                  <a:lnTo>
                    <a:pt x="134620" y="119380"/>
                  </a:lnTo>
                  <a:lnTo>
                    <a:pt x="134620" y="104140"/>
                  </a:lnTo>
                  <a:lnTo>
                    <a:pt x="133350" y="91440"/>
                  </a:lnTo>
                  <a:lnTo>
                    <a:pt x="130810" y="78740"/>
                  </a:lnTo>
                  <a:lnTo>
                    <a:pt x="128270" y="66040"/>
                  </a:lnTo>
                  <a:lnTo>
                    <a:pt x="125730" y="54610"/>
                  </a:lnTo>
                  <a:lnTo>
                    <a:pt x="1054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7506970" y="6507480"/>
              <a:ext cx="189231" cy="171451"/>
            </a:xfrm>
            <a:custGeom>
              <a:avLst/>
              <a:gdLst/>
              <a:ahLst/>
              <a:cxnLst/>
              <a:rect l="0" t="0" r="0" b="0"/>
              <a:pathLst>
                <a:path w="189231" h="171451">
                  <a:moveTo>
                    <a:pt x="0" y="160020"/>
                  </a:moveTo>
                  <a:lnTo>
                    <a:pt x="11430" y="171450"/>
                  </a:lnTo>
                  <a:lnTo>
                    <a:pt x="15240" y="170180"/>
                  </a:lnTo>
                  <a:lnTo>
                    <a:pt x="19050" y="165100"/>
                  </a:lnTo>
                  <a:lnTo>
                    <a:pt x="24130" y="156210"/>
                  </a:lnTo>
                  <a:lnTo>
                    <a:pt x="25400" y="144780"/>
                  </a:lnTo>
                  <a:lnTo>
                    <a:pt x="25400" y="130810"/>
                  </a:lnTo>
                  <a:lnTo>
                    <a:pt x="24130" y="116840"/>
                  </a:lnTo>
                  <a:lnTo>
                    <a:pt x="22860" y="100330"/>
                  </a:lnTo>
                  <a:lnTo>
                    <a:pt x="21590" y="67310"/>
                  </a:lnTo>
                  <a:lnTo>
                    <a:pt x="22860" y="53340"/>
                  </a:lnTo>
                  <a:lnTo>
                    <a:pt x="24130" y="39370"/>
                  </a:lnTo>
                  <a:lnTo>
                    <a:pt x="26670" y="26670"/>
                  </a:lnTo>
                  <a:lnTo>
                    <a:pt x="31750" y="17780"/>
                  </a:lnTo>
                  <a:lnTo>
                    <a:pt x="38100" y="10160"/>
                  </a:lnTo>
                  <a:lnTo>
                    <a:pt x="46990" y="3810"/>
                  </a:lnTo>
                  <a:lnTo>
                    <a:pt x="57150" y="1270"/>
                  </a:lnTo>
                  <a:lnTo>
                    <a:pt x="68580" y="0"/>
                  </a:lnTo>
                  <a:lnTo>
                    <a:pt x="80010" y="1270"/>
                  </a:lnTo>
                  <a:lnTo>
                    <a:pt x="92710" y="6350"/>
                  </a:lnTo>
                  <a:lnTo>
                    <a:pt x="104140" y="13970"/>
                  </a:lnTo>
                  <a:lnTo>
                    <a:pt x="124460" y="33020"/>
                  </a:lnTo>
                  <a:lnTo>
                    <a:pt x="140970" y="49530"/>
                  </a:lnTo>
                  <a:lnTo>
                    <a:pt x="148590" y="58420"/>
                  </a:lnTo>
                  <a:lnTo>
                    <a:pt x="153670" y="68580"/>
                  </a:lnTo>
                  <a:lnTo>
                    <a:pt x="158750" y="77470"/>
                  </a:lnTo>
                  <a:lnTo>
                    <a:pt x="162560" y="88900"/>
                  </a:lnTo>
                  <a:lnTo>
                    <a:pt x="167640" y="101600"/>
                  </a:lnTo>
                  <a:lnTo>
                    <a:pt x="189230" y="13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7730490" y="6414770"/>
              <a:ext cx="176531" cy="162561"/>
            </a:xfrm>
            <a:custGeom>
              <a:avLst/>
              <a:gdLst/>
              <a:ahLst/>
              <a:cxnLst/>
              <a:rect l="0" t="0" r="0" b="0"/>
              <a:pathLst>
                <a:path w="176531" h="162561">
                  <a:moveTo>
                    <a:pt x="134620" y="0"/>
                  </a:moveTo>
                  <a:lnTo>
                    <a:pt x="111760" y="0"/>
                  </a:lnTo>
                  <a:lnTo>
                    <a:pt x="99060" y="2540"/>
                  </a:lnTo>
                  <a:lnTo>
                    <a:pt x="85090" y="6350"/>
                  </a:lnTo>
                  <a:lnTo>
                    <a:pt x="69850" y="11430"/>
                  </a:lnTo>
                  <a:lnTo>
                    <a:pt x="54610" y="19050"/>
                  </a:lnTo>
                  <a:lnTo>
                    <a:pt x="40640" y="26670"/>
                  </a:lnTo>
                  <a:lnTo>
                    <a:pt x="26670" y="35560"/>
                  </a:lnTo>
                  <a:lnTo>
                    <a:pt x="15240" y="44450"/>
                  </a:lnTo>
                  <a:lnTo>
                    <a:pt x="7620" y="54610"/>
                  </a:lnTo>
                  <a:lnTo>
                    <a:pt x="0" y="64770"/>
                  </a:lnTo>
                  <a:lnTo>
                    <a:pt x="0" y="72390"/>
                  </a:lnTo>
                  <a:lnTo>
                    <a:pt x="2540" y="78740"/>
                  </a:lnTo>
                  <a:lnTo>
                    <a:pt x="7620" y="83820"/>
                  </a:lnTo>
                  <a:lnTo>
                    <a:pt x="19050" y="87630"/>
                  </a:lnTo>
                  <a:lnTo>
                    <a:pt x="35560" y="90170"/>
                  </a:lnTo>
                  <a:lnTo>
                    <a:pt x="54610" y="91440"/>
                  </a:lnTo>
                  <a:lnTo>
                    <a:pt x="73660" y="92710"/>
                  </a:lnTo>
                  <a:lnTo>
                    <a:pt x="114300" y="93980"/>
                  </a:lnTo>
                  <a:lnTo>
                    <a:pt x="133350" y="96520"/>
                  </a:lnTo>
                  <a:lnTo>
                    <a:pt x="149860" y="101600"/>
                  </a:lnTo>
                  <a:lnTo>
                    <a:pt x="165100" y="106680"/>
                  </a:lnTo>
                  <a:lnTo>
                    <a:pt x="173990" y="113030"/>
                  </a:lnTo>
                  <a:lnTo>
                    <a:pt x="176530" y="120650"/>
                  </a:lnTo>
                  <a:lnTo>
                    <a:pt x="176530" y="129540"/>
                  </a:lnTo>
                  <a:lnTo>
                    <a:pt x="172720" y="137160"/>
                  </a:lnTo>
                  <a:lnTo>
                    <a:pt x="167640" y="143510"/>
                  </a:lnTo>
                  <a:lnTo>
                    <a:pt x="160020" y="148590"/>
                  </a:lnTo>
                  <a:lnTo>
                    <a:pt x="149860" y="152400"/>
                  </a:lnTo>
                  <a:lnTo>
                    <a:pt x="138430" y="157480"/>
                  </a:lnTo>
                  <a:lnTo>
                    <a:pt x="127000" y="161290"/>
                  </a:lnTo>
                  <a:lnTo>
                    <a:pt x="113030" y="162560"/>
                  </a:lnTo>
                  <a:lnTo>
                    <a:pt x="97790" y="162560"/>
                  </a:lnTo>
                  <a:lnTo>
                    <a:pt x="29210" y="147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7970520" y="6183630"/>
              <a:ext cx="217171" cy="483871"/>
            </a:xfrm>
            <a:custGeom>
              <a:avLst/>
              <a:gdLst/>
              <a:ahLst/>
              <a:cxnLst/>
              <a:rect l="0" t="0" r="0" b="0"/>
              <a:pathLst>
                <a:path w="217171" h="483871">
                  <a:moveTo>
                    <a:pt x="0" y="0"/>
                  </a:moveTo>
                  <a:lnTo>
                    <a:pt x="33020" y="11430"/>
                  </a:lnTo>
                  <a:lnTo>
                    <a:pt x="46990" y="16510"/>
                  </a:lnTo>
                  <a:lnTo>
                    <a:pt x="58420" y="22860"/>
                  </a:lnTo>
                  <a:lnTo>
                    <a:pt x="71120" y="29210"/>
                  </a:lnTo>
                  <a:lnTo>
                    <a:pt x="82550" y="38100"/>
                  </a:lnTo>
                  <a:lnTo>
                    <a:pt x="92710" y="49530"/>
                  </a:lnTo>
                  <a:lnTo>
                    <a:pt x="104140" y="60960"/>
                  </a:lnTo>
                  <a:lnTo>
                    <a:pt x="114300" y="74930"/>
                  </a:lnTo>
                  <a:lnTo>
                    <a:pt x="125730" y="88900"/>
                  </a:lnTo>
                  <a:lnTo>
                    <a:pt x="135890" y="105410"/>
                  </a:lnTo>
                  <a:lnTo>
                    <a:pt x="147320" y="123190"/>
                  </a:lnTo>
                  <a:lnTo>
                    <a:pt x="157480" y="140970"/>
                  </a:lnTo>
                  <a:lnTo>
                    <a:pt x="167640" y="161290"/>
                  </a:lnTo>
                  <a:lnTo>
                    <a:pt x="177800" y="180340"/>
                  </a:lnTo>
                  <a:lnTo>
                    <a:pt x="185420" y="198120"/>
                  </a:lnTo>
                  <a:lnTo>
                    <a:pt x="194310" y="215900"/>
                  </a:lnTo>
                  <a:lnTo>
                    <a:pt x="200660" y="234950"/>
                  </a:lnTo>
                  <a:lnTo>
                    <a:pt x="205740" y="252730"/>
                  </a:lnTo>
                  <a:lnTo>
                    <a:pt x="210820" y="270510"/>
                  </a:lnTo>
                  <a:lnTo>
                    <a:pt x="214630" y="287020"/>
                  </a:lnTo>
                  <a:lnTo>
                    <a:pt x="215900" y="304800"/>
                  </a:lnTo>
                  <a:lnTo>
                    <a:pt x="217170" y="322580"/>
                  </a:lnTo>
                  <a:lnTo>
                    <a:pt x="215900" y="339090"/>
                  </a:lnTo>
                  <a:lnTo>
                    <a:pt x="213360" y="354330"/>
                  </a:lnTo>
                  <a:lnTo>
                    <a:pt x="208280" y="369570"/>
                  </a:lnTo>
                  <a:lnTo>
                    <a:pt x="201930" y="383540"/>
                  </a:lnTo>
                  <a:lnTo>
                    <a:pt x="194310" y="396240"/>
                  </a:lnTo>
                  <a:lnTo>
                    <a:pt x="185420" y="407670"/>
                  </a:lnTo>
                  <a:lnTo>
                    <a:pt x="176530" y="419100"/>
                  </a:lnTo>
                  <a:lnTo>
                    <a:pt x="166370" y="430530"/>
                  </a:lnTo>
                  <a:lnTo>
                    <a:pt x="156210" y="441960"/>
                  </a:lnTo>
                  <a:lnTo>
                    <a:pt x="144780" y="450850"/>
                  </a:lnTo>
                  <a:lnTo>
                    <a:pt x="133350" y="459740"/>
                  </a:lnTo>
                  <a:lnTo>
                    <a:pt x="93980" y="483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2951480" y="6772910"/>
            <a:ext cx="1126491" cy="758191"/>
            <a:chOff x="2951480" y="6772910"/>
            <a:chExt cx="1126491" cy="758191"/>
          </a:xfrm>
        </p:grpSpPr>
        <p:sp>
          <p:nvSpPr>
            <p:cNvPr id="182" name="Freeform 181"/>
            <p:cNvSpPr/>
            <p:nvPr/>
          </p:nvSpPr>
          <p:spPr>
            <a:xfrm>
              <a:off x="2951480" y="7289800"/>
              <a:ext cx="228601" cy="224791"/>
            </a:xfrm>
            <a:custGeom>
              <a:avLst/>
              <a:gdLst/>
              <a:ahLst/>
              <a:cxnLst/>
              <a:rect l="0" t="0" r="0" b="0"/>
              <a:pathLst>
                <a:path w="228601" h="224791">
                  <a:moveTo>
                    <a:pt x="228600" y="10160"/>
                  </a:moveTo>
                  <a:lnTo>
                    <a:pt x="210820" y="3810"/>
                  </a:lnTo>
                  <a:lnTo>
                    <a:pt x="200660" y="2540"/>
                  </a:lnTo>
                  <a:lnTo>
                    <a:pt x="187960" y="1270"/>
                  </a:lnTo>
                  <a:lnTo>
                    <a:pt x="172720" y="1270"/>
                  </a:lnTo>
                  <a:lnTo>
                    <a:pt x="138430" y="0"/>
                  </a:lnTo>
                  <a:lnTo>
                    <a:pt x="119380" y="0"/>
                  </a:lnTo>
                  <a:lnTo>
                    <a:pt x="100330" y="2540"/>
                  </a:lnTo>
                  <a:lnTo>
                    <a:pt x="82550" y="6350"/>
                  </a:lnTo>
                  <a:lnTo>
                    <a:pt x="63500" y="10160"/>
                  </a:lnTo>
                  <a:lnTo>
                    <a:pt x="46990" y="17780"/>
                  </a:lnTo>
                  <a:lnTo>
                    <a:pt x="31750" y="25400"/>
                  </a:lnTo>
                  <a:lnTo>
                    <a:pt x="16510" y="34290"/>
                  </a:lnTo>
                  <a:lnTo>
                    <a:pt x="7620" y="44450"/>
                  </a:lnTo>
                  <a:lnTo>
                    <a:pt x="2540" y="57150"/>
                  </a:lnTo>
                  <a:lnTo>
                    <a:pt x="0" y="68580"/>
                  </a:lnTo>
                  <a:lnTo>
                    <a:pt x="2540" y="78740"/>
                  </a:lnTo>
                  <a:lnTo>
                    <a:pt x="7620" y="86360"/>
                  </a:lnTo>
                  <a:lnTo>
                    <a:pt x="13970" y="92710"/>
                  </a:lnTo>
                  <a:lnTo>
                    <a:pt x="22860" y="97790"/>
                  </a:lnTo>
                  <a:lnTo>
                    <a:pt x="31750" y="102870"/>
                  </a:lnTo>
                  <a:lnTo>
                    <a:pt x="40640" y="106680"/>
                  </a:lnTo>
                  <a:lnTo>
                    <a:pt x="53340" y="110490"/>
                  </a:lnTo>
                  <a:lnTo>
                    <a:pt x="67310" y="114300"/>
                  </a:lnTo>
                  <a:lnTo>
                    <a:pt x="82550" y="118110"/>
                  </a:lnTo>
                  <a:lnTo>
                    <a:pt x="96520" y="120650"/>
                  </a:lnTo>
                  <a:lnTo>
                    <a:pt x="111760" y="121920"/>
                  </a:lnTo>
                  <a:lnTo>
                    <a:pt x="125730" y="123190"/>
                  </a:lnTo>
                  <a:lnTo>
                    <a:pt x="139700" y="123190"/>
                  </a:lnTo>
                  <a:lnTo>
                    <a:pt x="153670" y="121920"/>
                  </a:lnTo>
                  <a:lnTo>
                    <a:pt x="167640" y="119380"/>
                  </a:lnTo>
                  <a:lnTo>
                    <a:pt x="182880" y="119380"/>
                  </a:lnTo>
                  <a:lnTo>
                    <a:pt x="196850" y="120650"/>
                  </a:lnTo>
                  <a:lnTo>
                    <a:pt x="210820" y="121920"/>
                  </a:lnTo>
                  <a:lnTo>
                    <a:pt x="217170" y="128270"/>
                  </a:lnTo>
                  <a:lnTo>
                    <a:pt x="219710" y="137160"/>
                  </a:lnTo>
                  <a:lnTo>
                    <a:pt x="219710" y="147320"/>
                  </a:lnTo>
                  <a:lnTo>
                    <a:pt x="215900" y="156210"/>
                  </a:lnTo>
                  <a:lnTo>
                    <a:pt x="212090" y="165100"/>
                  </a:lnTo>
                  <a:lnTo>
                    <a:pt x="207010" y="172720"/>
                  </a:lnTo>
                  <a:lnTo>
                    <a:pt x="199390" y="180340"/>
                  </a:lnTo>
                  <a:lnTo>
                    <a:pt x="191770" y="187960"/>
                  </a:lnTo>
                  <a:lnTo>
                    <a:pt x="182880" y="195580"/>
                  </a:lnTo>
                  <a:lnTo>
                    <a:pt x="173990" y="201930"/>
                  </a:lnTo>
                  <a:lnTo>
                    <a:pt x="163830" y="207010"/>
                  </a:lnTo>
                  <a:lnTo>
                    <a:pt x="153670" y="210820"/>
                  </a:lnTo>
                  <a:lnTo>
                    <a:pt x="143510" y="215900"/>
                  </a:lnTo>
                  <a:lnTo>
                    <a:pt x="133350" y="219710"/>
                  </a:lnTo>
                  <a:lnTo>
                    <a:pt x="123190" y="223520"/>
                  </a:lnTo>
                  <a:lnTo>
                    <a:pt x="110490" y="224790"/>
                  </a:lnTo>
                  <a:lnTo>
                    <a:pt x="99060" y="224790"/>
                  </a:lnTo>
                  <a:lnTo>
                    <a:pt x="59690" y="2209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3180080" y="7184390"/>
              <a:ext cx="73661" cy="346711"/>
            </a:xfrm>
            <a:custGeom>
              <a:avLst/>
              <a:gdLst/>
              <a:ahLst/>
              <a:cxnLst/>
              <a:rect l="0" t="0" r="0" b="0"/>
              <a:pathLst>
                <a:path w="73661" h="346711">
                  <a:moveTo>
                    <a:pt x="0" y="0"/>
                  </a:moveTo>
                  <a:lnTo>
                    <a:pt x="10160" y="21590"/>
                  </a:lnTo>
                  <a:lnTo>
                    <a:pt x="15240" y="31750"/>
                  </a:lnTo>
                  <a:lnTo>
                    <a:pt x="19050" y="41910"/>
                  </a:lnTo>
                  <a:lnTo>
                    <a:pt x="22860" y="52070"/>
                  </a:lnTo>
                  <a:lnTo>
                    <a:pt x="26670" y="64770"/>
                  </a:lnTo>
                  <a:lnTo>
                    <a:pt x="30480" y="80010"/>
                  </a:lnTo>
                  <a:lnTo>
                    <a:pt x="38100" y="110490"/>
                  </a:lnTo>
                  <a:lnTo>
                    <a:pt x="44450" y="144780"/>
                  </a:lnTo>
                  <a:lnTo>
                    <a:pt x="46990" y="161290"/>
                  </a:lnTo>
                  <a:lnTo>
                    <a:pt x="49530" y="179070"/>
                  </a:lnTo>
                  <a:lnTo>
                    <a:pt x="49530" y="196850"/>
                  </a:lnTo>
                  <a:lnTo>
                    <a:pt x="50800" y="228600"/>
                  </a:lnTo>
                  <a:lnTo>
                    <a:pt x="52070" y="271780"/>
                  </a:lnTo>
                  <a:lnTo>
                    <a:pt x="52070" y="287020"/>
                  </a:lnTo>
                  <a:lnTo>
                    <a:pt x="54610" y="299720"/>
                  </a:lnTo>
                  <a:lnTo>
                    <a:pt x="58420" y="312420"/>
                  </a:lnTo>
                  <a:lnTo>
                    <a:pt x="73660" y="346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3319780" y="7246620"/>
              <a:ext cx="207011" cy="264161"/>
            </a:xfrm>
            <a:custGeom>
              <a:avLst/>
              <a:gdLst/>
              <a:ahLst/>
              <a:cxnLst/>
              <a:rect l="0" t="0" r="0" b="0"/>
              <a:pathLst>
                <a:path w="207011" h="264161">
                  <a:moveTo>
                    <a:pt x="143510" y="0"/>
                  </a:moveTo>
                  <a:lnTo>
                    <a:pt x="100330" y="29210"/>
                  </a:lnTo>
                  <a:lnTo>
                    <a:pt x="90170" y="38100"/>
                  </a:lnTo>
                  <a:lnTo>
                    <a:pt x="80010" y="45720"/>
                  </a:lnTo>
                  <a:lnTo>
                    <a:pt x="69850" y="55880"/>
                  </a:lnTo>
                  <a:lnTo>
                    <a:pt x="45720" y="78740"/>
                  </a:lnTo>
                  <a:lnTo>
                    <a:pt x="33020" y="91440"/>
                  </a:lnTo>
                  <a:lnTo>
                    <a:pt x="22860" y="102870"/>
                  </a:lnTo>
                  <a:lnTo>
                    <a:pt x="15240" y="114300"/>
                  </a:lnTo>
                  <a:lnTo>
                    <a:pt x="8890" y="125730"/>
                  </a:lnTo>
                  <a:lnTo>
                    <a:pt x="5080" y="139700"/>
                  </a:lnTo>
                  <a:lnTo>
                    <a:pt x="2540" y="156210"/>
                  </a:lnTo>
                  <a:lnTo>
                    <a:pt x="0" y="175260"/>
                  </a:lnTo>
                  <a:lnTo>
                    <a:pt x="0" y="191770"/>
                  </a:lnTo>
                  <a:lnTo>
                    <a:pt x="1270" y="207010"/>
                  </a:lnTo>
                  <a:lnTo>
                    <a:pt x="3810" y="222250"/>
                  </a:lnTo>
                  <a:lnTo>
                    <a:pt x="10160" y="231140"/>
                  </a:lnTo>
                  <a:lnTo>
                    <a:pt x="21590" y="236220"/>
                  </a:lnTo>
                  <a:lnTo>
                    <a:pt x="34290" y="238760"/>
                  </a:lnTo>
                  <a:lnTo>
                    <a:pt x="44450" y="236220"/>
                  </a:lnTo>
                  <a:lnTo>
                    <a:pt x="54610" y="231140"/>
                  </a:lnTo>
                  <a:lnTo>
                    <a:pt x="63500" y="224790"/>
                  </a:lnTo>
                  <a:lnTo>
                    <a:pt x="71120" y="217170"/>
                  </a:lnTo>
                  <a:lnTo>
                    <a:pt x="78740" y="208280"/>
                  </a:lnTo>
                  <a:lnTo>
                    <a:pt x="86360" y="198120"/>
                  </a:lnTo>
                  <a:lnTo>
                    <a:pt x="93980" y="187960"/>
                  </a:lnTo>
                  <a:lnTo>
                    <a:pt x="109220" y="167640"/>
                  </a:lnTo>
                  <a:lnTo>
                    <a:pt x="113030" y="154940"/>
                  </a:lnTo>
                  <a:lnTo>
                    <a:pt x="116840" y="138430"/>
                  </a:lnTo>
                  <a:lnTo>
                    <a:pt x="119380" y="120650"/>
                  </a:lnTo>
                  <a:lnTo>
                    <a:pt x="121920" y="114300"/>
                  </a:lnTo>
                  <a:lnTo>
                    <a:pt x="127000" y="115570"/>
                  </a:lnTo>
                  <a:lnTo>
                    <a:pt x="133350" y="123190"/>
                  </a:lnTo>
                  <a:lnTo>
                    <a:pt x="138430" y="132080"/>
                  </a:lnTo>
                  <a:lnTo>
                    <a:pt x="142240" y="143510"/>
                  </a:lnTo>
                  <a:lnTo>
                    <a:pt x="157480" y="189230"/>
                  </a:lnTo>
                  <a:lnTo>
                    <a:pt x="162560" y="199390"/>
                  </a:lnTo>
                  <a:lnTo>
                    <a:pt x="167640" y="210820"/>
                  </a:lnTo>
                  <a:lnTo>
                    <a:pt x="173990" y="220980"/>
                  </a:lnTo>
                  <a:lnTo>
                    <a:pt x="180340" y="231140"/>
                  </a:lnTo>
                  <a:lnTo>
                    <a:pt x="186690" y="238760"/>
                  </a:lnTo>
                  <a:lnTo>
                    <a:pt x="207010" y="264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3558540" y="7268210"/>
              <a:ext cx="119381" cy="246381"/>
            </a:xfrm>
            <a:custGeom>
              <a:avLst/>
              <a:gdLst/>
              <a:ahLst/>
              <a:cxnLst/>
              <a:rect l="0" t="0" r="0" b="0"/>
              <a:pathLst>
                <a:path w="119381" h="246381">
                  <a:moveTo>
                    <a:pt x="0" y="0"/>
                  </a:moveTo>
                  <a:lnTo>
                    <a:pt x="15240" y="44450"/>
                  </a:lnTo>
                  <a:lnTo>
                    <a:pt x="19050" y="54610"/>
                  </a:lnTo>
                  <a:lnTo>
                    <a:pt x="24130" y="67310"/>
                  </a:lnTo>
                  <a:lnTo>
                    <a:pt x="30480" y="80010"/>
                  </a:lnTo>
                  <a:lnTo>
                    <a:pt x="35560" y="92710"/>
                  </a:lnTo>
                  <a:lnTo>
                    <a:pt x="40640" y="106680"/>
                  </a:lnTo>
                  <a:lnTo>
                    <a:pt x="44450" y="119380"/>
                  </a:lnTo>
                  <a:lnTo>
                    <a:pt x="49530" y="133350"/>
                  </a:lnTo>
                  <a:lnTo>
                    <a:pt x="54610" y="147320"/>
                  </a:lnTo>
                  <a:lnTo>
                    <a:pt x="60960" y="161290"/>
                  </a:lnTo>
                  <a:lnTo>
                    <a:pt x="67310" y="175260"/>
                  </a:lnTo>
                  <a:lnTo>
                    <a:pt x="71120" y="189230"/>
                  </a:lnTo>
                  <a:lnTo>
                    <a:pt x="83820" y="228600"/>
                  </a:lnTo>
                  <a:lnTo>
                    <a:pt x="87630" y="240030"/>
                  </a:lnTo>
                  <a:lnTo>
                    <a:pt x="92710" y="245110"/>
                  </a:lnTo>
                  <a:lnTo>
                    <a:pt x="97790" y="246380"/>
                  </a:lnTo>
                  <a:lnTo>
                    <a:pt x="104140" y="245110"/>
                  </a:lnTo>
                  <a:lnTo>
                    <a:pt x="109220" y="240030"/>
                  </a:lnTo>
                  <a:lnTo>
                    <a:pt x="113030" y="233680"/>
                  </a:lnTo>
                  <a:lnTo>
                    <a:pt x="118110" y="226060"/>
                  </a:lnTo>
                  <a:lnTo>
                    <a:pt x="119380" y="215900"/>
                  </a:lnTo>
                  <a:lnTo>
                    <a:pt x="119380" y="204470"/>
                  </a:lnTo>
                  <a:lnTo>
                    <a:pt x="118110" y="193040"/>
                  </a:lnTo>
                  <a:lnTo>
                    <a:pt x="118110" y="180340"/>
                  </a:lnTo>
                  <a:lnTo>
                    <a:pt x="116840" y="153670"/>
                  </a:lnTo>
                  <a:lnTo>
                    <a:pt x="115570" y="95250"/>
                  </a:lnTo>
                  <a:lnTo>
                    <a:pt x="115570" y="20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3747770" y="7316470"/>
              <a:ext cx="115571" cy="172721"/>
            </a:xfrm>
            <a:custGeom>
              <a:avLst/>
              <a:gdLst/>
              <a:ahLst/>
              <a:cxnLst/>
              <a:rect l="0" t="0" r="0" b="0"/>
              <a:pathLst>
                <a:path w="115571" h="172721">
                  <a:moveTo>
                    <a:pt x="0" y="77470"/>
                  </a:moveTo>
                  <a:lnTo>
                    <a:pt x="16510" y="88900"/>
                  </a:lnTo>
                  <a:lnTo>
                    <a:pt x="27940" y="92710"/>
                  </a:lnTo>
                  <a:lnTo>
                    <a:pt x="40640" y="95250"/>
                  </a:lnTo>
                  <a:lnTo>
                    <a:pt x="55880" y="96520"/>
                  </a:lnTo>
                  <a:lnTo>
                    <a:pt x="67310" y="93980"/>
                  </a:lnTo>
                  <a:lnTo>
                    <a:pt x="77470" y="88900"/>
                  </a:lnTo>
                  <a:lnTo>
                    <a:pt x="87630" y="81280"/>
                  </a:lnTo>
                  <a:lnTo>
                    <a:pt x="93980" y="71120"/>
                  </a:lnTo>
                  <a:lnTo>
                    <a:pt x="100330" y="58420"/>
                  </a:lnTo>
                  <a:lnTo>
                    <a:pt x="105410" y="43180"/>
                  </a:lnTo>
                  <a:lnTo>
                    <a:pt x="106680" y="30480"/>
                  </a:lnTo>
                  <a:lnTo>
                    <a:pt x="105410" y="17780"/>
                  </a:lnTo>
                  <a:lnTo>
                    <a:pt x="101600" y="6350"/>
                  </a:lnTo>
                  <a:lnTo>
                    <a:pt x="95250" y="1270"/>
                  </a:lnTo>
                  <a:lnTo>
                    <a:pt x="85090" y="0"/>
                  </a:lnTo>
                  <a:lnTo>
                    <a:pt x="74930" y="1270"/>
                  </a:lnTo>
                  <a:lnTo>
                    <a:pt x="64770" y="6350"/>
                  </a:lnTo>
                  <a:lnTo>
                    <a:pt x="55880" y="15240"/>
                  </a:lnTo>
                  <a:lnTo>
                    <a:pt x="48260" y="25400"/>
                  </a:lnTo>
                  <a:lnTo>
                    <a:pt x="43180" y="39370"/>
                  </a:lnTo>
                  <a:lnTo>
                    <a:pt x="39370" y="55880"/>
                  </a:lnTo>
                  <a:lnTo>
                    <a:pt x="36830" y="73660"/>
                  </a:lnTo>
                  <a:lnTo>
                    <a:pt x="36830" y="88900"/>
                  </a:lnTo>
                  <a:lnTo>
                    <a:pt x="36830" y="102870"/>
                  </a:lnTo>
                  <a:lnTo>
                    <a:pt x="39370" y="115570"/>
                  </a:lnTo>
                  <a:lnTo>
                    <a:pt x="41910" y="127000"/>
                  </a:lnTo>
                  <a:lnTo>
                    <a:pt x="46990" y="135890"/>
                  </a:lnTo>
                  <a:lnTo>
                    <a:pt x="52070" y="144780"/>
                  </a:lnTo>
                  <a:lnTo>
                    <a:pt x="59690" y="151130"/>
                  </a:lnTo>
                  <a:lnTo>
                    <a:pt x="68580" y="157480"/>
                  </a:lnTo>
                  <a:lnTo>
                    <a:pt x="115570" y="1727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3853180" y="7278370"/>
              <a:ext cx="224791" cy="240031"/>
            </a:xfrm>
            <a:custGeom>
              <a:avLst/>
              <a:gdLst/>
              <a:ahLst/>
              <a:cxnLst/>
              <a:rect l="0" t="0" r="0" b="0"/>
              <a:pathLst>
                <a:path w="224791" h="240031">
                  <a:moveTo>
                    <a:pt x="210820" y="0"/>
                  </a:moveTo>
                  <a:lnTo>
                    <a:pt x="187960" y="6350"/>
                  </a:lnTo>
                  <a:lnTo>
                    <a:pt x="179070" y="10160"/>
                  </a:lnTo>
                  <a:lnTo>
                    <a:pt x="171450" y="15240"/>
                  </a:lnTo>
                  <a:lnTo>
                    <a:pt x="163830" y="20320"/>
                  </a:lnTo>
                  <a:lnTo>
                    <a:pt x="156210" y="30480"/>
                  </a:lnTo>
                  <a:lnTo>
                    <a:pt x="148590" y="41910"/>
                  </a:lnTo>
                  <a:lnTo>
                    <a:pt x="140970" y="55880"/>
                  </a:lnTo>
                  <a:lnTo>
                    <a:pt x="137160" y="69850"/>
                  </a:lnTo>
                  <a:lnTo>
                    <a:pt x="135890" y="81280"/>
                  </a:lnTo>
                  <a:lnTo>
                    <a:pt x="135890" y="92710"/>
                  </a:lnTo>
                  <a:lnTo>
                    <a:pt x="140970" y="105410"/>
                  </a:lnTo>
                  <a:lnTo>
                    <a:pt x="149860" y="118110"/>
                  </a:lnTo>
                  <a:lnTo>
                    <a:pt x="158750" y="132080"/>
                  </a:lnTo>
                  <a:lnTo>
                    <a:pt x="168910" y="142240"/>
                  </a:lnTo>
                  <a:lnTo>
                    <a:pt x="176530" y="152400"/>
                  </a:lnTo>
                  <a:lnTo>
                    <a:pt x="184150" y="161290"/>
                  </a:lnTo>
                  <a:lnTo>
                    <a:pt x="194310" y="168910"/>
                  </a:lnTo>
                  <a:lnTo>
                    <a:pt x="205740" y="173990"/>
                  </a:lnTo>
                  <a:lnTo>
                    <a:pt x="218440" y="179070"/>
                  </a:lnTo>
                  <a:lnTo>
                    <a:pt x="223520" y="186690"/>
                  </a:lnTo>
                  <a:lnTo>
                    <a:pt x="224790" y="194310"/>
                  </a:lnTo>
                  <a:lnTo>
                    <a:pt x="223520" y="203200"/>
                  </a:lnTo>
                  <a:lnTo>
                    <a:pt x="219710" y="210820"/>
                  </a:lnTo>
                  <a:lnTo>
                    <a:pt x="213360" y="215900"/>
                  </a:lnTo>
                  <a:lnTo>
                    <a:pt x="205740" y="222250"/>
                  </a:lnTo>
                  <a:lnTo>
                    <a:pt x="195580" y="226060"/>
                  </a:lnTo>
                  <a:lnTo>
                    <a:pt x="184150" y="229870"/>
                  </a:lnTo>
                  <a:lnTo>
                    <a:pt x="171450" y="234950"/>
                  </a:lnTo>
                  <a:lnTo>
                    <a:pt x="158750" y="237490"/>
                  </a:lnTo>
                  <a:lnTo>
                    <a:pt x="146050" y="238760"/>
                  </a:lnTo>
                  <a:lnTo>
                    <a:pt x="132080" y="240030"/>
                  </a:lnTo>
                  <a:lnTo>
                    <a:pt x="118110" y="238760"/>
                  </a:lnTo>
                  <a:lnTo>
                    <a:pt x="101600" y="234950"/>
                  </a:lnTo>
                  <a:lnTo>
                    <a:pt x="85090" y="231140"/>
                  </a:lnTo>
                  <a:lnTo>
                    <a:pt x="68580" y="224790"/>
                  </a:lnTo>
                  <a:lnTo>
                    <a:pt x="52070" y="219710"/>
                  </a:lnTo>
                  <a:lnTo>
                    <a:pt x="0" y="200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3394710" y="6772910"/>
              <a:ext cx="406401" cy="453391"/>
            </a:xfrm>
            <a:custGeom>
              <a:avLst/>
              <a:gdLst/>
              <a:ahLst/>
              <a:cxnLst/>
              <a:rect l="0" t="0" r="0" b="0"/>
              <a:pathLst>
                <a:path w="406401" h="453391">
                  <a:moveTo>
                    <a:pt x="342900" y="0"/>
                  </a:moveTo>
                  <a:lnTo>
                    <a:pt x="256540" y="86360"/>
                  </a:lnTo>
                  <a:lnTo>
                    <a:pt x="246380" y="96520"/>
                  </a:lnTo>
                  <a:lnTo>
                    <a:pt x="233680" y="106680"/>
                  </a:lnTo>
                  <a:lnTo>
                    <a:pt x="220980" y="116840"/>
                  </a:lnTo>
                  <a:lnTo>
                    <a:pt x="209550" y="128270"/>
                  </a:lnTo>
                  <a:lnTo>
                    <a:pt x="196850" y="140970"/>
                  </a:lnTo>
                  <a:lnTo>
                    <a:pt x="186690" y="153670"/>
                  </a:lnTo>
                  <a:lnTo>
                    <a:pt x="173990" y="165100"/>
                  </a:lnTo>
                  <a:lnTo>
                    <a:pt x="161290" y="177800"/>
                  </a:lnTo>
                  <a:lnTo>
                    <a:pt x="148590" y="187960"/>
                  </a:lnTo>
                  <a:lnTo>
                    <a:pt x="120650" y="210820"/>
                  </a:lnTo>
                  <a:lnTo>
                    <a:pt x="106680" y="220980"/>
                  </a:lnTo>
                  <a:lnTo>
                    <a:pt x="93980" y="231140"/>
                  </a:lnTo>
                  <a:lnTo>
                    <a:pt x="80010" y="238760"/>
                  </a:lnTo>
                  <a:lnTo>
                    <a:pt x="66040" y="247650"/>
                  </a:lnTo>
                  <a:lnTo>
                    <a:pt x="52070" y="254000"/>
                  </a:lnTo>
                  <a:lnTo>
                    <a:pt x="40640" y="259080"/>
                  </a:lnTo>
                  <a:lnTo>
                    <a:pt x="29210" y="264160"/>
                  </a:lnTo>
                  <a:lnTo>
                    <a:pt x="19050" y="270510"/>
                  </a:lnTo>
                  <a:lnTo>
                    <a:pt x="10160" y="275590"/>
                  </a:lnTo>
                  <a:lnTo>
                    <a:pt x="1270" y="281940"/>
                  </a:lnTo>
                  <a:lnTo>
                    <a:pt x="0" y="288290"/>
                  </a:lnTo>
                  <a:lnTo>
                    <a:pt x="1270" y="292100"/>
                  </a:lnTo>
                  <a:lnTo>
                    <a:pt x="6350" y="297180"/>
                  </a:lnTo>
                  <a:lnTo>
                    <a:pt x="15240" y="300990"/>
                  </a:lnTo>
                  <a:lnTo>
                    <a:pt x="24130" y="304800"/>
                  </a:lnTo>
                  <a:lnTo>
                    <a:pt x="68580" y="320040"/>
                  </a:lnTo>
                  <a:lnTo>
                    <a:pt x="81280" y="322580"/>
                  </a:lnTo>
                  <a:lnTo>
                    <a:pt x="96520" y="326390"/>
                  </a:lnTo>
                  <a:lnTo>
                    <a:pt x="111760" y="330200"/>
                  </a:lnTo>
                  <a:lnTo>
                    <a:pt x="127000" y="335280"/>
                  </a:lnTo>
                  <a:lnTo>
                    <a:pt x="140970" y="340360"/>
                  </a:lnTo>
                  <a:lnTo>
                    <a:pt x="204470" y="365760"/>
                  </a:lnTo>
                  <a:lnTo>
                    <a:pt x="219710" y="373380"/>
                  </a:lnTo>
                  <a:lnTo>
                    <a:pt x="250190" y="386080"/>
                  </a:lnTo>
                  <a:lnTo>
                    <a:pt x="264160" y="392430"/>
                  </a:lnTo>
                  <a:lnTo>
                    <a:pt x="279400" y="397510"/>
                  </a:lnTo>
                  <a:lnTo>
                    <a:pt x="293370" y="401320"/>
                  </a:lnTo>
                  <a:lnTo>
                    <a:pt x="306070" y="407670"/>
                  </a:lnTo>
                  <a:lnTo>
                    <a:pt x="318770" y="412750"/>
                  </a:lnTo>
                  <a:lnTo>
                    <a:pt x="330200" y="419100"/>
                  </a:lnTo>
                  <a:lnTo>
                    <a:pt x="341630" y="424180"/>
                  </a:lnTo>
                  <a:lnTo>
                    <a:pt x="406400" y="453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0" name="Freeform 189"/>
          <p:cNvSpPr/>
          <p:nvPr/>
        </p:nvSpPr>
        <p:spPr>
          <a:xfrm>
            <a:off x="5021580" y="6689090"/>
            <a:ext cx="295911" cy="292101"/>
          </a:xfrm>
          <a:custGeom>
            <a:avLst/>
            <a:gdLst/>
            <a:ahLst/>
            <a:cxnLst/>
            <a:rect l="0" t="0" r="0" b="0"/>
            <a:pathLst>
              <a:path w="295911" h="292101">
                <a:moveTo>
                  <a:pt x="0" y="73660"/>
                </a:moveTo>
                <a:lnTo>
                  <a:pt x="6350" y="90170"/>
                </a:lnTo>
                <a:lnTo>
                  <a:pt x="10160" y="97790"/>
                </a:lnTo>
                <a:lnTo>
                  <a:pt x="15240" y="105410"/>
                </a:lnTo>
                <a:lnTo>
                  <a:pt x="20320" y="111760"/>
                </a:lnTo>
                <a:lnTo>
                  <a:pt x="26670" y="121920"/>
                </a:lnTo>
                <a:lnTo>
                  <a:pt x="33020" y="132080"/>
                </a:lnTo>
                <a:lnTo>
                  <a:pt x="39370" y="144780"/>
                </a:lnTo>
                <a:lnTo>
                  <a:pt x="53340" y="170180"/>
                </a:lnTo>
                <a:lnTo>
                  <a:pt x="60960" y="184150"/>
                </a:lnTo>
                <a:lnTo>
                  <a:pt x="68580" y="196850"/>
                </a:lnTo>
                <a:lnTo>
                  <a:pt x="77470" y="210820"/>
                </a:lnTo>
                <a:lnTo>
                  <a:pt x="86360" y="224790"/>
                </a:lnTo>
                <a:lnTo>
                  <a:pt x="93980" y="237490"/>
                </a:lnTo>
                <a:lnTo>
                  <a:pt x="100330" y="250190"/>
                </a:lnTo>
                <a:lnTo>
                  <a:pt x="105410" y="261620"/>
                </a:lnTo>
                <a:lnTo>
                  <a:pt x="113030" y="271780"/>
                </a:lnTo>
                <a:lnTo>
                  <a:pt x="120650" y="280670"/>
                </a:lnTo>
                <a:lnTo>
                  <a:pt x="129540" y="288290"/>
                </a:lnTo>
                <a:lnTo>
                  <a:pt x="138430" y="292100"/>
                </a:lnTo>
                <a:lnTo>
                  <a:pt x="146050" y="292100"/>
                </a:lnTo>
                <a:lnTo>
                  <a:pt x="153670" y="289560"/>
                </a:lnTo>
                <a:lnTo>
                  <a:pt x="161290" y="284480"/>
                </a:lnTo>
                <a:lnTo>
                  <a:pt x="168910" y="276860"/>
                </a:lnTo>
                <a:lnTo>
                  <a:pt x="175260" y="269240"/>
                </a:lnTo>
                <a:lnTo>
                  <a:pt x="182880" y="260350"/>
                </a:lnTo>
                <a:lnTo>
                  <a:pt x="190500" y="250190"/>
                </a:lnTo>
                <a:lnTo>
                  <a:pt x="196850" y="241300"/>
                </a:lnTo>
                <a:lnTo>
                  <a:pt x="203200" y="228600"/>
                </a:lnTo>
                <a:lnTo>
                  <a:pt x="208280" y="214630"/>
                </a:lnTo>
                <a:lnTo>
                  <a:pt x="212090" y="199390"/>
                </a:lnTo>
                <a:lnTo>
                  <a:pt x="218440" y="182880"/>
                </a:lnTo>
                <a:lnTo>
                  <a:pt x="229870" y="149860"/>
                </a:lnTo>
                <a:lnTo>
                  <a:pt x="236220" y="133350"/>
                </a:lnTo>
                <a:lnTo>
                  <a:pt x="243840" y="118110"/>
                </a:lnTo>
                <a:lnTo>
                  <a:pt x="250190" y="102870"/>
                </a:lnTo>
                <a:lnTo>
                  <a:pt x="255270" y="88900"/>
                </a:lnTo>
                <a:lnTo>
                  <a:pt x="260350" y="74930"/>
                </a:lnTo>
                <a:lnTo>
                  <a:pt x="265430" y="59690"/>
                </a:lnTo>
                <a:lnTo>
                  <a:pt x="270510" y="46990"/>
                </a:lnTo>
                <a:lnTo>
                  <a:pt x="276860" y="34290"/>
                </a:lnTo>
                <a:lnTo>
                  <a:pt x="29591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4116070" y="5671820"/>
            <a:ext cx="297181" cy="386081"/>
          </a:xfrm>
          <a:custGeom>
            <a:avLst/>
            <a:gdLst/>
            <a:ahLst/>
            <a:cxnLst/>
            <a:rect l="0" t="0" r="0" b="0"/>
            <a:pathLst>
              <a:path w="297181" h="386081">
                <a:moveTo>
                  <a:pt x="0" y="6350"/>
                </a:moveTo>
                <a:lnTo>
                  <a:pt x="17780" y="1270"/>
                </a:lnTo>
                <a:lnTo>
                  <a:pt x="25400" y="0"/>
                </a:lnTo>
                <a:lnTo>
                  <a:pt x="35560" y="1270"/>
                </a:lnTo>
                <a:lnTo>
                  <a:pt x="44450" y="2540"/>
                </a:lnTo>
                <a:lnTo>
                  <a:pt x="57150" y="3810"/>
                </a:lnTo>
                <a:lnTo>
                  <a:pt x="71120" y="5080"/>
                </a:lnTo>
                <a:lnTo>
                  <a:pt x="102870" y="6350"/>
                </a:lnTo>
                <a:lnTo>
                  <a:pt x="140970" y="6350"/>
                </a:lnTo>
                <a:lnTo>
                  <a:pt x="157480" y="7620"/>
                </a:lnTo>
                <a:lnTo>
                  <a:pt x="171450" y="8890"/>
                </a:lnTo>
                <a:lnTo>
                  <a:pt x="185420" y="11430"/>
                </a:lnTo>
                <a:lnTo>
                  <a:pt x="198120" y="13970"/>
                </a:lnTo>
                <a:lnTo>
                  <a:pt x="212090" y="15240"/>
                </a:lnTo>
                <a:lnTo>
                  <a:pt x="226060" y="15240"/>
                </a:lnTo>
                <a:lnTo>
                  <a:pt x="256540" y="16510"/>
                </a:lnTo>
                <a:lnTo>
                  <a:pt x="273050" y="16510"/>
                </a:lnTo>
                <a:lnTo>
                  <a:pt x="284480" y="21590"/>
                </a:lnTo>
                <a:lnTo>
                  <a:pt x="290830" y="29210"/>
                </a:lnTo>
                <a:lnTo>
                  <a:pt x="295910" y="39370"/>
                </a:lnTo>
                <a:lnTo>
                  <a:pt x="297180" y="48260"/>
                </a:lnTo>
                <a:lnTo>
                  <a:pt x="295910" y="55880"/>
                </a:lnTo>
                <a:lnTo>
                  <a:pt x="292100" y="64770"/>
                </a:lnTo>
                <a:lnTo>
                  <a:pt x="287020" y="72390"/>
                </a:lnTo>
                <a:lnTo>
                  <a:pt x="281940" y="80010"/>
                </a:lnTo>
                <a:lnTo>
                  <a:pt x="275590" y="86360"/>
                </a:lnTo>
                <a:lnTo>
                  <a:pt x="269240" y="95250"/>
                </a:lnTo>
                <a:lnTo>
                  <a:pt x="256540" y="114300"/>
                </a:lnTo>
                <a:lnTo>
                  <a:pt x="234950" y="143510"/>
                </a:lnTo>
                <a:lnTo>
                  <a:pt x="229870" y="153670"/>
                </a:lnTo>
                <a:lnTo>
                  <a:pt x="224790" y="165100"/>
                </a:lnTo>
                <a:lnTo>
                  <a:pt x="219710" y="175260"/>
                </a:lnTo>
                <a:lnTo>
                  <a:pt x="209550" y="199390"/>
                </a:lnTo>
                <a:lnTo>
                  <a:pt x="203200" y="212090"/>
                </a:lnTo>
                <a:lnTo>
                  <a:pt x="196850" y="224790"/>
                </a:lnTo>
                <a:lnTo>
                  <a:pt x="193040" y="236220"/>
                </a:lnTo>
                <a:lnTo>
                  <a:pt x="187960" y="247650"/>
                </a:lnTo>
                <a:lnTo>
                  <a:pt x="184150" y="259080"/>
                </a:lnTo>
                <a:lnTo>
                  <a:pt x="180340" y="271780"/>
                </a:lnTo>
                <a:lnTo>
                  <a:pt x="176530" y="285750"/>
                </a:lnTo>
                <a:lnTo>
                  <a:pt x="173990" y="299720"/>
                </a:lnTo>
                <a:lnTo>
                  <a:pt x="172720" y="316230"/>
                </a:lnTo>
                <a:lnTo>
                  <a:pt x="171450" y="331470"/>
                </a:lnTo>
                <a:lnTo>
                  <a:pt x="172720" y="345440"/>
                </a:lnTo>
                <a:lnTo>
                  <a:pt x="176530" y="355600"/>
                </a:lnTo>
                <a:lnTo>
                  <a:pt x="190500" y="3860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3275330" y="6670040"/>
            <a:ext cx="2084071" cy="528321"/>
          </a:xfrm>
          <a:custGeom>
            <a:avLst/>
            <a:gdLst/>
            <a:ahLst/>
            <a:cxnLst/>
            <a:rect l="0" t="0" r="0" b="0"/>
            <a:pathLst>
              <a:path w="2084071" h="528321">
                <a:moveTo>
                  <a:pt x="2084070" y="502920"/>
                </a:moveTo>
                <a:lnTo>
                  <a:pt x="2048510" y="510540"/>
                </a:lnTo>
                <a:lnTo>
                  <a:pt x="1990090" y="513080"/>
                </a:lnTo>
                <a:lnTo>
                  <a:pt x="1946910" y="510540"/>
                </a:lnTo>
                <a:lnTo>
                  <a:pt x="1891030" y="504190"/>
                </a:lnTo>
                <a:lnTo>
                  <a:pt x="1831340" y="504190"/>
                </a:lnTo>
                <a:lnTo>
                  <a:pt x="1779270" y="502920"/>
                </a:lnTo>
                <a:lnTo>
                  <a:pt x="1719580" y="495300"/>
                </a:lnTo>
                <a:lnTo>
                  <a:pt x="1662430" y="481330"/>
                </a:lnTo>
                <a:lnTo>
                  <a:pt x="1611630" y="468630"/>
                </a:lnTo>
                <a:lnTo>
                  <a:pt x="1559560" y="453390"/>
                </a:lnTo>
                <a:lnTo>
                  <a:pt x="1531620" y="441960"/>
                </a:lnTo>
                <a:lnTo>
                  <a:pt x="1490980" y="427990"/>
                </a:lnTo>
                <a:lnTo>
                  <a:pt x="1459230" y="416560"/>
                </a:lnTo>
                <a:lnTo>
                  <a:pt x="1412240" y="400050"/>
                </a:lnTo>
                <a:lnTo>
                  <a:pt x="1353820" y="384810"/>
                </a:lnTo>
                <a:lnTo>
                  <a:pt x="1226820" y="351790"/>
                </a:lnTo>
                <a:lnTo>
                  <a:pt x="1168400" y="341630"/>
                </a:lnTo>
                <a:lnTo>
                  <a:pt x="1101090" y="335280"/>
                </a:lnTo>
                <a:lnTo>
                  <a:pt x="1041400" y="326390"/>
                </a:lnTo>
                <a:lnTo>
                  <a:pt x="977900" y="321310"/>
                </a:lnTo>
                <a:lnTo>
                  <a:pt x="887730" y="309880"/>
                </a:lnTo>
                <a:lnTo>
                  <a:pt x="833120" y="299720"/>
                </a:lnTo>
                <a:lnTo>
                  <a:pt x="728980" y="278130"/>
                </a:lnTo>
                <a:lnTo>
                  <a:pt x="676910" y="262890"/>
                </a:lnTo>
                <a:lnTo>
                  <a:pt x="623570" y="254000"/>
                </a:lnTo>
                <a:lnTo>
                  <a:pt x="571500" y="246380"/>
                </a:lnTo>
                <a:lnTo>
                  <a:pt x="518160" y="236220"/>
                </a:lnTo>
                <a:lnTo>
                  <a:pt x="439420" y="227330"/>
                </a:lnTo>
                <a:lnTo>
                  <a:pt x="375920" y="220980"/>
                </a:lnTo>
                <a:lnTo>
                  <a:pt x="316230" y="219710"/>
                </a:lnTo>
                <a:lnTo>
                  <a:pt x="224790" y="218440"/>
                </a:lnTo>
                <a:lnTo>
                  <a:pt x="195580" y="224790"/>
                </a:lnTo>
                <a:lnTo>
                  <a:pt x="158750" y="238760"/>
                </a:lnTo>
                <a:lnTo>
                  <a:pt x="147320" y="242570"/>
                </a:lnTo>
                <a:lnTo>
                  <a:pt x="142240" y="242570"/>
                </a:lnTo>
                <a:lnTo>
                  <a:pt x="140970" y="241300"/>
                </a:lnTo>
                <a:lnTo>
                  <a:pt x="143510" y="237490"/>
                </a:lnTo>
                <a:lnTo>
                  <a:pt x="147320" y="229870"/>
                </a:lnTo>
                <a:lnTo>
                  <a:pt x="154940" y="220980"/>
                </a:lnTo>
                <a:lnTo>
                  <a:pt x="162560" y="209550"/>
                </a:lnTo>
                <a:lnTo>
                  <a:pt x="171450" y="198120"/>
                </a:lnTo>
                <a:lnTo>
                  <a:pt x="180340" y="187960"/>
                </a:lnTo>
                <a:lnTo>
                  <a:pt x="190500" y="177800"/>
                </a:lnTo>
                <a:lnTo>
                  <a:pt x="199390" y="166370"/>
                </a:lnTo>
                <a:lnTo>
                  <a:pt x="207010" y="156210"/>
                </a:lnTo>
                <a:lnTo>
                  <a:pt x="251460" y="96520"/>
                </a:lnTo>
                <a:lnTo>
                  <a:pt x="267970" y="73660"/>
                </a:lnTo>
                <a:lnTo>
                  <a:pt x="275590" y="63500"/>
                </a:lnTo>
                <a:lnTo>
                  <a:pt x="283210" y="54610"/>
                </a:lnTo>
                <a:lnTo>
                  <a:pt x="289560" y="45720"/>
                </a:lnTo>
                <a:lnTo>
                  <a:pt x="297180" y="36830"/>
                </a:lnTo>
                <a:lnTo>
                  <a:pt x="303530" y="27940"/>
                </a:lnTo>
                <a:lnTo>
                  <a:pt x="311150" y="17780"/>
                </a:lnTo>
                <a:lnTo>
                  <a:pt x="312420" y="13970"/>
                </a:lnTo>
                <a:lnTo>
                  <a:pt x="309880" y="16510"/>
                </a:lnTo>
                <a:lnTo>
                  <a:pt x="292100" y="31750"/>
                </a:lnTo>
                <a:lnTo>
                  <a:pt x="269240" y="54610"/>
                </a:lnTo>
                <a:lnTo>
                  <a:pt x="260350" y="63500"/>
                </a:lnTo>
                <a:lnTo>
                  <a:pt x="251460" y="73660"/>
                </a:lnTo>
                <a:lnTo>
                  <a:pt x="243840" y="83820"/>
                </a:lnTo>
                <a:lnTo>
                  <a:pt x="208280" y="129540"/>
                </a:lnTo>
                <a:lnTo>
                  <a:pt x="198120" y="142240"/>
                </a:lnTo>
                <a:lnTo>
                  <a:pt x="187960" y="153670"/>
                </a:lnTo>
                <a:lnTo>
                  <a:pt x="177800" y="165100"/>
                </a:lnTo>
                <a:lnTo>
                  <a:pt x="167640" y="176530"/>
                </a:lnTo>
                <a:lnTo>
                  <a:pt x="146050" y="203200"/>
                </a:lnTo>
                <a:lnTo>
                  <a:pt x="135890" y="215900"/>
                </a:lnTo>
                <a:lnTo>
                  <a:pt x="125730" y="227330"/>
                </a:lnTo>
                <a:lnTo>
                  <a:pt x="104140" y="248920"/>
                </a:lnTo>
                <a:lnTo>
                  <a:pt x="83820" y="271780"/>
                </a:lnTo>
                <a:lnTo>
                  <a:pt x="73660" y="281940"/>
                </a:lnTo>
                <a:lnTo>
                  <a:pt x="64770" y="292100"/>
                </a:lnTo>
                <a:lnTo>
                  <a:pt x="57150" y="303530"/>
                </a:lnTo>
                <a:lnTo>
                  <a:pt x="49530" y="312420"/>
                </a:lnTo>
                <a:lnTo>
                  <a:pt x="41910" y="321310"/>
                </a:lnTo>
                <a:lnTo>
                  <a:pt x="26670" y="336550"/>
                </a:lnTo>
                <a:lnTo>
                  <a:pt x="7620" y="351790"/>
                </a:lnTo>
                <a:lnTo>
                  <a:pt x="2540" y="360680"/>
                </a:lnTo>
                <a:lnTo>
                  <a:pt x="0" y="369570"/>
                </a:lnTo>
                <a:lnTo>
                  <a:pt x="0" y="378460"/>
                </a:lnTo>
                <a:lnTo>
                  <a:pt x="2540" y="386080"/>
                </a:lnTo>
                <a:lnTo>
                  <a:pt x="8890" y="392430"/>
                </a:lnTo>
                <a:lnTo>
                  <a:pt x="24130" y="402590"/>
                </a:lnTo>
                <a:lnTo>
                  <a:pt x="63500" y="419100"/>
                </a:lnTo>
                <a:lnTo>
                  <a:pt x="110490" y="433070"/>
                </a:lnTo>
                <a:lnTo>
                  <a:pt x="172720" y="447040"/>
                </a:lnTo>
                <a:lnTo>
                  <a:pt x="224790" y="457200"/>
                </a:lnTo>
                <a:lnTo>
                  <a:pt x="283210" y="469900"/>
                </a:lnTo>
                <a:lnTo>
                  <a:pt x="320040" y="481330"/>
                </a:lnTo>
                <a:lnTo>
                  <a:pt x="379730" y="495300"/>
                </a:lnTo>
                <a:lnTo>
                  <a:pt x="497840" y="520700"/>
                </a:lnTo>
                <a:lnTo>
                  <a:pt x="533400" y="528320"/>
                </a:lnTo>
                <a:lnTo>
                  <a:pt x="538480" y="528320"/>
                </a:lnTo>
                <a:lnTo>
                  <a:pt x="535940" y="525780"/>
                </a:lnTo>
                <a:lnTo>
                  <a:pt x="509270" y="510540"/>
                </a:lnTo>
                <a:lnTo>
                  <a:pt x="485140" y="499110"/>
                </a:lnTo>
                <a:lnTo>
                  <a:pt x="463550" y="485140"/>
                </a:lnTo>
                <a:lnTo>
                  <a:pt x="438150" y="471170"/>
                </a:lnTo>
                <a:lnTo>
                  <a:pt x="398780" y="450850"/>
                </a:lnTo>
                <a:lnTo>
                  <a:pt x="342900" y="422910"/>
                </a:lnTo>
                <a:lnTo>
                  <a:pt x="330200" y="414020"/>
                </a:lnTo>
                <a:lnTo>
                  <a:pt x="317500" y="405130"/>
                </a:lnTo>
                <a:lnTo>
                  <a:pt x="306070" y="396240"/>
                </a:lnTo>
                <a:lnTo>
                  <a:pt x="284480" y="382270"/>
                </a:lnTo>
                <a:lnTo>
                  <a:pt x="262890" y="370840"/>
                </a:lnTo>
                <a:lnTo>
                  <a:pt x="241300" y="358140"/>
                </a:lnTo>
                <a:lnTo>
                  <a:pt x="223520" y="345440"/>
                </a:lnTo>
                <a:lnTo>
                  <a:pt x="205740" y="331470"/>
                </a:lnTo>
                <a:lnTo>
                  <a:pt x="181610" y="317500"/>
                </a:lnTo>
                <a:lnTo>
                  <a:pt x="161290" y="303530"/>
                </a:lnTo>
                <a:lnTo>
                  <a:pt x="153670" y="295910"/>
                </a:lnTo>
                <a:lnTo>
                  <a:pt x="149860" y="289560"/>
                </a:lnTo>
                <a:lnTo>
                  <a:pt x="149860" y="281940"/>
                </a:lnTo>
                <a:lnTo>
                  <a:pt x="152400" y="275590"/>
                </a:lnTo>
                <a:lnTo>
                  <a:pt x="158750" y="267970"/>
                </a:lnTo>
                <a:lnTo>
                  <a:pt x="177800" y="254000"/>
                </a:lnTo>
                <a:lnTo>
                  <a:pt x="209550" y="233680"/>
                </a:lnTo>
                <a:lnTo>
                  <a:pt x="219710" y="224790"/>
                </a:lnTo>
                <a:lnTo>
                  <a:pt x="231140" y="215900"/>
                </a:lnTo>
                <a:lnTo>
                  <a:pt x="241300" y="207010"/>
                </a:lnTo>
                <a:lnTo>
                  <a:pt x="261620" y="186690"/>
                </a:lnTo>
                <a:lnTo>
                  <a:pt x="309880" y="139700"/>
                </a:lnTo>
                <a:lnTo>
                  <a:pt x="322580" y="125730"/>
                </a:lnTo>
                <a:lnTo>
                  <a:pt x="334010" y="113030"/>
                </a:lnTo>
                <a:lnTo>
                  <a:pt x="345440" y="99060"/>
                </a:lnTo>
                <a:lnTo>
                  <a:pt x="356870" y="85090"/>
                </a:lnTo>
                <a:lnTo>
                  <a:pt x="383540" y="57150"/>
                </a:lnTo>
                <a:lnTo>
                  <a:pt x="421640" y="17780"/>
                </a:lnTo>
                <a:lnTo>
                  <a:pt x="439420" y="0"/>
                </a:lnTo>
                <a:lnTo>
                  <a:pt x="435610" y="2540"/>
                </a:lnTo>
                <a:lnTo>
                  <a:pt x="430530" y="10160"/>
                </a:lnTo>
                <a:lnTo>
                  <a:pt x="415290" y="34290"/>
                </a:lnTo>
                <a:lnTo>
                  <a:pt x="406400" y="46990"/>
                </a:lnTo>
                <a:lnTo>
                  <a:pt x="397510" y="58420"/>
                </a:lnTo>
                <a:lnTo>
                  <a:pt x="387350" y="69850"/>
                </a:lnTo>
                <a:lnTo>
                  <a:pt x="378460" y="81280"/>
                </a:lnTo>
                <a:lnTo>
                  <a:pt x="369570" y="91440"/>
                </a:lnTo>
                <a:lnTo>
                  <a:pt x="273050" y="222250"/>
                </a:lnTo>
                <a:lnTo>
                  <a:pt x="261620" y="234950"/>
                </a:lnTo>
                <a:lnTo>
                  <a:pt x="251460" y="247650"/>
                </a:lnTo>
                <a:lnTo>
                  <a:pt x="241300" y="259080"/>
                </a:lnTo>
                <a:lnTo>
                  <a:pt x="219710" y="280670"/>
                </a:lnTo>
                <a:lnTo>
                  <a:pt x="209550" y="292100"/>
                </a:lnTo>
                <a:lnTo>
                  <a:pt x="200660" y="302260"/>
                </a:lnTo>
                <a:lnTo>
                  <a:pt x="191770" y="313690"/>
                </a:lnTo>
                <a:lnTo>
                  <a:pt x="184150" y="323850"/>
                </a:lnTo>
                <a:lnTo>
                  <a:pt x="175260" y="334010"/>
                </a:lnTo>
                <a:lnTo>
                  <a:pt x="168910" y="341630"/>
                </a:lnTo>
                <a:lnTo>
                  <a:pt x="152400" y="358140"/>
                </a:lnTo>
                <a:lnTo>
                  <a:pt x="134620" y="373380"/>
                </a:lnTo>
                <a:lnTo>
                  <a:pt x="130810" y="378460"/>
                </a:lnTo>
                <a:lnTo>
                  <a:pt x="133350" y="383540"/>
                </a:lnTo>
                <a:lnTo>
                  <a:pt x="137160" y="388620"/>
                </a:lnTo>
                <a:lnTo>
                  <a:pt x="143510" y="391160"/>
                </a:lnTo>
                <a:lnTo>
                  <a:pt x="160020" y="389890"/>
                </a:lnTo>
                <a:lnTo>
                  <a:pt x="260350" y="373380"/>
                </a:lnTo>
                <a:lnTo>
                  <a:pt x="328930" y="367030"/>
                </a:lnTo>
                <a:lnTo>
                  <a:pt x="391160" y="358140"/>
                </a:lnTo>
                <a:lnTo>
                  <a:pt x="441960" y="356870"/>
                </a:lnTo>
                <a:lnTo>
                  <a:pt x="494030" y="353060"/>
                </a:lnTo>
                <a:lnTo>
                  <a:pt x="558800" y="346710"/>
                </a:lnTo>
                <a:lnTo>
                  <a:pt x="615950" y="354330"/>
                </a:lnTo>
                <a:lnTo>
                  <a:pt x="675640" y="363220"/>
                </a:lnTo>
                <a:lnTo>
                  <a:pt x="737870" y="370840"/>
                </a:lnTo>
                <a:lnTo>
                  <a:pt x="787400" y="375920"/>
                </a:lnTo>
                <a:lnTo>
                  <a:pt x="847090" y="369570"/>
                </a:lnTo>
                <a:lnTo>
                  <a:pt x="904240" y="364490"/>
                </a:lnTo>
                <a:lnTo>
                  <a:pt x="956310" y="355600"/>
                </a:lnTo>
                <a:lnTo>
                  <a:pt x="1013460" y="347980"/>
                </a:lnTo>
                <a:lnTo>
                  <a:pt x="1075690" y="345440"/>
                </a:lnTo>
                <a:lnTo>
                  <a:pt x="1132840" y="344170"/>
                </a:lnTo>
                <a:lnTo>
                  <a:pt x="1188720" y="336550"/>
                </a:lnTo>
                <a:lnTo>
                  <a:pt x="1244600" y="335280"/>
                </a:lnTo>
                <a:lnTo>
                  <a:pt x="1465580" y="335280"/>
                </a:lnTo>
                <a:lnTo>
                  <a:pt x="1530350" y="326390"/>
                </a:lnTo>
                <a:lnTo>
                  <a:pt x="1591310" y="325120"/>
                </a:lnTo>
                <a:lnTo>
                  <a:pt x="1596390" y="325120"/>
                </a:lnTo>
                <a:lnTo>
                  <a:pt x="1544320" y="323850"/>
                </a:lnTo>
                <a:lnTo>
                  <a:pt x="1412240" y="323850"/>
                </a:lnTo>
                <a:lnTo>
                  <a:pt x="1355090" y="330200"/>
                </a:lnTo>
                <a:lnTo>
                  <a:pt x="1292860" y="339090"/>
                </a:lnTo>
                <a:lnTo>
                  <a:pt x="1248410" y="342900"/>
                </a:lnTo>
                <a:lnTo>
                  <a:pt x="1202690" y="345440"/>
                </a:lnTo>
                <a:lnTo>
                  <a:pt x="1158240" y="350520"/>
                </a:lnTo>
                <a:lnTo>
                  <a:pt x="1071880" y="355600"/>
                </a:lnTo>
                <a:lnTo>
                  <a:pt x="1024890" y="360680"/>
                </a:lnTo>
                <a:lnTo>
                  <a:pt x="980440" y="364490"/>
                </a:lnTo>
                <a:lnTo>
                  <a:pt x="915670" y="368300"/>
                </a:lnTo>
                <a:lnTo>
                  <a:pt x="852170" y="374650"/>
                </a:lnTo>
                <a:lnTo>
                  <a:pt x="788670" y="375920"/>
                </a:lnTo>
                <a:lnTo>
                  <a:pt x="584200" y="377190"/>
                </a:lnTo>
                <a:lnTo>
                  <a:pt x="529590" y="382270"/>
                </a:lnTo>
                <a:lnTo>
                  <a:pt x="464820" y="386080"/>
                </a:lnTo>
                <a:lnTo>
                  <a:pt x="426720" y="387350"/>
                </a:lnTo>
                <a:lnTo>
                  <a:pt x="421640" y="384810"/>
                </a:lnTo>
                <a:lnTo>
                  <a:pt x="424180" y="381000"/>
                </a:lnTo>
                <a:lnTo>
                  <a:pt x="433070" y="375920"/>
                </a:lnTo>
                <a:lnTo>
                  <a:pt x="459740" y="370840"/>
                </a:lnTo>
                <a:lnTo>
                  <a:pt x="509270" y="368300"/>
                </a:lnTo>
                <a:lnTo>
                  <a:pt x="551180" y="367030"/>
                </a:lnTo>
                <a:lnTo>
                  <a:pt x="882650" y="367030"/>
                </a:lnTo>
                <a:lnTo>
                  <a:pt x="915670" y="367030"/>
                </a:lnTo>
                <a:lnTo>
                  <a:pt x="948690" y="369570"/>
                </a:lnTo>
                <a:lnTo>
                  <a:pt x="982980" y="372110"/>
                </a:lnTo>
                <a:lnTo>
                  <a:pt x="1017270" y="373380"/>
                </a:lnTo>
                <a:lnTo>
                  <a:pt x="1082040" y="375920"/>
                </a:lnTo>
                <a:lnTo>
                  <a:pt x="1145540" y="379730"/>
                </a:lnTo>
                <a:lnTo>
                  <a:pt x="1207770" y="384810"/>
                </a:lnTo>
                <a:lnTo>
                  <a:pt x="1261110" y="391160"/>
                </a:lnTo>
                <a:lnTo>
                  <a:pt x="1310640" y="394970"/>
                </a:lnTo>
                <a:lnTo>
                  <a:pt x="1374140" y="400050"/>
                </a:lnTo>
                <a:lnTo>
                  <a:pt x="1393190" y="402590"/>
                </a:lnTo>
                <a:lnTo>
                  <a:pt x="1400810" y="401320"/>
                </a:lnTo>
                <a:lnTo>
                  <a:pt x="1402080" y="396240"/>
                </a:lnTo>
                <a:lnTo>
                  <a:pt x="1389380" y="3771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1" name="Group 210"/>
          <p:cNvGrpSpPr/>
          <p:nvPr/>
        </p:nvGrpSpPr>
        <p:grpSpPr>
          <a:xfrm>
            <a:off x="1042670" y="5341620"/>
            <a:ext cx="3397251" cy="1897381"/>
            <a:chOff x="1042670" y="5341620"/>
            <a:chExt cx="3397251" cy="1897381"/>
          </a:xfrm>
        </p:grpSpPr>
        <p:sp>
          <p:nvSpPr>
            <p:cNvPr id="193" name="Freeform 192"/>
            <p:cNvSpPr/>
            <p:nvPr/>
          </p:nvSpPr>
          <p:spPr>
            <a:xfrm>
              <a:off x="1042670" y="5373370"/>
              <a:ext cx="873761" cy="1865631"/>
            </a:xfrm>
            <a:custGeom>
              <a:avLst/>
              <a:gdLst/>
              <a:ahLst/>
              <a:cxnLst/>
              <a:rect l="0" t="0" r="0" b="0"/>
              <a:pathLst>
                <a:path w="873761" h="1865631">
                  <a:moveTo>
                    <a:pt x="567690" y="0"/>
                  </a:moveTo>
                  <a:lnTo>
                    <a:pt x="539750" y="0"/>
                  </a:lnTo>
                  <a:lnTo>
                    <a:pt x="516890" y="2540"/>
                  </a:lnTo>
                  <a:lnTo>
                    <a:pt x="494030" y="8890"/>
                  </a:lnTo>
                  <a:lnTo>
                    <a:pt x="468630" y="20320"/>
                  </a:lnTo>
                  <a:lnTo>
                    <a:pt x="421640" y="39370"/>
                  </a:lnTo>
                  <a:lnTo>
                    <a:pt x="407670" y="46990"/>
                  </a:lnTo>
                  <a:lnTo>
                    <a:pt x="382270" y="64770"/>
                  </a:lnTo>
                  <a:lnTo>
                    <a:pt x="359410" y="81280"/>
                  </a:lnTo>
                  <a:lnTo>
                    <a:pt x="337820" y="97790"/>
                  </a:lnTo>
                  <a:lnTo>
                    <a:pt x="316230" y="116840"/>
                  </a:lnTo>
                  <a:lnTo>
                    <a:pt x="290830" y="139700"/>
                  </a:lnTo>
                  <a:lnTo>
                    <a:pt x="266700" y="166370"/>
                  </a:lnTo>
                  <a:lnTo>
                    <a:pt x="243840" y="193040"/>
                  </a:lnTo>
                  <a:lnTo>
                    <a:pt x="220980" y="220980"/>
                  </a:lnTo>
                  <a:lnTo>
                    <a:pt x="199390" y="250190"/>
                  </a:lnTo>
                  <a:lnTo>
                    <a:pt x="179070" y="281940"/>
                  </a:lnTo>
                  <a:lnTo>
                    <a:pt x="157480" y="320040"/>
                  </a:lnTo>
                  <a:lnTo>
                    <a:pt x="137160" y="359410"/>
                  </a:lnTo>
                  <a:lnTo>
                    <a:pt x="52070" y="525780"/>
                  </a:lnTo>
                  <a:lnTo>
                    <a:pt x="38100" y="567690"/>
                  </a:lnTo>
                  <a:lnTo>
                    <a:pt x="25400" y="610870"/>
                  </a:lnTo>
                  <a:lnTo>
                    <a:pt x="12700" y="652780"/>
                  </a:lnTo>
                  <a:lnTo>
                    <a:pt x="5080" y="697230"/>
                  </a:lnTo>
                  <a:lnTo>
                    <a:pt x="2540" y="745490"/>
                  </a:lnTo>
                  <a:lnTo>
                    <a:pt x="1270" y="793750"/>
                  </a:lnTo>
                  <a:lnTo>
                    <a:pt x="0" y="872490"/>
                  </a:lnTo>
                  <a:lnTo>
                    <a:pt x="2540" y="924560"/>
                  </a:lnTo>
                  <a:lnTo>
                    <a:pt x="7620" y="974090"/>
                  </a:lnTo>
                  <a:lnTo>
                    <a:pt x="13970" y="1023620"/>
                  </a:lnTo>
                  <a:lnTo>
                    <a:pt x="17780" y="1070610"/>
                  </a:lnTo>
                  <a:lnTo>
                    <a:pt x="20320" y="1113790"/>
                  </a:lnTo>
                  <a:lnTo>
                    <a:pt x="25400" y="1156970"/>
                  </a:lnTo>
                  <a:lnTo>
                    <a:pt x="35560" y="1215390"/>
                  </a:lnTo>
                  <a:lnTo>
                    <a:pt x="45720" y="1268730"/>
                  </a:lnTo>
                  <a:lnTo>
                    <a:pt x="60960" y="1316990"/>
                  </a:lnTo>
                  <a:lnTo>
                    <a:pt x="81280" y="1366520"/>
                  </a:lnTo>
                  <a:lnTo>
                    <a:pt x="129540" y="1477010"/>
                  </a:lnTo>
                  <a:lnTo>
                    <a:pt x="151130" y="1522730"/>
                  </a:lnTo>
                  <a:lnTo>
                    <a:pt x="170180" y="1555750"/>
                  </a:lnTo>
                  <a:lnTo>
                    <a:pt x="200660" y="1607820"/>
                  </a:lnTo>
                  <a:lnTo>
                    <a:pt x="220980" y="1639570"/>
                  </a:lnTo>
                  <a:lnTo>
                    <a:pt x="241300" y="1668780"/>
                  </a:lnTo>
                  <a:lnTo>
                    <a:pt x="262890" y="1697990"/>
                  </a:lnTo>
                  <a:lnTo>
                    <a:pt x="284480" y="1723390"/>
                  </a:lnTo>
                  <a:lnTo>
                    <a:pt x="303530" y="1746250"/>
                  </a:lnTo>
                  <a:lnTo>
                    <a:pt x="328930" y="1776730"/>
                  </a:lnTo>
                  <a:lnTo>
                    <a:pt x="347980" y="1794510"/>
                  </a:lnTo>
                  <a:lnTo>
                    <a:pt x="373380" y="1817370"/>
                  </a:lnTo>
                  <a:lnTo>
                    <a:pt x="397510" y="1833880"/>
                  </a:lnTo>
                  <a:lnTo>
                    <a:pt x="412750" y="1844040"/>
                  </a:lnTo>
                  <a:lnTo>
                    <a:pt x="427990" y="1851660"/>
                  </a:lnTo>
                  <a:lnTo>
                    <a:pt x="444500" y="1858010"/>
                  </a:lnTo>
                  <a:lnTo>
                    <a:pt x="461010" y="1863090"/>
                  </a:lnTo>
                  <a:lnTo>
                    <a:pt x="478790" y="1865630"/>
                  </a:lnTo>
                  <a:lnTo>
                    <a:pt x="497840" y="1865630"/>
                  </a:lnTo>
                  <a:lnTo>
                    <a:pt x="518160" y="1864360"/>
                  </a:lnTo>
                  <a:lnTo>
                    <a:pt x="558800" y="1864360"/>
                  </a:lnTo>
                  <a:lnTo>
                    <a:pt x="579120" y="1863090"/>
                  </a:lnTo>
                  <a:lnTo>
                    <a:pt x="596900" y="1861820"/>
                  </a:lnTo>
                  <a:lnTo>
                    <a:pt x="612140" y="1860550"/>
                  </a:lnTo>
                  <a:lnTo>
                    <a:pt x="624840" y="1858010"/>
                  </a:lnTo>
                  <a:lnTo>
                    <a:pt x="641350" y="1856740"/>
                  </a:lnTo>
                  <a:lnTo>
                    <a:pt x="659130" y="1858010"/>
                  </a:lnTo>
                  <a:lnTo>
                    <a:pt x="678180" y="1859280"/>
                  </a:lnTo>
                  <a:lnTo>
                    <a:pt x="697230" y="1860550"/>
                  </a:lnTo>
                  <a:lnTo>
                    <a:pt x="737870" y="1861820"/>
                  </a:lnTo>
                  <a:lnTo>
                    <a:pt x="788670" y="1863090"/>
                  </a:lnTo>
                  <a:lnTo>
                    <a:pt x="816610" y="1856740"/>
                  </a:lnTo>
                  <a:lnTo>
                    <a:pt x="838200" y="1846580"/>
                  </a:lnTo>
                  <a:lnTo>
                    <a:pt x="848360" y="1840230"/>
                  </a:lnTo>
                  <a:lnTo>
                    <a:pt x="873760" y="18211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2157730" y="6993890"/>
              <a:ext cx="11431" cy="21591"/>
            </a:xfrm>
            <a:custGeom>
              <a:avLst/>
              <a:gdLst/>
              <a:ahLst/>
              <a:cxnLst/>
              <a:rect l="0" t="0" r="0" b="0"/>
              <a:pathLst>
                <a:path w="11431" h="21591">
                  <a:moveTo>
                    <a:pt x="11430" y="0"/>
                  </a:moveTo>
                  <a:lnTo>
                    <a:pt x="5080" y="6350"/>
                  </a:lnTo>
                  <a:lnTo>
                    <a:pt x="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2421890" y="7005320"/>
              <a:ext cx="10161" cy="1"/>
            </a:xfrm>
            <a:custGeom>
              <a:avLst/>
              <a:gdLst/>
              <a:ahLst/>
              <a:cxnLst/>
              <a:rect l="0" t="0" r="0" b="0"/>
              <a:pathLst>
                <a:path w="10161" h="1">
                  <a:moveTo>
                    <a:pt x="0" y="0"/>
                  </a:moveTo>
                  <a:lnTo>
                    <a:pt x="101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2589530" y="6931660"/>
              <a:ext cx="21591" cy="1"/>
            </a:xfrm>
            <a:custGeom>
              <a:avLst/>
              <a:gdLst/>
              <a:ahLst/>
              <a:cxnLst/>
              <a:rect l="0" t="0" r="0" b="0"/>
              <a:pathLst>
                <a:path w="21591" h="1">
                  <a:moveTo>
                    <a:pt x="0" y="0"/>
                  </a:moveTo>
                  <a:lnTo>
                    <a:pt x="215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2842260" y="6899910"/>
              <a:ext cx="11431" cy="10161"/>
            </a:xfrm>
            <a:custGeom>
              <a:avLst/>
              <a:gdLst/>
              <a:ahLst/>
              <a:cxnLst/>
              <a:rect l="0" t="0" r="0" b="0"/>
              <a:pathLst>
                <a:path w="11431" h="10161">
                  <a:moveTo>
                    <a:pt x="1143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2959100" y="6794500"/>
              <a:ext cx="1" cy="10161"/>
            </a:xfrm>
            <a:custGeom>
              <a:avLst/>
              <a:gdLst/>
              <a:ahLst/>
              <a:cxnLst/>
              <a:rect l="0" t="0" r="0" b="0"/>
              <a:pathLst>
                <a:path w="1" h="10161">
                  <a:moveTo>
                    <a:pt x="0" y="1016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2915920" y="6678930"/>
              <a:ext cx="345441" cy="252731"/>
            </a:xfrm>
            <a:custGeom>
              <a:avLst/>
              <a:gdLst/>
              <a:ahLst/>
              <a:cxnLst/>
              <a:rect l="0" t="0" r="0" b="0"/>
              <a:pathLst>
                <a:path w="345441" h="252731">
                  <a:moveTo>
                    <a:pt x="0" y="0"/>
                  </a:moveTo>
                  <a:lnTo>
                    <a:pt x="17780" y="10160"/>
                  </a:lnTo>
                  <a:lnTo>
                    <a:pt x="26670" y="15240"/>
                  </a:lnTo>
                  <a:lnTo>
                    <a:pt x="38100" y="19050"/>
                  </a:lnTo>
                  <a:lnTo>
                    <a:pt x="49530" y="22860"/>
                  </a:lnTo>
                  <a:lnTo>
                    <a:pt x="66040" y="26670"/>
                  </a:lnTo>
                  <a:lnTo>
                    <a:pt x="85090" y="30480"/>
                  </a:lnTo>
                  <a:lnTo>
                    <a:pt x="106680" y="34290"/>
                  </a:lnTo>
                  <a:lnTo>
                    <a:pt x="129540" y="36830"/>
                  </a:lnTo>
                  <a:lnTo>
                    <a:pt x="153670" y="38100"/>
                  </a:lnTo>
                  <a:lnTo>
                    <a:pt x="201930" y="40640"/>
                  </a:lnTo>
                  <a:lnTo>
                    <a:pt x="238760" y="40640"/>
                  </a:lnTo>
                  <a:lnTo>
                    <a:pt x="254000" y="41910"/>
                  </a:lnTo>
                  <a:lnTo>
                    <a:pt x="267970" y="44450"/>
                  </a:lnTo>
                  <a:lnTo>
                    <a:pt x="280670" y="46990"/>
                  </a:lnTo>
                  <a:lnTo>
                    <a:pt x="292100" y="49530"/>
                  </a:lnTo>
                  <a:lnTo>
                    <a:pt x="303530" y="53340"/>
                  </a:lnTo>
                  <a:lnTo>
                    <a:pt x="314960" y="55880"/>
                  </a:lnTo>
                  <a:lnTo>
                    <a:pt x="325120" y="60960"/>
                  </a:lnTo>
                  <a:lnTo>
                    <a:pt x="334010" y="66040"/>
                  </a:lnTo>
                  <a:lnTo>
                    <a:pt x="341630" y="72390"/>
                  </a:lnTo>
                  <a:lnTo>
                    <a:pt x="345440" y="80010"/>
                  </a:lnTo>
                  <a:lnTo>
                    <a:pt x="345440" y="87630"/>
                  </a:lnTo>
                  <a:lnTo>
                    <a:pt x="342900" y="96520"/>
                  </a:lnTo>
                  <a:lnTo>
                    <a:pt x="337820" y="106680"/>
                  </a:lnTo>
                  <a:lnTo>
                    <a:pt x="330200" y="116840"/>
                  </a:lnTo>
                  <a:lnTo>
                    <a:pt x="322580" y="127000"/>
                  </a:lnTo>
                  <a:lnTo>
                    <a:pt x="312420" y="135890"/>
                  </a:lnTo>
                  <a:lnTo>
                    <a:pt x="300990" y="144780"/>
                  </a:lnTo>
                  <a:lnTo>
                    <a:pt x="288290" y="152400"/>
                  </a:lnTo>
                  <a:lnTo>
                    <a:pt x="278130" y="160020"/>
                  </a:lnTo>
                  <a:lnTo>
                    <a:pt x="267970" y="167640"/>
                  </a:lnTo>
                  <a:lnTo>
                    <a:pt x="260350" y="173990"/>
                  </a:lnTo>
                  <a:lnTo>
                    <a:pt x="250190" y="182880"/>
                  </a:lnTo>
                  <a:lnTo>
                    <a:pt x="231140" y="201930"/>
                  </a:lnTo>
                  <a:lnTo>
                    <a:pt x="223520" y="210820"/>
                  </a:lnTo>
                  <a:lnTo>
                    <a:pt x="217170" y="220980"/>
                  </a:lnTo>
                  <a:lnTo>
                    <a:pt x="210820" y="252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2959100" y="5614670"/>
              <a:ext cx="157481" cy="214631"/>
            </a:xfrm>
            <a:custGeom>
              <a:avLst/>
              <a:gdLst/>
              <a:ahLst/>
              <a:cxnLst/>
              <a:rect l="0" t="0" r="0" b="0"/>
              <a:pathLst>
                <a:path w="157481" h="214631">
                  <a:moveTo>
                    <a:pt x="0" y="116840"/>
                  </a:moveTo>
                  <a:lnTo>
                    <a:pt x="29210" y="146050"/>
                  </a:lnTo>
                  <a:lnTo>
                    <a:pt x="35560" y="154940"/>
                  </a:lnTo>
                  <a:lnTo>
                    <a:pt x="41910" y="165100"/>
                  </a:lnTo>
                  <a:lnTo>
                    <a:pt x="49530" y="176530"/>
                  </a:lnTo>
                  <a:lnTo>
                    <a:pt x="62230" y="199390"/>
                  </a:lnTo>
                  <a:lnTo>
                    <a:pt x="69850" y="210820"/>
                  </a:lnTo>
                  <a:lnTo>
                    <a:pt x="72390" y="214630"/>
                  </a:lnTo>
                  <a:lnTo>
                    <a:pt x="68580" y="208280"/>
                  </a:lnTo>
                  <a:lnTo>
                    <a:pt x="63500" y="201930"/>
                  </a:lnTo>
                  <a:lnTo>
                    <a:pt x="53340" y="180340"/>
                  </a:lnTo>
                  <a:lnTo>
                    <a:pt x="49530" y="168910"/>
                  </a:lnTo>
                  <a:lnTo>
                    <a:pt x="46990" y="156210"/>
                  </a:lnTo>
                  <a:lnTo>
                    <a:pt x="44450" y="142240"/>
                  </a:lnTo>
                  <a:lnTo>
                    <a:pt x="45720" y="128270"/>
                  </a:lnTo>
                  <a:lnTo>
                    <a:pt x="49530" y="111760"/>
                  </a:lnTo>
                  <a:lnTo>
                    <a:pt x="53340" y="96520"/>
                  </a:lnTo>
                  <a:lnTo>
                    <a:pt x="58420" y="82550"/>
                  </a:lnTo>
                  <a:lnTo>
                    <a:pt x="64770" y="72390"/>
                  </a:lnTo>
                  <a:lnTo>
                    <a:pt x="71120" y="62230"/>
                  </a:lnTo>
                  <a:lnTo>
                    <a:pt x="77470" y="53340"/>
                  </a:lnTo>
                  <a:lnTo>
                    <a:pt x="83820" y="44450"/>
                  </a:lnTo>
                  <a:lnTo>
                    <a:pt x="91440" y="36830"/>
                  </a:lnTo>
                  <a:lnTo>
                    <a:pt x="101600" y="29210"/>
                  </a:lnTo>
                  <a:lnTo>
                    <a:pt x="114300" y="21590"/>
                  </a:lnTo>
                  <a:lnTo>
                    <a:pt x="1574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3154680" y="5538470"/>
              <a:ext cx="193041" cy="200661"/>
            </a:xfrm>
            <a:custGeom>
              <a:avLst/>
              <a:gdLst/>
              <a:ahLst/>
              <a:cxnLst/>
              <a:rect l="0" t="0" r="0" b="0"/>
              <a:pathLst>
                <a:path w="193041" h="200661">
                  <a:moveTo>
                    <a:pt x="109220" y="24130"/>
                  </a:moveTo>
                  <a:lnTo>
                    <a:pt x="97790" y="12700"/>
                  </a:lnTo>
                  <a:lnTo>
                    <a:pt x="90170" y="8890"/>
                  </a:lnTo>
                  <a:lnTo>
                    <a:pt x="80010" y="3810"/>
                  </a:lnTo>
                  <a:lnTo>
                    <a:pt x="68580" y="0"/>
                  </a:lnTo>
                  <a:lnTo>
                    <a:pt x="57150" y="1270"/>
                  </a:lnTo>
                  <a:lnTo>
                    <a:pt x="46990" y="5080"/>
                  </a:lnTo>
                  <a:lnTo>
                    <a:pt x="35560" y="11430"/>
                  </a:lnTo>
                  <a:lnTo>
                    <a:pt x="27940" y="20320"/>
                  </a:lnTo>
                  <a:lnTo>
                    <a:pt x="20320" y="30480"/>
                  </a:lnTo>
                  <a:lnTo>
                    <a:pt x="15240" y="43180"/>
                  </a:lnTo>
                  <a:lnTo>
                    <a:pt x="10160" y="54610"/>
                  </a:lnTo>
                  <a:lnTo>
                    <a:pt x="6350" y="68580"/>
                  </a:lnTo>
                  <a:lnTo>
                    <a:pt x="1270" y="81280"/>
                  </a:lnTo>
                  <a:lnTo>
                    <a:pt x="0" y="93980"/>
                  </a:lnTo>
                  <a:lnTo>
                    <a:pt x="0" y="105410"/>
                  </a:lnTo>
                  <a:lnTo>
                    <a:pt x="1270" y="116840"/>
                  </a:lnTo>
                  <a:lnTo>
                    <a:pt x="3810" y="128270"/>
                  </a:lnTo>
                  <a:lnTo>
                    <a:pt x="6350" y="139700"/>
                  </a:lnTo>
                  <a:lnTo>
                    <a:pt x="8890" y="149860"/>
                  </a:lnTo>
                  <a:lnTo>
                    <a:pt x="12700" y="161290"/>
                  </a:lnTo>
                  <a:lnTo>
                    <a:pt x="17780" y="173990"/>
                  </a:lnTo>
                  <a:lnTo>
                    <a:pt x="24130" y="187960"/>
                  </a:lnTo>
                  <a:lnTo>
                    <a:pt x="33020" y="194310"/>
                  </a:lnTo>
                  <a:lnTo>
                    <a:pt x="43180" y="199390"/>
                  </a:lnTo>
                  <a:lnTo>
                    <a:pt x="54610" y="200660"/>
                  </a:lnTo>
                  <a:lnTo>
                    <a:pt x="64770" y="195580"/>
                  </a:lnTo>
                  <a:lnTo>
                    <a:pt x="73660" y="186690"/>
                  </a:lnTo>
                  <a:lnTo>
                    <a:pt x="81280" y="173990"/>
                  </a:lnTo>
                  <a:lnTo>
                    <a:pt x="88900" y="162560"/>
                  </a:lnTo>
                  <a:lnTo>
                    <a:pt x="93980" y="151130"/>
                  </a:lnTo>
                  <a:lnTo>
                    <a:pt x="99060" y="140970"/>
                  </a:lnTo>
                  <a:lnTo>
                    <a:pt x="101600" y="129540"/>
                  </a:lnTo>
                  <a:lnTo>
                    <a:pt x="101600" y="119380"/>
                  </a:lnTo>
                  <a:lnTo>
                    <a:pt x="100330" y="107950"/>
                  </a:lnTo>
                  <a:lnTo>
                    <a:pt x="99060" y="93980"/>
                  </a:lnTo>
                  <a:lnTo>
                    <a:pt x="93980" y="59690"/>
                  </a:lnTo>
                  <a:lnTo>
                    <a:pt x="90170" y="44450"/>
                  </a:lnTo>
                  <a:lnTo>
                    <a:pt x="87630" y="30480"/>
                  </a:lnTo>
                  <a:lnTo>
                    <a:pt x="82550" y="13970"/>
                  </a:lnTo>
                  <a:lnTo>
                    <a:pt x="83820" y="16510"/>
                  </a:lnTo>
                  <a:lnTo>
                    <a:pt x="85090" y="22860"/>
                  </a:lnTo>
                  <a:lnTo>
                    <a:pt x="88900" y="29210"/>
                  </a:lnTo>
                  <a:lnTo>
                    <a:pt x="92710" y="35560"/>
                  </a:lnTo>
                  <a:lnTo>
                    <a:pt x="97790" y="41910"/>
                  </a:lnTo>
                  <a:lnTo>
                    <a:pt x="123190" y="73660"/>
                  </a:lnTo>
                  <a:lnTo>
                    <a:pt x="133350" y="82550"/>
                  </a:lnTo>
                  <a:lnTo>
                    <a:pt x="144780" y="90170"/>
                  </a:lnTo>
                  <a:lnTo>
                    <a:pt x="193040" y="1079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3369310" y="5361940"/>
              <a:ext cx="294641" cy="242571"/>
            </a:xfrm>
            <a:custGeom>
              <a:avLst/>
              <a:gdLst/>
              <a:ahLst/>
              <a:cxnLst/>
              <a:rect l="0" t="0" r="0" b="0"/>
              <a:pathLst>
                <a:path w="294641" h="242571">
                  <a:moveTo>
                    <a:pt x="0" y="116840"/>
                  </a:moveTo>
                  <a:lnTo>
                    <a:pt x="0" y="138430"/>
                  </a:lnTo>
                  <a:lnTo>
                    <a:pt x="2540" y="149860"/>
                  </a:lnTo>
                  <a:lnTo>
                    <a:pt x="6350" y="162560"/>
                  </a:lnTo>
                  <a:lnTo>
                    <a:pt x="11430" y="175260"/>
                  </a:lnTo>
                  <a:lnTo>
                    <a:pt x="16510" y="187960"/>
                  </a:lnTo>
                  <a:lnTo>
                    <a:pt x="29210" y="215900"/>
                  </a:lnTo>
                  <a:lnTo>
                    <a:pt x="36830" y="226060"/>
                  </a:lnTo>
                  <a:lnTo>
                    <a:pt x="45720" y="233680"/>
                  </a:lnTo>
                  <a:lnTo>
                    <a:pt x="54610" y="240030"/>
                  </a:lnTo>
                  <a:lnTo>
                    <a:pt x="63500" y="242570"/>
                  </a:lnTo>
                  <a:lnTo>
                    <a:pt x="71120" y="241300"/>
                  </a:lnTo>
                  <a:lnTo>
                    <a:pt x="78740" y="238760"/>
                  </a:lnTo>
                  <a:lnTo>
                    <a:pt x="85090" y="231140"/>
                  </a:lnTo>
                  <a:lnTo>
                    <a:pt x="91440" y="222250"/>
                  </a:lnTo>
                  <a:lnTo>
                    <a:pt x="95250" y="212090"/>
                  </a:lnTo>
                  <a:lnTo>
                    <a:pt x="99060" y="198120"/>
                  </a:lnTo>
                  <a:lnTo>
                    <a:pt x="100330" y="184150"/>
                  </a:lnTo>
                  <a:lnTo>
                    <a:pt x="102870" y="168910"/>
                  </a:lnTo>
                  <a:lnTo>
                    <a:pt x="101600" y="154940"/>
                  </a:lnTo>
                  <a:lnTo>
                    <a:pt x="100330" y="142240"/>
                  </a:lnTo>
                  <a:lnTo>
                    <a:pt x="99060" y="129540"/>
                  </a:lnTo>
                  <a:lnTo>
                    <a:pt x="99060" y="124460"/>
                  </a:lnTo>
                  <a:lnTo>
                    <a:pt x="102870" y="123190"/>
                  </a:lnTo>
                  <a:lnTo>
                    <a:pt x="106680" y="124460"/>
                  </a:lnTo>
                  <a:lnTo>
                    <a:pt x="111760" y="127000"/>
                  </a:lnTo>
                  <a:lnTo>
                    <a:pt x="118110" y="132080"/>
                  </a:lnTo>
                  <a:lnTo>
                    <a:pt x="124460" y="137160"/>
                  </a:lnTo>
                  <a:lnTo>
                    <a:pt x="130810" y="143510"/>
                  </a:lnTo>
                  <a:lnTo>
                    <a:pt x="144780" y="156210"/>
                  </a:lnTo>
                  <a:lnTo>
                    <a:pt x="152400" y="161290"/>
                  </a:lnTo>
                  <a:lnTo>
                    <a:pt x="161290" y="166370"/>
                  </a:lnTo>
                  <a:lnTo>
                    <a:pt x="170180" y="170180"/>
                  </a:lnTo>
                  <a:lnTo>
                    <a:pt x="182880" y="172720"/>
                  </a:lnTo>
                  <a:lnTo>
                    <a:pt x="196850" y="172720"/>
                  </a:lnTo>
                  <a:lnTo>
                    <a:pt x="212090" y="171450"/>
                  </a:lnTo>
                  <a:lnTo>
                    <a:pt x="226060" y="166370"/>
                  </a:lnTo>
                  <a:lnTo>
                    <a:pt x="241300" y="157480"/>
                  </a:lnTo>
                  <a:lnTo>
                    <a:pt x="255270" y="147320"/>
                  </a:lnTo>
                  <a:lnTo>
                    <a:pt x="266700" y="138430"/>
                  </a:lnTo>
                  <a:lnTo>
                    <a:pt x="278130" y="129540"/>
                  </a:lnTo>
                  <a:lnTo>
                    <a:pt x="287020" y="121920"/>
                  </a:lnTo>
                  <a:lnTo>
                    <a:pt x="292100" y="111760"/>
                  </a:lnTo>
                  <a:lnTo>
                    <a:pt x="293370" y="100330"/>
                  </a:lnTo>
                  <a:lnTo>
                    <a:pt x="294640" y="87630"/>
                  </a:lnTo>
                  <a:lnTo>
                    <a:pt x="292100" y="76200"/>
                  </a:lnTo>
                  <a:lnTo>
                    <a:pt x="288290" y="64770"/>
                  </a:lnTo>
                  <a:lnTo>
                    <a:pt x="283210" y="54610"/>
                  </a:lnTo>
                  <a:lnTo>
                    <a:pt x="278130" y="44450"/>
                  </a:lnTo>
                  <a:lnTo>
                    <a:pt x="271780" y="35560"/>
                  </a:lnTo>
                  <a:lnTo>
                    <a:pt x="265430" y="27940"/>
                  </a:lnTo>
                  <a:lnTo>
                    <a:pt x="257810" y="20320"/>
                  </a:lnTo>
                  <a:lnTo>
                    <a:pt x="248920" y="15240"/>
                  </a:lnTo>
                  <a:lnTo>
                    <a:pt x="1993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3274060" y="5948680"/>
              <a:ext cx="284481" cy="224791"/>
            </a:xfrm>
            <a:custGeom>
              <a:avLst/>
              <a:gdLst/>
              <a:ahLst/>
              <a:cxnLst/>
              <a:rect l="0" t="0" r="0" b="0"/>
              <a:pathLst>
                <a:path w="284481" h="224791">
                  <a:moveTo>
                    <a:pt x="11430" y="87630"/>
                  </a:moveTo>
                  <a:lnTo>
                    <a:pt x="0" y="76200"/>
                  </a:lnTo>
                  <a:lnTo>
                    <a:pt x="0" y="74930"/>
                  </a:lnTo>
                  <a:lnTo>
                    <a:pt x="3810" y="77470"/>
                  </a:lnTo>
                  <a:lnTo>
                    <a:pt x="8890" y="80010"/>
                  </a:lnTo>
                  <a:lnTo>
                    <a:pt x="15240" y="86360"/>
                  </a:lnTo>
                  <a:lnTo>
                    <a:pt x="22860" y="93980"/>
                  </a:lnTo>
                  <a:lnTo>
                    <a:pt x="29210" y="102870"/>
                  </a:lnTo>
                  <a:lnTo>
                    <a:pt x="34290" y="111760"/>
                  </a:lnTo>
                  <a:lnTo>
                    <a:pt x="39370" y="120650"/>
                  </a:lnTo>
                  <a:lnTo>
                    <a:pt x="44450" y="130810"/>
                  </a:lnTo>
                  <a:lnTo>
                    <a:pt x="49530" y="140970"/>
                  </a:lnTo>
                  <a:lnTo>
                    <a:pt x="54610" y="151130"/>
                  </a:lnTo>
                  <a:lnTo>
                    <a:pt x="60960" y="161290"/>
                  </a:lnTo>
                  <a:lnTo>
                    <a:pt x="68580" y="171450"/>
                  </a:lnTo>
                  <a:lnTo>
                    <a:pt x="74930" y="179070"/>
                  </a:lnTo>
                  <a:lnTo>
                    <a:pt x="81280" y="187960"/>
                  </a:lnTo>
                  <a:lnTo>
                    <a:pt x="88900" y="196850"/>
                  </a:lnTo>
                  <a:lnTo>
                    <a:pt x="95250" y="208280"/>
                  </a:lnTo>
                  <a:lnTo>
                    <a:pt x="101600" y="220980"/>
                  </a:lnTo>
                  <a:lnTo>
                    <a:pt x="106680" y="224790"/>
                  </a:lnTo>
                  <a:lnTo>
                    <a:pt x="110490" y="222250"/>
                  </a:lnTo>
                  <a:lnTo>
                    <a:pt x="111760" y="215900"/>
                  </a:lnTo>
                  <a:lnTo>
                    <a:pt x="110490" y="208280"/>
                  </a:lnTo>
                  <a:lnTo>
                    <a:pt x="107950" y="199390"/>
                  </a:lnTo>
                  <a:lnTo>
                    <a:pt x="104140" y="190500"/>
                  </a:lnTo>
                  <a:lnTo>
                    <a:pt x="99060" y="180340"/>
                  </a:lnTo>
                  <a:lnTo>
                    <a:pt x="95250" y="170180"/>
                  </a:lnTo>
                  <a:lnTo>
                    <a:pt x="91440" y="160020"/>
                  </a:lnTo>
                  <a:lnTo>
                    <a:pt x="88900" y="148590"/>
                  </a:lnTo>
                  <a:lnTo>
                    <a:pt x="87630" y="137160"/>
                  </a:lnTo>
                  <a:lnTo>
                    <a:pt x="86360" y="124460"/>
                  </a:lnTo>
                  <a:lnTo>
                    <a:pt x="85090" y="111760"/>
                  </a:lnTo>
                  <a:lnTo>
                    <a:pt x="82550" y="100330"/>
                  </a:lnTo>
                  <a:lnTo>
                    <a:pt x="80010" y="88900"/>
                  </a:lnTo>
                  <a:lnTo>
                    <a:pt x="78740" y="77470"/>
                  </a:lnTo>
                  <a:lnTo>
                    <a:pt x="80010" y="67310"/>
                  </a:lnTo>
                  <a:lnTo>
                    <a:pt x="81280" y="55880"/>
                  </a:lnTo>
                  <a:lnTo>
                    <a:pt x="86360" y="50800"/>
                  </a:lnTo>
                  <a:lnTo>
                    <a:pt x="92710" y="46990"/>
                  </a:lnTo>
                  <a:lnTo>
                    <a:pt x="100330" y="46990"/>
                  </a:lnTo>
                  <a:lnTo>
                    <a:pt x="107950" y="48260"/>
                  </a:lnTo>
                  <a:lnTo>
                    <a:pt x="115570" y="52070"/>
                  </a:lnTo>
                  <a:lnTo>
                    <a:pt x="149860" y="74930"/>
                  </a:lnTo>
                  <a:lnTo>
                    <a:pt x="158750" y="81280"/>
                  </a:lnTo>
                  <a:lnTo>
                    <a:pt x="166370" y="87630"/>
                  </a:lnTo>
                  <a:lnTo>
                    <a:pt x="173990" y="95250"/>
                  </a:lnTo>
                  <a:lnTo>
                    <a:pt x="177800" y="95250"/>
                  </a:lnTo>
                  <a:lnTo>
                    <a:pt x="180340" y="90170"/>
                  </a:lnTo>
                  <a:lnTo>
                    <a:pt x="179070" y="82550"/>
                  </a:lnTo>
                  <a:lnTo>
                    <a:pt x="177800" y="72390"/>
                  </a:lnTo>
                  <a:lnTo>
                    <a:pt x="176530" y="60960"/>
                  </a:lnTo>
                  <a:lnTo>
                    <a:pt x="173990" y="48260"/>
                  </a:lnTo>
                  <a:lnTo>
                    <a:pt x="172720" y="35560"/>
                  </a:lnTo>
                  <a:lnTo>
                    <a:pt x="173990" y="22860"/>
                  </a:lnTo>
                  <a:lnTo>
                    <a:pt x="175260" y="8890"/>
                  </a:lnTo>
                  <a:lnTo>
                    <a:pt x="180340" y="2540"/>
                  </a:lnTo>
                  <a:lnTo>
                    <a:pt x="186690" y="0"/>
                  </a:lnTo>
                  <a:lnTo>
                    <a:pt x="195580" y="1270"/>
                  </a:lnTo>
                  <a:lnTo>
                    <a:pt x="203200" y="3810"/>
                  </a:lnTo>
                  <a:lnTo>
                    <a:pt x="209550" y="8890"/>
                  </a:lnTo>
                  <a:lnTo>
                    <a:pt x="217170" y="13970"/>
                  </a:lnTo>
                  <a:lnTo>
                    <a:pt x="226060" y="20320"/>
                  </a:lnTo>
                  <a:lnTo>
                    <a:pt x="234950" y="29210"/>
                  </a:lnTo>
                  <a:lnTo>
                    <a:pt x="252730" y="46990"/>
                  </a:lnTo>
                  <a:lnTo>
                    <a:pt x="284480" y="774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3548380" y="5761990"/>
              <a:ext cx="147321" cy="217171"/>
            </a:xfrm>
            <a:custGeom>
              <a:avLst/>
              <a:gdLst/>
              <a:ahLst/>
              <a:cxnLst/>
              <a:rect l="0" t="0" r="0" b="0"/>
              <a:pathLst>
                <a:path w="147321" h="217171">
                  <a:moveTo>
                    <a:pt x="41910" y="0"/>
                  </a:moveTo>
                  <a:lnTo>
                    <a:pt x="25400" y="11430"/>
                  </a:lnTo>
                  <a:lnTo>
                    <a:pt x="19050" y="19050"/>
                  </a:lnTo>
                  <a:lnTo>
                    <a:pt x="13970" y="29210"/>
                  </a:lnTo>
                  <a:lnTo>
                    <a:pt x="8890" y="40640"/>
                  </a:lnTo>
                  <a:lnTo>
                    <a:pt x="6350" y="55880"/>
                  </a:lnTo>
                  <a:lnTo>
                    <a:pt x="3810" y="72390"/>
                  </a:lnTo>
                  <a:lnTo>
                    <a:pt x="2540" y="90170"/>
                  </a:lnTo>
                  <a:lnTo>
                    <a:pt x="1270" y="106680"/>
                  </a:lnTo>
                  <a:lnTo>
                    <a:pt x="0" y="138430"/>
                  </a:lnTo>
                  <a:lnTo>
                    <a:pt x="1270" y="153670"/>
                  </a:lnTo>
                  <a:lnTo>
                    <a:pt x="3810" y="167640"/>
                  </a:lnTo>
                  <a:lnTo>
                    <a:pt x="5080" y="182880"/>
                  </a:lnTo>
                  <a:lnTo>
                    <a:pt x="8890" y="194310"/>
                  </a:lnTo>
                  <a:lnTo>
                    <a:pt x="13970" y="204470"/>
                  </a:lnTo>
                  <a:lnTo>
                    <a:pt x="20320" y="213360"/>
                  </a:lnTo>
                  <a:lnTo>
                    <a:pt x="26670" y="217170"/>
                  </a:lnTo>
                  <a:lnTo>
                    <a:pt x="33020" y="217170"/>
                  </a:lnTo>
                  <a:lnTo>
                    <a:pt x="39370" y="215900"/>
                  </a:lnTo>
                  <a:lnTo>
                    <a:pt x="44450" y="208280"/>
                  </a:lnTo>
                  <a:lnTo>
                    <a:pt x="49530" y="196850"/>
                  </a:lnTo>
                  <a:lnTo>
                    <a:pt x="54610" y="184150"/>
                  </a:lnTo>
                  <a:lnTo>
                    <a:pt x="57150" y="170180"/>
                  </a:lnTo>
                  <a:lnTo>
                    <a:pt x="58420" y="154940"/>
                  </a:lnTo>
                  <a:lnTo>
                    <a:pt x="59690" y="138430"/>
                  </a:lnTo>
                  <a:lnTo>
                    <a:pt x="59690" y="124460"/>
                  </a:lnTo>
                  <a:lnTo>
                    <a:pt x="58420" y="110490"/>
                  </a:lnTo>
                  <a:lnTo>
                    <a:pt x="57150" y="99060"/>
                  </a:lnTo>
                  <a:lnTo>
                    <a:pt x="53340" y="86360"/>
                  </a:lnTo>
                  <a:lnTo>
                    <a:pt x="50800" y="76200"/>
                  </a:lnTo>
                  <a:lnTo>
                    <a:pt x="48260" y="64770"/>
                  </a:lnTo>
                  <a:lnTo>
                    <a:pt x="49530" y="60960"/>
                  </a:lnTo>
                  <a:lnTo>
                    <a:pt x="53340" y="62230"/>
                  </a:lnTo>
                  <a:lnTo>
                    <a:pt x="60960" y="66040"/>
                  </a:lnTo>
                  <a:lnTo>
                    <a:pt x="68580" y="72390"/>
                  </a:lnTo>
                  <a:lnTo>
                    <a:pt x="77470" y="80010"/>
                  </a:lnTo>
                  <a:lnTo>
                    <a:pt x="95250" y="96520"/>
                  </a:lnTo>
                  <a:lnTo>
                    <a:pt x="102870" y="104140"/>
                  </a:lnTo>
                  <a:lnTo>
                    <a:pt x="147320" y="1168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3622040" y="5582920"/>
              <a:ext cx="137161" cy="242571"/>
            </a:xfrm>
            <a:custGeom>
              <a:avLst/>
              <a:gdLst/>
              <a:ahLst/>
              <a:cxnLst/>
              <a:rect l="0" t="0" r="0" b="0"/>
              <a:pathLst>
                <a:path w="137161" h="242571">
                  <a:moveTo>
                    <a:pt x="0" y="0"/>
                  </a:moveTo>
                  <a:lnTo>
                    <a:pt x="5080" y="22860"/>
                  </a:lnTo>
                  <a:lnTo>
                    <a:pt x="8890" y="33020"/>
                  </a:lnTo>
                  <a:lnTo>
                    <a:pt x="13970" y="43180"/>
                  </a:lnTo>
                  <a:lnTo>
                    <a:pt x="20320" y="53340"/>
                  </a:lnTo>
                  <a:lnTo>
                    <a:pt x="39370" y="90170"/>
                  </a:lnTo>
                  <a:lnTo>
                    <a:pt x="44450" y="102870"/>
                  </a:lnTo>
                  <a:lnTo>
                    <a:pt x="49530" y="114300"/>
                  </a:lnTo>
                  <a:lnTo>
                    <a:pt x="54610" y="125730"/>
                  </a:lnTo>
                  <a:lnTo>
                    <a:pt x="59690" y="135890"/>
                  </a:lnTo>
                  <a:lnTo>
                    <a:pt x="64770" y="147320"/>
                  </a:lnTo>
                  <a:lnTo>
                    <a:pt x="71120" y="157480"/>
                  </a:lnTo>
                  <a:lnTo>
                    <a:pt x="85090" y="179070"/>
                  </a:lnTo>
                  <a:lnTo>
                    <a:pt x="91440" y="190500"/>
                  </a:lnTo>
                  <a:lnTo>
                    <a:pt x="97790" y="199390"/>
                  </a:lnTo>
                  <a:lnTo>
                    <a:pt x="105410" y="208280"/>
                  </a:lnTo>
                  <a:lnTo>
                    <a:pt x="13716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3611880" y="5539740"/>
              <a:ext cx="410211" cy="250191"/>
            </a:xfrm>
            <a:custGeom>
              <a:avLst/>
              <a:gdLst/>
              <a:ahLst/>
              <a:cxnLst/>
              <a:rect l="0" t="0" r="0" b="0"/>
              <a:pathLst>
                <a:path w="410211" h="250191">
                  <a:moveTo>
                    <a:pt x="0" y="191770"/>
                  </a:moveTo>
                  <a:lnTo>
                    <a:pt x="10160" y="201930"/>
                  </a:lnTo>
                  <a:lnTo>
                    <a:pt x="17780" y="207010"/>
                  </a:lnTo>
                  <a:lnTo>
                    <a:pt x="25400" y="210820"/>
                  </a:lnTo>
                  <a:lnTo>
                    <a:pt x="34290" y="214630"/>
                  </a:lnTo>
                  <a:lnTo>
                    <a:pt x="44450" y="215900"/>
                  </a:lnTo>
                  <a:lnTo>
                    <a:pt x="57150" y="215900"/>
                  </a:lnTo>
                  <a:lnTo>
                    <a:pt x="68580" y="214630"/>
                  </a:lnTo>
                  <a:lnTo>
                    <a:pt x="81280" y="213360"/>
                  </a:lnTo>
                  <a:lnTo>
                    <a:pt x="92710" y="210820"/>
                  </a:lnTo>
                  <a:lnTo>
                    <a:pt x="104140" y="207010"/>
                  </a:lnTo>
                  <a:lnTo>
                    <a:pt x="115570" y="201930"/>
                  </a:lnTo>
                  <a:lnTo>
                    <a:pt x="128270" y="194310"/>
                  </a:lnTo>
                  <a:lnTo>
                    <a:pt x="140970" y="186690"/>
                  </a:lnTo>
                  <a:lnTo>
                    <a:pt x="151130" y="177800"/>
                  </a:lnTo>
                  <a:lnTo>
                    <a:pt x="158750" y="167640"/>
                  </a:lnTo>
                  <a:lnTo>
                    <a:pt x="165100" y="158750"/>
                  </a:lnTo>
                  <a:lnTo>
                    <a:pt x="171450" y="147320"/>
                  </a:lnTo>
                  <a:lnTo>
                    <a:pt x="175260" y="134620"/>
                  </a:lnTo>
                  <a:lnTo>
                    <a:pt x="180340" y="121920"/>
                  </a:lnTo>
                  <a:lnTo>
                    <a:pt x="180340" y="110490"/>
                  </a:lnTo>
                  <a:lnTo>
                    <a:pt x="179070" y="99060"/>
                  </a:lnTo>
                  <a:lnTo>
                    <a:pt x="175260" y="87630"/>
                  </a:lnTo>
                  <a:lnTo>
                    <a:pt x="170180" y="82550"/>
                  </a:lnTo>
                  <a:lnTo>
                    <a:pt x="165100" y="81280"/>
                  </a:lnTo>
                  <a:lnTo>
                    <a:pt x="158750" y="82550"/>
                  </a:lnTo>
                  <a:lnTo>
                    <a:pt x="152400" y="88900"/>
                  </a:lnTo>
                  <a:lnTo>
                    <a:pt x="146050" y="96520"/>
                  </a:lnTo>
                  <a:lnTo>
                    <a:pt x="139700" y="106680"/>
                  </a:lnTo>
                  <a:lnTo>
                    <a:pt x="133350" y="118110"/>
                  </a:lnTo>
                  <a:lnTo>
                    <a:pt x="128270" y="128270"/>
                  </a:lnTo>
                  <a:lnTo>
                    <a:pt x="124460" y="138430"/>
                  </a:lnTo>
                  <a:lnTo>
                    <a:pt x="121920" y="148590"/>
                  </a:lnTo>
                  <a:lnTo>
                    <a:pt x="121920" y="160020"/>
                  </a:lnTo>
                  <a:lnTo>
                    <a:pt x="123190" y="170180"/>
                  </a:lnTo>
                  <a:lnTo>
                    <a:pt x="127000" y="182880"/>
                  </a:lnTo>
                  <a:lnTo>
                    <a:pt x="130810" y="196850"/>
                  </a:lnTo>
                  <a:lnTo>
                    <a:pt x="135890" y="213360"/>
                  </a:lnTo>
                  <a:lnTo>
                    <a:pt x="143510" y="226060"/>
                  </a:lnTo>
                  <a:lnTo>
                    <a:pt x="151130" y="236220"/>
                  </a:lnTo>
                  <a:lnTo>
                    <a:pt x="160020" y="246380"/>
                  </a:lnTo>
                  <a:lnTo>
                    <a:pt x="170180" y="250190"/>
                  </a:lnTo>
                  <a:lnTo>
                    <a:pt x="180340" y="250190"/>
                  </a:lnTo>
                  <a:lnTo>
                    <a:pt x="189230" y="247650"/>
                  </a:lnTo>
                  <a:lnTo>
                    <a:pt x="199390" y="242570"/>
                  </a:lnTo>
                  <a:lnTo>
                    <a:pt x="207010" y="233680"/>
                  </a:lnTo>
                  <a:lnTo>
                    <a:pt x="214630" y="222250"/>
                  </a:lnTo>
                  <a:lnTo>
                    <a:pt x="220980" y="209550"/>
                  </a:lnTo>
                  <a:lnTo>
                    <a:pt x="223520" y="195580"/>
                  </a:lnTo>
                  <a:lnTo>
                    <a:pt x="226060" y="180340"/>
                  </a:lnTo>
                  <a:lnTo>
                    <a:pt x="227330" y="163830"/>
                  </a:lnTo>
                  <a:lnTo>
                    <a:pt x="226060" y="147320"/>
                  </a:lnTo>
                  <a:lnTo>
                    <a:pt x="223520" y="130810"/>
                  </a:lnTo>
                  <a:lnTo>
                    <a:pt x="224790" y="124460"/>
                  </a:lnTo>
                  <a:lnTo>
                    <a:pt x="228600" y="127000"/>
                  </a:lnTo>
                  <a:lnTo>
                    <a:pt x="232410" y="134620"/>
                  </a:lnTo>
                  <a:lnTo>
                    <a:pt x="237490" y="143510"/>
                  </a:lnTo>
                  <a:lnTo>
                    <a:pt x="250190" y="167640"/>
                  </a:lnTo>
                  <a:lnTo>
                    <a:pt x="256540" y="179070"/>
                  </a:lnTo>
                  <a:lnTo>
                    <a:pt x="262890" y="189230"/>
                  </a:lnTo>
                  <a:lnTo>
                    <a:pt x="270510" y="200660"/>
                  </a:lnTo>
                  <a:lnTo>
                    <a:pt x="271780" y="205740"/>
                  </a:lnTo>
                  <a:lnTo>
                    <a:pt x="271780" y="207010"/>
                  </a:lnTo>
                  <a:lnTo>
                    <a:pt x="267970" y="204470"/>
                  </a:lnTo>
                  <a:lnTo>
                    <a:pt x="262890" y="199390"/>
                  </a:lnTo>
                  <a:lnTo>
                    <a:pt x="255270" y="190500"/>
                  </a:lnTo>
                  <a:lnTo>
                    <a:pt x="247650" y="180340"/>
                  </a:lnTo>
                  <a:lnTo>
                    <a:pt x="242570" y="167640"/>
                  </a:lnTo>
                  <a:lnTo>
                    <a:pt x="238760" y="153670"/>
                  </a:lnTo>
                  <a:lnTo>
                    <a:pt x="236220" y="138430"/>
                  </a:lnTo>
                  <a:lnTo>
                    <a:pt x="234950" y="121920"/>
                  </a:lnTo>
                  <a:lnTo>
                    <a:pt x="236220" y="105410"/>
                  </a:lnTo>
                  <a:lnTo>
                    <a:pt x="237490" y="87630"/>
                  </a:lnTo>
                  <a:lnTo>
                    <a:pt x="241300" y="73660"/>
                  </a:lnTo>
                  <a:lnTo>
                    <a:pt x="246380" y="59690"/>
                  </a:lnTo>
                  <a:lnTo>
                    <a:pt x="251460" y="46990"/>
                  </a:lnTo>
                  <a:lnTo>
                    <a:pt x="260350" y="36830"/>
                  </a:lnTo>
                  <a:lnTo>
                    <a:pt x="270510" y="27940"/>
                  </a:lnTo>
                  <a:lnTo>
                    <a:pt x="281940" y="19050"/>
                  </a:lnTo>
                  <a:lnTo>
                    <a:pt x="293370" y="11430"/>
                  </a:lnTo>
                  <a:lnTo>
                    <a:pt x="303530" y="6350"/>
                  </a:lnTo>
                  <a:lnTo>
                    <a:pt x="314960" y="1270"/>
                  </a:lnTo>
                  <a:lnTo>
                    <a:pt x="323850" y="0"/>
                  </a:lnTo>
                  <a:lnTo>
                    <a:pt x="332740" y="1270"/>
                  </a:lnTo>
                  <a:lnTo>
                    <a:pt x="341630" y="5080"/>
                  </a:lnTo>
                  <a:lnTo>
                    <a:pt x="347980" y="11430"/>
                  </a:lnTo>
                  <a:lnTo>
                    <a:pt x="353060" y="19050"/>
                  </a:lnTo>
                  <a:lnTo>
                    <a:pt x="358140" y="26670"/>
                  </a:lnTo>
                  <a:lnTo>
                    <a:pt x="363220" y="35560"/>
                  </a:lnTo>
                  <a:lnTo>
                    <a:pt x="375920" y="55880"/>
                  </a:lnTo>
                  <a:lnTo>
                    <a:pt x="381000" y="66040"/>
                  </a:lnTo>
                  <a:lnTo>
                    <a:pt x="386080" y="76200"/>
                  </a:lnTo>
                  <a:lnTo>
                    <a:pt x="410210" y="1066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3958590" y="5415280"/>
              <a:ext cx="10161" cy="10161"/>
            </a:xfrm>
            <a:custGeom>
              <a:avLst/>
              <a:gdLst/>
              <a:ahLst/>
              <a:cxnLst/>
              <a:rect l="0" t="0" r="0" b="0"/>
              <a:pathLst>
                <a:path w="10161" h="10161">
                  <a:moveTo>
                    <a:pt x="0" y="0"/>
                  </a:moveTo>
                  <a:lnTo>
                    <a:pt x="1016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4066540" y="5462270"/>
              <a:ext cx="134621" cy="179071"/>
            </a:xfrm>
            <a:custGeom>
              <a:avLst/>
              <a:gdLst/>
              <a:ahLst/>
              <a:cxnLst/>
              <a:rect l="0" t="0" r="0" b="0"/>
              <a:pathLst>
                <a:path w="134621" h="179071">
                  <a:moveTo>
                    <a:pt x="92710" y="5080"/>
                  </a:moveTo>
                  <a:lnTo>
                    <a:pt x="74930" y="0"/>
                  </a:lnTo>
                  <a:lnTo>
                    <a:pt x="66040" y="0"/>
                  </a:lnTo>
                  <a:lnTo>
                    <a:pt x="54610" y="0"/>
                  </a:lnTo>
                  <a:lnTo>
                    <a:pt x="43180" y="2540"/>
                  </a:lnTo>
                  <a:lnTo>
                    <a:pt x="33020" y="6350"/>
                  </a:lnTo>
                  <a:lnTo>
                    <a:pt x="26670" y="12700"/>
                  </a:lnTo>
                  <a:lnTo>
                    <a:pt x="20320" y="21590"/>
                  </a:lnTo>
                  <a:lnTo>
                    <a:pt x="15240" y="30480"/>
                  </a:lnTo>
                  <a:lnTo>
                    <a:pt x="10160" y="39370"/>
                  </a:lnTo>
                  <a:lnTo>
                    <a:pt x="6350" y="49530"/>
                  </a:lnTo>
                  <a:lnTo>
                    <a:pt x="2540" y="59690"/>
                  </a:lnTo>
                  <a:lnTo>
                    <a:pt x="1270" y="72390"/>
                  </a:lnTo>
                  <a:lnTo>
                    <a:pt x="0" y="85090"/>
                  </a:lnTo>
                  <a:lnTo>
                    <a:pt x="0" y="100330"/>
                  </a:lnTo>
                  <a:lnTo>
                    <a:pt x="1270" y="118110"/>
                  </a:lnTo>
                  <a:lnTo>
                    <a:pt x="3810" y="137160"/>
                  </a:lnTo>
                  <a:lnTo>
                    <a:pt x="7620" y="151130"/>
                  </a:lnTo>
                  <a:lnTo>
                    <a:pt x="12700" y="163830"/>
                  </a:lnTo>
                  <a:lnTo>
                    <a:pt x="17780" y="173990"/>
                  </a:lnTo>
                  <a:lnTo>
                    <a:pt x="25400" y="179070"/>
                  </a:lnTo>
                  <a:lnTo>
                    <a:pt x="33020" y="179070"/>
                  </a:lnTo>
                  <a:lnTo>
                    <a:pt x="41910" y="177800"/>
                  </a:lnTo>
                  <a:lnTo>
                    <a:pt x="49530" y="170180"/>
                  </a:lnTo>
                  <a:lnTo>
                    <a:pt x="55880" y="160020"/>
                  </a:lnTo>
                  <a:lnTo>
                    <a:pt x="60960" y="147320"/>
                  </a:lnTo>
                  <a:lnTo>
                    <a:pt x="64770" y="133350"/>
                  </a:lnTo>
                  <a:lnTo>
                    <a:pt x="66040" y="120650"/>
                  </a:lnTo>
                  <a:lnTo>
                    <a:pt x="68580" y="106680"/>
                  </a:lnTo>
                  <a:lnTo>
                    <a:pt x="68580" y="91440"/>
                  </a:lnTo>
                  <a:lnTo>
                    <a:pt x="67310" y="76200"/>
                  </a:lnTo>
                  <a:lnTo>
                    <a:pt x="64770" y="59690"/>
                  </a:lnTo>
                  <a:lnTo>
                    <a:pt x="64770" y="53340"/>
                  </a:lnTo>
                  <a:lnTo>
                    <a:pt x="66040" y="53340"/>
                  </a:lnTo>
                  <a:lnTo>
                    <a:pt x="67310" y="58420"/>
                  </a:lnTo>
                  <a:lnTo>
                    <a:pt x="71120" y="66040"/>
                  </a:lnTo>
                  <a:lnTo>
                    <a:pt x="81280" y="87630"/>
                  </a:lnTo>
                  <a:lnTo>
                    <a:pt x="87630" y="97790"/>
                  </a:lnTo>
                  <a:lnTo>
                    <a:pt x="93980" y="106680"/>
                  </a:lnTo>
                  <a:lnTo>
                    <a:pt x="134620" y="1206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4178300" y="5374640"/>
              <a:ext cx="64771" cy="198121"/>
            </a:xfrm>
            <a:custGeom>
              <a:avLst/>
              <a:gdLst/>
              <a:ahLst/>
              <a:cxnLst/>
              <a:rect l="0" t="0" r="0" b="0"/>
              <a:pathLst>
                <a:path w="64771" h="198121">
                  <a:moveTo>
                    <a:pt x="11430" y="19050"/>
                  </a:moveTo>
                  <a:lnTo>
                    <a:pt x="1270" y="2540"/>
                  </a:lnTo>
                  <a:lnTo>
                    <a:pt x="0" y="0"/>
                  </a:lnTo>
                  <a:lnTo>
                    <a:pt x="1270" y="0"/>
                  </a:lnTo>
                  <a:lnTo>
                    <a:pt x="5080" y="3810"/>
                  </a:lnTo>
                  <a:lnTo>
                    <a:pt x="8890" y="12700"/>
                  </a:lnTo>
                  <a:lnTo>
                    <a:pt x="12700" y="25400"/>
                  </a:lnTo>
                  <a:lnTo>
                    <a:pt x="15240" y="40640"/>
                  </a:lnTo>
                  <a:lnTo>
                    <a:pt x="19050" y="54610"/>
                  </a:lnTo>
                  <a:lnTo>
                    <a:pt x="22860" y="67310"/>
                  </a:lnTo>
                  <a:lnTo>
                    <a:pt x="29210" y="91440"/>
                  </a:lnTo>
                  <a:lnTo>
                    <a:pt x="43180" y="134620"/>
                  </a:lnTo>
                  <a:lnTo>
                    <a:pt x="64770" y="1981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4310380" y="5341620"/>
              <a:ext cx="129541" cy="210821"/>
            </a:xfrm>
            <a:custGeom>
              <a:avLst/>
              <a:gdLst/>
              <a:ahLst/>
              <a:cxnLst/>
              <a:rect l="0" t="0" r="0" b="0"/>
              <a:pathLst>
                <a:path w="129541" h="210821">
                  <a:moveTo>
                    <a:pt x="80010" y="0"/>
                  </a:moveTo>
                  <a:lnTo>
                    <a:pt x="63500" y="5080"/>
                  </a:lnTo>
                  <a:lnTo>
                    <a:pt x="54610" y="10160"/>
                  </a:lnTo>
                  <a:lnTo>
                    <a:pt x="45720" y="17780"/>
                  </a:lnTo>
                  <a:lnTo>
                    <a:pt x="35560" y="25400"/>
                  </a:lnTo>
                  <a:lnTo>
                    <a:pt x="26670" y="33020"/>
                  </a:lnTo>
                  <a:lnTo>
                    <a:pt x="11430" y="48260"/>
                  </a:lnTo>
                  <a:lnTo>
                    <a:pt x="6350" y="58420"/>
                  </a:lnTo>
                  <a:lnTo>
                    <a:pt x="2540" y="72390"/>
                  </a:lnTo>
                  <a:lnTo>
                    <a:pt x="0" y="86360"/>
                  </a:lnTo>
                  <a:lnTo>
                    <a:pt x="1270" y="99060"/>
                  </a:lnTo>
                  <a:lnTo>
                    <a:pt x="3810" y="109220"/>
                  </a:lnTo>
                  <a:lnTo>
                    <a:pt x="8890" y="118110"/>
                  </a:lnTo>
                  <a:lnTo>
                    <a:pt x="15240" y="124460"/>
                  </a:lnTo>
                  <a:lnTo>
                    <a:pt x="25400" y="128270"/>
                  </a:lnTo>
                  <a:lnTo>
                    <a:pt x="36830" y="130810"/>
                  </a:lnTo>
                  <a:lnTo>
                    <a:pt x="48260" y="132080"/>
                  </a:lnTo>
                  <a:lnTo>
                    <a:pt x="60960" y="130810"/>
                  </a:lnTo>
                  <a:lnTo>
                    <a:pt x="74930" y="129540"/>
                  </a:lnTo>
                  <a:lnTo>
                    <a:pt x="87630" y="128270"/>
                  </a:lnTo>
                  <a:lnTo>
                    <a:pt x="101600" y="127000"/>
                  </a:lnTo>
                  <a:lnTo>
                    <a:pt x="115570" y="127000"/>
                  </a:lnTo>
                  <a:lnTo>
                    <a:pt x="123190" y="130810"/>
                  </a:lnTo>
                  <a:lnTo>
                    <a:pt x="128270" y="135890"/>
                  </a:lnTo>
                  <a:lnTo>
                    <a:pt x="129540" y="143510"/>
                  </a:lnTo>
                  <a:lnTo>
                    <a:pt x="127000" y="152400"/>
                  </a:lnTo>
                  <a:lnTo>
                    <a:pt x="121920" y="163830"/>
                  </a:lnTo>
                  <a:lnTo>
                    <a:pt x="114300" y="175260"/>
                  </a:lnTo>
                  <a:lnTo>
                    <a:pt x="106680" y="185420"/>
                  </a:lnTo>
                  <a:lnTo>
                    <a:pt x="97790" y="191770"/>
                  </a:lnTo>
                  <a:lnTo>
                    <a:pt x="88900" y="198120"/>
                  </a:lnTo>
                  <a:lnTo>
                    <a:pt x="77470" y="201930"/>
                  </a:lnTo>
                  <a:lnTo>
                    <a:pt x="66040" y="204470"/>
                  </a:lnTo>
                  <a:lnTo>
                    <a:pt x="2794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1074420" y="8096250"/>
            <a:ext cx="8180071" cy="2557781"/>
            <a:chOff x="1074420" y="8096250"/>
            <a:chExt cx="8180071" cy="2557781"/>
          </a:xfrm>
        </p:grpSpPr>
        <p:sp>
          <p:nvSpPr>
            <p:cNvPr id="212" name="Freeform 211"/>
            <p:cNvSpPr/>
            <p:nvPr/>
          </p:nvSpPr>
          <p:spPr>
            <a:xfrm>
              <a:off x="1474470" y="8623300"/>
              <a:ext cx="20321" cy="364491"/>
            </a:xfrm>
            <a:custGeom>
              <a:avLst/>
              <a:gdLst/>
              <a:ahLst/>
              <a:cxnLst/>
              <a:rect l="0" t="0" r="0" b="0"/>
              <a:pathLst>
                <a:path w="20321" h="364491">
                  <a:moveTo>
                    <a:pt x="20320" y="0"/>
                  </a:moveTo>
                  <a:lnTo>
                    <a:pt x="8890" y="16510"/>
                  </a:lnTo>
                  <a:lnTo>
                    <a:pt x="6350" y="26670"/>
                  </a:lnTo>
                  <a:lnTo>
                    <a:pt x="3810" y="36830"/>
                  </a:lnTo>
                  <a:lnTo>
                    <a:pt x="2540" y="49530"/>
                  </a:lnTo>
                  <a:lnTo>
                    <a:pt x="1270" y="63500"/>
                  </a:lnTo>
                  <a:lnTo>
                    <a:pt x="1270" y="78740"/>
                  </a:lnTo>
                  <a:lnTo>
                    <a:pt x="0" y="111760"/>
                  </a:lnTo>
                  <a:lnTo>
                    <a:pt x="0" y="205740"/>
                  </a:lnTo>
                  <a:lnTo>
                    <a:pt x="1270" y="224790"/>
                  </a:lnTo>
                  <a:lnTo>
                    <a:pt x="2540" y="243840"/>
                  </a:lnTo>
                  <a:lnTo>
                    <a:pt x="5080" y="264160"/>
                  </a:lnTo>
                  <a:lnTo>
                    <a:pt x="6350" y="283210"/>
                  </a:lnTo>
                  <a:lnTo>
                    <a:pt x="7620" y="299720"/>
                  </a:lnTo>
                  <a:lnTo>
                    <a:pt x="8890" y="330200"/>
                  </a:lnTo>
                  <a:lnTo>
                    <a:pt x="10160" y="360680"/>
                  </a:lnTo>
                  <a:lnTo>
                    <a:pt x="11430" y="364490"/>
                  </a:lnTo>
                  <a:lnTo>
                    <a:pt x="12700" y="363220"/>
                  </a:lnTo>
                  <a:lnTo>
                    <a:pt x="20320" y="346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1494790" y="8601710"/>
              <a:ext cx="284481" cy="368301"/>
            </a:xfrm>
            <a:custGeom>
              <a:avLst/>
              <a:gdLst/>
              <a:ahLst/>
              <a:cxnLst/>
              <a:rect l="0" t="0" r="0" b="0"/>
              <a:pathLst>
                <a:path w="284481" h="368301">
                  <a:moveTo>
                    <a:pt x="0" y="0"/>
                  </a:moveTo>
                  <a:lnTo>
                    <a:pt x="11430" y="16510"/>
                  </a:lnTo>
                  <a:lnTo>
                    <a:pt x="26670" y="40640"/>
                  </a:lnTo>
                  <a:lnTo>
                    <a:pt x="35560" y="55880"/>
                  </a:lnTo>
                  <a:lnTo>
                    <a:pt x="43180" y="67310"/>
                  </a:lnTo>
                  <a:lnTo>
                    <a:pt x="50800" y="77470"/>
                  </a:lnTo>
                  <a:lnTo>
                    <a:pt x="58420" y="86360"/>
                  </a:lnTo>
                  <a:lnTo>
                    <a:pt x="66040" y="96520"/>
                  </a:lnTo>
                  <a:lnTo>
                    <a:pt x="73660" y="106680"/>
                  </a:lnTo>
                  <a:lnTo>
                    <a:pt x="87630" y="127000"/>
                  </a:lnTo>
                  <a:lnTo>
                    <a:pt x="101600" y="147320"/>
                  </a:lnTo>
                  <a:lnTo>
                    <a:pt x="110490" y="158750"/>
                  </a:lnTo>
                  <a:lnTo>
                    <a:pt x="119380" y="168910"/>
                  </a:lnTo>
                  <a:lnTo>
                    <a:pt x="128270" y="179070"/>
                  </a:lnTo>
                  <a:lnTo>
                    <a:pt x="137160" y="190500"/>
                  </a:lnTo>
                  <a:lnTo>
                    <a:pt x="146050" y="203200"/>
                  </a:lnTo>
                  <a:lnTo>
                    <a:pt x="153670" y="215900"/>
                  </a:lnTo>
                  <a:lnTo>
                    <a:pt x="161290" y="228600"/>
                  </a:lnTo>
                  <a:lnTo>
                    <a:pt x="171450" y="240030"/>
                  </a:lnTo>
                  <a:lnTo>
                    <a:pt x="180340" y="251460"/>
                  </a:lnTo>
                  <a:lnTo>
                    <a:pt x="189230" y="262890"/>
                  </a:lnTo>
                  <a:lnTo>
                    <a:pt x="198120" y="273050"/>
                  </a:lnTo>
                  <a:lnTo>
                    <a:pt x="205740" y="284480"/>
                  </a:lnTo>
                  <a:lnTo>
                    <a:pt x="214630" y="294640"/>
                  </a:lnTo>
                  <a:lnTo>
                    <a:pt x="223520" y="304800"/>
                  </a:lnTo>
                  <a:lnTo>
                    <a:pt x="233680" y="316230"/>
                  </a:lnTo>
                  <a:lnTo>
                    <a:pt x="254000" y="336550"/>
                  </a:lnTo>
                  <a:lnTo>
                    <a:pt x="28448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1747520" y="8601710"/>
              <a:ext cx="1" cy="379731"/>
            </a:xfrm>
            <a:custGeom>
              <a:avLst/>
              <a:gdLst/>
              <a:ahLst/>
              <a:cxnLst/>
              <a:rect l="0" t="0" r="0" b="0"/>
              <a:pathLst>
                <a:path w="1" h="379731">
                  <a:moveTo>
                    <a:pt x="0" y="0"/>
                  </a:moveTo>
                  <a:lnTo>
                    <a:pt x="0" y="379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1863090" y="8655050"/>
              <a:ext cx="294641" cy="377191"/>
            </a:xfrm>
            <a:custGeom>
              <a:avLst/>
              <a:gdLst/>
              <a:ahLst/>
              <a:cxnLst/>
              <a:rect l="0" t="0" r="0" b="0"/>
              <a:pathLst>
                <a:path w="294641" h="377191">
                  <a:moveTo>
                    <a:pt x="11430" y="0"/>
                  </a:moveTo>
                  <a:lnTo>
                    <a:pt x="11430" y="38100"/>
                  </a:lnTo>
                  <a:lnTo>
                    <a:pt x="10160" y="54610"/>
                  </a:lnTo>
                  <a:lnTo>
                    <a:pt x="7620" y="69850"/>
                  </a:lnTo>
                  <a:lnTo>
                    <a:pt x="5080" y="85090"/>
                  </a:lnTo>
                  <a:lnTo>
                    <a:pt x="3810" y="102870"/>
                  </a:lnTo>
                  <a:lnTo>
                    <a:pt x="2540" y="120650"/>
                  </a:lnTo>
                  <a:lnTo>
                    <a:pt x="1270" y="158750"/>
                  </a:lnTo>
                  <a:lnTo>
                    <a:pt x="0" y="248920"/>
                  </a:lnTo>
                  <a:lnTo>
                    <a:pt x="1270" y="265430"/>
                  </a:lnTo>
                  <a:lnTo>
                    <a:pt x="3810" y="280670"/>
                  </a:lnTo>
                  <a:lnTo>
                    <a:pt x="6350" y="295910"/>
                  </a:lnTo>
                  <a:lnTo>
                    <a:pt x="8890" y="308610"/>
                  </a:lnTo>
                  <a:lnTo>
                    <a:pt x="11430" y="321310"/>
                  </a:lnTo>
                  <a:lnTo>
                    <a:pt x="15240" y="334010"/>
                  </a:lnTo>
                  <a:lnTo>
                    <a:pt x="21590" y="345440"/>
                  </a:lnTo>
                  <a:lnTo>
                    <a:pt x="31750" y="356870"/>
                  </a:lnTo>
                  <a:lnTo>
                    <a:pt x="41910" y="367030"/>
                  </a:lnTo>
                  <a:lnTo>
                    <a:pt x="53340" y="373380"/>
                  </a:lnTo>
                  <a:lnTo>
                    <a:pt x="66040" y="375920"/>
                  </a:lnTo>
                  <a:lnTo>
                    <a:pt x="80010" y="377190"/>
                  </a:lnTo>
                  <a:lnTo>
                    <a:pt x="92710" y="375920"/>
                  </a:lnTo>
                  <a:lnTo>
                    <a:pt x="106680" y="374650"/>
                  </a:lnTo>
                  <a:lnTo>
                    <a:pt x="120650" y="372110"/>
                  </a:lnTo>
                  <a:lnTo>
                    <a:pt x="134620" y="368300"/>
                  </a:lnTo>
                  <a:lnTo>
                    <a:pt x="148590" y="363220"/>
                  </a:lnTo>
                  <a:lnTo>
                    <a:pt x="162560" y="358140"/>
                  </a:lnTo>
                  <a:lnTo>
                    <a:pt x="176530" y="350520"/>
                  </a:lnTo>
                  <a:lnTo>
                    <a:pt x="190500" y="342900"/>
                  </a:lnTo>
                  <a:lnTo>
                    <a:pt x="240030" y="309880"/>
                  </a:lnTo>
                  <a:lnTo>
                    <a:pt x="251460" y="300990"/>
                  </a:lnTo>
                  <a:lnTo>
                    <a:pt x="262890" y="292100"/>
                  </a:lnTo>
                  <a:lnTo>
                    <a:pt x="294640" y="262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1852930" y="8812530"/>
              <a:ext cx="252731" cy="95251"/>
            </a:xfrm>
            <a:custGeom>
              <a:avLst/>
              <a:gdLst/>
              <a:ahLst/>
              <a:cxnLst/>
              <a:rect l="0" t="0" r="0" b="0"/>
              <a:pathLst>
                <a:path w="252731" h="95251">
                  <a:moveTo>
                    <a:pt x="0" y="95250"/>
                  </a:moveTo>
                  <a:lnTo>
                    <a:pt x="44450" y="80010"/>
                  </a:lnTo>
                  <a:lnTo>
                    <a:pt x="53340" y="76200"/>
                  </a:lnTo>
                  <a:lnTo>
                    <a:pt x="63500" y="69850"/>
                  </a:lnTo>
                  <a:lnTo>
                    <a:pt x="74930" y="64770"/>
                  </a:lnTo>
                  <a:lnTo>
                    <a:pt x="87630" y="59690"/>
                  </a:lnTo>
                  <a:lnTo>
                    <a:pt x="101600" y="54610"/>
                  </a:lnTo>
                  <a:lnTo>
                    <a:pt x="116840" y="50800"/>
                  </a:lnTo>
                  <a:lnTo>
                    <a:pt x="132080" y="45720"/>
                  </a:lnTo>
                  <a:lnTo>
                    <a:pt x="146050" y="39370"/>
                  </a:lnTo>
                  <a:lnTo>
                    <a:pt x="161290" y="33020"/>
                  </a:lnTo>
                  <a:lnTo>
                    <a:pt x="173990" y="27940"/>
                  </a:lnTo>
                  <a:lnTo>
                    <a:pt x="198120" y="19050"/>
                  </a:lnTo>
                  <a:lnTo>
                    <a:pt x="25273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1884680" y="8643620"/>
              <a:ext cx="210821" cy="137161"/>
            </a:xfrm>
            <a:custGeom>
              <a:avLst/>
              <a:gdLst/>
              <a:ahLst/>
              <a:cxnLst/>
              <a:rect l="0" t="0" r="0" b="0"/>
              <a:pathLst>
                <a:path w="210821" h="137161">
                  <a:moveTo>
                    <a:pt x="0" y="137160"/>
                  </a:moveTo>
                  <a:lnTo>
                    <a:pt x="11430" y="120650"/>
                  </a:lnTo>
                  <a:lnTo>
                    <a:pt x="17780" y="113030"/>
                  </a:lnTo>
                  <a:lnTo>
                    <a:pt x="25400" y="105410"/>
                  </a:lnTo>
                  <a:lnTo>
                    <a:pt x="34290" y="99060"/>
                  </a:lnTo>
                  <a:lnTo>
                    <a:pt x="44450" y="91440"/>
                  </a:lnTo>
                  <a:lnTo>
                    <a:pt x="63500" y="77470"/>
                  </a:lnTo>
                  <a:lnTo>
                    <a:pt x="74930" y="71120"/>
                  </a:lnTo>
                  <a:lnTo>
                    <a:pt x="87630" y="63500"/>
                  </a:lnTo>
                  <a:lnTo>
                    <a:pt x="100330" y="57150"/>
                  </a:lnTo>
                  <a:lnTo>
                    <a:pt x="114300" y="48260"/>
                  </a:lnTo>
                  <a:lnTo>
                    <a:pt x="127000" y="39370"/>
                  </a:lnTo>
                  <a:lnTo>
                    <a:pt x="140970" y="30480"/>
                  </a:lnTo>
                  <a:lnTo>
                    <a:pt x="154940" y="22860"/>
                  </a:lnTo>
                  <a:lnTo>
                    <a:pt x="168910" y="16510"/>
                  </a:lnTo>
                  <a:lnTo>
                    <a:pt x="2108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2358390" y="8728710"/>
              <a:ext cx="157481" cy="52071"/>
            </a:xfrm>
            <a:custGeom>
              <a:avLst/>
              <a:gdLst/>
              <a:ahLst/>
              <a:cxnLst/>
              <a:rect l="0" t="0" r="0" b="0"/>
              <a:pathLst>
                <a:path w="157481" h="52071">
                  <a:moveTo>
                    <a:pt x="0" y="52070"/>
                  </a:moveTo>
                  <a:lnTo>
                    <a:pt x="1574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2400300" y="8655050"/>
              <a:ext cx="53341" cy="199391"/>
            </a:xfrm>
            <a:custGeom>
              <a:avLst/>
              <a:gdLst/>
              <a:ahLst/>
              <a:cxnLst/>
              <a:rect l="0" t="0" r="0" b="0"/>
              <a:pathLst>
                <a:path w="53341" h="199391">
                  <a:moveTo>
                    <a:pt x="0" y="0"/>
                  </a:moveTo>
                  <a:lnTo>
                    <a:pt x="6350" y="16510"/>
                  </a:lnTo>
                  <a:lnTo>
                    <a:pt x="8890" y="26670"/>
                  </a:lnTo>
                  <a:lnTo>
                    <a:pt x="15240" y="54610"/>
                  </a:lnTo>
                  <a:lnTo>
                    <a:pt x="17780" y="67310"/>
                  </a:lnTo>
                  <a:lnTo>
                    <a:pt x="21590" y="80010"/>
                  </a:lnTo>
                  <a:lnTo>
                    <a:pt x="25400" y="91440"/>
                  </a:lnTo>
                  <a:lnTo>
                    <a:pt x="27940" y="105410"/>
                  </a:lnTo>
                  <a:lnTo>
                    <a:pt x="35560" y="135890"/>
                  </a:lnTo>
                  <a:lnTo>
                    <a:pt x="39370" y="149860"/>
                  </a:lnTo>
                  <a:lnTo>
                    <a:pt x="41910" y="163830"/>
                  </a:lnTo>
                  <a:lnTo>
                    <a:pt x="5334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2684780" y="8559800"/>
              <a:ext cx="421641" cy="421641"/>
            </a:xfrm>
            <a:custGeom>
              <a:avLst/>
              <a:gdLst/>
              <a:ahLst/>
              <a:cxnLst/>
              <a:rect l="0" t="0" r="0" b="0"/>
              <a:pathLst>
                <a:path w="421641" h="421641">
                  <a:moveTo>
                    <a:pt x="0" y="0"/>
                  </a:moveTo>
                  <a:lnTo>
                    <a:pt x="0" y="382270"/>
                  </a:lnTo>
                  <a:lnTo>
                    <a:pt x="1270" y="383540"/>
                  </a:lnTo>
                  <a:lnTo>
                    <a:pt x="2540" y="375920"/>
                  </a:lnTo>
                  <a:lnTo>
                    <a:pt x="5080" y="363220"/>
                  </a:lnTo>
                  <a:lnTo>
                    <a:pt x="7620" y="347980"/>
                  </a:lnTo>
                  <a:lnTo>
                    <a:pt x="8890" y="332740"/>
                  </a:lnTo>
                  <a:lnTo>
                    <a:pt x="8890" y="316230"/>
                  </a:lnTo>
                  <a:lnTo>
                    <a:pt x="8890" y="299720"/>
                  </a:lnTo>
                  <a:lnTo>
                    <a:pt x="6350" y="283210"/>
                  </a:lnTo>
                  <a:lnTo>
                    <a:pt x="5080" y="265430"/>
                  </a:lnTo>
                  <a:lnTo>
                    <a:pt x="2540" y="248920"/>
                  </a:lnTo>
                  <a:lnTo>
                    <a:pt x="2540" y="231140"/>
                  </a:lnTo>
                  <a:lnTo>
                    <a:pt x="1270" y="196850"/>
                  </a:lnTo>
                  <a:lnTo>
                    <a:pt x="0" y="161290"/>
                  </a:lnTo>
                  <a:lnTo>
                    <a:pt x="2540" y="144780"/>
                  </a:lnTo>
                  <a:lnTo>
                    <a:pt x="6350" y="129540"/>
                  </a:lnTo>
                  <a:lnTo>
                    <a:pt x="24130" y="76200"/>
                  </a:lnTo>
                  <a:lnTo>
                    <a:pt x="30480" y="66040"/>
                  </a:lnTo>
                  <a:lnTo>
                    <a:pt x="36830" y="57150"/>
                  </a:lnTo>
                  <a:lnTo>
                    <a:pt x="45720" y="48260"/>
                  </a:lnTo>
                  <a:lnTo>
                    <a:pt x="58420" y="44450"/>
                  </a:lnTo>
                  <a:lnTo>
                    <a:pt x="73660" y="41910"/>
                  </a:lnTo>
                  <a:lnTo>
                    <a:pt x="91440" y="41910"/>
                  </a:lnTo>
                  <a:lnTo>
                    <a:pt x="106680" y="43180"/>
                  </a:lnTo>
                  <a:lnTo>
                    <a:pt x="120650" y="45720"/>
                  </a:lnTo>
                  <a:lnTo>
                    <a:pt x="133350" y="48260"/>
                  </a:lnTo>
                  <a:lnTo>
                    <a:pt x="143510" y="53340"/>
                  </a:lnTo>
                  <a:lnTo>
                    <a:pt x="152400" y="59690"/>
                  </a:lnTo>
                  <a:lnTo>
                    <a:pt x="161290" y="68580"/>
                  </a:lnTo>
                  <a:lnTo>
                    <a:pt x="170180" y="77470"/>
                  </a:lnTo>
                  <a:lnTo>
                    <a:pt x="177800" y="88900"/>
                  </a:lnTo>
                  <a:lnTo>
                    <a:pt x="185420" y="101600"/>
                  </a:lnTo>
                  <a:lnTo>
                    <a:pt x="191770" y="115570"/>
                  </a:lnTo>
                  <a:lnTo>
                    <a:pt x="199390" y="130810"/>
                  </a:lnTo>
                  <a:lnTo>
                    <a:pt x="207010" y="147320"/>
                  </a:lnTo>
                  <a:lnTo>
                    <a:pt x="212090" y="163830"/>
                  </a:lnTo>
                  <a:lnTo>
                    <a:pt x="214630" y="180340"/>
                  </a:lnTo>
                  <a:lnTo>
                    <a:pt x="217170" y="196850"/>
                  </a:lnTo>
                  <a:lnTo>
                    <a:pt x="219710" y="213360"/>
                  </a:lnTo>
                  <a:lnTo>
                    <a:pt x="222250" y="228600"/>
                  </a:lnTo>
                  <a:lnTo>
                    <a:pt x="224790" y="243840"/>
                  </a:lnTo>
                  <a:lnTo>
                    <a:pt x="227330" y="259080"/>
                  </a:lnTo>
                  <a:lnTo>
                    <a:pt x="228600" y="273050"/>
                  </a:lnTo>
                  <a:lnTo>
                    <a:pt x="229870" y="287020"/>
                  </a:lnTo>
                  <a:lnTo>
                    <a:pt x="228600" y="299720"/>
                  </a:lnTo>
                  <a:lnTo>
                    <a:pt x="227330" y="312420"/>
                  </a:lnTo>
                  <a:lnTo>
                    <a:pt x="226060" y="323850"/>
                  </a:lnTo>
                  <a:lnTo>
                    <a:pt x="224790" y="326390"/>
                  </a:lnTo>
                  <a:lnTo>
                    <a:pt x="228600" y="312420"/>
                  </a:lnTo>
                  <a:lnTo>
                    <a:pt x="228600" y="302260"/>
                  </a:lnTo>
                  <a:lnTo>
                    <a:pt x="229870" y="290830"/>
                  </a:lnTo>
                  <a:lnTo>
                    <a:pt x="231140" y="278130"/>
                  </a:lnTo>
                  <a:lnTo>
                    <a:pt x="231140" y="247650"/>
                  </a:lnTo>
                  <a:lnTo>
                    <a:pt x="231140" y="181610"/>
                  </a:lnTo>
                  <a:lnTo>
                    <a:pt x="232410" y="165100"/>
                  </a:lnTo>
                  <a:lnTo>
                    <a:pt x="234950" y="149860"/>
                  </a:lnTo>
                  <a:lnTo>
                    <a:pt x="237490" y="134620"/>
                  </a:lnTo>
                  <a:lnTo>
                    <a:pt x="241300" y="121920"/>
                  </a:lnTo>
                  <a:lnTo>
                    <a:pt x="246380" y="109220"/>
                  </a:lnTo>
                  <a:lnTo>
                    <a:pt x="251460" y="97790"/>
                  </a:lnTo>
                  <a:lnTo>
                    <a:pt x="257810" y="87630"/>
                  </a:lnTo>
                  <a:lnTo>
                    <a:pt x="264160" y="77470"/>
                  </a:lnTo>
                  <a:lnTo>
                    <a:pt x="270510" y="69850"/>
                  </a:lnTo>
                  <a:lnTo>
                    <a:pt x="280670" y="66040"/>
                  </a:lnTo>
                  <a:lnTo>
                    <a:pt x="293370" y="66040"/>
                  </a:lnTo>
                  <a:lnTo>
                    <a:pt x="308610" y="68580"/>
                  </a:lnTo>
                  <a:lnTo>
                    <a:pt x="321310" y="74930"/>
                  </a:lnTo>
                  <a:lnTo>
                    <a:pt x="334010" y="83820"/>
                  </a:lnTo>
                  <a:lnTo>
                    <a:pt x="345440" y="93980"/>
                  </a:lnTo>
                  <a:lnTo>
                    <a:pt x="355600" y="106680"/>
                  </a:lnTo>
                  <a:lnTo>
                    <a:pt x="364490" y="119380"/>
                  </a:lnTo>
                  <a:lnTo>
                    <a:pt x="373380" y="132080"/>
                  </a:lnTo>
                  <a:lnTo>
                    <a:pt x="379730" y="147320"/>
                  </a:lnTo>
                  <a:lnTo>
                    <a:pt x="384810" y="165100"/>
                  </a:lnTo>
                  <a:lnTo>
                    <a:pt x="389890" y="184150"/>
                  </a:lnTo>
                  <a:lnTo>
                    <a:pt x="398780" y="219710"/>
                  </a:lnTo>
                  <a:lnTo>
                    <a:pt x="414020" y="290830"/>
                  </a:lnTo>
                  <a:lnTo>
                    <a:pt x="415290" y="307340"/>
                  </a:lnTo>
                  <a:lnTo>
                    <a:pt x="415290" y="322580"/>
                  </a:lnTo>
                  <a:lnTo>
                    <a:pt x="412750" y="337820"/>
                  </a:lnTo>
                  <a:lnTo>
                    <a:pt x="414020" y="354330"/>
                  </a:lnTo>
                  <a:lnTo>
                    <a:pt x="415290" y="370840"/>
                  </a:lnTo>
                  <a:lnTo>
                    <a:pt x="421640" y="421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3232150" y="8790940"/>
              <a:ext cx="8891" cy="210821"/>
            </a:xfrm>
            <a:custGeom>
              <a:avLst/>
              <a:gdLst/>
              <a:ahLst/>
              <a:cxnLst/>
              <a:rect l="0" t="0" r="0" b="0"/>
              <a:pathLst>
                <a:path w="8891" h="210821">
                  <a:moveTo>
                    <a:pt x="0" y="0"/>
                  </a:moveTo>
                  <a:lnTo>
                    <a:pt x="5080" y="17780"/>
                  </a:lnTo>
                  <a:lnTo>
                    <a:pt x="7620" y="27940"/>
                  </a:lnTo>
                  <a:lnTo>
                    <a:pt x="8890" y="40640"/>
                  </a:lnTo>
                  <a:lnTo>
                    <a:pt x="8890" y="55880"/>
                  </a:lnTo>
                  <a:lnTo>
                    <a:pt x="8890" y="69850"/>
                  </a:lnTo>
                  <a:lnTo>
                    <a:pt x="6350" y="83820"/>
                  </a:lnTo>
                  <a:lnTo>
                    <a:pt x="5080" y="99060"/>
                  </a:lnTo>
                  <a:lnTo>
                    <a:pt x="2540" y="113030"/>
                  </a:lnTo>
                  <a:lnTo>
                    <a:pt x="2540" y="127000"/>
                  </a:lnTo>
                  <a:lnTo>
                    <a:pt x="1270" y="140970"/>
                  </a:lnTo>
                  <a:lnTo>
                    <a:pt x="1270" y="168910"/>
                  </a:lnTo>
                  <a:lnTo>
                    <a:pt x="0" y="210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3190240" y="8601710"/>
              <a:ext cx="10161" cy="83821"/>
            </a:xfrm>
            <a:custGeom>
              <a:avLst/>
              <a:gdLst/>
              <a:ahLst/>
              <a:cxnLst/>
              <a:rect l="0" t="0" r="0" b="0"/>
              <a:pathLst>
                <a:path w="10161" h="83821">
                  <a:moveTo>
                    <a:pt x="0" y="83820"/>
                  </a:moveTo>
                  <a:lnTo>
                    <a:pt x="0" y="38100"/>
                  </a:lnTo>
                  <a:lnTo>
                    <a:pt x="101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3378200" y="8549640"/>
              <a:ext cx="217171" cy="419101"/>
            </a:xfrm>
            <a:custGeom>
              <a:avLst/>
              <a:gdLst/>
              <a:ahLst/>
              <a:cxnLst/>
              <a:rect l="0" t="0" r="0" b="0"/>
              <a:pathLst>
                <a:path w="217171" h="419101">
                  <a:moveTo>
                    <a:pt x="201930" y="0"/>
                  </a:moveTo>
                  <a:lnTo>
                    <a:pt x="201930" y="91440"/>
                  </a:lnTo>
                  <a:lnTo>
                    <a:pt x="203200" y="107950"/>
                  </a:lnTo>
                  <a:lnTo>
                    <a:pt x="204470" y="125730"/>
                  </a:lnTo>
                  <a:lnTo>
                    <a:pt x="207010" y="143510"/>
                  </a:lnTo>
                  <a:lnTo>
                    <a:pt x="208280" y="161290"/>
                  </a:lnTo>
                  <a:lnTo>
                    <a:pt x="209550" y="179070"/>
                  </a:lnTo>
                  <a:lnTo>
                    <a:pt x="210820" y="213360"/>
                  </a:lnTo>
                  <a:lnTo>
                    <a:pt x="212090" y="248920"/>
                  </a:lnTo>
                  <a:lnTo>
                    <a:pt x="213360" y="264160"/>
                  </a:lnTo>
                  <a:lnTo>
                    <a:pt x="214630" y="278130"/>
                  </a:lnTo>
                  <a:lnTo>
                    <a:pt x="217170" y="290830"/>
                  </a:lnTo>
                  <a:lnTo>
                    <a:pt x="215900" y="293370"/>
                  </a:lnTo>
                  <a:lnTo>
                    <a:pt x="210820" y="288290"/>
                  </a:lnTo>
                  <a:lnTo>
                    <a:pt x="204470" y="280670"/>
                  </a:lnTo>
                  <a:lnTo>
                    <a:pt x="198120" y="270510"/>
                  </a:lnTo>
                  <a:lnTo>
                    <a:pt x="184150" y="251460"/>
                  </a:lnTo>
                  <a:lnTo>
                    <a:pt x="175260" y="242570"/>
                  </a:lnTo>
                  <a:lnTo>
                    <a:pt x="166370" y="233680"/>
                  </a:lnTo>
                  <a:lnTo>
                    <a:pt x="157480" y="226060"/>
                  </a:lnTo>
                  <a:lnTo>
                    <a:pt x="147320" y="219710"/>
                  </a:lnTo>
                  <a:lnTo>
                    <a:pt x="137160" y="214630"/>
                  </a:lnTo>
                  <a:lnTo>
                    <a:pt x="127000" y="209550"/>
                  </a:lnTo>
                  <a:lnTo>
                    <a:pt x="114300" y="208280"/>
                  </a:lnTo>
                  <a:lnTo>
                    <a:pt x="100330" y="210820"/>
                  </a:lnTo>
                  <a:lnTo>
                    <a:pt x="85090" y="213360"/>
                  </a:lnTo>
                  <a:lnTo>
                    <a:pt x="71120" y="220980"/>
                  </a:lnTo>
                  <a:lnTo>
                    <a:pt x="58420" y="229870"/>
                  </a:lnTo>
                  <a:lnTo>
                    <a:pt x="46990" y="241300"/>
                  </a:lnTo>
                  <a:lnTo>
                    <a:pt x="35560" y="252730"/>
                  </a:lnTo>
                  <a:lnTo>
                    <a:pt x="26670" y="265430"/>
                  </a:lnTo>
                  <a:lnTo>
                    <a:pt x="19050" y="278130"/>
                  </a:lnTo>
                  <a:lnTo>
                    <a:pt x="11430" y="292100"/>
                  </a:lnTo>
                  <a:lnTo>
                    <a:pt x="6350" y="306070"/>
                  </a:lnTo>
                  <a:lnTo>
                    <a:pt x="1270" y="320040"/>
                  </a:lnTo>
                  <a:lnTo>
                    <a:pt x="0" y="335280"/>
                  </a:lnTo>
                  <a:lnTo>
                    <a:pt x="1270" y="353060"/>
                  </a:lnTo>
                  <a:lnTo>
                    <a:pt x="5080" y="372110"/>
                  </a:lnTo>
                  <a:lnTo>
                    <a:pt x="11430" y="387350"/>
                  </a:lnTo>
                  <a:lnTo>
                    <a:pt x="21590" y="400050"/>
                  </a:lnTo>
                  <a:lnTo>
                    <a:pt x="31750" y="410210"/>
                  </a:lnTo>
                  <a:lnTo>
                    <a:pt x="43180" y="416560"/>
                  </a:lnTo>
                  <a:lnTo>
                    <a:pt x="53340" y="419100"/>
                  </a:lnTo>
                  <a:lnTo>
                    <a:pt x="64770" y="419100"/>
                  </a:lnTo>
                  <a:lnTo>
                    <a:pt x="76200" y="419100"/>
                  </a:lnTo>
                  <a:lnTo>
                    <a:pt x="88900" y="416560"/>
                  </a:lnTo>
                  <a:lnTo>
                    <a:pt x="101600" y="415290"/>
                  </a:lnTo>
                  <a:lnTo>
                    <a:pt x="115570" y="410210"/>
                  </a:lnTo>
                  <a:lnTo>
                    <a:pt x="128270" y="402590"/>
                  </a:lnTo>
                  <a:lnTo>
                    <a:pt x="170180" y="378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3624580" y="8528050"/>
              <a:ext cx="203201" cy="443231"/>
            </a:xfrm>
            <a:custGeom>
              <a:avLst/>
              <a:gdLst/>
              <a:ahLst/>
              <a:cxnLst/>
              <a:rect l="0" t="0" r="0" b="0"/>
              <a:pathLst>
                <a:path w="203201" h="443231">
                  <a:moveTo>
                    <a:pt x="176530" y="0"/>
                  </a:moveTo>
                  <a:lnTo>
                    <a:pt x="176530" y="123190"/>
                  </a:lnTo>
                  <a:lnTo>
                    <a:pt x="177800" y="140970"/>
                  </a:lnTo>
                  <a:lnTo>
                    <a:pt x="179070" y="157480"/>
                  </a:lnTo>
                  <a:lnTo>
                    <a:pt x="181610" y="175260"/>
                  </a:lnTo>
                  <a:lnTo>
                    <a:pt x="182880" y="191770"/>
                  </a:lnTo>
                  <a:lnTo>
                    <a:pt x="184150" y="207010"/>
                  </a:lnTo>
                  <a:lnTo>
                    <a:pt x="185420" y="222250"/>
                  </a:lnTo>
                  <a:lnTo>
                    <a:pt x="186690" y="238760"/>
                  </a:lnTo>
                  <a:lnTo>
                    <a:pt x="189230" y="255270"/>
                  </a:lnTo>
                  <a:lnTo>
                    <a:pt x="191770" y="271780"/>
                  </a:lnTo>
                  <a:lnTo>
                    <a:pt x="194310" y="288290"/>
                  </a:lnTo>
                  <a:lnTo>
                    <a:pt x="194310" y="303530"/>
                  </a:lnTo>
                  <a:lnTo>
                    <a:pt x="195580" y="317500"/>
                  </a:lnTo>
                  <a:lnTo>
                    <a:pt x="196850" y="332740"/>
                  </a:lnTo>
                  <a:lnTo>
                    <a:pt x="199390" y="346710"/>
                  </a:lnTo>
                  <a:lnTo>
                    <a:pt x="201930" y="360680"/>
                  </a:lnTo>
                  <a:lnTo>
                    <a:pt x="203200" y="365760"/>
                  </a:lnTo>
                  <a:lnTo>
                    <a:pt x="201930" y="364490"/>
                  </a:lnTo>
                  <a:lnTo>
                    <a:pt x="200660" y="359410"/>
                  </a:lnTo>
                  <a:lnTo>
                    <a:pt x="193040" y="328930"/>
                  </a:lnTo>
                  <a:lnTo>
                    <a:pt x="187960" y="317500"/>
                  </a:lnTo>
                  <a:lnTo>
                    <a:pt x="182880" y="306070"/>
                  </a:lnTo>
                  <a:lnTo>
                    <a:pt x="177800" y="295910"/>
                  </a:lnTo>
                  <a:lnTo>
                    <a:pt x="171450" y="284480"/>
                  </a:lnTo>
                  <a:lnTo>
                    <a:pt x="157480" y="264160"/>
                  </a:lnTo>
                  <a:lnTo>
                    <a:pt x="151130" y="254000"/>
                  </a:lnTo>
                  <a:lnTo>
                    <a:pt x="144780" y="245110"/>
                  </a:lnTo>
                  <a:lnTo>
                    <a:pt x="137160" y="237490"/>
                  </a:lnTo>
                  <a:lnTo>
                    <a:pt x="129540" y="231140"/>
                  </a:lnTo>
                  <a:lnTo>
                    <a:pt x="120650" y="224790"/>
                  </a:lnTo>
                  <a:lnTo>
                    <a:pt x="110490" y="220980"/>
                  </a:lnTo>
                  <a:lnTo>
                    <a:pt x="100330" y="220980"/>
                  </a:lnTo>
                  <a:lnTo>
                    <a:pt x="87630" y="224790"/>
                  </a:lnTo>
                  <a:lnTo>
                    <a:pt x="74930" y="229870"/>
                  </a:lnTo>
                  <a:lnTo>
                    <a:pt x="64770" y="237490"/>
                  </a:lnTo>
                  <a:lnTo>
                    <a:pt x="54610" y="246380"/>
                  </a:lnTo>
                  <a:lnTo>
                    <a:pt x="45720" y="255270"/>
                  </a:lnTo>
                  <a:lnTo>
                    <a:pt x="38100" y="265430"/>
                  </a:lnTo>
                  <a:lnTo>
                    <a:pt x="30480" y="275590"/>
                  </a:lnTo>
                  <a:lnTo>
                    <a:pt x="22860" y="285750"/>
                  </a:lnTo>
                  <a:lnTo>
                    <a:pt x="16510" y="297180"/>
                  </a:lnTo>
                  <a:lnTo>
                    <a:pt x="11430" y="308610"/>
                  </a:lnTo>
                  <a:lnTo>
                    <a:pt x="6350" y="321310"/>
                  </a:lnTo>
                  <a:lnTo>
                    <a:pt x="3810" y="335280"/>
                  </a:lnTo>
                  <a:lnTo>
                    <a:pt x="1270" y="349250"/>
                  </a:lnTo>
                  <a:lnTo>
                    <a:pt x="0" y="361950"/>
                  </a:lnTo>
                  <a:lnTo>
                    <a:pt x="1270" y="377190"/>
                  </a:lnTo>
                  <a:lnTo>
                    <a:pt x="5080" y="393700"/>
                  </a:lnTo>
                  <a:lnTo>
                    <a:pt x="8890" y="408940"/>
                  </a:lnTo>
                  <a:lnTo>
                    <a:pt x="15240" y="421640"/>
                  </a:lnTo>
                  <a:lnTo>
                    <a:pt x="24130" y="430530"/>
                  </a:lnTo>
                  <a:lnTo>
                    <a:pt x="31750" y="438150"/>
                  </a:lnTo>
                  <a:lnTo>
                    <a:pt x="46990" y="441960"/>
                  </a:lnTo>
                  <a:lnTo>
                    <a:pt x="63500" y="443230"/>
                  </a:lnTo>
                  <a:lnTo>
                    <a:pt x="83820" y="443230"/>
                  </a:lnTo>
                  <a:lnTo>
                    <a:pt x="101600" y="440690"/>
                  </a:lnTo>
                  <a:lnTo>
                    <a:pt x="118110" y="436880"/>
                  </a:lnTo>
                  <a:lnTo>
                    <a:pt x="165100" y="421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3964940" y="8569960"/>
              <a:ext cx="67311" cy="389891"/>
            </a:xfrm>
            <a:custGeom>
              <a:avLst/>
              <a:gdLst/>
              <a:ahLst/>
              <a:cxnLst/>
              <a:rect l="0" t="0" r="0" b="0"/>
              <a:pathLst>
                <a:path w="67311" h="389891">
                  <a:moveTo>
                    <a:pt x="67310" y="0"/>
                  </a:moveTo>
                  <a:lnTo>
                    <a:pt x="55880" y="16510"/>
                  </a:lnTo>
                  <a:lnTo>
                    <a:pt x="52070" y="25400"/>
                  </a:lnTo>
                  <a:lnTo>
                    <a:pt x="48260" y="34290"/>
                  </a:lnTo>
                  <a:lnTo>
                    <a:pt x="43180" y="44450"/>
                  </a:lnTo>
                  <a:lnTo>
                    <a:pt x="39370" y="55880"/>
                  </a:lnTo>
                  <a:lnTo>
                    <a:pt x="36830" y="67310"/>
                  </a:lnTo>
                  <a:lnTo>
                    <a:pt x="33020" y="80010"/>
                  </a:lnTo>
                  <a:lnTo>
                    <a:pt x="29210" y="95250"/>
                  </a:lnTo>
                  <a:lnTo>
                    <a:pt x="1270" y="238760"/>
                  </a:lnTo>
                  <a:lnTo>
                    <a:pt x="0" y="255270"/>
                  </a:lnTo>
                  <a:lnTo>
                    <a:pt x="0" y="270510"/>
                  </a:lnTo>
                  <a:lnTo>
                    <a:pt x="1270" y="285750"/>
                  </a:lnTo>
                  <a:lnTo>
                    <a:pt x="3810" y="302260"/>
                  </a:lnTo>
                  <a:lnTo>
                    <a:pt x="6350" y="318770"/>
                  </a:lnTo>
                  <a:lnTo>
                    <a:pt x="25400" y="389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4042410" y="8717280"/>
              <a:ext cx="224791" cy="266701"/>
            </a:xfrm>
            <a:custGeom>
              <a:avLst/>
              <a:gdLst/>
              <a:ahLst/>
              <a:cxnLst/>
              <a:rect l="0" t="0" r="0" b="0"/>
              <a:pathLst>
                <a:path w="224791" h="266701">
                  <a:moveTo>
                    <a:pt x="0" y="43180"/>
                  </a:moveTo>
                  <a:lnTo>
                    <a:pt x="17780" y="53340"/>
                  </a:lnTo>
                  <a:lnTo>
                    <a:pt x="27940" y="59690"/>
                  </a:lnTo>
                  <a:lnTo>
                    <a:pt x="40640" y="66040"/>
                  </a:lnTo>
                  <a:lnTo>
                    <a:pt x="55880" y="72390"/>
                  </a:lnTo>
                  <a:lnTo>
                    <a:pt x="72390" y="76200"/>
                  </a:lnTo>
                  <a:lnTo>
                    <a:pt x="90170" y="78740"/>
                  </a:lnTo>
                  <a:lnTo>
                    <a:pt x="109220" y="81280"/>
                  </a:lnTo>
                  <a:lnTo>
                    <a:pt x="128270" y="81280"/>
                  </a:lnTo>
                  <a:lnTo>
                    <a:pt x="146050" y="80010"/>
                  </a:lnTo>
                  <a:lnTo>
                    <a:pt x="165100" y="77470"/>
                  </a:lnTo>
                  <a:lnTo>
                    <a:pt x="180340" y="74930"/>
                  </a:lnTo>
                  <a:lnTo>
                    <a:pt x="194310" y="69850"/>
                  </a:lnTo>
                  <a:lnTo>
                    <a:pt x="207010" y="63500"/>
                  </a:lnTo>
                  <a:lnTo>
                    <a:pt x="214630" y="55880"/>
                  </a:lnTo>
                  <a:lnTo>
                    <a:pt x="220980" y="45720"/>
                  </a:lnTo>
                  <a:lnTo>
                    <a:pt x="224790" y="34290"/>
                  </a:lnTo>
                  <a:lnTo>
                    <a:pt x="222250" y="24130"/>
                  </a:lnTo>
                  <a:lnTo>
                    <a:pt x="215900" y="15240"/>
                  </a:lnTo>
                  <a:lnTo>
                    <a:pt x="207010" y="6350"/>
                  </a:lnTo>
                  <a:lnTo>
                    <a:pt x="194310" y="2540"/>
                  </a:lnTo>
                  <a:lnTo>
                    <a:pt x="179070" y="0"/>
                  </a:lnTo>
                  <a:lnTo>
                    <a:pt x="161290" y="0"/>
                  </a:lnTo>
                  <a:lnTo>
                    <a:pt x="144780" y="3810"/>
                  </a:lnTo>
                  <a:lnTo>
                    <a:pt x="129540" y="10160"/>
                  </a:lnTo>
                  <a:lnTo>
                    <a:pt x="114300" y="17780"/>
                  </a:lnTo>
                  <a:lnTo>
                    <a:pt x="101600" y="25400"/>
                  </a:lnTo>
                  <a:lnTo>
                    <a:pt x="88900" y="34290"/>
                  </a:lnTo>
                  <a:lnTo>
                    <a:pt x="77470" y="44450"/>
                  </a:lnTo>
                  <a:lnTo>
                    <a:pt x="66040" y="55880"/>
                  </a:lnTo>
                  <a:lnTo>
                    <a:pt x="54610" y="67310"/>
                  </a:lnTo>
                  <a:lnTo>
                    <a:pt x="43180" y="80010"/>
                  </a:lnTo>
                  <a:lnTo>
                    <a:pt x="35560" y="93980"/>
                  </a:lnTo>
                  <a:lnTo>
                    <a:pt x="27940" y="106680"/>
                  </a:lnTo>
                  <a:lnTo>
                    <a:pt x="22860" y="120650"/>
                  </a:lnTo>
                  <a:lnTo>
                    <a:pt x="17780" y="134620"/>
                  </a:lnTo>
                  <a:lnTo>
                    <a:pt x="12700" y="148590"/>
                  </a:lnTo>
                  <a:lnTo>
                    <a:pt x="8890" y="162560"/>
                  </a:lnTo>
                  <a:lnTo>
                    <a:pt x="8890" y="175260"/>
                  </a:lnTo>
                  <a:lnTo>
                    <a:pt x="10160" y="186690"/>
                  </a:lnTo>
                  <a:lnTo>
                    <a:pt x="13970" y="198120"/>
                  </a:lnTo>
                  <a:lnTo>
                    <a:pt x="19050" y="209550"/>
                  </a:lnTo>
                  <a:lnTo>
                    <a:pt x="24130" y="220980"/>
                  </a:lnTo>
                  <a:lnTo>
                    <a:pt x="30480" y="231140"/>
                  </a:lnTo>
                  <a:lnTo>
                    <a:pt x="39370" y="240030"/>
                  </a:lnTo>
                  <a:lnTo>
                    <a:pt x="49530" y="246380"/>
                  </a:lnTo>
                  <a:lnTo>
                    <a:pt x="60960" y="252730"/>
                  </a:lnTo>
                  <a:lnTo>
                    <a:pt x="73660" y="257810"/>
                  </a:lnTo>
                  <a:lnTo>
                    <a:pt x="86360" y="261620"/>
                  </a:lnTo>
                  <a:lnTo>
                    <a:pt x="100330" y="265430"/>
                  </a:lnTo>
                  <a:lnTo>
                    <a:pt x="113030" y="266700"/>
                  </a:lnTo>
                  <a:lnTo>
                    <a:pt x="124460" y="264160"/>
                  </a:lnTo>
                  <a:lnTo>
                    <a:pt x="135890" y="260350"/>
                  </a:lnTo>
                  <a:lnTo>
                    <a:pt x="148590" y="255270"/>
                  </a:lnTo>
                  <a:lnTo>
                    <a:pt x="161290" y="250190"/>
                  </a:lnTo>
                  <a:lnTo>
                    <a:pt x="200660" y="232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4551680" y="8496300"/>
              <a:ext cx="254001" cy="365761"/>
            </a:xfrm>
            <a:custGeom>
              <a:avLst/>
              <a:gdLst/>
              <a:ahLst/>
              <a:cxnLst/>
              <a:rect l="0" t="0" r="0" b="0"/>
              <a:pathLst>
                <a:path w="254001" h="365761">
                  <a:moveTo>
                    <a:pt x="238760" y="0"/>
                  </a:moveTo>
                  <a:lnTo>
                    <a:pt x="243840" y="22860"/>
                  </a:lnTo>
                  <a:lnTo>
                    <a:pt x="247650" y="33020"/>
                  </a:lnTo>
                  <a:lnTo>
                    <a:pt x="254000" y="53340"/>
                  </a:lnTo>
                  <a:lnTo>
                    <a:pt x="251460" y="57150"/>
                  </a:lnTo>
                  <a:lnTo>
                    <a:pt x="247650" y="55880"/>
                  </a:lnTo>
                  <a:lnTo>
                    <a:pt x="241300" y="50800"/>
                  </a:lnTo>
                  <a:lnTo>
                    <a:pt x="233680" y="43180"/>
                  </a:lnTo>
                  <a:lnTo>
                    <a:pt x="224790" y="34290"/>
                  </a:lnTo>
                  <a:lnTo>
                    <a:pt x="215900" y="22860"/>
                  </a:lnTo>
                  <a:lnTo>
                    <a:pt x="205740" y="13970"/>
                  </a:lnTo>
                  <a:lnTo>
                    <a:pt x="195580" y="7620"/>
                  </a:lnTo>
                  <a:lnTo>
                    <a:pt x="185420" y="1270"/>
                  </a:lnTo>
                  <a:lnTo>
                    <a:pt x="172720" y="0"/>
                  </a:lnTo>
                  <a:lnTo>
                    <a:pt x="158750" y="1270"/>
                  </a:lnTo>
                  <a:lnTo>
                    <a:pt x="143510" y="3810"/>
                  </a:lnTo>
                  <a:lnTo>
                    <a:pt x="129540" y="8890"/>
                  </a:lnTo>
                  <a:lnTo>
                    <a:pt x="116840" y="13970"/>
                  </a:lnTo>
                  <a:lnTo>
                    <a:pt x="105410" y="20320"/>
                  </a:lnTo>
                  <a:lnTo>
                    <a:pt x="92710" y="29210"/>
                  </a:lnTo>
                  <a:lnTo>
                    <a:pt x="82550" y="39370"/>
                  </a:lnTo>
                  <a:lnTo>
                    <a:pt x="71120" y="50800"/>
                  </a:lnTo>
                  <a:lnTo>
                    <a:pt x="60960" y="64770"/>
                  </a:lnTo>
                  <a:lnTo>
                    <a:pt x="53340" y="78740"/>
                  </a:lnTo>
                  <a:lnTo>
                    <a:pt x="44450" y="95250"/>
                  </a:lnTo>
                  <a:lnTo>
                    <a:pt x="36830" y="111760"/>
                  </a:lnTo>
                  <a:lnTo>
                    <a:pt x="29210" y="128270"/>
                  </a:lnTo>
                  <a:lnTo>
                    <a:pt x="21590" y="144780"/>
                  </a:lnTo>
                  <a:lnTo>
                    <a:pt x="15240" y="163830"/>
                  </a:lnTo>
                  <a:lnTo>
                    <a:pt x="10160" y="182880"/>
                  </a:lnTo>
                  <a:lnTo>
                    <a:pt x="6350" y="203200"/>
                  </a:lnTo>
                  <a:lnTo>
                    <a:pt x="2540" y="222250"/>
                  </a:lnTo>
                  <a:lnTo>
                    <a:pt x="1270" y="240030"/>
                  </a:lnTo>
                  <a:lnTo>
                    <a:pt x="0" y="259080"/>
                  </a:lnTo>
                  <a:lnTo>
                    <a:pt x="0" y="275590"/>
                  </a:lnTo>
                  <a:lnTo>
                    <a:pt x="1270" y="290830"/>
                  </a:lnTo>
                  <a:lnTo>
                    <a:pt x="2540" y="306070"/>
                  </a:lnTo>
                  <a:lnTo>
                    <a:pt x="7620" y="318770"/>
                  </a:lnTo>
                  <a:lnTo>
                    <a:pt x="15240" y="330200"/>
                  </a:lnTo>
                  <a:lnTo>
                    <a:pt x="22860" y="339090"/>
                  </a:lnTo>
                  <a:lnTo>
                    <a:pt x="33020" y="346710"/>
                  </a:lnTo>
                  <a:lnTo>
                    <a:pt x="44450" y="353060"/>
                  </a:lnTo>
                  <a:lnTo>
                    <a:pt x="55880" y="358140"/>
                  </a:lnTo>
                  <a:lnTo>
                    <a:pt x="69850" y="361950"/>
                  </a:lnTo>
                  <a:lnTo>
                    <a:pt x="85090" y="364490"/>
                  </a:lnTo>
                  <a:lnTo>
                    <a:pt x="101600" y="365760"/>
                  </a:lnTo>
                  <a:lnTo>
                    <a:pt x="118110" y="365760"/>
                  </a:lnTo>
                  <a:lnTo>
                    <a:pt x="134620" y="364490"/>
                  </a:lnTo>
                  <a:lnTo>
                    <a:pt x="18669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4855210" y="8623300"/>
              <a:ext cx="205741" cy="247651"/>
            </a:xfrm>
            <a:custGeom>
              <a:avLst/>
              <a:gdLst/>
              <a:ahLst/>
              <a:cxnLst/>
              <a:rect l="0" t="0" r="0" b="0"/>
              <a:pathLst>
                <a:path w="205741" h="247651">
                  <a:moveTo>
                    <a:pt x="50800" y="0"/>
                  </a:moveTo>
                  <a:lnTo>
                    <a:pt x="39370" y="21590"/>
                  </a:lnTo>
                  <a:lnTo>
                    <a:pt x="35560" y="31750"/>
                  </a:lnTo>
                  <a:lnTo>
                    <a:pt x="31750" y="41910"/>
                  </a:lnTo>
                  <a:lnTo>
                    <a:pt x="27940" y="52070"/>
                  </a:lnTo>
                  <a:lnTo>
                    <a:pt x="24130" y="64770"/>
                  </a:lnTo>
                  <a:lnTo>
                    <a:pt x="20320" y="76200"/>
                  </a:lnTo>
                  <a:lnTo>
                    <a:pt x="12700" y="102870"/>
                  </a:lnTo>
                  <a:lnTo>
                    <a:pt x="5080" y="129540"/>
                  </a:lnTo>
                  <a:lnTo>
                    <a:pt x="2540" y="143510"/>
                  </a:lnTo>
                  <a:lnTo>
                    <a:pt x="1270" y="157480"/>
                  </a:lnTo>
                  <a:lnTo>
                    <a:pt x="0" y="171450"/>
                  </a:lnTo>
                  <a:lnTo>
                    <a:pt x="1270" y="184150"/>
                  </a:lnTo>
                  <a:lnTo>
                    <a:pt x="2540" y="196850"/>
                  </a:lnTo>
                  <a:lnTo>
                    <a:pt x="5080" y="208280"/>
                  </a:lnTo>
                  <a:lnTo>
                    <a:pt x="10160" y="218440"/>
                  </a:lnTo>
                  <a:lnTo>
                    <a:pt x="19050" y="227330"/>
                  </a:lnTo>
                  <a:lnTo>
                    <a:pt x="30480" y="236220"/>
                  </a:lnTo>
                  <a:lnTo>
                    <a:pt x="41910" y="241300"/>
                  </a:lnTo>
                  <a:lnTo>
                    <a:pt x="54610" y="245110"/>
                  </a:lnTo>
                  <a:lnTo>
                    <a:pt x="67310" y="247650"/>
                  </a:lnTo>
                  <a:lnTo>
                    <a:pt x="80010" y="246380"/>
                  </a:lnTo>
                  <a:lnTo>
                    <a:pt x="93980" y="243840"/>
                  </a:lnTo>
                  <a:lnTo>
                    <a:pt x="107950" y="240030"/>
                  </a:lnTo>
                  <a:lnTo>
                    <a:pt x="120650" y="233680"/>
                  </a:lnTo>
                  <a:lnTo>
                    <a:pt x="132080" y="226060"/>
                  </a:lnTo>
                  <a:lnTo>
                    <a:pt x="143510" y="217170"/>
                  </a:lnTo>
                  <a:lnTo>
                    <a:pt x="154940" y="208280"/>
                  </a:lnTo>
                  <a:lnTo>
                    <a:pt x="166370" y="198120"/>
                  </a:lnTo>
                  <a:lnTo>
                    <a:pt x="176530" y="187960"/>
                  </a:lnTo>
                  <a:lnTo>
                    <a:pt x="185420" y="177800"/>
                  </a:lnTo>
                  <a:lnTo>
                    <a:pt x="191770" y="167640"/>
                  </a:lnTo>
                  <a:lnTo>
                    <a:pt x="198120" y="157480"/>
                  </a:lnTo>
                  <a:lnTo>
                    <a:pt x="201930" y="146050"/>
                  </a:lnTo>
                  <a:lnTo>
                    <a:pt x="204470" y="133350"/>
                  </a:lnTo>
                  <a:lnTo>
                    <a:pt x="205740" y="120650"/>
                  </a:lnTo>
                  <a:lnTo>
                    <a:pt x="205740" y="107950"/>
                  </a:lnTo>
                  <a:lnTo>
                    <a:pt x="204470" y="96520"/>
                  </a:lnTo>
                  <a:lnTo>
                    <a:pt x="201930" y="85090"/>
                  </a:lnTo>
                  <a:lnTo>
                    <a:pt x="199390" y="74930"/>
                  </a:lnTo>
                  <a:lnTo>
                    <a:pt x="194310" y="66040"/>
                  </a:lnTo>
                  <a:lnTo>
                    <a:pt x="187960" y="58420"/>
                  </a:lnTo>
                  <a:lnTo>
                    <a:pt x="181610" y="52070"/>
                  </a:lnTo>
                  <a:lnTo>
                    <a:pt x="172720" y="45720"/>
                  </a:lnTo>
                  <a:lnTo>
                    <a:pt x="163830" y="40640"/>
                  </a:lnTo>
                  <a:lnTo>
                    <a:pt x="153670" y="36830"/>
                  </a:lnTo>
                  <a:lnTo>
                    <a:pt x="140970" y="33020"/>
                  </a:lnTo>
                  <a:lnTo>
                    <a:pt x="128270" y="29210"/>
                  </a:lnTo>
                  <a:lnTo>
                    <a:pt x="116840" y="26670"/>
                  </a:lnTo>
                  <a:lnTo>
                    <a:pt x="105410" y="27940"/>
                  </a:lnTo>
                  <a:lnTo>
                    <a:pt x="93980" y="29210"/>
                  </a:lnTo>
                  <a:lnTo>
                    <a:pt x="81280" y="30480"/>
                  </a:lnTo>
                  <a:lnTo>
                    <a:pt x="19050" y="41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5116830" y="8475980"/>
              <a:ext cx="21591" cy="410211"/>
            </a:xfrm>
            <a:custGeom>
              <a:avLst/>
              <a:gdLst/>
              <a:ahLst/>
              <a:cxnLst/>
              <a:rect l="0" t="0" r="0" b="0"/>
              <a:pathLst>
                <a:path w="21591" h="410211">
                  <a:moveTo>
                    <a:pt x="21590" y="0"/>
                  </a:moveTo>
                  <a:lnTo>
                    <a:pt x="21590" y="33020"/>
                  </a:lnTo>
                  <a:lnTo>
                    <a:pt x="20320" y="48260"/>
                  </a:lnTo>
                  <a:lnTo>
                    <a:pt x="17780" y="64770"/>
                  </a:lnTo>
                  <a:lnTo>
                    <a:pt x="15240" y="82550"/>
                  </a:lnTo>
                  <a:lnTo>
                    <a:pt x="13970" y="100330"/>
                  </a:lnTo>
                  <a:lnTo>
                    <a:pt x="12700" y="119380"/>
                  </a:lnTo>
                  <a:lnTo>
                    <a:pt x="11430" y="138430"/>
                  </a:lnTo>
                  <a:lnTo>
                    <a:pt x="10160" y="158750"/>
                  </a:lnTo>
                  <a:lnTo>
                    <a:pt x="7620" y="180340"/>
                  </a:lnTo>
                  <a:lnTo>
                    <a:pt x="5080" y="200660"/>
                  </a:lnTo>
                  <a:lnTo>
                    <a:pt x="3810" y="220980"/>
                  </a:lnTo>
                  <a:lnTo>
                    <a:pt x="2540" y="242570"/>
                  </a:lnTo>
                  <a:lnTo>
                    <a:pt x="1270" y="281940"/>
                  </a:lnTo>
                  <a:lnTo>
                    <a:pt x="0" y="314960"/>
                  </a:lnTo>
                  <a:lnTo>
                    <a:pt x="1270" y="331470"/>
                  </a:lnTo>
                  <a:lnTo>
                    <a:pt x="3810" y="347980"/>
                  </a:lnTo>
                  <a:lnTo>
                    <a:pt x="21590" y="4102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5224780" y="8623300"/>
              <a:ext cx="210821" cy="254001"/>
            </a:xfrm>
            <a:custGeom>
              <a:avLst/>
              <a:gdLst/>
              <a:ahLst/>
              <a:cxnLst/>
              <a:rect l="0" t="0" r="0" b="0"/>
              <a:pathLst>
                <a:path w="210821" h="254001">
                  <a:moveTo>
                    <a:pt x="39370" y="0"/>
                  </a:moveTo>
                  <a:lnTo>
                    <a:pt x="19050" y="60960"/>
                  </a:lnTo>
                  <a:lnTo>
                    <a:pt x="13970" y="76200"/>
                  </a:lnTo>
                  <a:lnTo>
                    <a:pt x="5080" y="106680"/>
                  </a:lnTo>
                  <a:lnTo>
                    <a:pt x="2540" y="121920"/>
                  </a:lnTo>
                  <a:lnTo>
                    <a:pt x="1270" y="135890"/>
                  </a:lnTo>
                  <a:lnTo>
                    <a:pt x="0" y="149860"/>
                  </a:lnTo>
                  <a:lnTo>
                    <a:pt x="0" y="162560"/>
                  </a:lnTo>
                  <a:lnTo>
                    <a:pt x="1270" y="175260"/>
                  </a:lnTo>
                  <a:lnTo>
                    <a:pt x="3810" y="186690"/>
                  </a:lnTo>
                  <a:lnTo>
                    <a:pt x="7620" y="196850"/>
                  </a:lnTo>
                  <a:lnTo>
                    <a:pt x="12700" y="205740"/>
                  </a:lnTo>
                  <a:lnTo>
                    <a:pt x="17780" y="214630"/>
                  </a:lnTo>
                  <a:lnTo>
                    <a:pt x="24130" y="222250"/>
                  </a:lnTo>
                  <a:lnTo>
                    <a:pt x="30480" y="229870"/>
                  </a:lnTo>
                  <a:lnTo>
                    <a:pt x="36830" y="237490"/>
                  </a:lnTo>
                  <a:lnTo>
                    <a:pt x="44450" y="243840"/>
                  </a:lnTo>
                  <a:lnTo>
                    <a:pt x="53340" y="248920"/>
                  </a:lnTo>
                  <a:lnTo>
                    <a:pt x="62230" y="254000"/>
                  </a:lnTo>
                  <a:lnTo>
                    <a:pt x="77470" y="254000"/>
                  </a:lnTo>
                  <a:lnTo>
                    <a:pt x="95250" y="252730"/>
                  </a:lnTo>
                  <a:lnTo>
                    <a:pt x="115570" y="248920"/>
                  </a:lnTo>
                  <a:lnTo>
                    <a:pt x="132080" y="243840"/>
                  </a:lnTo>
                  <a:lnTo>
                    <a:pt x="147320" y="238760"/>
                  </a:lnTo>
                  <a:lnTo>
                    <a:pt x="160020" y="232410"/>
                  </a:lnTo>
                  <a:lnTo>
                    <a:pt x="171450" y="226060"/>
                  </a:lnTo>
                  <a:lnTo>
                    <a:pt x="181610" y="219710"/>
                  </a:lnTo>
                  <a:lnTo>
                    <a:pt x="190500" y="213360"/>
                  </a:lnTo>
                  <a:lnTo>
                    <a:pt x="196850" y="204470"/>
                  </a:lnTo>
                  <a:lnTo>
                    <a:pt x="203200" y="193040"/>
                  </a:lnTo>
                  <a:lnTo>
                    <a:pt x="208280" y="181610"/>
                  </a:lnTo>
                  <a:lnTo>
                    <a:pt x="210820" y="166370"/>
                  </a:lnTo>
                  <a:lnTo>
                    <a:pt x="210820" y="149860"/>
                  </a:lnTo>
                  <a:lnTo>
                    <a:pt x="209550" y="130810"/>
                  </a:lnTo>
                  <a:lnTo>
                    <a:pt x="207010" y="115570"/>
                  </a:lnTo>
                  <a:lnTo>
                    <a:pt x="201930" y="101600"/>
                  </a:lnTo>
                  <a:lnTo>
                    <a:pt x="196850" y="88900"/>
                  </a:lnTo>
                  <a:lnTo>
                    <a:pt x="190500" y="77470"/>
                  </a:lnTo>
                  <a:lnTo>
                    <a:pt x="181610" y="68580"/>
                  </a:lnTo>
                  <a:lnTo>
                    <a:pt x="172720" y="59690"/>
                  </a:lnTo>
                  <a:lnTo>
                    <a:pt x="161290" y="53340"/>
                  </a:lnTo>
                  <a:lnTo>
                    <a:pt x="147320" y="49530"/>
                  </a:lnTo>
                  <a:lnTo>
                    <a:pt x="132080" y="46990"/>
                  </a:lnTo>
                  <a:lnTo>
                    <a:pt x="119380" y="46990"/>
                  </a:lnTo>
                  <a:lnTo>
                    <a:pt x="106680" y="46990"/>
                  </a:lnTo>
                  <a:lnTo>
                    <a:pt x="95250" y="49530"/>
                  </a:lnTo>
                  <a:lnTo>
                    <a:pt x="85090" y="52070"/>
                  </a:lnTo>
                  <a:lnTo>
                    <a:pt x="74930" y="57150"/>
                  </a:lnTo>
                  <a:lnTo>
                    <a:pt x="60960" y="83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5548630" y="8695690"/>
              <a:ext cx="231141" cy="189231"/>
            </a:xfrm>
            <a:custGeom>
              <a:avLst/>
              <a:gdLst/>
              <a:ahLst/>
              <a:cxnLst/>
              <a:rect l="0" t="0" r="0" b="0"/>
              <a:pathLst>
                <a:path w="231141" h="189231">
                  <a:moveTo>
                    <a:pt x="0" y="1270"/>
                  </a:moveTo>
                  <a:lnTo>
                    <a:pt x="0" y="184150"/>
                  </a:lnTo>
                  <a:lnTo>
                    <a:pt x="1270" y="189230"/>
                  </a:lnTo>
                  <a:lnTo>
                    <a:pt x="2540" y="189230"/>
                  </a:lnTo>
                  <a:lnTo>
                    <a:pt x="5080" y="186690"/>
                  </a:lnTo>
                  <a:lnTo>
                    <a:pt x="8890" y="176530"/>
                  </a:lnTo>
                  <a:lnTo>
                    <a:pt x="11430" y="161290"/>
                  </a:lnTo>
                  <a:lnTo>
                    <a:pt x="13970" y="142240"/>
                  </a:lnTo>
                  <a:lnTo>
                    <a:pt x="19050" y="125730"/>
                  </a:lnTo>
                  <a:lnTo>
                    <a:pt x="24130" y="110490"/>
                  </a:lnTo>
                  <a:lnTo>
                    <a:pt x="35560" y="81280"/>
                  </a:lnTo>
                  <a:lnTo>
                    <a:pt x="44450" y="55880"/>
                  </a:lnTo>
                  <a:lnTo>
                    <a:pt x="49530" y="45720"/>
                  </a:lnTo>
                  <a:lnTo>
                    <a:pt x="54610" y="36830"/>
                  </a:lnTo>
                  <a:lnTo>
                    <a:pt x="60960" y="27940"/>
                  </a:lnTo>
                  <a:lnTo>
                    <a:pt x="68580" y="20320"/>
                  </a:lnTo>
                  <a:lnTo>
                    <a:pt x="77470" y="12700"/>
                  </a:lnTo>
                  <a:lnTo>
                    <a:pt x="86360" y="5080"/>
                  </a:lnTo>
                  <a:lnTo>
                    <a:pt x="97790" y="1270"/>
                  </a:lnTo>
                  <a:lnTo>
                    <a:pt x="109220" y="0"/>
                  </a:lnTo>
                  <a:lnTo>
                    <a:pt x="121920" y="0"/>
                  </a:lnTo>
                  <a:lnTo>
                    <a:pt x="133350" y="2540"/>
                  </a:lnTo>
                  <a:lnTo>
                    <a:pt x="142240" y="7620"/>
                  </a:lnTo>
                  <a:lnTo>
                    <a:pt x="151130" y="11430"/>
                  </a:lnTo>
                  <a:lnTo>
                    <a:pt x="158750" y="17780"/>
                  </a:lnTo>
                  <a:lnTo>
                    <a:pt x="166370" y="24130"/>
                  </a:lnTo>
                  <a:lnTo>
                    <a:pt x="173990" y="30480"/>
                  </a:lnTo>
                  <a:lnTo>
                    <a:pt x="180340" y="38100"/>
                  </a:lnTo>
                  <a:lnTo>
                    <a:pt x="185420" y="46990"/>
                  </a:lnTo>
                  <a:lnTo>
                    <a:pt x="190500" y="55880"/>
                  </a:lnTo>
                  <a:lnTo>
                    <a:pt x="194310" y="66040"/>
                  </a:lnTo>
                  <a:lnTo>
                    <a:pt x="199390" y="76200"/>
                  </a:lnTo>
                  <a:lnTo>
                    <a:pt x="207010" y="96520"/>
                  </a:lnTo>
                  <a:lnTo>
                    <a:pt x="213360" y="116840"/>
                  </a:lnTo>
                  <a:lnTo>
                    <a:pt x="215900" y="128270"/>
                  </a:lnTo>
                  <a:lnTo>
                    <a:pt x="217170" y="140970"/>
                  </a:lnTo>
                  <a:lnTo>
                    <a:pt x="231140" y="1803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5927090" y="8707120"/>
              <a:ext cx="21591" cy="168911"/>
            </a:xfrm>
            <a:custGeom>
              <a:avLst/>
              <a:gdLst/>
              <a:ahLst/>
              <a:cxnLst/>
              <a:rect l="0" t="0" r="0" b="0"/>
              <a:pathLst>
                <a:path w="21591" h="168911">
                  <a:moveTo>
                    <a:pt x="21590" y="0"/>
                  </a:moveTo>
                  <a:lnTo>
                    <a:pt x="16510" y="16510"/>
                  </a:lnTo>
                  <a:lnTo>
                    <a:pt x="12700" y="26670"/>
                  </a:lnTo>
                  <a:lnTo>
                    <a:pt x="6350" y="49530"/>
                  </a:lnTo>
                  <a:lnTo>
                    <a:pt x="5080" y="64770"/>
                  </a:lnTo>
                  <a:lnTo>
                    <a:pt x="3810" y="81280"/>
                  </a:lnTo>
                  <a:lnTo>
                    <a:pt x="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6000750" y="8652510"/>
              <a:ext cx="306071" cy="229871"/>
            </a:xfrm>
            <a:custGeom>
              <a:avLst/>
              <a:gdLst/>
              <a:ahLst/>
              <a:cxnLst/>
              <a:rect l="0" t="0" r="0" b="0"/>
              <a:pathLst>
                <a:path w="306071" h="229871">
                  <a:moveTo>
                    <a:pt x="0" y="64770"/>
                  </a:moveTo>
                  <a:lnTo>
                    <a:pt x="17780" y="76200"/>
                  </a:lnTo>
                  <a:lnTo>
                    <a:pt x="25400" y="81280"/>
                  </a:lnTo>
                  <a:lnTo>
                    <a:pt x="34290" y="85090"/>
                  </a:lnTo>
                  <a:lnTo>
                    <a:pt x="44450" y="88900"/>
                  </a:lnTo>
                  <a:lnTo>
                    <a:pt x="58420" y="91440"/>
                  </a:lnTo>
                  <a:lnTo>
                    <a:pt x="77470" y="92710"/>
                  </a:lnTo>
                  <a:lnTo>
                    <a:pt x="96520" y="93980"/>
                  </a:lnTo>
                  <a:lnTo>
                    <a:pt x="114300" y="93980"/>
                  </a:lnTo>
                  <a:lnTo>
                    <a:pt x="128270" y="92710"/>
                  </a:lnTo>
                  <a:lnTo>
                    <a:pt x="142240" y="90170"/>
                  </a:lnTo>
                  <a:lnTo>
                    <a:pt x="154940" y="87630"/>
                  </a:lnTo>
                  <a:lnTo>
                    <a:pt x="166370" y="85090"/>
                  </a:lnTo>
                  <a:lnTo>
                    <a:pt x="177800" y="82550"/>
                  </a:lnTo>
                  <a:lnTo>
                    <a:pt x="199390" y="74930"/>
                  </a:lnTo>
                  <a:lnTo>
                    <a:pt x="210820" y="72390"/>
                  </a:lnTo>
                  <a:lnTo>
                    <a:pt x="219710" y="66040"/>
                  </a:lnTo>
                  <a:lnTo>
                    <a:pt x="228600" y="58420"/>
                  </a:lnTo>
                  <a:lnTo>
                    <a:pt x="237490" y="50800"/>
                  </a:lnTo>
                  <a:lnTo>
                    <a:pt x="240030" y="41910"/>
                  </a:lnTo>
                  <a:lnTo>
                    <a:pt x="240030" y="31750"/>
                  </a:lnTo>
                  <a:lnTo>
                    <a:pt x="237490" y="21590"/>
                  </a:lnTo>
                  <a:lnTo>
                    <a:pt x="229870" y="13970"/>
                  </a:lnTo>
                  <a:lnTo>
                    <a:pt x="218440" y="7620"/>
                  </a:lnTo>
                  <a:lnTo>
                    <a:pt x="205740" y="2540"/>
                  </a:lnTo>
                  <a:lnTo>
                    <a:pt x="193040" y="0"/>
                  </a:lnTo>
                  <a:lnTo>
                    <a:pt x="181610" y="0"/>
                  </a:lnTo>
                  <a:lnTo>
                    <a:pt x="170180" y="0"/>
                  </a:lnTo>
                  <a:lnTo>
                    <a:pt x="158750" y="2540"/>
                  </a:lnTo>
                  <a:lnTo>
                    <a:pt x="146050" y="3810"/>
                  </a:lnTo>
                  <a:lnTo>
                    <a:pt x="132080" y="7620"/>
                  </a:lnTo>
                  <a:lnTo>
                    <a:pt x="119380" y="12700"/>
                  </a:lnTo>
                  <a:lnTo>
                    <a:pt x="107950" y="19050"/>
                  </a:lnTo>
                  <a:lnTo>
                    <a:pt x="96520" y="27940"/>
                  </a:lnTo>
                  <a:lnTo>
                    <a:pt x="86360" y="36830"/>
                  </a:lnTo>
                  <a:lnTo>
                    <a:pt x="77470" y="45720"/>
                  </a:lnTo>
                  <a:lnTo>
                    <a:pt x="69850" y="55880"/>
                  </a:lnTo>
                  <a:lnTo>
                    <a:pt x="62230" y="66040"/>
                  </a:lnTo>
                  <a:lnTo>
                    <a:pt x="54610" y="76200"/>
                  </a:lnTo>
                  <a:lnTo>
                    <a:pt x="46990" y="86360"/>
                  </a:lnTo>
                  <a:lnTo>
                    <a:pt x="41910" y="97790"/>
                  </a:lnTo>
                  <a:lnTo>
                    <a:pt x="38100" y="110490"/>
                  </a:lnTo>
                  <a:lnTo>
                    <a:pt x="36830" y="123190"/>
                  </a:lnTo>
                  <a:lnTo>
                    <a:pt x="36830" y="138430"/>
                  </a:lnTo>
                  <a:lnTo>
                    <a:pt x="40640" y="153670"/>
                  </a:lnTo>
                  <a:lnTo>
                    <a:pt x="44450" y="170180"/>
                  </a:lnTo>
                  <a:lnTo>
                    <a:pt x="50800" y="182880"/>
                  </a:lnTo>
                  <a:lnTo>
                    <a:pt x="58420" y="194310"/>
                  </a:lnTo>
                  <a:lnTo>
                    <a:pt x="67310" y="203200"/>
                  </a:lnTo>
                  <a:lnTo>
                    <a:pt x="77470" y="210820"/>
                  </a:lnTo>
                  <a:lnTo>
                    <a:pt x="88900" y="217170"/>
                  </a:lnTo>
                  <a:lnTo>
                    <a:pt x="101600" y="223520"/>
                  </a:lnTo>
                  <a:lnTo>
                    <a:pt x="114300" y="226060"/>
                  </a:lnTo>
                  <a:lnTo>
                    <a:pt x="128270" y="228600"/>
                  </a:lnTo>
                  <a:lnTo>
                    <a:pt x="142240" y="229870"/>
                  </a:lnTo>
                  <a:lnTo>
                    <a:pt x="154940" y="229870"/>
                  </a:lnTo>
                  <a:lnTo>
                    <a:pt x="168910" y="228600"/>
                  </a:lnTo>
                  <a:lnTo>
                    <a:pt x="182880" y="227330"/>
                  </a:lnTo>
                  <a:lnTo>
                    <a:pt x="198120" y="223520"/>
                  </a:lnTo>
                  <a:lnTo>
                    <a:pt x="214630" y="218440"/>
                  </a:lnTo>
                  <a:lnTo>
                    <a:pt x="231140" y="213360"/>
                  </a:lnTo>
                  <a:lnTo>
                    <a:pt x="246380" y="207010"/>
                  </a:lnTo>
                  <a:lnTo>
                    <a:pt x="261620" y="200660"/>
                  </a:lnTo>
                  <a:lnTo>
                    <a:pt x="306070" y="1816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6316980" y="8611870"/>
              <a:ext cx="200661" cy="259081"/>
            </a:xfrm>
            <a:custGeom>
              <a:avLst/>
              <a:gdLst/>
              <a:ahLst/>
              <a:cxnLst/>
              <a:rect l="0" t="0" r="0" b="0"/>
              <a:pathLst>
                <a:path w="200661" h="259081">
                  <a:moveTo>
                    <a:pt x="200660" y="0"/>
                  </a:moveTo>
                  <a:lnTo>
                    <a:pt x="177800" y="0"/>
                  </a:lnTo>
                  <a:lnTo>
                    <a:pt x="165100" y="1270"/>
                  </a:lnTo>
                  <a:lnTo>
                    <a:pt x="151130" y="3810"/>
                  </a:lnTo>
                  <a:lnTo>
                    <a:pt x="135890" y="6350"/>
                  </a:lnTo>
                  <a:lnTo>
                    <a:pt x="121920" y="8890"/>
                  </a:lnTo>
                  <a:lnTo>
                    <a:pt x="109220" y="11430"/>
                  </a:lnTo>
                  <a:lnTo>
                    <a:pt x="97790" y="15240"/>
                  </a:lnTo>
                  <a:lnTo>
                    <a:pt x="85090" y="20320"/>
                  </a:lnTo>
                  <a:lnTo>
                    <a:pt x="72390" y="27940"/>
                  </a:lnTo>
                  <a:lnTo>
                    <a:pt x="58420" y="36830"/>
                  </a:lnTo>
                  <a:lnTo>
                    <a:pt x="48260" y="45720"/>
                  </a:lnTo>
                  <a:lnTo>
                    <a:pt x="40640" y="54610"/>
                  </a:lnTo>
                  <a:lnTo>
                    <a:pt x="34290" y="64770"/>
                  </a:lnTo>
                  <a:lnTo>
                    <a:pt x="33020" y="74930"/>
                  </a:lnTo>
                  <a:lnTo>
                    <a:pt x="36830" y="85090"/>
                  </a:lnTo>
                  <a:lnTo>
                    <a:pt x="41910" y="95250"/>
                  </a:lnTo>
                  <a:lnTo>
                    <a:pt x="49530" y="106680"/>
                  </a:lnTo>
                  <a:lnTo>
                    <a:pt x="60960" y="116840"/>
                  </a:lnTo>
                  <a:lnTo>
                    <a:pt x="72390" y="127000"/>
                  </a:lnTo>
                  <a:lnTo>
                    <a:pt x="82550" y="134620"/>
                  </a:lnTo>
                  <a:lnTo>
                    <a:pt x="93980" y="142240"/>
                  </a:lnTo>
                  <a:lnTo>
                    <a:pt x="105410" y="147320"/>
                  </a:lnTo>
                  <a:lnTo>
                    <a:pt x="114300" y="153670"/>
                  </a:lnTo>
                  <a:lnTo>
                    <a:pt x="123190" y="160020"/>
                  </a:lnTo>
                  <a:lnTo>
                    <a:pt x="130810" y="166370"/>
                  </a:lnTo>
                  <a:lnTo>
                    <a:pt x="139700" y="173990"/>
                  </a:lnTo>
                  <a:lnTo>
                    <a:pt x="160020" y="193040"/>
                  </a:lnTo>
                  <a:lnTo>
                    <a:pt x="165100" y="201930"/>
                  </a:lnTo>
                  <a:lnTo>
                    <a:pt x="167640" y="212090"/>
                  </a:lnTo>
                  <a:lnTo>
                    <a:pt x="167640" y="222250"/>
                  </a:lnTo>
                  <a:lnTo>
                    <a:pt x="161290" y="231140"/>
                  </a:lnTo>
                  <a:lnTo>
                    <a:pt x="149860" y="240030"/>
                  </a:lnTo>
                  <a:lnTo>
                    <a:pt x="134620" y="247650"/>
                  </a:lnTo>
                  <a:lnTo>
                    <a:pt x="120650" y="252730"/>
                  </a:lnTo>
                  <a:lnTo>
                    <a:pt x="105410" y="256540"/>
                  </a:lnTo>
                  <a:lnTo>
                    <a:pt x="91440" y="259080"/>
                  </a:lnTo>
                  <a:lnTo>
                    <a:pt x="74930" y="257810"/>
                  </a:lnTo>
                  <a:lnTo>
                    <a:pt x="57150" y="255270"/>
                  </a:lnTo>
                  <a:lnTo>
                    <a:pt x="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5980430" y="8549640"/>
              <a:ext cx="1" cy="10161"/>
            </a:xfrm>
            <a:custGeom>
              <a:avLst/>
              <a:gdLst/>
              <a:ahLst/>
              <a:cxnLst/>
              <a:rect l="0" t="0" r="0" b="0"/>
              <a:pathLst>
                <a:path w="1" h="10161">
                  <a:moveTo>
                    <a:pt x="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6904990" y="8285480"/>
              <a:ext cx="165101" cy="242571"/>
            </a:xfrm>
            <a:custGeom>
              <a:avLst/>
              <a:gdLst/>
              <a:ahLst/>
              <a:cxnLst/>
              <a:rect l="0" t="0" r="0" b="0"/>
              <a:pathLst>
                <a:path w="165101" h="242571">
                  <a:moveTo>
                    <a:pt x="128270" y="0"/>
                  </a:moveTo>
                  <a:lnTo>
                    <a:pt x="105410" y="0"/>
                  </a:lnTo>
                  <a:lnTo>
                    <a:pt x="92710" y="2540"/>
                  </a:lnTo>
                  <a:lnTo>
                    <a:pt x="78740" y="6350"/>
                  </a:lnTo>
                  <a:lnTo>
                    <a:pt x="63500" y="11430"/>
                  </a:lnTo>
                  <a:lnTo>
                    <a:pt x="49530" y="17780"/>
                  </a:lnTo>
                  <a:lnTo>
                    <a:pt x="38100" y="22860"/>
                  </a:lnTo>
                  <a:lnTo>
                    <a:pt x="25400" y="30480"/>
                  </a:lnTo>
                  <a:lnTo>
                    <a:pt x="16510" y="39370"/>
                  </a:lnTo>
                  <a:lnTo>
                    <a:pt x="8890" y="49530"/>
                  </a:lnTo>
                  <a:lnTo>
                    <a:pt x="3810" y="60960"/>
                  </a:lnTo>
                  <a:lnTo>
                    <a:pt x="0" y="73660"/>
                  </a:lnTo>
                  <a:lnTo>
                    <a:pt x="0" y="86360"/>
                  </a:lnTo>
                  <a:lnTo>
                    <a:pt x="0" y="100330"/>
                  </a:lnTo>
                  <a:lnTo>
                    <a:pt x="3810" y="114300"/>
                  </a:lnTo>
                  <a:lnTo>
                    <a:pt x="10160" y="127000"/>
                  </a:lnTo>
                  <a:lnTo>
                    <a:pt x="17780" y="140970"/>
                  </a:lnTo>
                  <a:lnTo>
                    <a:pt x="26670" y="151130"/>
                  </a:lnTo>
                  <a:lnTo>
                    <a:pt x="35560" y="160020"/>
                  </a:lnTo>
                  <a:lnTo>
                    <a:pt x="45720" y="166370"/>
                  </a:lnTo>
                  <a:lnTo>
                    <a:pt x="55880" y="171450"/>
                  </a:lnTo>
                  <a:lnTo>
                    <a:pt x="66040" y="176530"/>
                  </a:lnTo>
                  <a:lnTo>
                    <a:pt x="76200" y="181610"/>
                  </a:lnTo>
                  <a:lnTo>
                    <a:pt x="86360" y="185420"/>
                  </a:lnTo>
                  <a:lnTo>
                    <a:pt x="106680" y="193040"/>
                  </a:lnTo>
                  <a:lnTo>
                    <a:pt x="138430" y="204470"/>
                  </a:lnTo>
                  <a:lnTo>
                    <a:pt x="148590" y="208280"/>
                  </a:lnTo>
                  <a:lnTo>
                    <a:pt x="156210" y="214630"/>
                  </a:lnTo>
                  <a:lnTo>
                    <a:pt x="165100" y="219710"/>
                  </a:lnTo>
                  <a:lnTo>
                    <a:pt x="163830" y="224790"/>
                  </a:lnTo>
                  <a:lnTo>
                    <a:pt x="157480" y="229870"/>
                  </a:lnTo>
                  <a:lnTo>
                    <a:pt x="148590" y="233680"/>
                  </a:lnTo>
                  <a:lnTo>
                    <a:pt x="137160" y="237490"/>
                  </a:lnTo>
                  <a:lnTo>
                    <a:pt x="124460" y="238760"/>
                  </a:lnTo>
                  <a:lnTo>
                    <a:pt x="54610" y="242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7117080" y="8348980"/>
              <a:ext cx="284481" cy="200661"/>
            </a:xfrm>
            <a:custGeom>
              <a:avLst/>
              <a:gdLst/>
              <a:ahLst/>
              <a:cxnLst/>
              <a:rect l="0" t="0" r="0" b="0"/>
              <a:pathLst>
                <a:path w="284481" h="200661">
                  <a:moveTo>
                    <a:pt x="0" y="0"/>
                  </a:moveTo>
                  <a:lnTo>
                    <a:pt x="6350" y="27940"/>
                  </a:lnTo>
                  <a:lnTo>
                    <a:pt x="7620" y="44450"/>
                  </a:lnTo>
                  <a:lnTo>
                    <a:pt x="8890" y="63500"/>
                  </a:lnTo>
                  <a:lnTo>
                    <a:pt x="10160" y="102870"/>
                  </a:lnTo>
                  <a:lnTo>
                    <a:pt x="10160" y="170180"/>
                  </a:lnTo>
                  <a:lnTo>
                    <a:pt x="10160" y="193040"/>
                  </a:lnTo>
                  <a:lnTo>
                    <a:pt x="10160" y="151130"/>
                  </a:lnTo>
                  <a:lnTo>
                    <a:pt x="11430" y="137160"/>
                  </a:lnTo>
                  <a:lnTo>
                    <a:pt x="13970" y="121920"/>
                  </a:lnTo>
                  <a:lnTo>
                    <a:pt x="16510" y="105410"/>
                  </a:lnTo>
                  <a:lnTo>
                    <a:pt x="19050" y="90170"/>
                  </a:lnTo>
                  <a:lnTo>
                    <a:pt x="25400" y="60960"/>
                  </a:lnTo>
                  <a:lnTo>
                    <a:pt x="35560" y="17780"/>
                  </a:lnTo>
                  <a:lnTo>
                    <a:pt x="41910" y="10160"/>
                  </a:lnTo>
                  <a:lnTo>
                    <a:pt x="52070" y="5080"/>
                  </a:lnTo>
                  <a:lnTo>
                    <a:pt x="62230" y="3810"/>
                  </a:lnTo>
                  <a:lnTo>
                    <a:pt x="72390" y="5080"/>
                  </a:lnTo>
                  <a:lnTo>
                    <a:pt x="81280" y="7620"/>
                  </a:lnTo>
                  <a:lnTo>
                    <a:pt x="88900" y="12700"/>
                  </a:lnTo>
                  <a:lnTo>
                    <a:pt x="96520" y="17780"/>
                  </a:lnTo>
                  <a:lnTo>
                    <a:pt x="104140" y="24130"/>
                  </a:lnTo>
                  <a:lnTo>
                    <a:pt x="111760" y="30480"/>
                  </a:lnTo>
                  <a:lnTo>
                    <a:pt x="118110" y="38100"/>
                  </a:lnTo>
                  <a:lnTo>
                    <a:pt x="123190" y="45720"/>
                  </a:lnTo>
                  <a:lnTo>
                    <a:pt x="128270" y="55880"/>
                  </a:lnTo>
                  <a:lnTo>
                    <a:pt x="132080" y="64770"/>
                  </a:lnTo>
                  <a:lnTo>
                    <a:pt x="135890" y="74930"/>
                  </a:lnTo>
                  <a:lnTo>
                    <a:pt x="143510" y="95250"/>
                  </a:lnTo>
                  <a:lnTo>
                    <a:pt x="151130" y="116840"/>
                  </a:lnTo>
                  <a:lnTo>
                    <a:pt x="152400" y="128270"/>
                  </a:lnTo>
                  <a:lnTo>
                    <a:pt x="152400" y="140970"/>
                  </a:lnTo>
                  <a:lnTo>
                    <a:pt x="149860" y="153670"/>
                  </a:lnTo>
                  <a:lnTo>
                    <a:pt x="151130" y="157480"/>
                  </a:lnTo>
                  <a:lnTo>
                    <a:pt x="152400" y="154940"/>
                  </a:lnTo>
                  <a:lnTo>
                    <a:pt x="153670" y="148590"/>
                  </a:lnTo>
                  <a:lnTo>
                    <a:pt x="156210" y="140970"/>
                  </a:lnTo>
                  <a:lnTo>
                    <a:pt x="165100" y="106680"/>
                  </a:lnTo>
                  <a:lnTo>
                    <a:pt x="172720" y="85090"/>
                  </a:lnTo>
                  <a:lnTo>
                    <a:pt x="176530" y="74930"/>
                  </a:lnTo>
                  <a:lnTo>
                    <a:pt x="182880" y="63500"/>
                  </a:lnTo>
                  <a:lnTo>
                    <a:pt x="187960" y="53340"/>
                  </a:lnTo>
                  <a:lnTo>
                    <a:pt x="194310" y="41910"/>
                  </a:lnTo>
                  <a:lnTo>
                    <a:pt x="208280" y="21590"/>
                  </a:lnTo>
                  <a:lnTo>
                    <a:pt x="214630" y="16510"/>
                  </a:lnTo>
                  <a:lnTo>
                    <a:pt x="220980" y="15240"/>
                  </a:lnTo>
                  <a:lnTo>
                    <a:pt x="228600" y="17780"/>
                  </a:lnTo>
                  <a:lnTo>
                    <a:pt x="234950" y="22860"/>
                  </a:lnTo>
                  <a:lnTo>
                    <a:pt x="242570" y="29210"/>
                  </a:lnTo>
                  <a:lnTo>
                    <a:pt x="248920" y="36830"/>
                  </a:lnTo>
                  <a:lnTo>
                    <a:pt x="255270" y="45720"/>
                  </a:lnTo>
                  <a:lnTo>
                    <a:pt x="260350" y="54610"/>
                  </a:lnTo>
                  <a:lnTo>
                    <a:pt x="265430" y="64770"/>
                  </a:lnTo>
                  <a:lnTo>
                    <a:pt x="269240" y="74930"/>
                  </a:lnTo>
                  <a:lnTo>
                    <a:pt x="273050" y="85090"/>
                  </a:lnTo>
                  <a:lnTo>
                    <a:pt x="276860" y="95250"/>
                  </a:lnTo>
                  <a:lnTo>
                    <a:pt x="279400" y="107950"/>
                  </a:lnTo>
                  <a:lnTo>
                    <a:pt x="280670" y="121920"/>
                  </a:lnTo>
                  <a:lnTo>
                    <a:pt x="284480" y="200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7712710" y="8285480"/>
              <a:ext cx="267971" cy="200661"/>
            </a:xfrm>
            <a:custGeom>
              <a:avLst/>
              <a:gdLst/>
              <a:ahLst/>
              <a:cxnLst/>
              <a:rect l="0" t="0" r="0" b="0"/>
              <a:pathLst>
                <a:path w="267971" h="200661">
                  <a:moveTo>
                    <a:pt x="46990" y="0"/>
                  </a:moveTo>
                  <a:lnTo>
                    <a:pt x="21590" y="74930"/>
                  </a:lnTo>
                  <a:lnTo>
                    <a:pt x="20320" y="86360"/>
                  </a:lnTo>
                  <a:lnTo>
                    <a:pt x="17780" y="99060"/>
                  </a:lnTo>
                  <a:lnTo>
                    <a:pt x="17780" y="111760"/>
                  </a:lnTo>
                  <a:lnTo>
                    <a:pt x="15240" y="123190"/>
                  </a:lnTo>
                  <a:lnTo>
                    <a:pt x="12700" y="135890"/>
                  </a:lnTo>
                  <a:lnTo>
                    <a:pt x="10160" y="146050"/>
                  </a:lnTo>
                  <a:lnTo>
                    <a:pt x="7620" y="157480"/>
                  </a:lnTo>
                  <a:lnTo>
                    <a:pt x="1270" y="179070"/>
                  </a:lnTo>
                  <a:lnTo>
                    <a:pt x="0" y="181610"/>
                  </a:lnTo>
                  <a:lnTo>
                    <a:pt x="0" y="179070"/>
                  </a:lnTo>
                  <a:lnTo>
                    <a:pt x="1270" y="171450"/>
                  </a:lnTo>
                  <a:lnTo>
                    <a:pt x="3810" y="163830"/>
                  </a:lnTo>
                  <a:lnTo>
                    <a:pt x="8890" y="146050"/>
                  </a:lnTo>
                  <a:lnTo>
                    <a:pt x="11430" y="134620"/>
                  </a:lnTo>
                  <a:lnTo>
                    <a:pt x="12700" y="123190"/>
                  </a:lnTo>
                  <a:lnTo>
                    <a:pt x="13970" y="110490"/>
                  </a:lnTo>
                  <a:lnTo>
                    <a:pt x="15240" y="97790"/>
                  </a:lnTo>
                  <a:lnTo>
                    <a:pt x="17780" y="86360"/>
                  </a:lnTo>
                  <a:lnTo>
                    <a:pt x="29210" y="38100"/>
                  </a:lnTo>
                  <a:lnTo>
                    <a:pt x="35560" y="30480"/>
                  </a:lnTo>
                  <a:lnTo>
                    <a:pt x="43180" y="25400"/>
                  </a:lnTo>
                  <a:lnTo>
                    <a:pt x="50800" y="24130"/>
                  </a:lnTo>
                  <a:lnTo>
                    <a:pt x="58420" y="29210"/>
                  </a:lnTo>
                  <a:lnTo>
                    <a:pt x="66040" y="38100"/>
                  </a:lnTo>
                  <a:lnTo>
                    <a:pt x="73660" y="50800"/>
                  </a:lnTo>
                  <a:lnTo>
                    <a:pt x="80010" y="62230"/>
                  </a:lnTo>
                  <a:lnTo>
                    <a:pt x="85090" y="73660"/>
                  </a:lnTo>
                  <a:lnTo>
                    <a:pt x="90170" y="83820"/>
                  </a:lnTo>
                  <a:lnTo>
                    <a:pt x="101600" y="109220"/>
                  </a:lnTo>
                  <a:lnTo>
                    <a:pt x="107950" y="121920"/>
                  </a:lnTo>
                  <a:lnTo>
                    <a:pt x="110490" y="134620"/>
                  </a:lnTo>
                  <a:lnTo>
                    <a:pt x="111760" y="146050"/>
                  </a:lnTo>
                  <a:lnTo>
                    <a:pt x="111760" y="157480"/>
                  </a:lnTo>
                  <a:lnTo>
                    <a:pt x="111760" y="161290"/>
                  </a:lnTo>
                  <a:lnTo>
                    <a:pt x="113030" y="160020"/>
                  </a:lnTo>
                  <a:lnTo>
                    <a:pt x="115570" y="156210"/>
                  </a:lnTo>
                  <a:lnTo>
                    <a:pt x="119380" y="149860"/>
                  </a:lnTo>
                  <a:lnTo>
                    <a:pt x="130810" y="133350"/>
                  </a:lnTo>
                  <a:lnTo>
                    <a:pt x="134620" y="123190"/>
                  </a:lnTo>
                  <a:lnTo>
                    <a:pt x="139700" y="111760"/>
                  </a:lnTo>
                  <a:lnTo>
                    <a:pt x="143510" y="99060"/>
                  </a:lnTo>
                  <a:lnTo>
                    <a:pt x="149860" y="87630"/>
                  </a:lnTo>
                  <a:lnTo>
                    <a:pt x="157480" y="76200"/>
                  </a:lnTo>
                  <a:lnTo>
                    <a:pt x="166370" y="64770"/>
                  </a:lnTo>
                  <a:lnTo>
                    <a:pt x="173990" y="54610"/>
                  </a:lnTo>
                  <a:lnTo>
                    <a:pt x="181610" y="45720"/>
                  </a:lnTo>
                  <a:lnTo>
                    <a:pt x="189230" y="38100"/>
                  </a:lnTo>
                  <a:lnTo>
                    <a:pt x="198120" y="31750"/>
                  </a:lnTo>
                  <a:lnTo>
                    <a:pt x="207010" y="25400"/>
                  </a:lnTo>
                  <a:lnTo>
                    <a:pt x="217170" y="20320"/>
                  </a:lnTo>
                  <a:lnTo>
                    <a:pt x="224790" y="22860"/>
                  </a:lnTo>
                  <a:lnTo>
                    <a:pt x="231140" y="27940"/>
                  </a:lnTo>
                  <a:lnTo>
                    <a:pt x="236220" y="36830"/>
                  </a:lnTo>
                  <a:lnTo>
                    <a:pt x="241300" y="45720"/>
                  </a:lnTo>
                  <a:lnTo>
                    <a:pt x="245110" y="54610"/>
                  </a:lnTo>
                  <a:lnTo>
                    <a:pt x="248920" y="64770"/>
                  </a:lnTo>
                  <a:lnTo>
                    <a:pt x="251460" y="76200"/>
                  </a:lnTo>
                  <a:lnTo>
                    <a:pt x="254000" y="88900"/>
                  </a:lnTo>
                  <a:lnTo>
                    <a:pt x="255270" y="101600"/>
                  </a:lnTo>
                  <a:lnTo>
                    <a:pt x="255270" y="115570"/>
                  </a:lnTo>
                  <a:lnTo>
                    <a:pt x="256540" y="130810"/>
                  </a:lnTo>
                  <a:lnTo>
                    <a:pt x="267970" y="200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8117840" y="8296910"/>
              <a:ext cx="10161" cy="137161"/>
            </a:xfrm>
            <a:custGeom>
              <a:avLst/>
              <a:gdLst/>
              <a:ahLst/>
              <a:cxnLst/>
              <a:rect l="0" t="0" r="0" b="0"/>
              <a:pathLst>
                <a:path w="10161" h="137161">
                  <a:moveTo>
                    <a:pt x="10160" y="0"/>
                  </a:moveTo>
                  <a:lnTo>
                    <a:pt x="5080" y="27940"/>
                  </a:lnTo>
                  <a:lnTo>
                    <a:pt x="2540" y="41910"/>
                  </a:lnTo>
                  <a:lnTo>
                    <a:pt x="1270" y="57150"/>
                  </a:lnTo>
                  <a:lnTo>
                    <a:pt x="0" y="137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8138160" y="8181340"/>
              <a:ext cx="1" cy="30481"/>
            </a:xfrm>
            <a:custGeom>
              <a:avLst/>
              <a:gdLst/>
              <a:ahLst/>
              <a:cxnLst/>
              <a:rect l="0" t="0" r="0" b="0"/>
              <a:pathLst>
                <a:path w="1" h="30481">
                  <a:moveTo>
                    <a:pt x="0" y="0"/>
                  </a:moveTo>
                  <a:lnTo>
                    <a:pt x="0" y="30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8223250" y="8285480"/>
              <a:ext cx="135891" cy="168911"/>
            </a:xfrm>
            <a:custGeom>
              <a:avLst/>
              <a:gdLst/>
              <a:ahLst/>
              <a:cxnLst/>
              <a:rect l="0" t="0" r="0" b="0"/>
              <a:pathLst>
                <a:path w="135891" h="168911">
                  <a:moveTo>
                    <a:pt x="0" y="168910"/>
                  </a:moveTo>
                  <a:lnTo>
                    <a:pt x="0" y="101600"/>
                  </a:lnTo>
                  <a:lnTo>
                    <a:pt x="1270" y="88900"/>
                  </a:lnTo>
                  <a:lnTo>
                    <a:pt x="6350" y="77470"/>
                  </a:lnTo>
                  <a:lnTo>
                    <a:pt x="10160" y="66040"/>
                  </a:lnTo>
                  <a:lnTo>
                    <a:pt x="15240" y="54610"/>
                  </a:lnTo>
                  <a:lnTo>
                    <a:pt x="22860" y="33020"/>
                  </a:lnTo>
                  <a:lnTo>
                    <a:pt x="27940" y="22860"/>
                  </a:lnTo>
                  <a:lnTo>
                    <a:pt x="34290" y="13970"/>
                  </a:lnTo>
                  <a:lnTo>
                    <a:pt x="39370" y="6350"/>
                  </a:lnTo>
                  <a:lnTo>
                    <a:pt x="46990" y="2540"/>
                  </a:lnTo>
                  <a:lnTo>
                    <a:pt x="55880" y="0"/>
                  </a:lnTo>
                  <a:lnTo>
                    <a:pt x="64770" y="0"/>
                  </a:lnTo>
                  <a:lnTo>
                    <a:pt x="73660" y="6350"/>
                  </a:lnTo>
                  <a:lnTo>
                    <a:pt x="81280" y="16510"/>
                  </a:lnTo>
                  <a:lnTo>
                    <a:pt x="88900" y="27940"/>
                  </a:lnTo>
                  <a:lnTo>
                    <a:pt x="95250" y="40640"/>
                  </a:lnTo>
                  <a:lnTo>
                    <a:pt x="101600" y="52070"/>
                  </a:lnTo>
                  <a:lnTo>
                    <a:pt x="105410" y="62230"/>
                  </a:lnTo>
                  <a:lnTo>
                    <a:pt x="110490" y="76200"/>
                  </a:lnTo>
                  <a:lnTo>
                    <a:pt x="114300" y="90170"/>
                  </a:lnTo>
                  <a:lnTo>
                    <a:pt x="118110" y="106680"/>
                  </a:lnTo>
                  <a:lnTo>
                    <a:pt x="121920" y="120650"/>
                  </a:lnTo>
                  <a:lnTo>
                    <a:pt x="135890" y="168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8388350" y="8265160"/>
              <a:ext cx="152401" cy="199391"/>
            </a:xfrm>
            <a:custGeom>
              <a:avLst/>
              <a:gdLst/>
              <a:ahLst/>
              <a:cxnLst/>
              <a:rect l="0" t="0" r="0" b="0"/>
              <a:pathLst>
                <a:path w="152401" h="199391">
                  <a:moveTo>
                    <a:pt x="76200" y="0"/>
                  </a:moveTo>
                  <a:lnTo>
                    <a:pt x="54610" y="21590"/>
                  </a:lnTo>
                  <a:lnTo>
                    <a:pt x="46990" y="31750"/>
                  </a:lnTo>
                  <a:lnTo>
                    <a:pt x="40640" y="41910"/>
                  </a:lnTo>
                  <a:lnTo>
                    <a:pt x="34290" y="53340"/>
                  </a:lnTo>
                  <a:lnTo>
                    <a:pt x="29210" y="63500"/>
                  </a:lnTo>
                  <a:lnTo>
                    <a:pt x="22860" y="73660"/>
                  </a:lnTo>
                  <a:lnTo>
                    <a:pt x="16510" y="83820"/>
                  </a:lnTo>
                  <a:lnTo>
                    <a:pt x="10160" y="95250"/>
                  </a:lnTo>
                  <a:lnTo>
                    <a:pt x="5080" y="105410"/>
                  </a:lnTo>
                  <a:lnTo>
                    <a:pt x="1270" y="115570"/>
                  </a:lnTo>
                  <a:lnTo>
                    <a:pt x="0" y="128270"/>
                  </a:lnTo>
                  <a:lnTo>
                    <a:pt x="0" y="143510"/>
                  </a:lnTo>
                  <a:lnTo>
                    <a:pt x="0" y="158750"/>
                  </a:lnTo>
                  <a:lnTo>
                    <a:pt x="5080" y="171450"/>
                  </a:lnTo>
                  <a:lnTo>
                    <a:pt x="11430" y="181610"/>
                  </a:lnTo>
                  <a:lnTo>
                    <a:pt x="19050" y="191770"/>
                  </a:lnTo>
                  <a:lnTo>
                    <a:pt x="31750" y="196850"/>
                  </a:lnTo>
                  <a:lnTo>
                    <a:pt x="45720" y="199390"/>
                  </a:lnTo>
                  <a:lnTo>
                    <a:pt x="63500" y="199390"/>
                  </a:lnTo>
                  <a:lnTo>
                    <a:pt x="77470" y="196850"/>
                  </a:lnTo>
                  <a:lnTo>
                    <a:pt x="88900" y="193040"/>
                  </a:lnTo>
                  <a:lnTo>
                    <a:pt x="99060" y="187960"/>
                  </a:lnTo>
                  <a:lnTo>
                    <a:pt x="109220" y="182880"/>
                  </a:lnTo>
                  <a:lnTo>
                    <a:pt x="119380" y="176530"/>
                  </a:lnTo>
                  <a:lnTo>
                    <a:pt x="129540" y="170180"/>
                  </a:lnTo>
                  <a:lnTo>
                    <a:pt x="137160" y="162560"/>
                  </a:lnTo>
                  <a:lnTo>
                    <a:pt x="144780" y="153670"/>
                  </a:lnTo>
                  <a:lnTo>
                    <a:pt x="149860" y="144780"/>
                  </a:lnTo>
                  <a:lnTo>
                    <a:pt x="152400" y="132080"/>
                  </a:lnTo>
                  <a:lnTo>
                    <a:pt x="152400" y="115570"/>
                  </a:lnTo>
                  <a:lnTo>
                    <a:pt x="152400" y="97790"/>
                  </a:lnTo>
                  <a:lnTo>
                    <a:pt x="148590" y="83820"/>
                  </a:lnTo>
                  <a:lnTo>
                    <a:pt x="144780" y="72390"/>
                  </a:lnTo>
                  <a:lnTo>
                    <a:pt x="139700" y="62230"/>
                  </a:lnTo>
                  <a:lnTo>
                    <a:pt x="133350" y="53340"/>
                  </a:lnTo>
                  <a:lnTo>
                    <a:pt x="127000" y="44450"/>
                  </a:lnTo>
                  <a:lnTo>
                    <a:pt x="120650" y="36830"/>
                  </a:lnTo>
                  <a:lnTo>
                    <a:pt x="110490" y="30480"/>
                  </a:lnTo>
                  <a:lnTo>
                    <a:pt x="97790" y="25400"/>
                  </a:lnTo>
                  <a:lnTo>
                    <a:pt x="34290" y="20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8576310" y="8296910"/>
              <a:ext cx="152401" cy="144781"/>
            </a:xfrm>
            <a:custGeom>
              <a:avLst/>
              <a:gdLst/>
              <a:ahLst/>
              <a:cxnLst/>
              <a:rect l="0" t="0" r="0" b="0"/>
              <a:pathLst>
                <a:path w="152401" h="144781">
                  <a:moveTo>
                    <a:pt x="25400" y="125730"/>
                  </a:moveTo>
                  <a:lnTo>
                    <a:pt x="20320" y="142240"/>
                  </a:lnTo>
                  <a:lnTo>
                    <a:pt x="16510" y="144780"/>
                  </a:lnTo>
                  <a:lnTo>
                    <a:pt x="13970" y="142240"/>
                  </a:lnTo>
                  <a:lnTo>
                    <a:pt x="11430" y="135890"/>
                  </a:lnTo>
                  <a:lnTo>
                    <a:pt x="7620" y="127000"/>
                  </a:lnTo>
                  <a:lnTo>
                    <a:pt x="3810" y="115570"/>
                  </a:lnTo>
                  <a:lnTo>
                    <a:pt x="1270" y="101600"/>
                  </a:lnTo>
                  <a:lnTo>
                    <a:pt x="0" y="87630"/>
                  </a:lnTo>
                  <a:lnTo>
                    <a:pt x="0" y="73660"/>
                  </a:lnTo>
                  <a:lnTo>
                    <a:pt x="1270" y="59690"/>
                  </a:lnTo>
                  <a:lnTo>
                    <a:pt x="5080" y="46990"/>
                  </a:lnTo>
                  <a:lnTo>
                    <a:pt x="8890" y="36830"/>
                  </a:lnTo>
                  <a:lnTo>
                    <a:pt x="15240" y="27940"/>
                  </a:lnTo>
                  <a:lnTo>
                    <a:pt x="22860" y="21590"/>
                  </a:lnTo>
                  <a:lnTo>
                    <a:pt x="33020" y="15240"/>
                  </a:lnTo>
                  <a:lnTo>
                    <a:pt x="44450" y="10160"/>
                  </a:lnTo>
                  <a:lnTo>
                    <a:pt x="58420" y="6350"/>
                  </a:lnTo>
                  <a:lnTo>
                    <a:pt x="72390" y="3810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8846820" y="8296910"/>
              <a:ext cx="29211" cy="137161"/>
            </a:xfrm>
            <a:custGeom>
              <a:avLst/>
              <a:gdLst/>
              <a:ahLst/>
              <a:cxnLst/>
              <a:rect l="0" t="0" r="0" b="0"/>
              <a:pathLst>
                <a:path w="29211" h="137161">
                  <a:moveTo>
                    <a:pt x="29210" y="0"/>
                  </a:moveTo>
                  <a:lnTo>
                    <a:pt x="17780" y="16510"/>
                  </a:lnTo>
                  <a:lnTo>
                    <a:pt x="12700" y="26670"/>
                  </a:lnTo>
                  <a:lnTo>
                    <a:pt x="8890" y="36830"/>
                  </a:lnTo>
                  <a:lnTo>
                    <a:pt x="5080" y="49530"/>
                  </a:lnTo>
                  <a:lnTo>
                    <a:pt x="2540" y="63500"/>
                  </a:lnTo>
                  <a:lnTo>
                    <a:pt x="0" y="78740"/>
                  </a:lnTo>
                  <a:lnTo>
                    <a:pt x="7620" y="137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8991600" y="8096250"/>
              <a:ext cx="31751" cy="316231"/>
            </a:xfrm>
            <a:custGeom>
              <a:avLst/>
              <a:gdLst/>
              <a:ahLst/>
              <a:cxnLst/>
              <a:rect l="0" t="0" r="0" b="0"/>
              <a:pathLst>
                <a:path w="31751" h="316231">
                  <a:moveTo>
                    <a:pt x="31750" y="0"/>
                  </a:moveTo>
                  <a:lnTo>
                    <a:pt x="25400" y="22860"/>
                  </a:lnTo>
                  <a:lnTo>
                    <a:pt x="22860" y="36830"/>
                  </a:lnTo>
                  <a:lnTo>
                    <a:pt x="10160" y="114300"/>
                  </a:lnTo>
                  <a:lnTo>
                    <a:pt x="6350" y="132080"/>
                  </a:lnTo>
                  <a:lnTo>
                    <a:pt x="3810" y="148590"/>
                  </a:lnTo>
                  <a:lnTo>
                    <a:pt x="2540" y="165100"/>
                  </a:lnTo>
                  <a:lnTo>
                    <a:pt x="1270" y="180340"/>
                  </a:lnTo>
                  <a:lnTo>
                    <a:pt x="1270" y="196850"/>
                  </a:lnTo>
                  <a:lnTo>
                    <a:pt x="0" y="229870"/>
                  </a:lnTo>
                  <a:lnTo>
                    <a:pt x="0" y="264160"/>
                  </a:lnTo>
                  <a:lnTo>
                    <a:pt x="20320" y="316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8917940" y="8255000"/>
              <a:ext cx="157481" cy="30481"/>
            </a:xfrm>
            <a:custGeom>
              <a:avLst/>
              <a:gdLst/>
              <a:ahLst/>
              <a:cxnLst/>
              <a:rect l="0" t="0" r="0" b="0"/>
              <a:pathLst>
                <a:path w="157481" h="30481">
                  <a:moveTo>
                    <a:pt x="157480" y="0"/>
                  </a:moveTo>
                  <a:lnTo>
                    <a:pt x="129540" y="5080"/>
                  </a:lnTo>
                  <a:lnTo>
                    <a:pt x="93980" y="11430"/>
                  </a:lnTo>
                  <a:lnTo>
                    <a:pt x="73660" y="13970"/>
                  </a:lnTo>
                  <a:lnTo>
                    <a:pt x="55880" y="17780"/>
                  </a:lnTo>
                  <a:lnTo>
                    <a:pt x="40640" y="20320"/>
                  </a:lnTo>
                  <a:lnTo>
                    <a:pt x="0" y="30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9117330" y="8255000"/>
              <a:ext cx="63501" cy="147321"/>
            </a:xfrm>
            <a:custGeom>
              <a:avLst/>
              <a:gdLst/>
              <a:ahLst/>
              <a:cxnLst/>
              <a:rect l="0" t="0" r="0" b="0"/>
              <a:pathLst>
                <a:path w="63501" h="147321">
                  <a:moveTo>
                    <a:pt x="0" y="0"/>
                  </a:moveTo>
                  <a:lnTo>
                    <a:pt x="0" y="21590"/>
                  </a:lnTo>
                  <a:lnTo>
                    <a:pt x="1270" y="31750"/>
                  </a:lnTo>
                  <a:lnTo>
                    <a:pt x="3810" y="41910"/>
                  </a:lnTo>
                  <a:lnTo>
                    <a:pt x="6350" y="52070"/>
                  </a:lnTo>
                  <a:lnTo>
                    <a:pt x="15240" y="95250"/>
                  </a:lnTo>
                  <a:lnTo>
                    <a:pt x="19050" y="109220"/>
                  </a:lnTo>
                  <a:lnTo>
                    <a:pt x="25400" y="121920"/>
                  </a:lnTo>
                  <a:lnTo>
                    <a:pt x="63500" y="147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9011920" y="8243570"/>
              <a:ext cx="242571" cy="400051"/>
            </a:xfrm>
            <a:custGeom>
              <a:avLst/>
              <a:gdLst/>
              <a:ahLst/>
              <a:cxnLst/>
              <a:rect l="0" t="0" r="0" b="0"/>
              <a:pathLst>
                <a:path w="242571" h="400051">
                  <a:moveTo>
                    <a:pt x="242570" y="0"/>
                  </a:moveTo>
                  <a:lnTo>
                    <a:pt x="226060" y="16510"/>
                  </a:lnTo>
                  <a:lnTo>
                    <a:pt x="217170" y="26670"/>
                  </a:lnTo>
                  <a:lnTo>
                    <a:pt x="208280" y="38100"/>
                  </a:lnTo>
                  <a:lnTo>
                    <a:pt x="189230" y="62230"/>
                  </a:lnTo>
                  <a:lnTo>
                    <a:pt x="168910" y="88900"/>
                  </a:lnTo>
                  <a:lnTo>
                    <a:pt x="158750" y="105410"/>
                  </a:lnTo>
                  <a:lnTo>
                    <a:pt x="151130" y="123190"/>
                  </a:lnTo>
                  <a:lnTo>
                    <a:pt x="142240" y="142240"/>
                  </a:lnTo>
                  <a:lnTo>
                    <a:pt x="133350" y="160020"/>
                  </a:lnTo>
                  <a:lnTo>
                    <a:pt x="124460" y="177800"/>
                  </a:lnTo>
                  <a:lnTo>
                    <a:pt x="104140" y="213360"/>
                  </a:lnTo>
                  <a:lnTo>
                    <a:pt x="74930" y="265430"/>
                  </a:lnTo>
                  <a:lnTo>
                    <a:pt x="58420" y="295910"/>
                  </a:lnTo>
                  <a:lnTo>
                    <a:pt x="50800" y="309880"/>
                  </a:lnTo>
                  <a:lnTo>
                    <a:pt x="43180" y="322580"/>
                  </a:lnTo>
                  <a:lnTo>
                    <a:pt x="35560" y="334010"/>
                  </a:lnTo>
                  <a:lnTo>
                    <a:pt x="30480" y="345440"/>
                  </a:lnTo>
                  <a:lnTo>
                    <a:pt x="25400" y="356870"/>
                  </a:lnTo>
                  <a:lnTo>
                    <a:pt x="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1221740" y="8991600"/>
              <a:ext cx="5179061" cy="179071"/>
            </a:xfrm>
            <a:custGeom>
              <a:avLst/>
              <a:gdLst/>
              <a:ahLst/>
              <a:cxnLst/>
              <a:rect l="0" t="0" r="0" b="0"/>
              <a:pathLst>
                <a:path w="5179061" h="179071">
                  <a:moveTo>
                    <a:pt x="0" y="168910"/>
                  </a:moveTo>
                  <a:lnTo>
                    <a:pt x="16510" y="173990"/>
                  </a:lnTo>
                  <a:lnTo>
                    <a:pt x="167640" y="179070"/>
                  </a:lnTo>
                  <a:lnTo>
                    <a:pt x="218440" y="172720"/>
                  </a:lnTo>
                  <a:lnTo>
                    <a:pt x="288290" y="167640"/>
                  </a:lnTo>
                  <a:lnTo>
                    <a:pt x="327660" y="162560"/>
                  </a:lnTo>
                  <a:lnTo>
                    <a:pt x="389890" y="153670"/>
                  </a:lnTo>
                  <a:lnTo>
                    <a:pt x="452120" y="148590"/>
                  </a:lnTo>
                  <a:lnTo>
                    <a:pt x="497840" y="144780"/>
                  </a:lnTo>
                  <a:lnTo>
                    <a:pt x="544830" y="139700"/>
                  </a:lnTo>
                  <a:lnTo>
                    <a:pt x="593090" y="133350"/>
                  </a:lnTo>
                  <a:lnTo>
                    <a:pt x="666750" y="128270"/>
                  </a:lnTo>
                  <a:lnTo>
                    <a:pt x="715010" y="124460"/>
                  </a:lnTo>
                  <a:lnTo>
                    <a:pt x="765810" y="119380"/>
                  </a:lnTo>
                  <a:lnTo>
                    <a:pt x="920750" y="114300"/>
                  </a:lnTo>
                  <a:lnTo>
                    <a:pt x="965200" y="110490"/>
                  </a:lnTo>
                  <a:lnTo>
                    <a:pt x="1108710" y="105410"/>
                  </a:lnTo>
                  <a:lnTo>
                    <a:pt x="1550670" y="105410"/>
                  </a:lnTo>
                  <a:lnTo>
                    <a:pt x="1600200" y="101600"/>
                  </a:lnTo>
                  <a:lnTo>
                    <a:pt x="1673860" y="96520"/>
                  </a:lnTo>
                  <a:lnTo>
                    <a:pt x="1812290" y="95250"/>
                  </a:lnTo>
                  <a:lnTo>
                    <a:pt x="2266950" y="95250"/>
                  </a:lnTo>
                  <a:lnTo>
                    <a:pt x="2315210" y="91440"/>
                  </a:lnTo>
                  <a:lnTo>
                    <a:pt x="2366010" y="86360"/>
                  </a:lnTo>
                  <a:lnTo>
                    <a:pt x="2419350" y="80010"/>
                  </a:lnTo>
                  <a:lnTo>
                    <a:pt x="2550160" y="71120"/>
                  </a:lnTo>
                  <a:lnTo>
                    <a:pt x="2603500" y="67310"/>
                  </a:lnTo>
                  <a:lnTo>
                    <a:pt x="2762250" y="64770"/>
                  </a:lnTo>
                  <a:lnTo>
                    <a:pt x="2844800" y="69850"/>
                  </a:lnTo>
                  <a:lnTo>
                    <a:pt x="2989580" y="73660"/>
                  </a:lnTo>
                  <a:lnTo>
                    <a:pt x="3329940" y="73660"/>
                  </a:lnTo>
                  <a:lnTo>
                    <a:pt x="3409950" y="68580"/>
                  </a:lnTo>
                  <a:lnTo>
                    <a:pt x="3561080" y="63500"/>
                  </a:lnTo>
                  <a:lnTo>
                    <a:pt x="3783330" y="63500"/>
                  </a:lnTo>
                  <a:lnTo>
                    <a:pt x="3831590" y="59690"/>
                  </a:lnTo>
                  <a:lnTo>
                    <a:pt x="3902710" y="54610"/>
                  </a:lnTo>
                  <a:lnTo>
                    <a:pt x="4039870" y="49530"/>
                  </a:lnTo>
                  <a:lnTo>
                    <a:pt x="4104640" y="44450"/>
                  </a:lnTo>
                  <a:lnTo>
                    <a:pt x="4253230" y="41910"/>
                  </a:lnTo>
                  <a:lnTo>
                    <a:pt x="4358640" y="39370"/>
                  </a:lnTo>
                  <a:lnTo>
                    <a:pt x="4418330" y="33020"/>
                  </a:lnTo>
                  <a:lnTo>
                    <a:pt x="4572000" y="31750"/>
                  </a:lnTo>
                  <a:lnTo>
                    <a:pt x="4982210" y="31750"/>
                  </a:lnTo>
                  <a:lnTo>
                    <a:pt x="5025390" y="25400"/>
                  </a:lnTo>
                  <a:lnTo>
                    <a:pt x="5080000" y="20320"/>
                  </a:lnTo>
                  <a:lnTo>
                    <a:pt x="5104130" y="15240"/>
                  </a:lnTo>
                  <a:lnTo>
                    <a:pt x="5129530" y="10160"/>
                  </a:lnTo>
                  <a:lnTo>
                    <a:pt x="51790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3197860" y="9234170"/>
              <a:ext cx="270511" cy="439421"/>
            </a:xfrm>
            <a:custGeom>
              <a:avLst/>
              <a:gdLst/>
              <a:ahLst/>
              <a:cxnLst/>
              <a:rect l="0" t="0" r="0" b="0"/>
              <a:pathLst>
                <a:path w="270511" h="439421">
                  <a:moveTo>
                    <a:pt x="255270" y="0"/>
                  </a:moveTo>
                  <a:lnTo>
                    <a:pt x="250190" y="16510"/>
                  </a:lnTo>
                  <a:lnTo>
                    <a:pt x="248920" y="30480"/>
                  </a:lnTo>
                  <a:lnTo>
                    <a:pt x="250190" y="49530"/>
                  </a:lnTo>
                  <a:lnTo>
                    <a:pt x="251460" y="71120"/>
                  </a:lnTo>
                  <a:lnTo>
                    <a:pt x="252730" y="91440"/>
                  </a:lnTo>
                  <a:lnTo>
                    <a:pt x="254000" y="130810"/>
                  </a:lnTo>
                  <a:lnTo>
                    <a:pt x="255270" y="201930"/>
                  </a:lnTo>
                  <a:lnTo>
                    <a:pt x="255270" y="337820"/>
                  </a:lnTo>
                  <a:lnTo>
                    <a:pt x="256540" y="353060"/>
                  </a:lnTo>
                  <a:lnTo>
                    <a:pt x="259080" y="367030"/>
                  </a:lnTo>
                  <a:lnTo>
                    <a:pt x="261620" y="381000"/>
                  </a:lnTo>
                  <a:lnTo>
                    <a:pt x="264160" y="384810"/>
                  </a:lnTo>
                  <a:lnTo>
                    <a:pt x="266700" y="382270"/>
                  </a:lnTo>
                  <a:lnTo>
                    <a:pt x="270510" y="373380"/>
                  </a:lnTo>
                  <a:lnTo>
                    <a:pt x="270510" y="363220"/>
                  </a:lnTo>
                  <a:lnTo>
                    <a:pt x="270510" y="351790"/>
                  </a:lnTo>
                  <a:lnTo>
                    <a:pt x="269240" y="340360"/>
                  </a:lnTo>
                  <a:lnTo>
                    <a:pt x="266700" y="326390"/>
                  </a:lnTo>
                  <a:lnTo>
                    <a:pt x="264160" y="313690"/>
                  </a:lnTo>
                  <a:lnTo>
                    <a:pt x="261620" y="299720"/>
                  </a:lnTo>
                  <a:lnTo>
                    <a:pt x="256540" y="288290"/>
                  </a:lnTo>
                  <a:lnTo>
                    <a:pt x="251460" y="275590"/>
                  </a:lnTo>
                  <a:lnTo>
                    <a:pt x="246380" y="264160"/>
                  </a:lnTo>
                  <a:lnTo>
                    <a:pt x="240030" y="252730"/>
                  </a:lnTo>
                  <a:lnTo>
                    <a:pt x="233680" y="242570"/>
                  </a:lnTo>
                  <a:lnTo>
                    <a:pt x="226060" y="231140"/>
                  </a:lnTo>
                  <a:lnTo>
                    <a:pt x="218440" y="222250"/>
                  </a:lnTo>
                  <a:lnTo>
                    <a:pt x="209550" y="213360"/>
                  </a:lnTo>
                  <a:lnTo>
                    <a:pt x="200660" y="205740"/>
                  </a:lnTo>
                  <a:lnTo>
                    <a:pt x="190500" y="198120"/>
                  </a:lnTo>
                  <a:lnTo>
                    <a:pt x="180340" y="193040"/>
                  </a:lnTo>
                  <a:lnTo>
                    <a:pt x="170180" y="187960"/>
                  </a:lnTo>
                  <a:lnTo>
                    <a:pt x="160020" y="186690"/>
                  </a:lnTo>
                  <a:lnTo>
                    <a:pt x="149860" y="185420"/>
                  </a:lnTo>
                  <a:lnTo>
                    <a:pt x="139700" y="186690"/>
                  </a:lnTo>
                  <a:lnTo>
                    <a:pt x="128270" y="190500"/>
                  </a:lnTo>
                  <a:lnTo>
                    <a:pt x="115570" y="196850"/>
                  </a:lnTo>
                  <a:lnTo>
                    <a:pt x="102870" y="205740"/>
                  </a:lnTo>
                  <a:lnTo>
                    <a:pt x="90170" y="213360"/>
                  </a:lnTo>
                  <a:lnTo>
                    <a:pt x="78740" y="223520"/>
                  </a:lnTo>
                  <a:lnTo>
                    <a:pt x="67310" y="232410"/>
                  </a:lnTo>
                  <a:lnTo>
                    <a:pt x="57150" y="243840"/>
                  </a:lnTo>
                  <a:lnTo>
                    <a:pt x="48260" y="256540"/>
                  </a:lnTo>
                  <a:lnTo>
                    <a:pt x="17780" y="303530"/>
                  </a:lnTo>
                  <a:lnTo>
                    <a:pt x="11430" y="316230"/>
                  </a:lnTo>
                  <a:lnTo>
                    <a:pt x="6350" y="328930"/>
                  </a:lnTo>
                  <a:lnTo>
                    <a:pt x="1270" y="341630"/>
                  </a:lnTo>
                  <a:lnTo>
                    <a:pt x="0" y="355600"/>
                  </a:lnTo>
                  <a:lnTo>
                    <a:pt x="0" y="372110"/>
                  </a:lnTo>
                  <a:lnTo>
                    <a:pt x="0" y="388620"/>
                  </a:lnTo>
                  <a:lnTo>
                    <a:pt x="5080" y="400050"/>
                  </a:lnTo>
                  <a:lnTo>
                    <a:pt x="11430" y="408940"/>
                  </a:lnTo>
                  <a:lnTo>
                    <a:pt x="19050" y="416560"/>
                  </a:lnTo>
                  <a:lnTo>
                    <a:pt x="27940" y="422910"/>
                  </a:lnTo>
                  <a:lnTo>
                    <a:pt x="36830" y="427990"/>
                  </a:lnTo>
                  <a:lnTo>
                    <a:pt x="46990" y="431800"/>
                  </a:lnTo>
                  <a:lnTo>
                    <a:pt x="57150" y="435610"/>
                  </a:lnTo>
                  <a:lnTo>
                    <a:pt x="69850" y="438150"/>
                  </a:lnTo>
                  <a:lnTo>
                    <a:pt x="82550" y="439420"/>
                  </a:lnTo>
                  <a:lnTo>
                    <a:pt x="96520" y="436880"/>
                  </a:lnTo>
                  <a:lnTo>
                    <a:pt x="111760" y="434340"/>
                  </a:lnTo>
                  <a:lnTo>
                    <a:pt x="128270" y="429260"/>
                  </a:lnTo>
                  <a:lnTo>
                    <a:pt x="143510" y="424180"/>
                  </a:lnTo>
                  <a:lnTo>
                    <a:pt x="158750" y="417830"/>
                  </a:lnTo>
                  <a:lnTo>
                    <a:pt x="20320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3522980" y="9381490"/>
              <a:ext cx="194311" cy="236221"/>
            </a:xfrm>
            <a:custGeom>
              <a:avLst/>
              <a:gdLst/>
              <a:ahLst/>
              <a:cxnLst/>
              <a:rect l="0" t="0" r="0" b="0"/>
              <a:pathLst>
                <a:path w="194311" h="236221">
                  <a:moveTo>
                    <a:pt x="99060" y="0"/>
                  </a:moveTo>
                  <a:lnTo>
                    <a:pt x="82550" y="10160"/>
                  </a:lnTo>
                  <a:lnTo>
                    <a:pt x="76200" y="17780"/>
                  </a:lnTo>
                  <a:lnTo>
                    <a:pt x="71120" y="25400"/>
                  </a:lnTo>
                  <a:lnTo>
                    <a:pt x="66040" y="34290"/>
                  </a:lnTo>
                  <a:lnTo>
                    <a:pt x="60960" y="44450"/>
                  </a:lnTo>
                  <a:lnTo>
                    <a:pt x="54610" y="53340"/>
                  </a:lnTo>
                  <a:lnTo>
                    <a:pt x="41910" y="73660"/>
                  </a:lnTo>
                  <a:lnTo>
                    <a:pt x="27940" y="93980"/>
                  </a:lnTo>
                  <a:lnTo>
                    <a:pt x="22860" y="106680"/>
                  </a:lnTo>
                  <a:lnTo>
                    <a:pt x="17780" y="118110"/>
                  </a:lnTo>
                  <a:lnTo>
                    <a:pt x="1270" y="166370"/>
                  </a:lnTo>
                  <a:lnTo>
                    <a:pt x="0" y="177800"/>
                  </a:lnTo>
                  <a:lnTo>
                    <a:pt x="0" y="187960"/>
                  </a:lnTo>
                  <a:lnTo>
                    <a:pt x="1270" y="199390"/>
                  </a:lnTo>
                  <a:lnTo>
                    <a:pt x="6350" y="209550"/>
                  </a:lnTo>
                  <a:lnTo>
                    <a:pt x="12700" y="220980"/>
                  </a:lnTo>
                  <a:lnTo>
                    <a:pt x="20320" y="231140"/>
                  </a:lnTo>
                  <a:lnTo>
                    <a:pt x="31750" y="236220"/>
                  </a:lnTo>
                  <a:lnTo>
                    <a:pt x="46990" y="236220"/>
                  </a:lnTo>
                  <a:lnTo>
                    <a:pt x="64770" y="234950"/>
                  </a:lnTo>
                  <a:lnTo>
                    <a:pt x="80010" y="231140"/>
                  </a:lnTo>
                  <a:lnTo>
                    <a:pt x="92710" y="226060"/>
                  </a:lnTo>
                  <a:lnTo>
                    <a:pt x="105410" y="220980"/>
                  </a:lnTo>
                  <a:lnTo>
                    <a:pt x="116840" y="213360"/>
                  </a:lnTo>
                  <a:lnTo>
                    <a:pt x="128270" y="205740"/>
                  </a:lnTo>
                  <a:lnTo>
                    <a:pt x="139700" y="196850"/>
                  </a:lnTo>
                  <a:lnTo>
                    <a:pt x="151130" y="185420"/>
                  </a:lnTo>
                  <a:lnTo>
                    <a:pt x="161290" y="173990"/>
                  </a:lnTo>
                  <a:lnTo>
                    <a:pt x="172720" y="161290"/>
                  </a:lnTo>
                  <a:lnTo>
                    <a:pt x="180340" y="149860"/>
                  </a:lnTo>
                  <a:lnTo>
                    <a:pt x="186690" y="138430"/>
                  </a:lnTo>
                  <a:lnTo>
                    <a:pt x="193040" y="127000"/>
                  </a:lnTo>
                  <a:lnTo>
                    <a:pt x="194310" y="114300"/>
                  </a:lnTo>
                  <a:lnTo>
                    <a:pt x="193040" y="99060"/>
                  </a:lnTo>
                  <a:lnTo>
                    <a:pt x="189230" y="83820"/>
                  </a:lnTo>
                  <a:lnTo>
                    <a:pt x="185420" y="71120"/>
                  </a:lnTo>
                  <a:lnTo>
                    <a:pt x="180340" y="59690"/>
                  </a:lnTo>
                  <a:lnTo>
                    <a:pt x="173990" y="50800"/>
                  </a:lnTo>
                  <a:lnTo>
                    <a:pt x="166370" y="43180"/>
                  </a:lnTo>
                  <a:lnTo>
                    <a:pt x="157480" y="36830"/>
                  </a:lnTo>
                  <a:lnTo>
                    <a:pt x="148590" y="31750"/>
                  </a:lnTo>
                  <a:lnTo>
                    <a:pt x="137160" y="29210"/>
                  </a:lnTo>
                  <a:lnTo>
                    <a:pt x="123190" y="27940"/>
                  </a:lnTo>
                  <a:lnTo>
                    <a:pt x="107950" y="29210"/>
                  </a:lnTo>
                  <a:lnTo>
                    <a:pt x="95250" y="31750"/>
                  </a:lnTo>
                  <a:lnTo>
                    <a:pt x="85090" y="36830"/>
                  </a:lnTo>
                  <a:lnTo>
                    <a:pt x="74930" y="41910"/>
                  </a:lnTo>
                  <a:lnTo>
                    <a:pt x="68580" y="48260"/>
                  </a:lnTo>
                  <a:lnTo>
                    <a:pt x="62230" y="57150"/>
                  </a:lnTo>
                  <a:lnTo>
                    <a:pt x="57150" y="66040"/>
                  </a:lnTo>
                  <a:lnTo>
                    <a:pt x="57150" y="73660"/>
                  </a:lnTo>
                  <a:lnTo>
                    <a:pt x="59690" y="82550"/>
                  </a:lnTo>
                  <a:lnTo>
                    <a:pt x="77470" y="105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3719830" y="9389110"/>
              <a:ext cx="292101" cy="266701"/>
            </a:xfrm>
            <a:custGeom>
              <a:avLst/>
              <a:gdLst/>
              <a:ahLst/>
              <a:cxnLst/>
              <a:rect l="0" t="0" r="0" b="0"/>
              <a:pathLst>
                <a:path w="292101" h="266701">
                  <a:moveTo>
                    <a:pt x="133350" y="12700"/>
                  </a:moveTo>
                  <a:lnTo>
                    <a:pt x="121920" y="1270"/>
                  </a:lnTo>
                  <a:lnTo>
                    <a:pt x="115570" y="0"/>
                  </a:lnTo>
                  <a:lnTo>
                    <a:pt x="107950" y="0"/>
                  </a:lnTo>
                  <a:lnTo>
                    <a:pt x="99060" y="0"/>
                  </a:lnTo>
                  <a:lnTo>
                    <a:pt x="90170" y="5080"/>
                  </a:lnTo>
                  <a:lnTo>
                    <a:pt x="82550" y="11430"/>
                  </a:lnTo>
                  <a:lnTo>
                    <a:pt x="46990" y="45720"/>
                  </a:lnTo>
                  <a:lnTo>
                    <a:pt x="39370" y="57150"/>
                  </a:lnTo>
                  <a:lnTo>
                    <a:pt x="30480" y="69850"/>
                  </a:lnTo>
                  <a:lnTo>
                    <a:pt x="22860" y="82550"/>
                  </a:lnTo>
                  <a:lnTo>
                    <a:pt x="16510" y="95250"/>
                  </a:lnTo>
                  <a:lnTo>
                    <a:pt x="11430" y="109220"/>
                  </a:lnTo>
                  <a:lnTo>
                    <a:pt x="6350" y="121920"/>
                  </a:lnTo>
                  <a:lnTo>
                    <a:pt x="2540" y="137160"/>
                  </a:lnTo>
                  <a:lnTo>
                    <a:pt x="1270" y="153670"/>
                  </a:lnTo>
                  <a:lnTo>
                    <a:pt x="0" y="170180"/>
                  </a:lnTo>
                  <a:lnTo>
                    <a:pt x="1270" y="184150"/>
                  </a:lnTo>
                  <a:lnTo>
                    <a:pt x="3810" y="196850"/>
                  </a:lnTo>
                  <a:lnTo>
                    <a:pt x="8890" y="209550"/>
                  </a:lnTo>
                  <a:lnTo>
                    <a:pt x="15240" y="220980"/>
                  </a:lnTo>
                  <a:lnTo>
                    <a:pt x="22860" y="232410"/>
                  </a:lnTo>
                  <a:lnTo>
                    <a:pt x="31750" y="243840"/>
                  </a:lnTo>
                  <a:lnTo>
                    <a:pt x="40640" y="252730"/>
                  </a:lnTo>
                  <a:lnTo>
                    <a:pt x="50800" y="259080"/>
                  </a:lnTo>
                  <a:lnTo>
                    <a:pt x="60960" y="264160"/>
                  </a:lnTo>
                  <a:lnTo>
                    <a:pt x="73660" y="266700"/>
                  </a:lnTo>
                  <a:lnTo>
                    <a:pt x="87630" y="265430"/>
                  </a:lnTo>
                  <a:lnTo>
                    <a:pt x="102870" y="261620"/>
                  </a:lnTo>
                  <a:lnTo>
                    <a:pt x="119380" y="256540"/>
                  </a:lnTo>
                  <a:lnTo>
                    <a:pt x="135890" y="248920"/>
                  </a:lnTo>
                  <a:lnTo>
                    <a:pt x="152400" y="240030"/>
                  </a:lnTo>
                  <a:lnTo>
                    <a:pt x="170180" y="229870"/>
                  </a:lnTo>
                  <a:lnTo>
                    <a:pt x="190500" y="218440"/>
                  </a:lnTo>
                  <a:lnTo>
                    <a:pt x="209550" y="205740"/>
                  </a:lnTo>
                  <a:lnTo>
                    <a:pt x="227330" y="191770"/>
                  </a:lnTo>
                  <a:lnTo>
                    <a:pt x="243840" y="176530"/>
                  </a:lnTo>
                  <a:lnTo>
                    <a:pt x="292100" y="128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4018280" y="9268460"/>
              <a:ext cx="45721" cy="302261"/>
            </a:xfrm>
            <a:custGeom>
              <a:avLst/>
              <a:gdLst/>
              <a:ahLst/>
              <a:cxnLst/>
              <a:rect l="0" t="0" r="0" b="0"/>
              <a:pathLst>
                <a:path w="45721" h="302261">
                  <a:moveTo>
                    <a:pt x="35560" y="17780"/>
                  </a:moveTo>
                  <a:lnTo>
                    <a:pt x="29210" y="1270"/>
                  </a:lnTo>
                  <a:lnTo>
                    <a:pt x="25400" y="0"/>
                  </a:lnTo>
                  <a:lnTo>
                    <a:pt x="20320" y="2540"/>
                  </a:lnTo>
                  <a:lnTo>
                    <a:pt x="15240" y="7620"/>
                  </a:lnTo>
                  <a:lnTo>
                    <a:pt x="10160" y="13970"/>
                  </a:lnTo>
                  <a:lnTo>
                    <a:pt x="5080" y="22860"/>
                  </a:lnTo>
                  <a:lnTo>
                    <a:pt x="1270" y="31750"/>
                  </a:lnTo>
                  <a:lnTo>
                    <a:pt x="0" y="41910"/>
                  </a:lnTo>
                  <a:lnTo>
                    <a:pt x="0" y="53340"/>
                  </a:lnTo>
                  <a:lnTo>
                    <a:pt x="1270" y="66040"/>
                  </a:lnTo>
                  <a:lnTo>
                    <a:pt x="2540" y="80010"/>
                  </a:lnTo>
                  <a:lnTo>
                    <a:pt x="2540" y="92710"/>
                  </a:lnTo>
                  <a:lnTo>
                    <a:pt x="2540" y="121920"/>
                  </a:lnTo>
                  <a:lnTo>
                    <a:pt x="3810" y="153670"/>
                  </a:lnTo>
                  <a:lnTo>
                    <a:pt x="5080" y="168910"/>
                  </a:lnTo>
                  <a:lnTo>
                    <a:pt x="6350" y="184150"/>
                  </a:lnTo>
                  <a:lnTo>
                    <a:pt x="15240" y="233680"/>
                  </a:lnTo>
                  <a:lnTo>
                    <a:pt x="45720" y="3022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4046220" y="9338310"/>
              <a:ext cx="196851" cy="201931"/>
            </a:xfrm>
            <a:custGeom>
              <a:avLst/>
              <a:gdLst/>
              <a:ahLst/>
              <a:cxnLst/>
              <a:rect l="0" t="0" r="0" b="0"/>
              <a:pathLst>
                <a:path w="196851" h="201931">
                  <a:moveTo>
                    <a:pt x="133350" y="0"/>
                  </a:moveTo>
                  <a:lnTo>
                    <a:pt x="128270" y="17780"/>
                  </a:lnTo>
                  <a:lnTo>
                    <a:pt x="123190" y="27940"/>
                  </a:lnTo>
                  <a:lnTo>
                    <a:pt x="115570" y="40640"/>
                  </a:lnTo>
                  <a:lnTo>
                    <a:pt x="107950" y="55880"/>
                  </a:lnTo>
                  <a:lnTo>
                    <a:pt x="99060" y="68580"/>
                  </a:lnTo>
                  <a:lnTo>
                    <a:pt x="88900" y="81280"/>
                  </a:lnTo>
                  <a:lnTo>
                    <a:pt x="80010" y="92710"/>
                  </a:lnTo>
                  <a:lnTo>
                    <a:pt x="69850" y="104140"/>
                  </a:lnTo>
                  <a:lnTo>
                    <a:pt x="49530" y="125730"/>
                  </a:lnTo>
                  <a:lnTo>
                    <a:pt x="15240" y="160020"/>
                  </a:lnTo>
                  <a:lnTo>
                    <a:pt x="1270" y="175260"/>
                  </a:lnTo>
                  <a:lnTo>
                    <a:pt x="0" y="182880"/>
                  </a:lnTo>
                  <a:lnTo>
                    <a:pt x="2540" y="189230"/>
                  </a:lnTo>
                  <a:lnTo>
                    <a:pt x="7620" y="196850"/>
                  </a:lnTo>
                  <a:lnTo>
                    <a:pt x="15240" y="200660"/>
                  </a:lnTo>
                  <a:lnTo>
                    <a:pt x="25400" y="201930"/>
                  </a:lnTo>
                  <a:lnTo>
                    <a:pt x="49530" y="200660"/>
                  </a:lnTo>
                  <a:lnTo>
                    <a:pt x="74930" y="200660"/>
                  </a:lnTo>
                  <a:lnTo>
                    <a:pt x="88900" y="199390"/>
                  </a:lnTo>
                  <a:lnTo>
                    <a:pt x="102870" y="198120"/>
                  </a:lnTo>
                  <a:lnTo>
                    <a:pt x="196850" y="179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4330700" y="9250680"/>
              <a:ext cx="449581" cy="328931"/>
            </a:xfrm>
            <a:custGeom>
              <a:avLst/>
              <a:gdLst/>
              <a:ahLst/>
              <a:cxnLst/>
              <a:rect l="0" t="0" r="0" b="0"/>
              <a:pathLst>
                <a:path w="449581" h="328931">
                  <a:moveTo>
                    <a:pt x="17780" y="99060"/>
                  </a:moveTo>
                  <a:lnTo>
                    <a:pt x="6350" y="110490"/>
                  </a:lnTo>
                  <a:lnTo>
                    <a:pt x="2540" y="121920"/>
                  </a:lnTo>
                  <a:lnTo>
                    <a:pt x="1270" y="137160"/>
                  </a:lnTo>
                  <a:lnTo>
                    <a:pt x="0" y="156210"/>
                  </a:lnTo>
                  <a:lnTo>
                    <a:pt x="0" y="171450"/>
                  </a:lnTo>
                  <a:lnTo>
                    <a:pt x="1270" y="186690"/>
                  </a:lnTo>
                  <a:lnTo>
                    <a:pt x="2540" y="199390"/>
                  </a:lnTo>
                  <a:lnTo>
                    <a:pt x="5080" y="212090"/>
                  </a:lnTo>
                  <a:lnTo>
                    <a:pt x="11430" y="240030"/>
                  </a:lnTo>
                  <a:lnTo>
                    <a:pt x="15240" y="252730"/>
                  </a:lnTo>
                  <a:lnTo>
                    <a:pt x="17780" y="264160"/>
                  </a:lnTo>
                  <a:lnTo>
                    <a:pt x="21590" y="275590"/>
                  </a:lnTo>
                  <a:lnTo>
                    <a:pt x="26670" y="285750"/>
                  </a:lnTo>
                  <a:lnTo>
                    <a:pt x="34290" y="294640"/>
                  </a:lnTo>
                  <a:lnTo>
                    <a:pt x="43180" y="303530"/>
                  </a:lnTo>
                  <a:lnTo>
                    <a:pt x="52070" y="306070"/>
                  </a:lnTo>
                  <a:lnTo>
                    <a:pt x="60960" y="306070"/>
                  </a:lnTo>
                  <a:lnTo>
                    <a:pt x="71120" y="303530"/>
                  </a:lnTo>
                  <a:lnTo>
                    <a:pt x="80010" y="298450"/>
                  </a:lnTo>
                  <a:lnTo>
                    <a:pt x="88900" y="292100"/>
                  </a:lnTo>
                  <a:lnTo>
                    <a:pt x="96520" y="283210"/>
                  </a:lnTo>
                  <a:lnTo>
                    <a:pt x="102870" y="274320"/>
                  </a:lnTo>
                  <a:lnTo>
                    <a:pt x="107950" y="265430"/>
                  </a:lnTo>
                  <a:lnTo>
                    <a:pt x="113030" y="255270"/>
                  </a:lnTo>
                  <a:lnTo>
                    <a:pt x="118110" y="243840"/>
                  </a:lnTo>
                  <a:lnTo>
                    <a:pt x="121920" y="232410"/>
                  </a:lnTo>
                  <a:lnTo>
                    <a:pt x="125730" y="219710"/>
                  </a:lnTo>
                  <a:lnTo>
                    <a:pt x="128270" y="203200"/>
                  </a:lnTo>
                  <a:lnTo>
                    <a:pt x="129540" y="186690"/>
                  </a:lnTo>
                  <a:lnTo>
                    <a:pt x="130810" y="167640"/>
                  </a:lnTo>
                  <a:lnTo>
                    <a:pt x="133350" y="160020"/>
                  </a:lnTo>
                  <a:lnTo>
                    <a:pt x="135890" y="158750"/>
                  </a:lnTo>
                  <a:lnTo>
                    <a:pt x="138430" y="163830"/>
                  </a:lnTo>
                  <a:lnTo>
                    <a:pt x="140970" y="170180"/>
                  </a:lnTo>
                  <a:lnTo>
                    <a:pt x="144780" y="177800"/>
                  </a:lnTo>
                  <a:lnTo>
                    <a:pt x="147320" y="186690"/>
                  </a:lnTo>
                  <a:lnTo>
                    <a:pt x="149860" y="196850"/>
                  </a:lnTo>
                  <a:lnTo>
                    <a:pt x="151130" y="208280"/>
                  </a:lnTo>
                  <a:lnTo>
                    <a:pt x="152400" y="220980"/>
                  </a:lnTo>
                  <a:lnTo>
                    <a:pt x="154940" y="233680"/>
                  </a:lnTo>
                  <a:lnTo>
                    <a:pt x="160020" y="243840"/>
                  </a:lnTo>
                  <a:lnTo>
                    <a:pt x="165100" y="255270"/>
                  </a:lnTo>
                  <a:lnTo>
                    <a:pt x="171450" y="265430"/>
                  </a:lnTo>
                  <a:lnTo>
                    <a:pt x="176530" y="274320"/>
                  </a:lnTo>
                  <a:lnTo>
                    <a:pt x="184150" y="281940"/>
                  </a:lnTo>
                  <a:lnTo>
                    <a:pt x="190500" y="289560"/>
                  </a:lnTo>
                  <a:lnTo>
                    <a:pt x="196850" y="297180"/>
                  </a:lnTo>
                  <a:lnTo>
                    <a:pt x="204470" y="304800"/>
                  </a:lnTo>
                  <a:lnTo>
                    <a:pt x="212090" y="312420"/>
                  </a:lnTo>
                  <a:lnTo>
                    <a:pt x="220980" y="320040"/>
                  </a:lnTo>
                  <a:lnTo>
                    <a:pt x="229870" y="326390"/>
                  </a:lnTo>
                  <a:lnTo>
                    <a:pt x="243840" y="328930"/>
                  </a:lnTo>
                  <a:lnTo>
                    <a:pt x="259080" y="328930"/>
                  </a:lnTo>
                  <a:lnTo>
                    <a:pt x="276860" y="325120"/>
                  </a:lnTo>
                  <a:lnTo>
                    <a:pt x="292100" y="321310"/>
                  </a:lnTo>
                  <a:lnTo>
                    <a:pt x="306070" y="316230"/>
                  </a:lnTo>
                  <a:lnTo>
                    <a:pt x="318770" y="309880"/>
                  </a:lnTo>
                  <a:lnTo>
                    <a:pt x="327660" y="303530"/>
                  </a:lnTo>
                  <a:lnTo>
                    <a:pt x="335280" y="294640"/>
                  </a:lnTo>
                  <a:lnTo>
                    <a:pt x="341630" y="285750"/>
                  </a:lnTo>
                  <a:lnTo>
                    <a:pt x="346710" y="274320"/>
                  </a:lnTo>
                  <a:lnTo>
                    <a:pt x="349250" y="262890"/>
                  </a:lnTo>
                  <a:lnTo>
                    <a:pt x="350520" y="250190"/>
                  </a:lnTo>
                  <a:lnTo>
                    <a:pt x="351790" y="237490"/>
                  </a:lnTo>
                  <a:lnTo>
                    <a:pt x="353060" y="223520"/>
                  </a:lnTo>
                  <a:lnTo>
                    <a:pt x="353060" y="210820"/>
                  </a:lnTo>
                  <a:lnTo>
                    <a:pt x="351790" y="196850"/>
                  </a:lnTo>
                  <a:lnTo>
                    <a:pt x="347980" y="182880"/>
                  </a:lnTo>
                  <a:lnTo>
                    <a:pt x="342900" y="168910"/>
                  </a:lnTo>
                  <a:lnTo>
                    <a:pt x="339090" y="154940"/>
                  </a:lnTo>
                  <a:lnTo>
                    <a:pt x="330200" y="127000"/>
                  </a:lnTo>
                  <a:lnTo>
                    <a:pt x="325120" y="113030"/>
                  </a:lnTo>
                  <a:lnTo>
                    <a:pt x="320040" y="99060"/>
                  </a:lnTo>
                  <a:lnTo>
                    <a:pt x="313690" y="85090"/>
                  </a:lnTo>
                  <a:lnTo>
                    <a:pt x="307340" y="72390"/>
                  </a:lnTo>
                  <a:lnTo>
                    <a:pt x="300990" y="63500"/>
                  </a:lnTo>
                  <a:lnTo>
                    <a:pt x="294640" y="53340"/>
                  </a:lnTo>
                  <a:lnTo>
                    <a:pt x="293370" y="46990"/>
                  </a:lnTo>
                  <a:lnTo>
                    <a:pt x="295910" y="40640"/>
                  </a:lnTo>
                  <a:lnTo>
                    <a:pt x="300990" y="35560"/>
                  </a:lnTo>
                  <a:lnTo>
                    <a:pt x="308610" y="30480"/>
                  </a:lnTo>
                  <a:lnTo>
                    <a:pt x="317500" y="26670"/>
                  </a:lnTo>
                  <a:lnTo>
                    <a:pt x="326390" y="22860"/>
                  </a:lnTo>
                  <a:lnTo>
                    <a:pt x="336550" y="19050"/>
                  </a:lnTo>
                  <a:lnTo>
                    <a:pt x="347980" y="15240"/>
                  </a:lnTo>
                  <a:lnTo>
                    <a:pt x="373380" y="7620"/>
                  </a:lnTo>
                  <a:lnTo>
                    <a:pt x="394970" y="0"/>
                  </a:lnTo>
                  <a:lnTo>
                    <a:pt x="405130" y="0"/>
                  </a:lnTo>
                  <a:lnTo>
                    <a:pt x="414020" y="2540"/>
                  </a:lnTo>
                  <a:lnTo>
                    <a:pt x="421640" y="6350"/>
                  </a:lnTo>
                  <a:lnTo>
                    <a:pt x="427990" y="17780"/>
                  </a:lnTo>
                  <a:lnTo>
                    <a:pt x="431800" y="33020"/>
                  </a:lnTo>
                  <a:lnTo>
                    <a:pt x="434340" y="50800"/>
                  </a:lnTo>
                  <a:lnTo>
                    <a:pt x="435610" y="71120"/>
                  </a:lnTo>
                  <a:lnTo>
                    <a:pt x="436880" y="90170"/>
                  </a:lnTo>
                  <a:lnTo>
                    <a:pt x="438150" y="129540"/>
                  </a:lnTo>
                  <a:lnTo>
                    <a:pt x="438150" y="195580"/>
                  </a:lnTo>
                  <a:lnTo>
                    <a:pt x="438150" y="302260"/>
                  </a:lnTo>
                  <a:lnTo>
                    <a:pt x="439420" y="307340"/>
                  </a:lnTo>
                  <a:lnTo>
                    <a:pt x="441960" y="308610"/>
                  </a:lnTo>
                  <a:lnTo>
                    <a:pt x="449580" y="2984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4747260" y="9296400"/>
              <a:ext cx="558801" cy="318771"/>
            </a:xfrm>
            <a:custGeom>
              <a:avLst/>
              <a:gdLst/>
              <a:ahLst/>
              <a:cxnLst/>
              <a:rect l="0" t="0" r="0" b="0"/>
              <a:pathLst>
                <a:path w="558801" h="318771">
                  <a:moveTo>
                    <a:pt x="180340" y="0"/>
                  </a:moveTo>
                  <a:lnTo>
                    <a:pt x="163830" y="22860"/>
                  </a:lnTo>
                  <a:lnTo>
                    <a:pt x="154940" y="31750"/>
                  </a:lnTo>
                  <a:lnTo>
                    <a:pt x="146050" y="39370"/>
                  </a:lnTo>
                  <a:lnTo>
                    <a:pt x="135890" y="48260"/>
                  </a:lnTo>
                  <a:lnTo>
                    <a:pt x="125730" y="57150"/>
                  </a:lnTo>
                  <a:lnTo>
                    <a:pt x="105410" y="76200"/>
                  </a:lnTo>
                  <a:lnTo>
                    <a:pt x="74930" y="106680"/>
                  </a:lnTo>
                  <a:lnTo>
                    <a:pt x="64770" y="115570"/>
                  </a:lnTo>
                  <a:lnTo>
                    <a:pt x="53340" y="124460"/>
                  </a:lnTo>
                  <a:lnTo>
                    <a:pt x="43180" y="132080"/>
                  </a:lnTo>
                  <a:lnTo>
                    <a:pt x="34290" y="139700"/>
                  </a:lnTo>
                  <a:lnTo>
                    <a:pt x="25400" y="147320"/>
                  </a:lnTo>
                  <a:lnTo>
                    <a:pt x="17780" y="153670"/>
                  </a:lnTo>
                  <a:lnTo>
                    <a:pt x="10160" y="162560"/>
                  </a:lnTo>
                  <a:lnTo>
                    <a:pt x="5080" y="171450"/>
                  </a:lnTo>
                  <a:lnTo>
                    <a:pt x="0" y="181610"/>
                  </a:lnTo>
                  <a:lnTo>
                    <a:pt x="0" y="190500"/>
                  </a:lnTo>
                  <a:lnTo>
                    <a:pt x="1270" y="198120"/>
                  </a:lnTo>
                  <a:lnTo>
                    <a:pt x="5080" y="205740"/>
                  </a:lnTo>
                  <a:lnTo>
                    <a:pt x="10160" y="213360"/>
                  </a:lnTo>
                  <a:lnTo>
                    <a:pt x="17780" y="220980"/>
                  </a:lnTo>
                  <a:lnTo>
                    <a:pt x="26670" y="228600"/>
                  </a:lnTo>
                  <a:lnTo>
                    <a:pt x="36830" y="234950"/>
                  </a:lnTo>
                  <a:lnTo>
                    <a:pt x="48260" y="242570"/>
                  </a:lnTo>
                  <a:lnTo>
                    <a:pt x="60960" y="248920"/>
                  </a:lnTo>
                  <a:lnTo>
                    <a:pt x="86360" y="264160"/>
                  </a:lnTo>
                  <a:lnTo>
                    <a:pt x="100330" y="270510"/>
                  </a:lnTo>
                  <a:lnTo>
                    <a:pt x="115570" y="278130"/>
                  </a:lnTo>
                  <a:lnTo>
                    <a:pt x="147320" y="292100"/>
                  </a:lnTo>
                  <a:lnTo>
                    <a:pt x="166370" y="295910"/>
                  </a:lnTo>
                  <a:lnTo>
                    <a:pt x="187960" y="299720"/>
                  </a:lnTo>
                  <a:lnTo>
                    <a:pt x="209550" y="300990"/>
                  </a:lnTo>
                  <a:lnTo>
                    <a:pt x="228600" y="300990"/>
                  </a:lnTo>
                  <a:lnTo>
                    <a:pt x="246380" y="297180"/>
                  </a:lnTo>
                  <a:lnTo>
                    <a:pt x="262890" y="293370"/>
                  </a:lnTo>
                  <a:lnTo>
                    <a:pt x="276860" y="288290"/>
                  </a:lnTo>
                  <a:lnTo>
                    <a:pt x="290830" y="281940"/>
                  </a:lnTo>
                  <a:lnTo>
                    <a:pt x="303530" y="275590"/>
                  </a:lnTo>
                  <a:lnTo>
                    <a:pt x="313690" y="266700"/>
                  </a:lnTo>
                  <a:lnTo>
                    <a:pt x="322580" y="256540"/>
                  </a:lnTo>
                  <a:lnTo>
                    <a:pt x="339090" y="233680"/>
                  </a:lnTo>
                  <a:lnTo>
                    <a:pt x="354330" y="212090"/>
                  </a:lnTo>
                  <a:lnTo>
                    <a:pt x="360680" y="199390"/>
                  </a:lnTo>
                  <a:lnTo>
                    <a:pt x="365760" y="186690"/>
                  </a:lnTo>
                  <a:lnTo>
                    <a:pt x="370840" y="173990"/>
                  </a:lnTo>
                  <a:lnTo>
                    <a:pt x="373380" y="160020"/>
                  </a:lnTo>
                  <a:lnTo>
                    <a:pt x="375920" y="147320"/>
                  </a:lnTo>
                  <a:lnTo>
                    <a:pt x="377190" y="133350"/>
                  </a:lnTo>
                  <a:lnTo>
                    <a:pt x="377190" y="120650"/>
                  </a:lnTo>
                  <a:lnTo>
                    <a:pt x="375920" y="107950"/>
                  </a:lnTo>
                  <a:lnTo>
                    <a:pt x="373380" y="96520"/>
                  </a:lnTo>
                  <a:lnTo>
                    <a:pt x="367030" y="87630"/>
                  </a:lnTo>
                  <a:lnTo>
                    <a:pt x="355600" y="81280"/>
                  </a:lnTo>
                  <a:lnTo>
                    <a:pt x="342900" y="74930"/>
                  </a:lnTo>
                  <a:lnTo>
                    <a:pt x="330200" y="72390"/>
                  </a:lnTo>
                  <a:lnTo>
                    <a:pt x="318770" y="72390"/>
                  </a:lnTo>
                  <a:lnTo>
                    <a:pt x="307340" y="72390"/>
                  </a:lnTo>
                  <a:lnTo>
                    <a:pt x="297180" y="74930"/>
                  </a:lnTo>
                  <a:lnTo>
                    <a:pt x="285750" y="80010"/>
                  </a:lnTo>
                  <a:lnTo>
                    <a:pt x="275590" y="85090"/>
                  </a:lnTo>
                  <a:lnTo>
                    <a:pt x="265430" y="91440"/>
                  </a:lnTo>
                  <a:lnTo>
                    <a:pt x="256540" y="100330"/>
                  </a:lnTo>
                  <a:lnTo>
                    <a:pt x="248920" y="109220"/>
                  </a:lnTo>
                  <a:lnTo>
                    <a:pt x="242570" y="118110"/>
                  </a:lnTo>
                  <a:lnTo>
                    <a:pt x="236220" y="128270"/>
                  </a:lnTo>
                  <a:lnTo>
                    <a:pt x="232410" y="138430"/>
                  </a:lnTo>
                  <a:lnTo>
                    <a:pt x="228600" y="149860"/>
                  </a:lnTo>
                  <a:lnTo>
                    <a:pt x="226060" y="161290"/>
                  </a:lnTo>
                  <a:lnTo>
                    <a:pt x="224790" y="175260"/>
                  </a:lnTo>
                  <a:lnTo>
                    <a:pt x="226060" y="186690"/>
                  </a:lnTo>
                  <a:lnTo>
                    <a:pt x="229870" y="198120"/>
                  </a:lnTo>
                  <a:lnTo>
                    <a:pt x="233680" y="209550"/>
                  </a:lnTo>
                  <a:lnTo>
                    <a:pt x="240030" y="220980"/>
                  </a:lnTo>
                  <a:lnTo>
                    <a:pt x="245110" y="231140"/>
                  </a:lnTo>
                  <a:lnTo>
                    <a:pt x="251460" y="242570"/>
                  </a:lnTo>
                  <a:lnTo>
                    <a:pt x="260350" y="252730"/>
                  </a:lnTo>
                  <a:lnTo>
                    <a:pt x="271780" y="262890"/>
                  </a:lnTo>
                  <a:lnTo>
                    <a:pt x="283210" y="274320"/>
                  </a:lnTo>
                  <a:lnTo>
                    <a:pt x="295910" y="283210"/>
                  </a:lnTo>
                  <a:lnTo>
                    <a:pt x="308610" y="292100"/>
                  </a:lnTo>
                  <a:lnTo>
                    <a:pt x="321310" y="299720"/>
                  </a:lnTo>
                  <a:lnTo>
                    <a:pt x="335280" y="306070"/>
                  </a:lnTo>
                  <a:lnTo>
                    <a:pt x="349250" y="312420"/>
                  </a:lnTo>
                  <a:lnTo>
                    <a:pt x="363220" y="317500"/>
                  </a:lnTo>
                  <a:lnTo>
                    <a:pt x="378460" y="318770"/>
                  </a:lnTo>
                  <a:lnTo>
                    <a:pt x="393700" y="318770"/>
                  </a:lnTo>
                  <a:lnTo>
                    <a:pt x="410210" y="318770"/>
                  </a:lnTo>
                  <a:lnTo>
                    <a:pt x="425450" y="314960"/>
                  </a:lnTo>
                  <a:lnTo>
                    <a:pt x="440690" y="311150"/>
                  </a:lnTo>
                  <a:lnTo>
                    <a:pt x="455930" y="306070"/>
                  </a:lnTo>
                  <a:lnTo>
                    <a:pt x="469900" y="298450"/>
                  </a:lnTo>
                  <a:lnTo>
                    <a:pt x="485140" y="290830"/>
                  </a:lnTo>
                  <a:lnTo>
                    <a:pt x="499110" y="281940"/>
                  </a:lnTo>
                  <a:lnTo>
                    <a:pt x="511810" y="271780"/>
                  </a:lnTo>
                  <a:lnTo>
                    <a:pt x="524510" y="261620"/>
                  </a:lnTo>
                  <a:lnTo>
                    <a:pt x="558800" y="232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5288280" y="9300210"/>
              <a:ext cx="454661" cy="265431"/>
            </a:xfrm>
            <a:custGeom>
              <a:avLst/>
              <a:gdLst/>
              <a:ahLst/>
              <a:cxnLst/>
              <a:rect l="0" t="0" r="0" b="0"/>
              <a:pathLst>
                <a:path w="454661" h="265431">
                  <a:moveTo>
                    <a:pt x="39370" y="69850"/>
                  </a:moveTo>
                  <a:lnTo>
                    <a:pt x="22860" y="76200"/>
                  </a:lnTo>
                  <a:lnTo>
                    <a:pt x="16510" y="85090"/>
                  </a:lnTo>
                  <a:lnTo>
                    <a:pt x="11430" y="97790"/>
                  </a:lnTo>
                  <a:lnTo>
                    <a:pt x="6350" y="113030"/>
                  </a:lnTo>
                  <a:lnTo>
                    <a:pt x="3810" y="128270"/>
                  </a:lnTo>
                  <a:lnTo>
                    <a:pt x="1270" y="142240"/>
                  </a:lnTo>
                  <a:lnTo>
                    <a:pt x="0" y="157480"/>
                  </a:lnTo>
                  <a:lnTo>
                    <a:pt x="0" y="173990"/>
                  </a:lnTo>
                  <a:lnTo>
                    <a:pt x="1270" y="191770"/>
                  </a:lnTo>
                  <a:lnTo>
                    <a:pt x="3810" y="210820"/>
                  </a:lnTo>
                  <a:lnTo>
                    <a:pt x="5080" y="228600"/>
                  </a:lnTo>
                  <a:lnTo>
                    <a:pt x="6350" y="245110"/>
                  </a:lnTo>
                  <a:lnTo>
                    <a:pt x="6350" y="260350"/>
                  </a:lnTo>
                  <a:lnTo>
                    <a:pt x="6350" y="265430"/>
                  </a:lnTo>
                  <a:lnTo>
                    <a:pt x="7620" y="261620"/>
                  </a:lnTo>
                  <a:lnTo>
                    <a:pt x="7620" y="254000"/>
                  </a:lnTo>
                  <a:lnTo>
                    <a:pt x="8890" y="241300"/>
                  </a:lnTo>
                  <a:lnTo>
                    <a:pt x="12700" y="204470"/>
                  </a:lnTo>
                  <a:lnTo>
                    <a:pt x="16510" y="187960"/>
                  </a:lnTo>
                  <a:lnTo>
                    <a:pt x="21590" y="172720"/>
                  </a:lnTo>
                  <a:lnTo>
                    <a:pt x="27940" y="160020"/>
                  </a:lnTo>
                  <a:lnTo>
                    <a:pt x="35560" y="147320"/>
                  </a:lnTo>
                  <a:lnTo>
                    <a:pt x="43180" y="135890"/>
                  </a:lnTo>
                  <a:lnTo>
                    <a:pt x="52070" y="124460"/>
                  </a:lnTo>
                  <a:lnTo>
                    <a:pt x="62230" y="114300"/>
                  </a:lnTo>
                  <a:lnTo>
                    <a:pt x="72390" y="105410"/>
                  </a:lnTo>
                  <a:lnTo>
                    <a:pt x="82550" y="97790"/>
                  </a:lnTo>
                  <a:lnTo>
                    <a:pt x="93980" y="88900"/>
                  </a:lnTo>
                  <a:lnTo>
                    <a:pt x="105410" y="82550"/>
                  </a:lnTo>
                  <a:lnTo>
                    <a:pt x="118110" y="74930"/>
                  </a:lnTo>
                  <a:lnTo>
                    <a:pt x="132080" y="68580"/>
                  </a:lnTo>
                  <a:lnTo>
                    <a:pt x="146050" y="63500"/>
                  </a:lnTo>
                  <a:lnTo>
                    <a:pt x="158750" y="58420"/>
                  </a:lnTo>
                  <a:lnTo>
                    <a:pt x="172720" y="55880"/>
                  </a:lnTo>
                  <a:lnTo>
                    <a:pt x="186690" y="53340"/>
                  </a:lnTo>
                  <a:lnTo>
                    <a:pt x="200660" y="52070"/>
                  </a:lnTo>
                  <a:lnTo>
                    <a:pt x="215900" y="49530"/>
                  </a:lnTo>
                  <a:lnTo>
                    <a:pt x="248920" y="44450"/>
                  </a:lnTo>
                  <a:lnTo>
                    <a:pt x="267970" y="41910"/>
                  </a:lnTo>
                  <a:lnTo>
                    <a:pt x="288290" y="40640"/>
                  </a:lnTo>
                  <a:lnTo>
                    <a:pt x="311150" y="40640"/>
                  </a:lnTo>
                  <a:lnTo>
                    <a:pt x="330200" y="38100"/>
                  </a:lnTo>
                  <a:lnTo>
                    <a:pt x="347980" y="36830"/>
                  </a:lnTo>
                  <a:lnTo>
                    <a:pt x="364490" y="33020"/>
                  </a:lnTo>
                  <a:lnTo>
                    <a:pt x="378460" y="30480"/>
                  </a:lnTo>
                  <a:lnTo>
                    <a:pt x="392430" y="27940"/>
                  </a:lnTo>
                  <a:lnTo>
                    <a:pt x="403860" y="24130"/>
                  </a:lnTo>
                  <a:lnTo>
                    <a:pt x="410210" y="19050"/>
                  </a:lnTo>
                  <a:lnTo>
                    <a:pt x="411480" y="13970"/>
                  </a:lnTo>
                  <a:lnTo>
                    <a:pt x="410210" y="8890"/>
                  </a:lnTo>
                  <a:lnTo>
                    <a:pt x="405130" y="5080"/>
                  </a:lnTo>
                  <a:lnTo>
                    <a:pt x="396240" y="1270"/>
                  </a:lnTo>
                  <a:lnTo>
                    <a:pt x="386080" y="0"/>
                  </a:lnTo>
                  <a:lnTo>
                    <a:pt x="375920" y="0"/>
                  </a:lnTo>
                  <a:lnTo>
                    <a:pt x="365760" y="1270"/>
                  </a:lnTo>
                  <a:lnTo>
                    <a:pt x="354330" y="3810"/>
                  </a:lnTo>
                  <a:lnTo>
                    <a:pt x="330200" y="8890"/>
                  </a:lnTo>
                  <a:lnTo>
                    <a:pt x="317500" y="11430"/>
                  </a:lnTo>
                  <a:lnTo>
                    <a:pt x="307340" y="16510"/>
                  </a:lnTo>
                  <a:lnTo>
                    <a:pt x="297180" y="21590"/>
                  </a:lnTo>
                  <a:lnTo>
                    <a:pt x="288290" y="26670"/>
                  </a:lnTo>
                  <a:lnTo>
                    <a:pt x="281940" y="34290"/>
                  </a:lnTo>
                  <a:lnTo>
                    <a:pt x="275590" y="43180"/>
                  </a:lnTo>
                  <a:lnTo>
                    <a:pt x="270510" y="52070"/>
                  </a:lnTo>
                  <a:lnTo>
                    <a:pt x="267970" y="62230"/>
                  </a:lnTo>
                  <a:lnTo>
                    <a:pt x="267970" y="74930"/>
                  </a:lnTo>
                  <a:lnTo>
                    <a:pt x="269240" y="87630"/>
                  </a:lnTo>
                  <a:lnTo>
                    <a:pt x="273050" y="97790"/>
                  </a:lnTo>
                  <a:lnTo>
                    <a:pt x="279400" y="107950"/>
                  </a:lnTo>
                  <a:lnTo>
                    <a:pt x="287020" y="115570"/>
                  </a:lnTo>
                  <a:lnTo>
                    <a:pt x="295910" y="124460"/>
                  </a:lnTo>
                  <a:lnTo>
                    <a:pt x="304800" y="132080"/>
                  </a:lnTo>
                  <a:lnTo>
                    <a:pt x="314960" y="139700"/>
                  </a:lnTo>
                  <a:lnTo>
                    <a:pt x="325120" y="146050"/>
                  </a:lnTo>
                  <a:lnTo>
                    <a:pt x="337820" y="151130"/>
                  </a:lnTo>
                  <a:lnTo>
                    <a:pt x="350520" y="156210"/>
                  </a:lnTo>
                  <a:lnTo>
                    <a:pt x="363220" y="160020"/>
                  </a:lnTo>
                  <a:lnTo>
                    <a:pt x="377190" y="163830"/>
                  </a:lnTo>
                  <a:lnTo>
                    <a:pt x="403860" y="171450"/>
                  </a:lnTo>
                  <a:lnTo>
                    <a:pt x="426720" y="179070"/>
                  </a:lnTo>
                  <a:lnTo>
                    <a:pt x="436880" y="184150"/>
                  </a:lnTo>
                  <a:lnTo>
                    <a:pt x="445770" y="189230"/>
                  </a:lnTo>
                  <a:lnTo>
                    <a:pt x="454660" y="195580"/>
                  </a:lnTo>
                  <a:lnTo>
                    <a:pt x="453390" y="201930"/>
                  </a:lnTo>
                  <a:lnTo>
                    <a:pt x="448310" y="208280"/>
                  </a:lnTo>
                  <a:lnTo>
                    <a:pt x="438150" y="214630"/>
                  </a:lnTo>
                  <a:lnTo>
                    <a:pt x="426720" y="219710"/>
                  </a:lnTo>
                  <a:lnTo>
                    <a:pt x="414020" y="222250"/>
                  </a:lnTo>
                  <a:lnTo>
                    <a:pt x="401320" y="224790"/>
                  </a:lnTo>
                  <a:lnTo>
                    <a:pt x="372110" y="229870"/>
                  </a:lnTo>
                  <a:lnTo>
                    <a:pt x="355600" y="232410"/>
                  </a:lnTo>
                  <a:lnTo>
                    <a:pt x="340360" y="234950"/>
                  </a:lnTo>
                  <a:lnTo>
                    <a:pt x="325120" y="236220"/>
                  </a:lnTo>
                  <a:lnTo>
                    <a:pt x="311150" y="237490"/>
                  </a:lnTo>
                  <a:lnTo>
                    <a:pt x="297180" y="236220"/>
                  </a:lnTo>
                  <a:lnTo>
                    <a:pt x="284480" y="234950"/>
                  </a:lnTo>
                  <a:lnTo>
                    <a:pt x="25019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6085840" y="9465310"/>
              <a:ext cx="66041" cy="231141"/>
            </a:xfrm>
            <a:custGeom>
              <a:avLst/>
              <a:gdLst/>
              <a:ahLst/>
              <a:cxnLst/>
              <a:rect l="0" t="0" r="0" b="0"/>
              <a:pathLst>
                <a:path w="66041" h="231141">
                  <a:moveTo>
                    <a:pt x="0" y="0"/>
                  </a:moveTo>
                  <a:lnTo>
                    <a:pt x="29210" y="29210"/>
                  </a:lnTo>
                  <a:lnTo>
                    <a:pt x="35560" y="36830"/>
                  </a:lnTo>
                  <a:lnTo>
                    <a:pt x="41910" y="45720"/>
                  </a:lnTo>
                  <a:lnTo>
                    <a:pt x="49530" y="54610"/>
                  </a:lnTo>
                  <a:lnTo>
                    <a:pt x="54610" y="68580"/>
                  </a:lnTo>
                  <a:lnTo>
                    <a:pt x="59690" y="83820"/>
                  </a:lnTo>
                  <a:lnTo>
                    <a:pt x="64770" y="101600"/>
                  </a:lnTo>
                  <a:lnTo>
                    <a:pt x="66040" y="118110"/>
                  </a:lnTo>
                  <a:lnTo>
                    <a:pt x="66040" y="133350"/>
                  </a:lnTo>
                  <a:lnTo>
                    <a:pt x="64770" y="148590"/>
                  </a:lnTo>
                  <a:lnTo>
                    <a:pt x="62230" y="163830"/>
                  </a:lnTo>
                  <a:lnTo>
                    <a:pt x="57150" y="177800"/>
                  </a:lnTo>
                  <a:lnTo>
                    <a:pt x="31750" y="23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6348730" y="9307830"/>
              <a:ext cx="10161" cy="1"/>
            </a:xfrm>
            <a:custGeom>
              <a:avLst/>
              <a:gdLst/>
              <a:ahLst/>
              <a:cxnLst/>
              <a:rect l="0" t="0" r="0" b="0"/>
              <a:pathLst>
                <a:path w="10161" h="1">
                  <a:moveTo>
                    <a:pt x="1016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6412230" y="9018270"/>
              <a:ext cx="262891" cy="478791"/>
            </a:xfrm>
            <a:custGeom>
              <a:avLst/>
              <a:gdLst/>
              <a:ahLst/>
              <a:cxnLst/>
              <a:rect l="0" t="0" r="0" b="0"/>
              <a:pathLst>
                <a:path w="262891" h="478791">
                  <a:moveTo>
                    <a:pt x="262890" y="36830"/>
                  </a:moveTo>
                  <a:lnTo>
                    <a:pt x="251460" y="25400"/>
                  </a:lnTo>
                  <a:lnTo>
                    <a:pt x="243840" y="20320"/>
                  </a:lnTo>
                  <a:lnTo>
                    <a:pt x="233680" y="16510"/>
                  </a:lnTo>
                  <a:lnTo>
                    <a:pt x="189230" y="1270"/>
                  </a:lnTo>
                  <a:lnTo>
                    <a:pt x="175260" y="0"/>
                  </a:lnTo>
                  <a:lnTo>
                    <a:pt x="158750" y="0"/>
                  </a:lnTo>
                  <a:lnTo>
                    <a:pt x="140970" y="2540"/>
                  </a:lnTo>
                  <a:lnTo>
                    <a:pt x="125730" y="6350"/>
                  </a:lnTo>
                  <a:lnTo>
                    <a:pt x="111760" y="12700"/>
                  </a:lnTo>
                  <a:lnTo>
                    <a:pt x="99060" y="20320"/>
                  </a:lnTo>
                  <a:lnTo>
                    <a:pt x="86360" y="31750"/>
                  </a:lnTo>
                  <a:lnTo>
                    <a:pt x="74930" y="44450"/>
                  </a:lnTo>
                  <a:lnTo>
                    <a:pt x="63500" y="59690"/>
                  </a:lnTo>
                  <a:lnTo>
                    <a:pt x="54610" y="74930"/>
                  </a:lnTo>
                  <a:lnTo>
                    <a:pt x="45720" y="91440"/>
                  </a:lnTo>
                  <a:lnTo>
                    <a:pt x="36830" y="107950"/>
                  </a:lnTo>
                  <a:lnTo>
                    <a:pt x="29210" y="127000"/>
                  </a:lnTo>
                  <a:lnTo>
                    <a:pt x="21590" y="146050"/>
                  </a:lnTo>
                  <a:lnTo>
                    <a:pt x="13970" y="165100"/>
                  </a:lnTo>
                  <a:lnTo>
                    <a:pt x="8890" y="185420"/>
                  </a:lnTo>
                  <a:lnTo>
                    <a:pt x="6350" y="205740"/>
                  </a:lnTo>
                  <a:lnTo>
                    <a:pt x="3810" y="226060"/>
                  </a:lnTo>
                  <a:lnTo>
                    <a:pt x="2540" y="247650"/>
                  </a:lnTo>
                  <a:lnTo>
                    <a:pt x="1270" y="267970"/>
                  </a:lnTo>
                  <a:lnTo>
                    <a:pt x="0" y="308610"/>
                  </a:lnTo>
                  <a:lnTo>
                    <a:pt x="0" y="394970"/>
                  </a:lnTo>
                  <a:lnTo>
                    <a:pt x="1270" y="408940"/>
                  </a:lnTo>
                  <a:lnTo>
                    <a:pt x="2540" y="421640"/>
                  </a:lnTo>
                  <a:lnTo>
                    <a:pt x="20320" y="4787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6348730" y="9193530"/>
              <a:ext cx="515621" cy="281941"/>
            </a:xfrm>
            <a:custGeom>
              <a:avLst/>
              <a:gdLst/>
              <a:ahLst/>
              <a:cxnLst/>
              <a:rect l="0" t="0" r="0" b="0"/>
              <a:pathLst>
                <a:path w="515621" h="281941">
                  <a:moveTo>
                    <a:pt x="0" y="102870"/>
                  </a:moveTo>
                  <a:lnTo>
                    <a:pt x="22860" y="102870"/>
                  </a:lnTo>
                  <a:lnTo>
                    <a:pt x="36830" y="101600"/>
                  </a:lnTo>
                  <a:lnTo>
                    <a:pt x="74930" y="97790"/>
                  </a:lnTo>
                  <a:lnTo>
                    <a:pt x="95250" y="95250"/>
                  </a:lnTo>
                  <a:lnTo>
                    <a:pt x="132080" y="88900"/>
                  </a:lnTo>
                  <a:lnTo>
                    <a:pt x="243840" y="68580"/>
                  </a:lnTo>
                  <a:lnTo>
                    <a:pt x="261620" y="66040"/>
                  </a:lnTo>
                  <a:lnTo>
                    <a:pt x="279400" y="64770"/>
                  </a:lnTo>
                  <a:lnTo>
                    <a:pt x="294640" y="63500"/>
                  </a:lnTo>
                  <a:lnTo>
                    <a:pt x="311150" y="60960"/>
                  </a:lnTo>
                  <a:lnTo>
                    <a:pt x="327660" y="58420"/>
                  </a:lnTo>
                  <a:lnTo>
                    <a:pt x="345440" y="55880"/>
                  </a:lnTo>
                  <a:lnTo>
                    <a:pt x="360680" y="53340"/>
                  </a:lnTo>
                  <a:lnTo>
                    <a:pt x="391160" y="46990"/>
                  </a:lnTo>
                  <a:lnTo>
                    <a:pt x="405130" y="43180"/>
                  </a:lnTo>
                  <a:lnTo>
                    <a:pt x="416560" y="39370"/>
                  </a:lnTo>
                  <a:lnTo>
                    <a:pt x="429260" y="36830"/>
                  </a:lnTo>
                  <a:lnTo>
                    <a:pt x="439420" y="31750"/>
                  </a:lnTo>
                  <a:lnTo>
                    <a:pt x="448310" y="26670"/>
                  </a:lnTo>
                  <a:lnTo>
                    <a:pt x="457200" y="20320"/>
                  </a:lnTo>
                  <a:lnTo>
                    <a:pt x="457200" y="13970"/>
                  </a:lnTo>
                  <a:lnTo>
                    <a:pt x="453390" y="7620"/>
                  </a:lnTo>
                  <a:lnTo>
                    <a:pt x="445770" y="1270"/>
                  </a:lnTo>
                  <a:lnTo>
                    <a:pt x="434340" y="0"/>
                  </a:lnTo>
                  <a:lnTo>
                    <a:pt x="419100" y="2540"/>
                  </a:lnTo>
                  <a:lnTo>
                    <a:pt x="402590" y="7620"/>
                  </a:lnTo>
                  <a:lnTo>
                    <a:pt x="387350" y="15240"/>
                  </a:lnTo>
                  <a:lnTo>
                    <a:pt x="374650" y="24130"/>
                  </a:lnTo>
                  <a:lnTo>
                    <a:pt x="361950" y="33020"/>
                  </a:lnTo>
                  <a:lnTo>
                    <a:pt x="349250" y="43180"/>
                  </a:lnTo>
                  <a:lnTo>
                    <a:pt x="335280" y="54610"/>
                  </a:lnTo>
                  <a:lnTo>
                    <a:pt x="321310" y="67310"/>
                  </a:lnTo>
                  <a:lnTo>
                    <a:pt x="309880" y="81280"/>
                  </a:lnTo>
                  <a:lnTo>
                    <a:pt x="300990" y="97790"/>
                  </a:lnTo>
                  <a:lnTo>
                    <a:pt x="292100" y="113030"/>
                  </a:lnTo>
                  <a:lnTo>
                    <a:pt x="283210" y="129540"/>
                  </a:lnTo>
                  <a:lnTo>
                    <a:pt x="275590" y="147320"/>
                  </a:lnTo>
                  <a:lnTo>
                    <a:pt x="267970" y="163830"/>
                  </a:lnTo>
                  <a:lnTo>
                    <a:pt x="262890" y="180340"/>
                  </a:lnTo>
                  <a:lnTo>
                    <a:pt x="259080" y="195580"/>
                  </a:lnTo>
                  <a:lnTo>
                    <a:pt x="256540" y="210820"/>
                  </a:lnTo>
                  <a:lnTo>
                    <a:pt x="260350" y="223520"/>
                  </a:lnTo>
                  <a:lnTo>
                    <a:pt x="266700" y="236220"/>
                  </a:lnTo>
                  <a:lnTo>
                    <a:pt x="276860" y="247650"/>
                  </a:lnTo>
                  <a:lnTo>
                    <a:pt x="290830" y="254000"/>
                  </a:lnTo>
                  <a:lnTo>
                    <a:pt x="308610" y="255270"/>
                  </a:lnTo>
                  <a:lnTo>
                    <a:pt x="328930" y="254000"/>
                  </a:lnTo>
                  <a:lnTo>
                    <a:pt x="346710" y="250190"/>
                  </a:lnTo>
                  <a:lnTo>
                    <a:pt x="363220" y="245110"/>
                  </a:lnTo>
                  <a:lnTo>
                    <a:pt x="378460" y="240030"/>
                  </a:lnTo>
                  <a:lnTo>
                    <a:pt x="392430" y="232410"/>
                  </a:lnTo>
                  <a:lnTo>
                    <a:pt x="402590" y="222250"/>
                  </a:lnTo>
                  <a:lnTo>
                    <a:pt x="412750" y="210820"/>
                  </a:lnTo>
                  <a:lnTo>
                    <a:pt x="421640" y="198120"/>
                  </a:lnTo>
                  <a:lnTo>
                    <a:pt x="429260" y="185420"/>
                  </a:lnTo>
                  <a:lnTo>
                    <a:pt x="436880" y="171450"/>
                  </a:lnTo>
                  <a:lnTo>
                    <a:pt x="443230" y="158750"/>
                  </a:lnTo>
                  <a:lnTo>
                    <a:pt x="448310" y="144780"/>
                  </a:lnTo>
                  <a:lnTo>
                    <a:pt x="453390" y="130810"/>
                  </a:lnTo>
                  <a:lnTo>
                    <a:pt x="457200" y="116840"/>
                  </a:lnTo>
                  <a:lnTo>
                    <a:pt x="458470" y="102870"/>
                  </a:lnTo>
                  <a:lnTo>
                    <a:pt x="461010" y="88900"/>
                  </a:lnTo>
                  <a:lnTo>
                    <a:pt x="459740" y="74930"/>
                  </a:lnTo>
                  <a:lnTo>
                    <a:pt x="458470" y="60960"/>
                  </a:lnTo>
                  <a:lnTo>
                    <a:pt x="457200" y="46990"/>
                  </a:lnTo>
                  <a:lnTo>
                    <a:pt x="454660" y="44450"/>
                  </a:lnTo>
                  <a:lnTo>
                    <a:pt x="450850" y="50800"/>
                  </a:lnTo>
                  <a:lnTo>
                    <a:pt x="448310" y="60960"/>
                  </a:lnTo>
                  <a:lnTo>
                    <a:pt x="445770" y="72390"/>
                  </a:lnTo>
                  <a:lnTo>
                    <a:pt x="444500" y="85090"/>
                  </a:lnTo>
                  <a:lnTo>
                    <a:pt x="444500" y="97790"/>
                  </a:lnTo>
                  <a:lnTo>
                    <a:pt x="444500" y="111760"/>
                  </a:lnTo>
                  <a:lnTo>
                    <a:pt x="445770" y="125730"/>
                  </a:lnTo>
                  <a:lnTo>
                    <a:pt x="448310" y="138430"/>
                  </a:lnTo>
                  <a:lnTo>
                    <a:pt x="450850" y="152400"/>
                  </a:lnTo>
                  <a:lnTo>
                    <a:pt x="457200" y="180340"/>
                  </a:lnTo>
                  <a:lnTo>
                    <a:pt x="467360" y="222250"/>
                  </a:lnTo>
                  <a:lnTo>
                    <a:pt x="471170" y="234950"/>
                  </a:lnTo>
                  <a:lnTo>
                    <a:pt x="477520" y="243840"/>
                  </a:lnTo>
                  <a:lnTo>
                    <a:pt x="515620" y="2819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6908800" y="9202420"/>
              <a:ext cx="156211" cy="237491"/>
            </a:xfrm>
            <a:custGeom>
              <a:avLst/>
              <a:gdLst/>
              <a:ahLst/>
              <a:cxnLst/>
              <a:rect l="0" t="0" r="0" b="0"/>
              <a:pathLst>
                <a:path w="156211" h="237491">
                  <a:moveTo>
                    <a:pt x="40640" y="52070"/>
                  </a:moveTo>
                  <a:lnTo>
                    <a:pt x="29210" y="74930"/>
                  </a:lnTo>
                  <a:lnTo>
                    <a:pt x="24130" y="85090"/>
                  </a:lnTo>
                  <a:lnTo>
                    <a:pt x="20320" y="95250"/>
                  </a:lnTo>
                  <a:lnTo>
                    <a:pt x="16510" y="105410"/>
                  </a:lnTo>
                  <a:lnTo>
                    <a:pt x="13970" y="116840"/>
                  </a:lnTo>
                  <a:lnTo>
                    <a:pt x="11430" y="129540"/>
                  </a:lnTo>
                  <a:lnTo>
                    <a:pt x="10160" y="142240"/>
                  </a:lnTo>
                  <a:lnTo>
                    <a:pt x="8890" y="154940"/>
                  </a:lnTo>
                  <a:lnTo>
                    <a:pt x="6350" y="166370"/>
                  </a:lnTo>
                  <a:lnTo>
                    <a:pt x="3810" y="177800"/>
                  </a:lnTo>
                  <a:lnTo>
                    <a:pt x="1270" y="191770"/>
                  </a:lnTo>
                  <a:lnTo>
                    <a:pt x="0" y="208280"/>
                  </a:lnTo>
                  <a:lnTo>
                    <a:pt x="0" y="226060"/>
                  </a:lnTo>
                  <a:lnTo>
                    <a:pt x="0" y="234950"/>
                  </a:lnTo>
                  <a:lnTo>
                    <a:pt x="1270" y="237490"/>
                  </a:lnTo>
                  <a:lnTo>
                    <a:pt x="3810" y="234950"/>
                  </a:lnTo>
                  <a:lnTo>
                    <a:pt x="6350" y="229870"/>
                  </a:lnTo>
                  <a:lnTo>
                    <a:pt x="10160" y="223520"/>
                  </a:lnTo>
                  <a:lnTo>
                    <a:pt x="12700" y="215900"/>
                  </a:lnTo>
                  <a:lnTo>
                    <a:pt x="16510" y="205740"/>
                  </a:lnTo>
                  <a:lnTo>
                    <a:pt x="19050" y="194310"/>
                  </a:lnTo>
                  <a:lnTo>
                    <a:pt x="22860" y="181610"/>
                  </a:lnTo>
                  <a:lnTo>
                    <a:pt x="26670" y="167640"/>
                  </a:lnTo>
                  <a:lnTo>
                    <a:pt x="33020" y="152400"/>
                  </a:lnTo>
                  <a:lnTo>
                    <a:pt x="38100" y="137160"/>
                  </a:lnTo>
                  <a:lnTo>
                    <a:pt x="44450" y="121920"/>
                  </a:lnTo>
                  <a:lnTo>
                    <a:pt x="52070" y="106680"/>
                  </a:lnTo>
                  <a:lnTo>
                    <a:pt x="58420" y="91440"/>
                  </a:lnTo>
                  <a:lnTo>
                    <a:pt x="66040" y="78740"/>
                  </a:lnTo>
                  <a:lnTo>
                    <a:pt x="74930" y="66040"/>
                  </a:lnTo>
                  <a:lnTo>
                    <a:pt x="83820" y="54610"/>
                  </a:lnTo>
                  <a:lnTo>
                    <a:pt x="93980" y="44450"/>
                  </a:lnTo>
                  <a:lnTo>
                    <a:pt x="104140" y="35560"/>
                  </a:lnTo>
                  <a:lnTo>
                    <a:pt x="15621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7145020" y="9244330"/>
              <a:ext cx="403861" cy="199391"/>
            </a:xfrm>
            <a:custGeom>
              <a:avLst/>
              <a:gdLst/>
              <a:ahLst/>
              <a:cxnLst/>
              <a:rect l="0" t="0" r="0" b="0"/>
              <a:pathLst>
                <a:path w="403861" h="199391">
                  <a:moveTo>
                    <a:pt x="45720" y="105410"/>
                  </a:moveTo>
                  <a:lnTo>
                    <a:pt x="34290" y="116840"/>
                  </a:lnTo>
                  <a:lnTo>
                    <a:pt x="29210" y="124460"/>
                  </a:lnTo>
                  <a:lnTo>
                    <a:pt x="22860" y="134620"/>
                  </a:lnTo>
                  <a:lnTo>
                    <a:pt x="16510" y="146050"/>
                  </a:lnTo>
                  <a:lnTo>
                    <a:pt x="11430" y="156210"/>
                  </a:lnTo>
                  <a:lnTo>
                    <a:pt x="6350" y="167640"/>
                  </a:lnTo>
                  <a:lnTo>
                    <a:pt x="2540" y="177800"/>
                  </a:lnTo>
                  <a:lnTo>
                    <a:pt x="0" y="180340"/>
                  </a:lnTo>
                  <a:lnTo>
                    <a:pt x="0" y="177800"/>
                  </a:lnTo>
                  <a:lnTo>
                    <a:pt x="1270" y="171450"/>
                  </a:lnTo>
                  <a:lnTo>
                    <a:pt x="3810" y="162560"/>
                  </a:lnTo>
                  <a:lnTo>
                    <a:pt x="8890" y="139700"/>
                  </a:lnTo>
                  <a:lnTo>
                    <a:pt x="12700" y="128270"/>
                  </a:lnTo>
                  <a:lnTo>
                    <a:pt x="17780" y="116840"/>
                  </a:lnTo>
                  <a:lnTo>
                    <a:pt x="24130" y="105410"/>
                  </a:lnTo>
                  <a:lnTo>
                    <a:pt x="31750" y="93980"/>
                  </a:lnTo>
                  <a:lnTo>
                    <a:pt x="39370" y="81280"/>
                  </a:lnTo>
                  <a:lnTo>
                    <a:pt x="72390" y="33020"/>
                  </a:lnTo>
                  <a:lnTo>
                    <a:pt x="81280" y="22860"/>
                  </a:lnTo>
                  <a:lnTo>
                    <a:pt x="90170" y="13970"/>
                  </a:lnTo>
                  <a:lnTo>
                    <a:pt x="100330" y="6350"/>
                  </a:lnTo>
                  <a:lnTo>
                    <a:pt x="113030" y="1270"/>
                  </a:lnTo>
                  <a:lnTo>
                    <a:pt x="127000" y="0"/>
                  </a:lnTo>
                  <a:lnTo>
                    <a:pt x="142240" y="0"/>
                  </a:lnTo>
                  <a:lnTo>
                    <a:pt x="154940" y="5080"/>
                  </a:lnTo>
                  <a:lnTo>
                    <a:pt x="167640" y="15240"/>
                  </a:lnTo>
                  <a:lnTo>
                    <a:pt x="180340" y="27940"/>
                  </a:lnTo>
                  <a:lnTo>
                    <a:pt x="189230" y="39370"/>
                  </a:lnTo>
                  <a:lnTo>
                    <a:pt x="196850" y="50800"/>
                  </a:lnTo>
                  <a:lnTo>
                    <a:pt x="201930" y="62230"/>
                  </a:lnTo>
                  <a:lnTo>
                    <a:pt x="207010" y="73660"/>
                  </a:lnTo>
                  <a:lnTo>
                    <a:pt x="209550" y="86360"/>
                  </a:lnTo>
                  <a:lnTo>
                    <a:pt x="210820" y="100330"/>
                  </a:lnTo>
                  <a:lnTo>
                    <a:pt x="210820" y="111760"/>
                  </a:lnTo>
                  <a:lnTo>
                    <a:pt x="209550" y="124460"/>
                  </a:lnTo>
                  <a:lnTo>
                    <a:pt x="208280" y="134620"/>
                  </a:lnTo>
                  <a:lnTo>
                    <a:pt x="205740" y="146050"/>
                  </a:lnTo>
                  <a:lnTo>
                    <a:pt x="201930" y="157480"/>
                  </a:lnTo>
                  <a:lnTo>
                    <a:pt x="199390" y="167640"/>
                  </a:lnTo>
                  <a:lnTo>
                    <a:pt x="198120" y="171450"/>
                  </a:lnTo>
                  <a:lnTo>
                    <a:pt x="199390" y="170180"/>
                  </a:lnTo>
                  <a:lnTo>
                    <a:pt x="200660" y="166370"/>
                  </a:lnTo>
                  <a:lnTo>
                    <a:pt x="204470" y="160020"/>
                  </a:lnTo>
                  <a:lnTo>
                    <a:pt x="208280" y="152400"/>
                  </a:lnTo>
                  <a:lnTo>
                    <a:pt x="214630" y="143510"/>
                  </a:lnTo>
                  <a:lnTo>
                    <a:pt x="219710" y="133350"/>
                  </a:lnTo>
                  <a:lnTo>
                    <a:pt x="232410" y="109220"/>
                  </a:lnTo>
                  <a:lnTo>
                    <a:pt x="240030" y="97790"/>
                  </a:lnTo>
                  <a:lnTo>
                    <a:pt x="246380" y="88900"/>
                  </a:lnTo>
                  <a:lnTo>
                    <a:pt x="252730" y="80010"/>
                  </a:lnTo>
                  <a:lnTo>
                    <a:pt x="260350" y="71120"/>
                  </a:lnTo>
                  <a:lnTo>
                    <a:pt x="274320" y="50800"/>
                  </a:lnTo>
                  <a:lnTo>
                    <a:pt x="284480" y="43180"/>
                  </a:lnTo>
                  <a:lnTo>
                    <a:pt x="297180" y="36830"/>
                  </a:lnTo>
                  <a:lnTo>
                    <a:pt x="312420" y="31750"/>
                  </a:lnTo>
                  <a:lnTo>
                    <a:pt x="323850" y="30480"/>
                  </a:lnTo>
                  <a:lnTo>
                    <a:pt x="334010" y="31750"/>
                  </a:lnTo>
                  <a:lnTo>
                    <a:pt x="342900" y="35560"/>
                  </a:lnTo>
                  <a:lnTo>
                    <a:pt x="351790" y="39370"/>
                  </a:lnTo>
                  <a:lnTo>
                    <a:pt x="359410" y="45720"/>
                  </a:lnTo>
                  <a:lnTo>
                    <a:pt x="367030" y="50800"/>
                  </a:lnTo>
                  <a:lnTo>
                    <a:pt x="373380" y="58420"/>
                  </a:lnTo>
                  <a:lnTo>
                    <a:pt x="379730" y="67310"/>
                  </a:lnTo>
                  <a:lnTo>
                    <a:pt x="383540" y="76200"/>
                  </a:lnTo>
                  <a:lnTo>
                    <a:pt x="388620" y="86360"/>
                  </a:lnTo>
                  <a:lnTo>
                    <a:pt x="392430" y="95250"/>
                  </a:lnTo>
                  <a:lnTo>
                    <a:pt x="396240" y="105410"/>
                  </a:lnTo>
                  <a:lnTo>
                    <a:pt x="398780" y="118110"/>
                  </a:lnTo>
                  <a:lnTo>
                    <a:pt x="400050" y="133350"/>
                  </a:lnTo>
                  <a:lnTo>
                    <a:pt x="40386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7675880" y="9090660"/>
              <a:ext cx="368301" cy="342901"/>
            </a:xfrm>
            <a:custGeom>
              <a:avLst/>
              <a:gdLst/>
              <a:ahLst/>
              <a:cxnLst/>
              <a:rect l="0" t="0" r="0" b="0"/>
              <a:pathLst>
                <a:path w="368301" h="342901">
                  <a:moveTo>
                    <a:pt x="0" y="26670"/>
                  </a:moveTo>
                  <a:lnTo>
                    <a:pt x="27940" y="38100"/>
                  </a:lnTo>
                  <a:lnTo>
                    <a:pt x="50800" y="46990"/>
                  </a:lnTo>
                  <a:lnTo>
                    <a:pt x="60960" y="50800"/>
                  </a:lnTo>
                  <a:lnTo>
                    <a:pt x="73660" y="53340"/>
                  </a:lnTo>
                  <a:lnTo>
                    <a:pt x="86360" y="54610"/>
                  </a:lnTo>
                  <a:lnTo>
                    <a:pt x="99060" y="55880"/>
                  </a:lnTo>
                  <a:lnTo>
                    <a:pt x="113030" y="58420"/>
                  </a:lnTo>
                  <a:lnTo>
                    <a:pt x="127000" y="60960"/>
                  </a:lnTo>
                  <a:lnTo>
                    <a:pt x="139700" y="63500"/>
                  </a:lnTo>
                  <a:lnTo>
                    <a:pt x="152400" y="67310"/>
                  </a:lnTo>
                  <a:lnTo>
                    <a:pt x="165100" y="69850"/>
                  </a:lnTo>
                  <a:lnTo>
                    <a:pt x="176530" y="73660"/>
                  </a:lnTo>
                  <a:lnTo>
                    <a:pt x="190500" y="76200"/>
                  </a:lnTo>
                  <a:lnTo>
                    <a:pt x="220980" y="83820"/>
                  </a:lnTo>
                  <a:lnTo>
                    <a:pt x="227330" y="85090"/>
                  </a:lnTo>
                  <a:lnTo>
                    <a:pt x="228600" y="83820"/>
                  </a:lnTo>
                  <a:lnTo>
                    <a:pt x="220980" y="80010"/>
                  </a:lnTo>
                  <a:lnTo>
                    <a:pt x="205740" y="74930"/>
                  </a:lnTo>
                  <a:lnTo>
                    <a:pt x="196850" y="71120"/>
                  </a:lnTo>
                  <a:lnTo>
                    <a:pt x="186690" y="66040"/>
                  </a:lnTo>
                  <a:lnTo>
                    <a:pt x="176530" y="59690"/>
                  </a:lnTo>
                  <a:lnTo>
                    <a:pt x="166370" y="54610"/>
                  </a:lnTo>
                  <a:lnTo>
                    <a:pt x="156210" y="50800"/>
                  </a:lnTo>
                  <a:lnTo>
                    <a:pt x="146050" y="45720"/>
                  </a:lnTo>
                  <a:lnTo>
                    <a:pt x="135890" y="40640"/>
                  </a:lnTo>
                  <a:lnTo>
                    <a:pt x="125730" y="35560"/>
                  </a:lnTo>
                  <a:lnTo>
                    <a:pt x="115570" y="29210"/>
                  </a:lnTo>
                  <a:lnTo>
                    <a:pt x="106680" y="21590"/>
                  </a:lnTo>
                  <a:lnTo>
                    <a:pt x="100330" y="12700"/>
                  </a:lnTo>
                  <a:lnTo>
                    <a:pt x="95250" y="3810"/>
                  </a:lnTo>
                  <a:lnTo>
                    <a:pt x="93980" y="0"/>
                  </a:lnTo>
                  <a:lnTo>
                    <a:pt x="95250" y="0"/>
                  </a:lnTo>
                  <a:lnTo>
                    <a:pt x="97790" y="1270"/>
                  </a:lnTo>
                  <a:lnTo>
                    <a:pt x="100330" y="10160"/>
                  </a:lnTo>
                  <a:lnTo>
                    <a:pt x="101600" y="22860"/>
                  </a:lnTo>
                  <a:lnTo>
                    <a:pt x="102870" y="38100"/>
                  </a:lnTo>
                  <a:lnTo>
                    <a:pt x="104140" y="53340"/>
                  </a:lnTo>
                  <a:lnTo>
                    <a:pt x="106680" y="68580"/>
                  </a:lnTo>
                  <a:lnTo>
                    <a:pt x="109220" y="82550"/>
                  </a:lnTo>
                  <a:lnTo>
                    <a:pt x="111760" y="96520"/>
                  </a:lnTo>
                  <a:lnTo>
                    <a:pt x="113030" y="110490"/>
                  </a:lnTo>
                  <a:lnTo>
                    <a:pt x="113030" y="125730"/>
                  </a:lnTo>
                  <a:lnTo>
                    <a:pt x="114300" y="160020"/>
                  </a:lnTo>
                  <a:lnTo>
                    <a:pt x="115570" y="227330"/>
                  </a:lnTo>
                  <a:lnTo>
                    <a:pt x="114300" y="243840"/>
                  </a:lnTo>
                  <a:lnTo>
                    <a:pt x="111760" y="260350"/>
                  </a:lnTo>
                  <a:lnTo>
                    <a:pt x="109220" y="278130"/>
                  </a:lnTo>
                  <a:lnTo>
                    <a:pt x="106680" y="292100"/>
                  </a:lnTo>
                  <a:lnTo>
                    <a:pt x="104140" y="306070"/>
                  </a:lnTo>
                  <a:lnTo>
                    <a:pt x="100330" y="318770"/>
                  </a:lnTo>
                  <a:lnTo>
                    <a:pt x="97790" y="321310"/>
                  </a:lnTo>
                  <a:lnTo>
                    <a:pt x="96520" y="320040"/>
                  </a:lnTo>
                  <a:lnTo>
                    <a:pt x="96520" y="313690"/>
                  </a:lnTo>
                  <a:lnTo>
                    <a:pt x="96520" y="304800"/>
                  </a:lnTo>
                  <a:lnTo>
                    <a:pt x="97790" y="293370"/>
                  </a:lnTo>
                  <a:lnTo>
                    <a:pt x="100330" y="281940"/>
                  </a:lnTo>
                  <a:lnTo>
                    <a:pt x="105410" y="256540"/>
                  </a:lnTo>
                  <a:lnTo>
                    <a:pt x="111760" y="228600"/>
                  </a:lnTo>
                  <a:lnTo>
                    <a:pt x="119380" y="196850"/>
                  </a:lnTo>
                  <a:lnTo>
                    <a:pt x="124460" y="182880"/>
                  </a:lnTo>
                  <a:lnTo>
                    <a:pt x="132080" y="168910"/>
                  </a:lnTo>
                  <a:lnTo>
                    <a:pt x="140970" y="157480"/>
                  </a:lnTo>
                  <a:lnTo>
                    <a:pt x="148590" y="146050"/>
                  </a:lnTo>
                  <a:lnTo>
                    <a:pt x="156210" y="137160"/>
                  </a:lnTo>
                  <a:lnTo>
                    <a:pt x="163830" y="128270"/>
                  </a:lnTo>
                  <a:lnTo>
                    <a:pt x="171450" y="121920"/>
                  </a:lnTo>
                  <a:lnTo>
                    <a:pt x="181610" y="115570"/>
                  </a:lnTo>
                  <a:lnTo>
                    <a:pt x="190500" y="110490"/>
                  </a:lnTo>
                  <a:lnTo>
                    <a:pt x="204470" y="109220"/>
                  </a:lnTo>
                  <a:lnTo>
                    <a:pt x="219710" y="107950"/>
                  </a:lnTo>
                  <a:lnTo>
                    <a:pt x="237490" y="109220"/>
                  </a:lnTo>
                  <a:lnTo>
                    <a:pt x="251460" y="113030"/>
                  </a:lnTo>
                  <a:lnTo>
                    <a:pt x="264160" y="119380"/>
                  </a:lnTo>
                  <a:lnTo>
                    <a:pt x="274320" y="127000"/>
                  </a:lnTo>
                  <a:lnTo>
                    <a:pt x="284480" y="135890"/>
                  </a:lnTo>
                  <a:lnTo>
                    <a:pt x="294640" y="146050"/>
                  </a:lnTo>
                  <a:lnTo>
                    <a:pt x="304800" y="154940"/>
                  </a:lnTo>
                  <a:lnTo>
                    <a:pt x="313690" y="166370"/>
                  </a:lnTo>
                  <a:lnTo>
                    <a:pt x="322580" y="177800"/>
                  </a:lnTo>
                  <a:lnTo>
                    <a:pt x="330200" y="191770"/>
                  </a:lnTo>
                  <a:lnTo>
                    <a:pt x="337820" y="204470"/>
                  </a:lnTo>
                  <a:lnTo>
                    <a:pt x="342900" y="218440"/>
                  </a:lnTo>
                  <a:lnTo>
                    <a:pt x="347980" y="231140"/>
                  </a:lnTo>
                  <a:lnTo>
                    <a:pt x="350520" y="245110"/>
                  </a:lnTo>
                  <a:lnTo>
                    <a:pt x="353060" y="259080"/>
                  </a:lnTo>
                  <a:lnTo>
                    <a:pt x="354330" y="273050"/>
                  </a:lnTo>
                  <a:lnTo>
                    <a:pt x="355600" y="287020"/>
                  </a:lnTo>
                  <a:lnTo>
                    <a:pt x="355600" y="300990"/>
                  </a:lnTo>
                  <a:lnTo>
                    <a:pt x="36830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8073390" y="9171940"/>
              <a:ext cx="285751" cy="261621"/>
            </a:xfrm>
            <a:custGeom>
              <a:avLst/>
              <a:gdLst/>
              <a:ahLst/>
              <a:cxnLst/>
              <a:rect l="0" t="0" r="0" b="0"/>
              <a:pathLst>
                <a:path w="285751" h="261621">
                  <a:moveTo>
                    <a:pt x="243840" y="8890"/>
                  </a:moveTo>
                  <a:lnTo>
                    <a:pt x="227330" y="3810"/>
                  </a:lnTo>
                  <a:lnTo>
                    <a:pt x="217170" y="1270"/>
                  </a:lnTo>
                  <a:lnTo>
                    <a:pt x="207010" y="1270"/>
                  </a:lnTo>
                  <a:lnTo>
                    <a:pt x="194310" y="0"/>
                  </a:lnTo>
                  <a:lnTo>
                    <a:pt x="182880" y="1270"/>
                  </a:lnTo>
                  <a:lnTo>
                    <a:pt x="171450" y="2540"/>
                  </a:lnTo>
                  <a:lnTo>
                    <a:pt x="161290" y="5080"/>
                  </a:lnTo>
                  <a:lnTo>
                    <a:pt x="148590" y="10160"/>
                  </a:lnTo>
                  <a:lnTo>
                    <a:pt x="135890" y="16510"/>
                  </a:lnTo>
                  <a:lnTo>
                    <a:pt x="123190" y="24130"/>
                  </a:lnTo>
                  <a:lnTo>
                    <a:pt x="109220" y="33020"/>
                  </a:lnTo>
                  <a:lnTo>
                    <a:pt x="82550" y="52070"/>
                  </a:lnTo>
                  <a:lnTo>
                    <a:pt x="69850" y="63500"/>
                  </a:lnTo>
                  <a:lnTo>
                    <a:pt x="57150" y="76200"/>
                  </a:lnTo>
                  <a:lnTo>
                    <a:pt x="45720" y="88900"/>
                  </a:lnTo>
                  <a:lnTo>
                    <a:pt x="35560" y="102870"/>
                  </a:lnTo>
                  <a:lnTo>
                    <a:pt x="26670" y="118110"/>
                  </a:lnTo>
                  <a:lnTo>
                    <a:pt x="19050" y="134620"/>
                  </a:lnTo>
                  <a:lnTo>
                    <a:pt x="11430" y="149860"/>
                  </a:lnTo>
                  <a:lnTo>
                    <a:pt x="6350" y="165100"/>
                  </a:lnTo>
                  <a:lnTo>
                    <a:pt x="1270" y="180340"/>
                  </a:lnTo>
                  <a:lnTo>
                    <a:pt x="0" y="194310"/>
                  </a:lnTo>
                  <a:lnTo>
                    <a:pt x="2540" y="208280"/>
                  </a:lnTo>
                  <a:lnTo>
                    <a:pt x="5080" y="222250"/>
                  </a:lnTo>
                  <a:lnTo>
                    <a:pt x="15240" y="234950"/>
                  </a:lnTo>
                  <a:lnTo>
                    <a:pt x="27940" y="245110"/>
                  </a:lnTo>
                  <a:lnTo>
                    <a:pt x="44450" y="254000"/>
                  </a:lnTo>
                  <a:lnTo>
                    <a:pt x="59690" y="259080"/>
                  </a:lnTo>
                  <a:lnTo>
                    <a:pt x="73660" y="261620"/>
                  </a:lnTo>
                  <a:lnTo>
                    <a:pt x="88900" y="261620"/>
                  </a:lnTo>
                  <a:lnTo>
                    <a:pt x="102870" y="257810"/>
                  </a:lnTo>
                  <a:lnTo>
                    <a:pt x="116840" y="252730"/>
                  </a:lnTo>
                  <a:lnTo>
                    <a:pt x="132080" y="245110"/>
                  </a:lnTo>
                  <a:lnTo>
                    <a:pt x="146050" y="236220"/>
                  </a:lnTo>
                  <a:lnTo>
                    <a:pt x="160020" y="227330"/>
                  </a:lnTo>
                  <a:lnTo>
                    <a:pt x="173990" y="217170"/>
                  </a:lnTo>
                  <a:lnTo>
                    <a:pt x="185420" y="207010"/>
                  </a:lnTo>
                  <a:lnTo>
                    <a:pt x="195580" y="194310"/>
                  </a:lnTo>
                  <a:lnTo>
                    <a:pt x="204470" y="181610"/>
                  </a:lnTo>
                  <a:lnTo>
                    <a:pt x="212090" y="168910"/>
                  </a:lnTo>
                  <a:lnTo>
                    <a:pt x="218440" y="154940"/>
                  </a:lnTo>
                  <a:lnTo>
                    <a:pt x="223520" y="142240"/>
                  </a:lnTo>
                  <a:lnTo>
                    <a:pt x="227330" y="128270"/>
                  </a:lnTo>
                  <a:lnTo>
                    <a:pt x="228600" y="114300"/>
                  </a:lnTo>
                  <a:lnTo>
                    <a:pt x="231140" y="100330"/>
                  </a:lnTo>
                  <a:lnTo>
                    <a:pt x="229870" y="85090"/>
                  </a:lnTo>
                  <a:lnTo>
                    <a:pt x="228600" y="68580"/>
                  </a:lnTo>
                  <a:lnTo>
                    <a:pt x="227330" y="52070"/>
                  </a:lnTo>
                  <a:lnTo>
                    <a:pt x="222250" y="44450"/>
                  </a:lnTo>
                  <a:lnTo>
                    <a:pt x="215900" y="40640"/>
                  </a:lnTo>
                  <a:lnTo>
                    <a:pt x="207010" y="40640"/>
                  </a:lnTo>
                  <a:lnTo>
                    <a:pt x="200660" y="48260"/>
                  </a:lnTo>
                  <a:lnTo>
                    <a:pt x="195580" y="62230"/>
                  </a:lnTo>
                  <a:lnTo>
                    <a:pt x="190500" y="80010"/>
                  </a:lnTo>
                  <a:lnTo>
                    <a:pt x="187960" y="95250"/>
                  </a:lnTo>
                  <a:lnTo>
                    <a:pt x="187960" y="107950"/>
                  </a:lnTo>
                  <a:lnTo>
                    <a:pt x="189230" y="120650"/>
                  </a:lnTo>
                  <a:lnTo>
                    <a:pt x="191770" y="132080"/>
                  </a:lnTo>
                  <a:lnTo>
                    <a:pt x="194310" y="143510"/>
                  </a:lnTo>
                  <a:lnTo>
                    <a:pt x="196850" y="154940"/>
                  </a:lnTo>
                  <a:lnTo>
                    <a:pt x="199390" y="166370"/>
                  </a:lnTo>
                  <a:lnTo>
                    <a:pt x="205740" y="187960"/>
                  </a:lnTo>
                  <a:lnTo>
                    <a:pt x="210820" y="199390"/>
                  </a:lnTo>
                  <a:lnTo>
                    <a:pt x="215900" y="212090"/>
                  </a:lnTo>
                  <a:lnTo>
                    <a:pt x="222250" y="224790"/>
                  </a:lnTo>
                  <a:lnTo>
                    <a:pt x="231140" y="232410"/>
                  </a:lnTo>
                  <a:lnTo>
                    <a:pt x="243840" y="236220"/>
                  </a:lnTo>
                  <a:lnTo>
                    <a:pt x="28575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8375650" y="9166860"/>
              <a:ext cx="219711" cy="276861"/>
            </a:xfrm>
            <a:custGeom>
              <a:avLst/>
              <a:gdLst/>
              <a:ahLst/>
              <a:cxnLst/>
              <a:rect l="0" t="0" r="0" b="0"/>
              <a:pathLst>
                <a:path w="219711" h="276861">
                  <a:moveTo>
                    <a:pt x="36830" y="24130"/>
                  </a:moveTo>
                  <a:lnTo>
                    <a:pt x="36830" y="52070"/>
                  </a:lnTo>
                  <a:lnTo>
                    <a:pt x="35560" y="66040"/>
                  </a:lnTo>
                  <a:lnTo>
                    <a:pt x="33020" y="78740"/>
                  </a:lnTo>
                  <a:lnTo>
                    <a:pt x="30480" y="92710"/>
                  </a:lnTo>
                  <a:lnTo>
                    <a:pt x="29210" y="105410"/>
                  </a:lnTo>
                  <a:lnTo>
                    <a:pt x="27940" y="119380"/>
                  </a:lnTo>
                  <a:lnTo>
                    <a:pt x="27940" y="133350"/>
                  </a:lnTo>
                  <a:lnTo>
                    <a:pt x="25400" y="146050"/>
                  </a:lnTo>
                  <a:lnTo>
                    <a:pt x="24130" y="158750"/>
                  </a:lnTo>
                  <a:lnTo>
                    <a:pt x="20320" y="170180"/>
                  </a:lnTo>
                  <a:lnTo>
                    <a:pt x="17780" y="181610"/>
                  </a:lnTo>
                  <a:lnTo>
                    <a:pt x="11430" y="203200"/>
                  </a:lnTo>
                  <a:lnTo>
                    <a:pt x="0" y="238760"/>
                  </a:lnTo>
                  <a:lnTo>
                    <a:pt x="2540" y="233680"/>
                  </a:lnTo>
                  <a:lnTo>
                    <a:pt x="3810" y="220980"/>
                  </a:lnTo>
                  <a:lnTo>
                    <a:pt x="10160" y="182880"/>
                  </a:lnTo>
                  <a:lnTo>
                    <a:pt x="12700" y="163830"/>
                  </a:lnTo>
                  <a:lnTo>
                    <a:pt x="16510" y="146050"/>
                  </a:lnTo>
                  <a:lnTo>
                    <a:pt x="19050" y="130810"/>
                  </a:lnTo>
                  <a:lnTo>
                    <a:pt x="24130" y="115570"/>
                  </a:lnTo>
                  <a:lnTo>
                    <a:pt x="29210" y="100330"/>
                  </a:lnTo>
                  <a:lnTo>
                    <a:pt x="35560" y="85090"/>
                  </a:lnTo>
                  <a:lnTo>
                    <a:pt x="41910" y="71120"/>
                  </a:lnTo>
                  <a:lnTo>
                    <a:pt x="54610" y="43180"/>
                  </a:lnTo>
                  <a:lnTo>
                    <a:pt x="62230" y="31750"/>
                  </a:lnTo>
                  <a:lnTo>
                    <a:pt x="71120" y="24130"/>
                  </a:lnTo>
                  <a:lnTo>
                    <a:pt x="81280" y="16510"/>
                  </a:lnTo>
                  <a:lnTo>
                    <a:pt x="90170" y="11430"/>
                  </a:lnTo>
                  <a:lnTo>
                    <a:pt x="100330" y="6350"/>
                  </a:lnTo>
                  <a:lnTo>
                    <a:pt x="110490" y="2540"/>
                  </a:lnTo>
                  <a:lnTo>
                    <a:pt x="121920" y="0"/>
                  </a:lnTo>
                  <a:lnTo>
                    <a:pt x="132080" y="0"/>
                  </a:lnTo>
                  <a:lnTo>
                    <a:pt x="142240" y="1270"/>
                  </a:lnTo>
                  <a:lnTo>
                    <a:pt x="151130" y="3810"/>
                  </a:lnTo>
                  <a:lnTo>
                    <a:pt x="160020" y="8890"/>
                  </a:lnTo>
                  <a:lnTo>
                    <a:pt x="167640" y="13970"/>
                  </a:lnTo>
                  <a:lnTo>
                    <a:pt x="175260" y="22860"/>
                  </a:lnTo>
                  <a:lnTo>
                    <a:pt x="182880" y="33020"/>
                  </a:lnTo>
                  <a:lnTo>
                    <a:pt x="190500" y="44450"/>
                  </a:lnTo>
                  <a:lnTo>
                    <a:pt x="196850" y="55880"/>
                  </a:lnTo>
                  <a:lnTo>
                    <a:pt x="201930" y="68580"/>
                  </a:lnTo>
                  <a:lnTo>
                    <a:pt x="205740" y="82550"/>
                  </a:lnTo>
                  <a:lnTo>
                    <a:pt x="210820" y="96520"/>
                  </a:lnTo>
                  <a:lnTo>
                    <a:pt x="214630" y="113030"/>
                  </a:lnTo>
                  <a:lnTo>
                    <a:pt x="218440" y="129540"/>
                  </a:lnTo>
                  <a:lnTo>
                    <a:pt x="219710" y="144780"/>
                  </a:lnTo>
                  <a:lnTo>
                    <a:pt x="219710" y="160020"/>
                  </a:lnTo>
                  <a:lnTo>
                    <a:pt x="218440" y="173990"/>
                  </a:lnTo>
                  <a:lnTo>
                    <a:pt x="215900" y="187960"/>
                  </a:lnTo>
                  <a:lnTo>
                    <a:pt x="213360" y="199390"/>
                  </a:lnTo>
                  <a:lnTo>
                    <a:pt x="204470" y="237490"/>
                  </a:lnTo>
                  <a:lnTo>
                    <a:pt x="204470" y="2768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8601710" y="8907780"/>
              <a:ext cx="269241" cy="480061"/>
            </a:xfrm>
            <a:custGeom>
              <a:avLst/>
              <a:gdLst/>
              <a:ahLst/>
              <a:cxnLst/>
              <a:rect l="0" t="0" r="0" b="0"/>
              <a:pathLst>
                <a:path w="269241" h="480061">
                  <a:moveTo>
                    <a:pt x="262890" y="0"/>
                  </a:moveTo>
                  <a:lnTo>
                    <a:pt x="269240" y="21590"/>
                  </a:lnTo>
                  <a:lnTo>
                    <a:pt x="269240" y="34290"/>
                  </a:lnTo>
                  <a:lnTo>
                    <a:pt x="267970" y="48260"/>
                  </a:lnTo>
                  <a:lnTo>
                    <a:pt x="266700" y="63500"/>
                  </a:lnTo>
                  <a:lnTo>
                    <a:pt x="261620" y="99060"/>
                  </a:lnTo>
                  <a:lnTo>
                    <a:pt x="259080" y="118110"/>
                  </a:lnTo>
                  <a:lnTo>
                    <a:pt x="254000" y="139700"/>
                  </a:lnTo>
                  <a:lnTo>
                    <a:pt x="248920" y="162560"/>
                  </a:lnTo>
                  <a:lnTo>
                    <a:pt x="243840" y="185420"/>
                  </a:lnTo>
                  <a:lnTo>
                    <a:pt x="238760" y="207010"/>
                  </a:lnTo>
                  <a:lnTo>
                    <a:pt x="229870" y="251460"/>
                  </a:lnTo>
                  <a:lnTo>
                    <a:pt x="227330" y="271780"/>
                  </a:lnTo>
                  <a:lnTo>
                    <a:pt x="224790" y="290830"/>
                  </a:lnTo>
                  <a:lnTo>
                    <a:pt x="223520" y="309880"/>
                  </a:lnTo>
                  <a:lnTo>
                    <a:pt x="222250" y="327660"/>
                  </a:lnTo>
                  <a:lnTo>
                    <a:pt x="219710" y="345440"/>
                  </a:lnTo>
                  <a:lnTo>
                    <a:pt x="215900" y="363220"/>
                  </a:lnTo>
                  <a:lnTo>
                    <a:pt x="213360" y="379730"/>
                  </a:lnTo>
                  <a:lnTo>
                    <a:pt x="209550" y="392430"/>
                  </a:lnTo>
                  <a:lnTo>
                    <a:pt x="207010" y="405130"/>
                  </a:lnTo>
                  <a:lnTo>
                    <a:pt x="203200" y="408940"/>
                  </a:lnTo>
                  <a:lnTo>
                    <a:pt x="199390" y="407670"/>
                  </a:lnTo>
                  <a:lnTo>
                    <a:pt x="193040" y="392430"/>
                  </a:lnTo>
                  <a:lnTo>
                    <a:pt x="189230" y="382270"/>
                  </a:lnTo>
                  <a:lnTo>
                    <a:pt x="182880" y="359410"/>
                  </a:lnTo>
                  <a:lnTo>
                    <a:pt x="165100" y="304800"/>
                  </a:lnTo>
                  <a:lnTo>
                    <a:pt x="156210" y="297180"/>
                  </a:lnTo>
                  <a:lnTo>
                    <a:pt x="146050" y="289560"/>
                  </a:lnTo>
                  <a:lnTo>
                    <a:pt x="132080" y="284480"/>
                  </a:lnTo>
                  <a:lnTo>
                    <a:pt x="119380" y="283210"/>
                  </a:lnTo>
                  <a:lnTo>
                    <a:pt x="107950" y="284480"/>
                  </a:lnTo>
                  <a:lnTo>
                    <a:pt x="96520" y="288290"/>
                  </a:lnTo>
                  <a:lnTo>
                    <a:pt x="85090" y="292100"/>
                  </a:lnTo>
                  <a:lnTo>
                    <a:pt x="74930" y="297180"/>
                  </a:lnTo>
                  <a:lnTo>
                    <a:pt x="63500" y="303530"/>
                  </a:lnTo>
                  <a:lnTo>
                    <a:pt x="53340" y="311150"/>
                  </a:lnTo>
                  <a:lnTo>
                    <a:pt x="41910" y="320040"/>
                  </a:lnTo>
                  <a:lnTo>
                    <a:pt x="31750" y="328930"/>
                  </a:lnTo>
                  <a:lnTo>
                    <a:pt x="22860" y="339090"/>
                  </a:lnTo>
                  <a:lnTo>
                    <a:pt x="13970" y="351790"/>
                  </a:lnTo>
                  <a:lnTo>
                    <a:pt x="5080" y="363220"/>
                  </a:lnTo>
                  <a:lnTo>
                    <a:pt x="1270" y="379730"/>
                  </a:lnTo>
                  <a:lnTo>
                    <a:pt x="0" y="396240"/>
                  </a:lnTo>
                  <a:lnTo>
                    <a:pt x="0" y="415290"/>
                  </a:lnTo>
                  <a:lnTo>
                    <a:pt x="2540" y="429260"/>
                  </a:lnTo>
                  <a:lnTo>
                    <a:pt x="6350" y="441960"/>
                  </a:lnTo>
                  <a:lnTo>
                    <a:pt x="11430" y="452120"/>
                  </a:lnTo>
                  <a:lnTo>
                    <a:pt x="19050" y="461010"/>
                  </a:lnTo>
                  <a:lnTo>
                    <a:pt x="29210" y="467360"/>
                  </a:lnTo>
                  <a:lnTo>
                    <a:pt x="40640" y="472440"/>
                  </a:lnTo>
                  <a:lnTo>
                    <a:pt x="53340" y="476250"/>
                  </a:lnTo>
                  <a:lnTo>
                    <a:pt x="66040" y="478790"/>
                  </a:lnTo>
                  <a:lnTo>
                    <a:pt x="78740" y="480060"/>
                  </a:lnTo>
                  <a:lnTo>
                    <a:pt x="93980" y="480060"/>
                  </a:lnTo>
                  <a:lnTo>
                    <a:pt x="109220" y="478790"/>
                  </a:lnTo>
                  <a:lnTo>
                    <a:pt x="125730" y="477520"/>
                  </a:lnTo>
                  <a:lnTo>
                    <a:pt x="140970" y="473710"/>
                  </a:lnTo>
                  <a:lnTo>
                    <a:pt x="156210" y="468630"/>
                  </a:lnTo>
                  <a:lnTo>
                    <a:pt x="200660" y="4521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8822690" y="9117330"/>
              <a:ext cx="262891" cy="306071"/>
            </a:xfrm>
            <a:custGeom>
              <a:avLst/>
              <a:gdLst/>
              <a:ahLst/>
              <a:cxnLst/>
              <a:rect l="0" t="0" r="0" b="0"/>
              <a:pathLst>
                <a:path w="262891" h="306071">
                  <a:moveTo>
                    <a:pt x="262890" y="0"/>
                  </a:moveTo>
                  <a:lnTo>
                    <a:pt x="229870" y="6350"/>
                  </a:lnTo>
                  <a:lnTo>
                    <a:pt x="215900" y="8890"/>
                  </a:lnTo>
                  <a:lnTo>
                    <a:pt x="204470" y="11430"/>
                  </a:lnTo>
                  <a:lnTo>
                    <a:pt x="166370" y="21590"/>
                  </a:lnTo>
                  <a:lnTo>
                    <a:pt x="153670" y="25400"/>
                  </a:lnTo>
                  <a:lnTo>
                    <a:pt x="142240" y="30480"/>
                  </a:lnTo>
                  <a:lnTo>
                    <a:pt x="132080" y="35560"/>
                  </a:lnTo>
                  <a:lnTo>
                    <a:pt x="123190" y="40640"/>
                  </a:lnTo>
                  <a:lnTo>
                    <a:pt x="115570" y="48260"/>
                  </a:lnTo>
                  <a:lnTo>
                    <a:pt x="106680" y="57150"/>
                  </a:lnTo>
                  <a:lnTo>
                    <a:pt x="99060" y="66040"/>
                  </a:lnTo>
                  <a:lnTo>
                    <a:pt x="95250" y="78740"/>
                  </a:lnTo>
                  <a:lnTo>
                    <a:pt x="93980" y="92710"/>
                  </a:lnTo>
                  <a:lnTo>
                    <a:pt x="93980" y="106680"/>
                  </a:lnTo>
                  <a:lnTo>
                    <a:pt x="95250" y="120650"/>
                  </a:lnTo>
                  <a:lnTo>
                    <a:pt x="97790" y="133350"/>
                  </a:lnTo>
                  <a:lnTo>
                    <a:pt x="100330" y="144780"/>
                  </a:lnTo>
                  <a:lnTo>
                    <a:pt x="105410" y="154940"/>
                  </a:lnTo>
                  <a:lnTo>
                    <a:pt x="113030" y="165100"/>
                  </a:lnTo>
                  <a:lnTo>
                    <a:pt x="143510" y="195580"/>
                  </a:lnTo>
                  <a:lnTo>
                    <a:pt x="152400" y="203200"/>
                  </a:lnTo>
                  <a:lnTo>
                    <a:pt x="161290" y="210820"/>
                  </a:lnTo>
                  <a:lnTo>
                    <a:pt x="170180" y="218440"/>
                  </a:lnTo>
                  <a:lnTo>
                    <a:pt x="190500" y="232410"/>
                  </a:lnTo>
                  <a:lnTo>
                    <a:pt x="200660" y="238760"/>
                  </a:lnTo>
                  <a:lnTo>
                    <a:pt x="205740" y="247650"/>
                  </a:lnTo>
                  <a:lnTo>
                    <a:pt x="205740" y="256540"/>
                  </a:lnTo>
                  <a:lnTo>
                    <a:pt x="204470" y="265430"/>
                  </a:lnTo>
                  <a:lnTo>
                    <a:pt x="198120" y="271780"/>
                  </a:lnTo>
                  <a:lnTo>
                    <a:pt x="189230" y="276860"/>
                  </a:lnTo>
                  <a:lnTo>
                    <a:pt x="142240" y="288290"/>
                  </a:lnTo>
                  <a:lnTo>
                    <a:pt x="111760" y="295910"/>
                  </a:lnTo>
                  <a:lnTo>
                    <a:pt x="95250" y="298450"/>
                  </a:lnTo>
                  <a:lnTo>
                    <a:pt x="77470" y="300990"/>
                  </a:lnTo>
                  <a:lnTo>
                    <a:pt x="58420" y="302260"/>
                  </a:lnTo>
                  <a:lnTo>
                    <a:pt x="0" y="3060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4527550" y="9770110"/>
              <a:ext cx="252731" cy="379731"/>
            </a:xfrm>
            <a:custGeom>
              <a:avLst/>
              <a:gdLst/>
              <a:ahLst/>
              <a:cxnLst/>
              <a:rect l="0" t="0" r="0" b="0"/>
              <a:pathLst>
                <a:path w="252731" h="379731">
                  <a:moveTo>
                    <a:pt x="0" y="0"/>
                  </a:moveTo>
                  <a:lnTo>
                    <a:pt x="0" y="119380"/>
                  </a:lnTo>
                  <a:lnTo>
                    <a:pt x="1270" y="139700"/>
                  </a:lnTo>
                  <a:lnTo>
                    <a:pt x="2540" y="160020"/>
                  </a:lnTo>
                  <a:lnTo>
                    <a:pt x="5080" y="180340"/>
                  </a:lnTo>
                  <a:lnTo>
                    <a:pt x="6350" y="200660"/>
                  </a:lnTo>
                  <a:lnTo>
                    <a:pt x="7620" y="222250"/>
                  </a:lnTo>
                  <a:lnTo>
                    <a:pt x="8890" y="261620"/>
                  </a:lnTo>
                  <a:lnTo>
                    <a:pt x="10160" y="325120"/>
                  </a:lnTo>
                  <a:lnTo>
                    <a:pt x="10160" y="339090"/>
                  </a:lnTo>
                  <a:lnTo>
                    <a:pt x="11430" y="344170"/>
                  </a:lnTo>
                  <a:lnTo>
                    <a:pt x="12700" y="342900"/>
                  </a:lnTo>
                  <a:lnTo>
                    <a:pt x="15240" y="337820"/>
                  </a:lnTo>
                  <a:lnTo>
                    <a:pt x="19050" y="328930"/>
                  </a:lnTo>
                  <a:lnTo>
                    <a:pt x="21590" y="318770"/>
                  </a:lnTo>
                  <a:lnTo>
                    <a:pt x="27940" y="295910"/>
                  </a:lnTo>
                  <a:lnTo>
                    <a:pt x="45720" y="228600"/>
                  </a:lnTo>
                  <a:lnTo>
                    <a:pt x="49530" y="214630"/>
                  </a:lnTo>
                  <a:lnTo>
                    <a:pt x="55880" y="200660"/>
                  </a:lnTo>
                  <a:lnTo>
                    <a:pt x="60960" y="186690"/>
                  </a:lnTo>
                  <a:lnTo>
                    <a:pt x="67310" y="175260"/>
                  </a:lnTo>
                  <a:lnTo>
                    <a:pt x="74930" y="165100"/>
                  </a:lnTo>
                  <a:lnTo>
                    <a:pt x="81280" y="154940"/>
                  </a:lnTo>
                  <a:lnTo>
                    <a:pt x="91440" y="149860"/>
                  </a:lnTo>
                  <a:lnTo>
                    <a:pt x="104140" y="144780"/>
                  </a:lnTo>
                  <a:lnTo>
                    <a:pt x="118110" y="142240"/>
                  </a:lnTo>
                  <a:lnTo>
                    <a:pt x="132080" y="143510"/>
                  </a:lnTo>
                  <a:lnTo>
                    <a:pt x="143510" y="146050"/>
                  </a:lnTo>
                  <a:lnTo>
                    <a:pt x="154940" y="149860"/>
                  </a:lnTo>
                  <a:lnTo>
                    <a:pt x="165100" y="157480"/>
                  </a:lnTo>
                  <a:lnTo>
                    <a:pt x="173990" y="167640"/>
                  </a:lnTo>
                  <a:lnTo>
                    <a:pt x="182880" y="177800"/>
                  </a:lnTo>
                  <a:lnTo>
                    <a:pt x="190500" y="190500"/>
                  </a:lnTo>
                  <a:lnTo>
                    <a:pt x="198120" y="203200"/>
                  </a:lnTo>
                  <a:lnTo>
                    <a:pt x="205740" y="215900"/>
                  </a:lnTo>
                  <a:lnTo>
                    <a:pt x="212090" y="229870"/>
                  </a:lnTo>
                  <a:lnTo>
                    <a:pt x="217170" y="243840"/>
                  </a:lnTo>
                  <a:lnTo>
                    <a:pt x="222250" y="257810"/>
                  </a:lnTo>
                  <a:lnTo>
                    <a:pt x="226060" y="270510"/>
                  </a:lnTo>
                  <a:lnTo>
                    <a:pt x="241300" y="323850"/>
                  </a:lnTo>
                  <a:lnTo>
                    <a:pt x="252730" y="379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4906010" y="9862820"/>
              <a:ext cx="181611" cy="232411"/>
            </a:xfrm>
            <a:custGeom>
              <a:avLst/>
              <a:gdLst/>
              <a:ahLst/>
              <a:cxnLst/>
              <a:rect l="0" t="0" r="0" b="0"/>
              <a:pathLst>
                <a:path w="181611" h="232411">
                  <a:moveTo>
                    <a:pt x="53340" y="12700"/>
                  </a:moveTo>
                  <a:lnTo>
                    <a:pt x="41910" y="29210"/>
                  </a:lnTo>
                  <a:lnTo>
                    <a:pt x="36830" y="38100"/>
                  </a:lnTo>
                  <a:lnTo>
                    <a:pt x="33020" y="46990"/>
                  </a:lnTo>
                  <a:lnTo>
                    <a:pt x="29210" y="57150"/>
                  </a:lnTo>
                  <a:lnTo>
                    <a:pt x="25400" y="68580"/>
                  </a:lnTo>
                  <a:lnTo>
                    <a:pt x="21590" y="80010"/>
                  </a:lnTo>
                  <a:lnTo>
                    <a:pt x="13970" y="105410"/>
                  </a:lnTo>
                  <a:lnTo>
                    <a:pt x="7620" y="133350"/>
                  </a:lnTo>
                  <a:lnTo>
                    <a:pt x="6350" y="149860"/>
                  </a:lnTo>
                  <a:lnTo>
                    <a:pt x="6350" y="167640"/>
                  </a:lnTo>
                  <a:lnTo>
                    <a:pt x="7620" y="185420"/>
                  </a:lnTo>
                  <a:lnTo>
                    <a:pt x="12700" y="200660"/>
                  </a:lnTo>
                  <a:lnTo>
                    <a:pt x="19050" y="213360"/>
                  </a:lnTo>
                  <a:lnTo>
                    <a:pt x="26670" y="223520"/>
                  </a:lnTo>
                  <a:lnTo>
                    <a:pt x="35560" y="229870"/>
                  </a:lnTo>
                  <a:lnTo>
                    <a:pt x="44450" y="232410"/>
                  </a:lnTo>
                  <a:lnTo>
                    <a:pt x="54610" y="232410"/>
                  </a:lnTo>
                  <a:lnTo>
                    <a:pt x="66040" y="231140"/>
                  </a:lnTo>
                  <a:lnTo>
                    <a:pt x="77470" y="227330"/>
                  </a:lnTo>
                  <a:lnTo>
                    <a:pt x="90170" y="222250"/>
                  </a:lnTo>
                  <a:lnTo>
                    <a:pt x="102870" y="215900"/>
                  </a:lnTo>
                  <a:lnTo>
                    <a:pt x="114300" y="208280"/>
                  </a:lnTo>
                  <a:lnTo>
                    <a:pt x="125730" y="199390"/>
                  </a:lnTo>
                  <a:lnTo>
                    <a:pt x="134620" y="187960"/>
                  </a:lnTo>
                  <a:lnTo>
                    <a:pt x="143510" y="176530"/>
                  </a:lnTo>
                  <a:lnTo>
                    <a:pt x="152400" y="163830"/>
                  </a:lnTo>
                  <a:lnTo>
                    <a:pt x="158750" y="151130"/>
                  </a:lnTo>
                  <a:lnTo>
                    <a:pt x="165100" y="138430"/>
                  </a:lnTo>
                  <a:lnTo>
                    <a:pt x="177800" y="100330"/>
                  </a:lnTo>
                  <a:lnTo>
                    <a:pt x="181610" y="88900"/>
                  </a:lnTo>
                  <a:lnTo>
                    <a:pt x="181610" y="77470"/>
                  </a:lnTo>
                  <a:lnTo>
                    <a:pt x="180340" y="66040"/>
                  </a:lnTo>
                  <a:lnTo>
                    <a:pt x="165100" y="24130"/>
                  </a:lnTo>
                  <a:lnTo>
                    <a:pt x="160020" y="15240"/>
                  </a:lnTo>
                  <a:lnTo>
                    <a:pt x="152400" y="8890"/>
                  </a:lnTo>
                  <a:lnTo>
                    <a:pt x="143510" y="3810"/>
                  </a:lnTo>
                  <a:lnTo>
                    <a:pt x="130810" y="1270"/>
                  </a:lnTo>
                  <a:lnTo>
                    <a:pt x="115570" y="0"/>
                  </a:lnTo>
                  <a:lnTo>
                    <a:pt x="97790" y="1270"/>
                  </a:lnTo>
                  <a:lnTo>
                    <a:pt x="82550" y="3810"/>
                  </a:lnTo>
                  <a:lnTo>
                    <a:pt x="69850" y="7620"/>
                  </a:lnTo>
                  <a:lnTo>
                    <a:pt x="57150" y="12700"/>
                  </a:lnTo>
                  <a:lnTo>
                    <a:pt x="44450" y="19050"/>
                  </a:lnTo>
                  <a:lnTo>
                    <a:pt x="33020" y="25400"/>
                  </a:lnTo>
                  <a:lnTo>
                    <a:pt x="0" y="76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5158740" y="9865360"/>
              <a:ext cx="186691" cy="228601"/>
            </a:xfrm>
            <a:custGeom>
              <a:avLst/>
              <a:gdLst/>
              <a:ahLst/>
              <a:cxnLst/>
              <a:rect l="0" t="0" r="0" b="0"/>
              <a:pathLst>
                <a:path w="186691" h="228601">
                  <a:moveTo>
                    <a:pt x="0" y="21590"/>
                  </a:moveTo>
                  <a:lnTo>
                    <a:pt x="16510" y="15240"/>
                  </a:lnTo>
                  <a:lnTo>
                    <a:pt x="21590" y="19050"/>
                  </a:lnTo>
                  <a:lnTo>
                    <a:pt x="25400" y="27940"/>
                  </a:lnTo>
                  <a:lnTo>
                    <a:pt x="27940" y="39370"/>
                  </a:lnTo>
                  <a:lnTo>
                    <a:pt x="29210" y="55880"/>
                  </a:lnTo>
                  <a:lnTo>
                    <a:pt x="30480" y="74930"/>
                  </a:lnTo>
                  <a:lnTo>
                    <a:pt x="30480" y="114300"/>
                  </a:lnTo>
                  <a:lnTo>
                    <a:pt x="31750" y="147320"/>
                  </a:lnTo>
                  <a:lnTo>
                    <a:pt x="33020" y="163830"/>
                  </a:lnTo>
                  <a:lnTo>
                    <a:pt x="34290" y="180340"/>
                  </a:lnTo>
                  <a:lnTo>
                    <a:pt x="36830" y="196850"/>
                  </a:lnTo>
                  <a:lnTo>
                    <a:pt x="43180" y="209550"/>
                  </a:lnTo>
                  <a:lnTo>
                    <a:pt x="52070" y="219710"/>
                  </a:lnTo>
                  <a:lnTo>
                    <a:pt x="63500" y="227330"/>
                  </a:lnTo>
                  <a:lnTo>
                    <a:pt x="76200" y="228600"/>
                  </a:lnTo>
                  <a:lnTo>
                    <a:pt x="90170" y="226060"/>
                  </a:lnTo>
                  <a:lnTo>
                    <a:pt x="106680" y="220980"/>
                  </a:lnTo>
                  <a:lnTo>
                    <a:pt x="119380" y="214630"/>
                  </a:lnTo>
                  <a:lnTo>
                    <a:pt x="132080" y="208280"/>
                  </a:lnTo>
                  <a:lnTo>
                    <a:pt x="144780" y="201930"/>
                  </a:lnTo>
                  <a:lnTo>
                    <a:pt x="153670" y="194310"/>
                  </a:lnTo>
                  <a:lnTo>
                    <a:pt x="161290" y="185420"/>
                  </a:lnTo>
                  <a:lnTo>
                    <a:pt x="167640" y="176530"/>
                  </a:lnTo>
                  <a:lnTo>
                    <a:pt x="172720" y="166370"/>
                  </a:lnTo>
                  <a:lnTo>
                    <a:pt x="176530" y="156210"/>
                  </a:lnTo>
                  <a:lnTo>
                    <a:pt x="181610" y="146050"/>
                  </a:lnTo>
                  <a:lnTo>
                    <a:pt x="184150" y="134620"/>
                  </a:lnTo>
                  <a:lnTo>
                    <a:pt x="185420" y="123190"/>
                  </a:lnTo>
                  <a:lnTo>
                    <a:pt x="186690" y="110490"/>
                  </a:lnTo>
                  <a:lnTo>
                    <a:pt x="186690" y="97790"/>
                  </a:lnTo>
                  <a:lnTo>
                    <a:pt x="185420" y="86360"/>
                  </a:lnTo>
                  <a:lnTo>
                    <a:pt x="182880" y="74930"/>
                  </a:lnTo>
                  <a:lnTo>
                    <a:pt x="180340" y="63500"/>
                  </a:lnTo>
                  <a:lnTo>
                    <a:pt x="177800" y="53340"/>
                  </a:lnTo>
                  <a:lnTo>
                    <a:pt x="175260" y="41910"/>
                  </a:lnTo>
                  <a:lnTo>
                    <a:pt x="170180" y="33020"/>
                  </a:lnTo>
                  <a:lnTo>
                    <a:pt x="165100" y="24130"/>
                  </a:lnTo>
                  <a:lnTo>
                    <a:pt x="1371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5457190" y="9804400"/>
              <a:ext cx="449581" cy="245111"/>
            </a:xfrm>
            <a:custGeom>
              <a:avLst/>
              <a:gdLst/>
              <a:ahLst/>
              <a:cxnLst/>
              <a:rect l="0" t="0" r="0" b="0"/>
              <a:pathLst>
                <a:path w="449581" h="245111">
                  <a:moveTo>
                    <a:pt x="207010" y="19050"/>
                  </a:moveTo>
                  <a:lnTo>
                    <a:pt x="185420" y="19050"/>
                  </a:lnTo>
                  <a:lnTo>
                    <a:pt x="172720" y="21590"/>
                  </a:lnTo>
                  <a:lnTo>
                    <a:pt x="158750" y="25400"/>
                  </a:lnTo>
                  <a:lnTo>
                    <a:pt x="143510" y="30480"/>
                  </a:lnTo>
                  <a:lnTo>
                    <a:pt x="128270" y="34290"/>
                  </a:lnTo>
                  <a:lnTo>
                    <a:pt x="86360" y="45720"/>
                  </a:lnTo>
                  <a:lnTo>
                    <a:pt x="62230" y="53340"/>
                  </a:lnTo>
                  <a:lnTo>
                    <a:pt x="50800" y="58420"/>
                  </a:lnTo>
                  <a:lnTo>
                    <a:pt x="39370" y="63500"/>
                  </a:lnTo>
                  <a:lnTo>
                    <a:pt x="29210" y="69850"/>
                  </a:lnTo>
                  <a:lnTo>
                    <a:pt x="19050" y="76200"/>
                  </a:lnTo>
                  <a:lnTo>
                    <a:pt x="10160" y="82550"/>
                  </a:lnTo>
                  <a:lnTo>
                    <a:pt x="2540" y="90170"/>
                  </a:lnTo>
                  <a:lnTo>
                    <a:pt x="0" y="96520"/>
                  </a:lnTo>
                  <a:lnTo>
                    <a:pt x="2540" y="102870"/>
                  </a:lnTo>
                  <a:lnTo>
                    <a:pt x="7620" y="110490"/>
                  </a:lnTo>
                  <a:lnTo>
                    <a:pt x="13970" y="115570"/>
                  </a:lnTo>
                  <a:lnTo>
                    <a:pt x="22860" y="120650"/>
                  </a:lnTo>
                  <a:lnTo>
                    <a:pt x="31750" y="125730"/>
                  </a:lnTo>
                  <a:lnTo>
                    <a:pt x="41910" y="129540"/>
                  </a:lnTo>
                  <a:lnTo>
                    <a:pt x="53340" y="133350"/>
                  </a:lnTo>
                  <a:lnTo>
                    <a:pt x="90170" y="144780"/>
                  </a:lnTo>
                  <a:lnTo>
                    <a:pt x="100330" y="148590"/>
                  </a:lnTo>
                  <a:lnTo>
                    <a:pt x="113030" y="151130"/>
                  </a:lnTo>
                  <a:lnTo>
                    <a:pt x="125730" y="152400"/>
                  </a:lnTo>
                  <a:lnTo>
                    <a:pt x="138430" y="153670"/>
                  </a:lnTo>
                  <a:lnTo>
                    <a:pt x="149860" y="156210"/>
                  </a:lnTo>
                  <a:lnTo>
                    <a:pt x="160020" y="161290"/>
                  </a:lnTo>
                  <a:lnTo>
                    <a:pt x="168910" y="166370"/>
                  </a:lnTo>
                  <a:lnTo>
                    <a:pt x="170180" y="172720"/>
                  </a:lnTo>
                  <a:lnTo>
                    <a:pt x="166370" y="181610"/>
                  </a:lnTo>
                  <a:lnTo>
                    <a:pt x="158750" y="190500"/>
                  </a:lnTo>
                  <a:lnTo>
                    <a:pt x="149860" y="198120"/>
                  </a:lnTo>
                  <a:lnTo>
                    <a:pt x="140970" y="207010"/>
                  </a:lnTo>
                  <a:lnTo>
                    <a:pt x="132080" y="214630"/>
                  </a:lnTo>
                  <a:lnTo>
                    <a:pt x="120650" y="220980"/>
                  </a:lnTo>
                  <a:lnTo>
                    <a:pt x="107950" y="226060"/>
                  </a:lnTo>
                  <a:lnTo>
                    <a:pt x="95250" y="229870"/>
                  </a:lnTo>
                  <a:lnTo>
                    <a:pt x="82550" y="233680"/>
                  </a:lnTo>
                  <a:lnTo>
                    <a:pt x="68580" y="236220"/>
                  </a:lnTo>
                  <a:lnTo>
                    <a:pt x="55880" y="237490"/>
                  </a:lnTo>
                  <a:lnTo>
                    <a:pt x="41910" y="238760"/>
                  </a:lnTo>
                  <a:lnTo>
                    <a:pt x="27940" y="241300"/>
                  </a:lnTo>
                  <a:lnTo>
                    <a:pt x="13970" y="245110"/>
                  </a:lnTo>
                  <a:lnTo>
                    <a:pt x="8890" y="245110"/>
                  </a:lnTo>
                  <a:lnTo>
                    <a:pt x="16510" y="242570"/>
                  </a:lnTo>
                  <a:lnTo>
                    <a:pt x="33020" y="238760"/>
                  </a:lnTo>
                  <a:lnTo>
                    <a:pt x="41910" y="234950"/>
                  </a:lnTo>
                  <a:lnTo>
                    <a:pt x="53340" y="232410"/>
                  </a:lnTo>
                  <a:lnTo>
                    <a:pt x="82550" y="226060"/>
                  </a:lnTo>
                  <a:lnTo>
                    <a:pt x="96520" y="220980"/>
                  </a:lnTo>
                  <a:lnTo>
                    <a:pt x="111760" y="215900"/>
                  </a:lnTo>
                  <a:lnTo>
                    <a:pt x="125730" y="209550"/>
                  </a:lnTo>
                  <a:lnTo>
                    <a:pt x="139700" y="204470"/>
                  </a:lnTo>
                  <a:lnTo>
                    <a:pt x="153670" y="199390"/>
                  </a:lnTo>
                  <a:lnTo>
                    <a:pt x="168910" y="195580"/>
                  </a:lnTo>
                  <a:lnTo>
                    <a:pt x="184150" y="190500"/>
                  </a:lnTo>
                  <a:lnTo>
                    <a:pt x="215900" y="179070"/>
                  </a:lnTo>
                  <a:lnTo>
                    <a:pt x="232410" y="172720"/>
                  </a:lnTo>
                  <a:lnTo>
                    <a:pt x="247650" y="165100"/>
                  </a:lnTo>
                  <a:lnTo>
                    <a:pt x="261620" y="158750"/>
                  </a:lnTo>
                  <a:lnTo>
                    <a:pt x="275590" y="151130"/>
                  </a:lnTo>
                  <a:lnTo>
                    <a:pt x="287020" y="142240"/>
                  </a:lnTo>
                  <a:lnTo>
                    <a:pt x="299720" y="132080"/>
                  </a:lnTo>
                  <a:lnTo>
                    <a:pt x="311150" y="123190"/>
                  </a:lnTo>
                  <a:lnTo>
                    <a:pt x="332740" y="107950"/>
                  </a:lnTo>
                  <a:lnTo>
                    <a:pt x="342900" y="99060"/>
                  </a:lnTo>
                  <a:lnTo>
                    <a:pt x="350520" y="90170"/>
                  </a:lnTo>
                  <a:lnTo>
                    <a:pt x="359410" y="80010"/>
                  </a:lnTo>
                  <a:lnTo>
                    <a:pt x="363220" y="68580"/>
                  </a:lnTo>
                  <a:lnTo>
                    <a:pt x="365760" y="57150"/>
                  </a:lnTo>
                  <a:lnTo>
                    <a:pt x="365760" y="44450"/>
                  </a:lnTo>
                  <a:lnTo>
                    <a:pt x="360680" y="31750"/>
                  </a:lnTo>
                  <a:lnTo>
                    <a:pt x="353060" y="20320"/>
                  </a:lnTo>
                  <a:lnTo>
                    <a:pt x="342900" y="10160"/>
                  </a:lnTo>
                  <a:lnTo>
                    <a:pt x="332740" y="3810"/>
                  </a:lnTo>
                  <a:lnTo>
                    <a:pt x="322580" y="0"/>
                  </a:lnTo>
                  <a:lnTo>
                    <a:pt x="312420" y="0"/>
                  </a:lnTo>
                  <a:lnTo>
                    <a:pt x="299720" y="3810"/>
                  </a:lnTo>
                  <a:lnTo>
                    <a:pt x="284480" y="11430"/>
                  </a:lnTo>
                  <a:lnTo>
                    <a:pt x="269240" y="20320"/>
                  </a:lnTo>
                  <a:lnTo>
                    <a:pt x="256540" y="30480"/>
                  </a:lnTo>
                  <a:lnTo>
                    <a:pt x="246380" y="40640"/>
                  </a:lnTo>
                  <a:lnTo>
                    <a:pt x="236220" y="50800"/>
                  </a:lnTo>
                  <a:lnTo>
                    <a:pt x="229870" y="63500"/>
                  </a:lnTo>
                  <a:lnTo>
                    <a:pt x="226060" y="77470"/>
                  </a:lnTo>
                  <a:lnTo>
                    <a:pt x="223520" y="92710"/>
                  </a:lnTo>
                  <a:lnTo>
                    <a:pt x="220980" y="107950"/>
                  </a:lnTo>
                  <a:lnTo>
                    <a:pt x="219710" y="123190"/>
                  </a:lnTo>
                  <a:lnTo>
                    <a:pt x="219710" y="137160"/>
                  </a:lnTo>
                  <a:lnTo>
                    <a:pt x="220980" y="149860"/>
                  </a:lnTo>
                  <a:lnTo>
                    <a:pt x="224790" y="162560"/>
                  </a:lnTo>
                  <a:lnTo>
                    <a:pt x="229870" y="173990"/>
                  </a:lnTo>
                  <a:lnTo>
                    <a:pt x="236220" y="184150"/>
                  </a:lnTo>
                  <a:lnTo>
                    <a:pt x="243840" y="193040"/>
                  </a:lnTo>
                  <a:lnTo>
                    <a:pt x="252730" y="201930"/>
                  </a:lnTo>
                  <a:lnTo>
                    <a:pt x="262890" y="209550"/>
                  </a:lnTo>
                  <a:lnTo>
                    <a:pt x="275590" y="217170"/>
                  </a:lnTo>
                  <a:lnTo>
                    <a:pt x="287020" y="224790"/>
                  </a:lnTo>
                  <a:lnTo>
                    <a:pt x="300990" y="231140"/>
                  </a:lnTo>
                  <a:lnTo>
                    <a:pt x="313690" y="236220"/>
                  </a:lnTo>
                  <a:lnTo>
                    <a:pt x="327660" y="241300"/>
                  </a:lnTo>
                  <a:lnTo>
                    <a:pt x="342900" y="242570"/>
                  </a:lnTo>
                  <a:lnTo>
                    <a:pt x="358140" y="242570"/>
                  </a:lnTo>
                  <a:lnTo>
                    <a:pt x="374650" y="242570"/>
                  </a:lnTo>
                  <a:lnTo>
                    <a:pt x="389890" y="240030"/>
                  </a:lnTo>
                  <a:lnTo>
                    <a:pt x="405130" y="237490"/>
                  </a:lnTo>
                  <a:lnTo>
                    <a:pt x="449580" y="229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6177280" y="9753600"/>
              <a:ext cx="161291" cy="266701"/>
            </a:xfrm>
            <a:custGeom>
              <a:avLst/>
              <a:gdLst/>
              <a:ahLst/>
              <a:cxnLst/>
              <a:rect l="0" t="0" r="0" b="0"/>
              <a:pathLst>
                <a:path w="161291" h="266701">
                  <a:moveTo>
                    <a:pt x="161290" y="6350"/>
                  </a:moveTo>
                  <a:lnTo>
                    <a:pt x="138430" y="1270"/>
                  </a:lnTo>
                  <a:lnTo>
                    <a:pt x="125730" y="0"/>
                  </a:lnTo>
                  <a:lnTo>
                    <a:pt x="111760" y="1270"/>
                  </a:lnTo>
                  <a:lnTo>
                    <a:pt x="96520" y="2540"/>
                  </a:lnTo>
                  <a:lnTo>
                    <a:pt x="82550" y="6350"/>
                  </a:lnTo>
                  <a:lnTo>
                    <a:pt x="69850" y="11430"/>
                  </a:lnTo>
                  <a:lnTo>
                    <a:pt x="58420" y="16510"/>
                  </a:lnTo>
                  <a:lnTo>
                    <a:pt x="46990" y="22860"/>
                  </a:lnTo>
                  <a:lnTo>
                    <a:pt x="35560" y="29210"/>
                  </a:lnTo>
                  <a:lnTo>
                    <a:pt x="25400" y="35560"/>
                  </a:lnTo>
                  <a:lnTo>
                    <a:pt x="16510" y="44450"/>
                  </a:lnTo>
                  <a:lnTo>
                    <a:pt x="10160" y="54610"/>
                  </a:lnTo>
                  <a:lnTo>
                    <a:pt x="3810" y="67310"/>
                  </a:lnTo>
                  <a:lnTo>
                    <a:pt x="1270" y="78740"/>
                  </a:lnTo>
                  <a:lnTo>
                    <a:pt x="0" y="88900"/>
                  </a:lnTo>
                  <a:lnTo>
                    <a:pt x="1270" y="100330"/>
                  </a:lnTo>
                  <a:lnTo>
                    <a:pt x="3810" y="110490"/>
                  </a:lnTo>
                  <a:lnTo>
                    <a:pt x="8890" y="119380"/>
                  </a:lnTo>
                  <a:lnTo>
                    <a:pt x="13970" y="127000"/>
                  </a:lnTo>
                  <a:lnTo>
                    <a:pt x="20320" y="134620"/>
                  </a:lnTo>
                  <a:lnTo>
                    <a:pt x="29210" y="142240"/>
                  </a:lnTo>
                  <a:lnTo>
                    <a:pt x="38100" y="149860"/>
                  </a:lnTo>
                  <a:lnTo>
                    <a:pt x="48260" y="156210"/>
                  </a:lnTo>
                  <a:lnTo>
                    <a:pt x="59690" y="161290"/>
                  </a:lnTo>
                  <a:lnTo>
                    <a:pt x="72390" y="165100"/>
                  </a:lnTo>
                  <a:lnTo>
                    <a:pt x="85090" y="171450"/>
                  </a:lnTo>
                  <a:lnTo>
                    <a:pt x="96520" y="176530"/>
                  </a:lnTo>
                  <a:lnTo>
                    <a:pt x="106680" y="182880"/>
                  </a:lnTo>
                  <a:lnTo>
                    <a:pt x="118110" y="190500"/>
                  </a:lnTo>
                  <a:lnTo>
                    <a:pt x="139700" y="203200"/>
                  </a:lnTo>
                  <a:lnTo>
                    <a:pt x="144780" y="210820"/>
                  </a:lnTo>
                  <a:lnTo>
                    <a:pt x="144780" y="219710"/>
                  </a:lnTo>
                  <a:lnTo>
                    <a:pt x="143510" y="229870"/>
                  </a:lnTo>
                  <a:lnTo>
                    <a:pt x="138430" y="237490"/>
                  </a:lnTo>
                  <a:lnTo>
                    <a:pt x="132080" y="243840"/>
                  </a:lnTo>
                  <a:lnTo>
                    <a:pt x="124460" y="248920"/>
                  </a:lnTo>
                  <a:lnTo>
                    <a:pt x="115570" y="252730"/>
                  </a:lnTo>
                  <a:lnTo>
                    <a:pt x="105410" y="257810"/>
                  </a:lnTo>
                  <a:lnTo>
                    <a:pt x="96520" y="261620"/>
                  </a:lnTo>
                  <a:lnTo>
                    <a:pt x="85090" y="264160"/>
                  </a:lnTo>
                  <a:lnTo>
                    <a:pt x="72390" y="266700"/>
                  </a:lnTo>
                  <a:lnTo>
                    <a:pt x="59690" y="266700"/>
                  </a:lnTo>
                  <a:lnTo>
                    <a:pt x="48260" y="265430"/>
                  </a:lnTo>
                  <a:lnTo>
                    <a:pt x="36830" y="262890"/>
                  </a:lnTo>
                  <a:lnTo>
                    <a:pt x="2540" y="2489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6370320" y="9813290"/>
              <a:ext cx="241301" cy="217171"/>
            </a:xfrm>
            <a:custGeom>
              <a:avLst/>
              <a:gdLst/>
              <a:ahLst/>
              <a:cxnLst/>
              <a:rect l="0" t="0" r="0" b="0"/>
              <a:pathLst>
                <a:path w="241301" h="217171">
                  <a:moveTo>
                    <a:pt x="0" y="147320"/>
                  </a:moveTo>
                  <a:lnTo>
                    <a:pt x="27940" y="147320"/>
                  </a:lnTo>
                  <a:lnTo>
                    <a:pt x="39370" y="146050"/>
                  </a:lnTo>
                  <a:lnTo>
                    <a:pt x="50800" y="143510"/>
                  </a:lnTo>
                  <a:lnTo>
                    <a:pt x="60960" y="140970"/>
                  </a:lnTo>
                  <a:lnTo>
                    <a:pt x="73660" y="139700"/>
                  </a:lnTo>
                  <a:lnTo>
                    <a:pt x="86360" y="138430"/>
                  </a:lnTo>
                  <a:lnTo>
                    <a:pt x="99060" y="137160"/>
                  </a:lnTo>
                  <a:lnTo>
                    <a:pt x="111760" y="134620"/>
                  </a:lnTo>
                  <a:lnTo>
                    <a:pt x="123190" y="130810"/>
                  </a:lnTo>
                  <a:lnTo>
                    <a:pt x="134620" y="125730"/>
                  </a:lnTo>
                  <a:lnTo>
                    <a:pt x="146050" y="120650"/>
                  </a:lnTo>
                  <a:lnTo>
                    <a:pt x="156210" y="116840"/>
                  </a:lnTo>
                  <a:lnTo>
                    <a:pt x="167640" y="113030"/>
                  </a:lnTo>
                  <a:lnTo>
                    <a:pt x="176530" y="107950"/>
                  </a:lnTo>
                  <a:lnTo>
                    <a:pt x="185420" y="101600"/>
                  </a:lnTo>
                  <a:lnTo>
                    <a:pt x="194310" y="95250"/>
                  </a:lnTo>
                  <a:lnTo>
                    <a:pt x="201930" y="88900"/>
                  </a:lnTo>
                  <a:lnTo>
                    <a:pt x="209550" y="80010"/>
                  </a:lnTo>
                  <a:lnTo>
                    <a:pt x="215900" y="71120"/>
                  </a:lnTo>
                  <a:lnTo>
                    <a:pt x="218440" y="59690"/>
                  </a:lnTo>
                  <a:lnTo>
                    <a:pt x="218440" y="48260"/>
                  </a:lnTo>
                  <a:lnTo>
                    <a:pt x="215900" y="35560"/>
                  </a:lnTo>
                  <a:lnTo>
                    <a:pt x="207010" y="24130"/>
                  </a:lnTo>
                  <a:lnTo>
                    <a:pt x="194310" y="15240"/>
                  </a:lnTo>
                  <a:lnTo>
                    <a:pt x="177800" y="6350"/>
                  </a:lnTo>
                  <a:lnTo>
                    <a:pt x="163830" y="1270"/>
                  </a:lnTo>
                  <a:lnTo>
                    <a:pt x="151130" y="0"/>
                  </a:lnTo>
                  <a:lnTo>
                    <a:pt x="139700" y="0"/>
                  </a:lnTo>
                  <a:lnTo>
                    <a:pt x="128270" y="1270"/>
                  </a:lnTo>
                  <a:lnTo>
                    <a:pt x="116840" y="2540"/>
                  </a:lnTo>
                  <a:lnTo>
                    <a:pt x="105410" y="5080"/>
                  </a:lnTo>
                  <a:lnTo>
                    <a:pt x="95250" y="8890"/>
                  </a:lnTo>
                  <a:lnTo>
                    <a:pt x="83820" y="13970"/>
                  </a:lnTo>
                  <a:lnTo>
                    <a:pt x="73660" y="19050"/>
                  </a:lnTo>
                  <a:lnTo>
                    <a:pt x="63500" y="26670"/>
                  </a:lnTo>
                  <a:lnTo>
                    <a:pt x="55880" y="35560"/>
                  </a:lnTo>
                  <a:lnTo>
                    <a:pt x="46990" y="44450"/>
                  </a:lnTo>
                  <a:lnTo>
                    <a:pt x="40640" y="53340"/>
                  </a:lnTo>
                  <a:lnTo>
                    <a:pt x="35560" y="63500"/>
                  </a:lnTo>
                  <a:lnTo>
                    <a:pt x="30480" y="73660"/>
                  </a:lnTo>
                  <a:lnTo>
                    <a:pt x="27940" y="87630"/>
                  </a:lnTo>
                  <a:lnTo>
                    <a:pt x="27940" y="104140"/>
                  </a:lnTo>
                  <a:lnTo>
                    <a:pt x="29210" y="121920"/>
                  </a:lnTo>
                  <a:lnTo>
                    <a:pt x="31750" y="137160"/>
                  </a:lnTo>
                  <a:lnTo>
                    <a:pt x="36830" y="151130"/>
                  </a:lnTo>
                  <a:lnTo>
                    <a:pt x="41910" y="163830"/>
                  </a:lnTo>
                  <a:lnTo>
                    <a:pt x="48260" y="173990"/>
                  </a:lnTo>
                  <a:lnTo>
                    <a:pt x="57150" y="184150"/>
                  </a:lnTo>
                  <a:lnTo>
                    <a:pt x="66040" y="193040"/>
                  </a:lnTo>
                  <a:lnTo>
                    <a:pt x="74930" y="199390"/>
                  </a:lnTo>
                  <a:lnTo>
                    <a:pt x="85090" y="205740"/>
                  </a:lnTo>
                  <a:lnTo>
                    <a:pt x="95250" y="210820"/>
                  </a:lnTo>
                  <a:lnTo>
                    <a:pt x="106680" y="213360"/>
                  </a:lnTo>
                  <a:lnTo>
                    <a:pt x="119380" y="215900"/>
                  </a:lnTo>
                  <a:lnTo>
                    <a:pt x="132080" y="217170"/>
                  </a:lnTo>
                  <a:lnTo>
                    <a:pt x="144780" y="217170"/>
                  </a:lnTo>
                  <a:lnTo>
                    <a:pt x="158750" y="215900"/>
                  </a:lnTo>
                  <a:lnTo>
                    <a:pt x="171450" y="214630"/>
                  </a:lnTo>
                  <a:lnTo>
                    <a:pt x="185420" y="210820"/>
                  </a:lnTo>
                  <a:lnTo>
                    <a:pt x="199390" y="205740"/>
                  </a:lnTo>
                  <a:lnTo>
                    <a:pt x="24130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6697980" y="9801860"/>
              <a:ext cx="187961" cy="213361"/>
            </a:xfrm>
            <a:custGeom>
              <a:avLst/>
              <a:gdLst/>
              <a:ahLst/>
              <a:cxnLst/>
              <a:rect l="0" t="0" r="0" b="0"/>
              <a:pathLst>
                <a:path w="187961" h="213361">
                  <a:moveTo>
                    <a:pt x="8890" y="11430"/>
                  </a:moveTo>
                  <a:lnTo>
                    <a:pt x="2540" y="27940"/>
                  </a:lnTo>
                  <a:lnTo>
                    <a:pt x="1270" y="39370"/>
                  </a:lnTo>
                  <a:lnTo>
                    <a:pt x="0" y="54610"/>
                  </a:lnTo>
                  <a:lnTo>
                    <a:pt x="0" y="71120"/>
                  </a:lnTo>
                  <a:lnTo>
                    <a:pt x="0" y="86360"/>
                  </a:lnTo>
                  <a:lnTo>
                    <a:pt x="2540" y="100330"/>
                  </a:lnTo>
                  <a:lnTo>
                    <a:pt x="3810" y="111760"/>
                  </a:lnTo>
                  <a:lnTo>
                    <a:pt x="5080" y="125730"/>
                  </a:lnTo>
                  <a:lnTo>
                    <a:pt x="6350" y="138430"/>
                  </a:lnTo>
                  <a:lnTo>
                    <a:pt x="7620" y="152400"/>
                  </a:lnTo>
                  <a:lnTo>
                    <a:pt x="7620" y="185420"/>
                  </a:lnTo>
                  <a:lnTo>
                    <a:pt x="8890" y="204470"/>
                  </a:lnTo>
                  <a:lnTo>
                    <a:pt x="7620" y="212090"/>
                  </a:lnTo>
                  <a:lnTo>
                    <a:pt x="5080" y="213360"/>
                  </a:lnTo>
                  <a:lnTo>
                    <a:pt x="2540" y="209550"/>
                  </a:lnTo>
                  <a:lnTo>
                    <a:pt x="2540" y="201930"/>
                  </a:lnTo>
                  <a:lnTo>
                    <a:pt x="3810" y="194310"/>
                  </a:lnTo>
                  <a:lnTo>
                    <a:pt x="5080" y="186690"/>
                  </a:lnTo>
                  <a:lnTo>
                    <a:pt x="10160" y="163830"/>
                  </a:lnTo>
                  <a:lnTo>
                    <a:pt x="12700" y="151130"/>
                  </a:lnTo>
                  <a:lnTo>
                    <a:pt x="17780" y="138430"/>
                  </a:lnTo>
                  <a:lnTo>
                    <a:pt x="22860" y="125730"/>
                  </a:lnTo>
                  <a:lnTo>
                    <a:pt x="29210" y="111760"/>
                  </a:lnTo>
                  <a:lnTo>
                    <a:pt x="34290" y="99060"/>
                  </a:lnTo>
                  <a:lnTo>
                    <a:pt x="41910" y="87630"/>
                  </a:lnTo>
                  <a:lnTo>
                    <a:pt x="48260" y="76200"/>
                  </a:lnTo>
                  <a:lnTo>
                    <a:pt x="55880" y="66040"/>
                  </a:lnTo>
                  <a:lnTo>
                    <a:pt x="64770" y="57150"/>
                  </a:lnTo>
                  <a:lnTo>
                    <a:pt x="73660" y="48260"/>
                  </a:lnTo>
                  <a:lnTo>
                    <a:pt x="90170" y="33020"/>
                  </a:lnTo>
                  <a:lnTo>
                    <a:pt x="99060" y="25400"/>
                  </a:lnTo>
                  <a:lnTo>
                    <a:pt x="109220" y="19050"/>
                  </a:lnTo>
                  <a:lnTo>
                    <a:pt x="123190" y="13970"/>
                  </a:lnTo>
                  <a:lnTo>
                    <a:pt x="1879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7053580" y="9639300"/>
              <a:ext cx="210821" cy="209551"/>
            </a:xfrm>
            <a:custGeom>
              <a:avLst/>
              <a:gdLst/>
              <a:ahLst/>
              <a:cxnLst/>
              <a:rect l="0" t="0" r="0" b="0"/>
              <a:pathLst>
                <a:path w="210821" h="209551">
                  <a:moveTo>
                    <a:pt x="0" y="25400"/>
                  </a:moveTo>
                  <a:lnTo>
                    <a:pt x="6350" y="53340"/>
                  </a:lnTo>
                  <a:lnTo>
                    <a:pt x="10160" y="66040"/>
                  </a:lnTo>
                  <a:lnTo>
                    <a:pt x="15240" y="77470"/>
                  </a:lnTo>
                  <a:lnTo>
                    <a:pt x="20320" y="87630"/>
                  </a:lnTo>
                  <a:lnTo>
                    <a:pt x="25400" y="99060"/>
                  </a:lnTo>
                  <a:lnTo>
                    <a:pt x="30480" y="109220"/>
                  </a:lnTo>
                  <a:lnTo>
                    <a:pt x="34290" y="120650"/>
                  </a:lnTo>
                  <a:lnTo>
                    <a:pt x="39370" y="130810"/>
                  </a:lnTo>
                  <a:lnTo>
                    <a:pt x="45720" y="142240"/>
                  </a:lnTo>
                  <a:lnTo>
                    <a:pt x="50800" y="152400"/>
                  </a:lnTo>
                  <a:lnTo>
                    <a:pt x="64770" y="172720"/>
                  </a:lnTo>
                  <a:lnTo>
                    <a:pt x="71120" y="184150"/>
                  </a:lnTo>
                  <a:lnTo>
                    <a:pt x="77470" y="193040"/>
                  </a:lnTo>
                  <a:lnTo>
                    <a:pt x="85090" y="201930"/>
                  </a:lnTo>
                  <a:lnTo>
                    <a:pt x="91440" y="209550"/>
                  </a:lnTo>
                  <a:lnTo>
                    <a:pt x="96520" y="209550"/>
                  </a:lnTo>
                  <a:lnTo>
                    <a:pt x="99060" y="203200"/>
                  </a:lnTo>
                  <a:lnTo>
                    <a:pt x="101600" y="193040"/>
                  </a:lnTo>
                  <a:lnTo>
                    <a:pt x="102870" y="181610"/>
                  </a:lnTo>
                  <a:lnTo>
                    <a:pt x="104140" y="170180"/>
                  </a:lnTo>
                  <a:lnTo>
                    <a:pt x="104140" y="157480"/>
                  </a:lnTo>
                  <a:lnTo>
                    <a:pt x="106680" y="143510"/>
                  </a:lnTo>
                  <a:lnTo>
                    <a:pt x="107950" y="130810"/>
                  </a:lnTo>
                  <a:lnTo>
                    <a:pt x="110490" y="116840"/>
                  </a:lnTo>
                  <a:lnTo>
                    <a:pt x="116840" y="88900"/>
                  </a:lnTo>
                  <a:lnTo>
                    <a:pt x="120650" y="74930"/>
                  </a:lnTo>
                  <a:lnTo>
                    <a:pt x="124460" y="62230"/>
                  </a:lnTo>
                  <a:lnTo>
                    <a:pt x="130810" y="49530"/>
                  </a:lnTo>
                  <a:lnTo>
                    <a:pt x="135890" y="38100"/>
                  </a:lnTo>
                  <a:lnTo>
                    <a:pt x="143510" y="27940"/>
                  </a:lnTo>
                  <a:lnTo>
                    <a:pt x="152400" y="16510"/>
                  </a:lnTo>
                  <a:lnTo>
                    <a:pt x="161290" y="5080"/>
                  </a:lnTo>
                  <a:lnTo>
                    <a:pt x="170180" y="1270"/>
                  </a:lnTo>
                  <a:lnTo>
                    <a:pt x="180340" y="0"/>
                  </a:lnTo>
                  <a:lnTo>
                    <a:pt x="210820" y="50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7298690" y="9632950"/>
              <a:ext cx="292101" cy="316231"/>
            </a:xfrm>
            <a:custGeom>
              <a:avLst/>
              <a:gdLst/>
              <a:ahLst/>
              <a:cxnLst/>
              <a:rect l="0" t="0" r="0" b="0"/>
              <a:pathLst>
                <a:path w="292101" h="316231">
                  <a:moveTo>
                    <a:pt x="198120" y="31750"/>
                  </a:moveTo>
                  <a:lnTo>
                    <a:pt x="186690" y="15240"/>
                  </a:lnTo>
                  <a:lnTo>
                    <a:pt x="179070" y="8890"/>
                  </a:lnTo>
                  <a:lnTo>
                    <a:pt x="168910" y="3810"/>
                  </a:lnTo>
                  <a:lnTo>
                    <a:pt x="157480" y="0"/>
                  </a:lnTo>
                  <a:lnTo>
                    <a:pt x="144780" y="0"/>
                  </a:lnTo>
                  <a:lnTo>
                    <a:pt x="132080" y="3810"/>
                  </a:lnTo>
                  <a:lnTo>
                    <a:pt x="119380" y="10160"/>
                  </a:lnTo>
                  <a:lnTo>
                    <a:pt x="106680" y="19050"/>
                  </a:lnTo>
                  <a:lnTo>
                    <a:pt x="95250" y="29210"/>
                  </a:lnTo>
                  <a:lnTo>
                    <a:pt x="83820" y="40640"/>
                  </a:lnTo>
                  <a:lnTo>
                    <a:pt x="72390" y="54610"/>
                  </a:lnTo>
                  <a:lnTo>
                    <a:pt x="60960" y="68580"/>
                  </a:lnTo>
                  <a:lnTo>
                    <a:pt x="50800" y="85090"/>
                  </a:lnTo>
                  <a:lnTo>
                    <a:pt x="40640" y="102870"/>
                  </a:lnTo>
                  <a:lnTo>
                    <a:pt x="33020" y="120650"/>
                  </a:lnTo>
                  <a:lnTo>
                    <a:pt x="24130" y="140970"/>
                  </a:lnTo>
                  <a:lnTo>
                    <a:pt x="17780" y="160020"/>
                  </a:lnTo>
                  <a:lnTo>
                    <a:pt x="12700" y="177800"/>
                  </a:lnTo>
                  <a:lnTo>
                    <a:pt x="7620" y="195580"/>
                  </a:lnTo>
                  <a:lnTo>
                    <a:pt x="3810" y="213360"/>
                  </a:lnTo>
                  <a:lnTo>
                    <a:pt x="1270" y="228600"/>
                  </a:lnTo>
                  <a:lnTo>
                    <a:pt x="0" y="243840"/>
                  </a:lnTo>
                  <a:lnTo>
                    <a:pt x="1270" y="257810"/>
                  </a:lnTo>
                  <a:lnTo>
                    <a:pt x="2540" y="270510"/>
                  </a:lnTo>
                  <a:lnTo>
                    <a:pt x="3810" y="281940"/>
                  </a:lnTo>
                  <a:lnTo>
                    <a:pt x="8890" y="290830"/>
                  </a:lnTo>
                  <a:lnTo>
                    <a:pt x="15240" y="298450"/>
                  </a:lnTo>
                  <a:lnTo>
                    <a:pt x="24130" y="304800"/>
                  </a:lnTo>
                  <a:lnTo>
                    <a:pt x="36830" y="306070"/>
                  </a:lnTo>
                  <a:lnTo>
                    <a:pt x="54610" y="304800"/>
                  </a:lnTo>
                  <a:lnTo>
                    <a:pt x="73660" y="302260"/>
                  </a:lnTo>
                  <a:lnTo>
                    <a:pt x="91440" y="297180"/>
                  </a:lnTo>
                  <a:lnTo>
                    <a:pt x="107950" y="292100"/>
                  </a:lnTo>
                  <a:lnTo>
                    <a:pt x="124460" y="285750"/>
                  </a:lnTo>
                  <a:lnTo>
                    <a:pt x="138430" y="278130"/>
                  </a:lnTo>
                  <a:lnTo>
                    <a:pt x="151130" y="266700"/>
                  </a:lnTo>
                  <a:lnTo>
                    <a:pt x="162560" y="255270"/>
                  </a:lnTo>
                  <a:lnTo>
                    <a:pt x="172720" y="242570"/>
                  </a:lnTo>
                  <a:lnTo>
                    <a:pt x="182880" y="229870"/>
                  </a:lnTo>
                  <a:lnTo>
                    <a:pt x="190500" y="217170"/>
                  </a:lnTo>
                  <a:lnTo>
                    <a:pt x="196850" y="203200"/>
                  </a:lnTo>
                  <a:lnTo>
                    <a:pt x="200660" y="189230"/>
                  </a:lnTo>
                  <a:lnTo>
                    <a:pt x="203200" y="175260"/>
                  </a:lnTo>
                  <a:lnTo>
                    <a:pt x="204470" y="161290"/>
                  </a:lnTo>
                  <a:lnTo>
                    <a:pt x="205740" y="148590"/>
                  </a:lnTo>
                  <a:lnTo>
                    <a:pt x="207010" y="134620"/>
                  </a:lnTo>
                  <a:lnTo>
                    <a:pt x="207010" y="102870"/>
                  </a:lnTo>
                  <a:lnTo>
                    <a:pt x="208280" y="86360"/>
                  </a:lnTo>
                  <a:lnTo>
                    <a:pt x="205740" y="80010"/>
                  </a:lnTo>
                  <a:lnTo>
                    <a:pt x="201930" y="80010"/>
                  </a:lnTo>
                  <a:lnTo>
                    <a:pt x="196850" y="85090"/>
                  </a:lnTo>
                  <a:lnTo>
                    <a:pt x="194310" y="96520"/>
                  </a:lnTo>
                  <a:lnTo>
                    <a:pt x="194310" y="113030"/>
                  </a:lnTo>
                  <a:lnTo>
                    <a:pt x="195580" y="132080"/>
                  </a:lnTo>
                  <a:lnTo>
                    <a:pt x="196850" y="165100"/>
                  </a:lnTo>
                  <a:lnTo>
                    <a:pt x="196850" y="180340"/>
                  </a:lnTo>
                  <a:lnTo>
                    <a:pt x="198120" y="194310"/>
                  </a:lnTo>
                  <a:lnTo>
                    <a:pt x="200660" y="207010"/>
                  </a:lnTo>
                  <a:lnTo>
                    <a:pt x="203200" y="218440"/>
                  </a:lnTo>
                  <a:lnTo>
                    <a:pt x="207010" y="229870"/>
                  </a:lnTo>
                  <a:lnTo>
                    <a:pt x="212090" y="241300"/>
                  </a:lnTo>
                  <a:lnTo>
                    <a:pt x="217170" y="252730"/>
                  </a:lnTo>
                  <a:lnTo>
                    <a:pt x="222250" y="262890"/>
                  </a:lnTo>
                  <a:lnTo>
                    <a:pt x="227330" y="274320"/>
                  </a:lnTo>
                  <a:lnTo>
                    <a:pt x="231140" y="284480"/>
                  </a:lnTo>
                  <a:lnTo>
                    <a:pt x="237490" y="293370"/>
                  </a:lnTo>
                  <a:lnTo>
                    <a:pt x="245110" y="299720"/>
                  </a:lnTo>
                  <a:lnTo>
                    <a:pt x="292100" y="316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7625080" y="9696450"/>
              <a:ext cx="240031" cy="294641"/>
            </a:xfrm>
            <a:custGeom>
              <a:avLst/>
              <a:gdLst/>
              <a:ahLst/>
              <a:cxnLst/>
              <a:rect l="0" t="0" r="0" b="0"/>
              <a:pathLst>
                <a:path w="240031" h="294641">
                  <a:moveTo>
                    <a:pt x="39370" y="0"/>
                  </a:moveTo>
                  <a:lnTo>
                    <a:pt x="34290" y="27940"/>
                  </a:lnTo>
                  <a:lnTo>
                    <a:pt x="27940" y="54610"/>
                  </a:lnTo>
                  <a:lnTo>
                    <a:pt x="25400" y="68580"/>
                  </a:lnTo>
                  <a:lnTo>
                    <a:pt x="22860" y="81280"/>
                  </a:lnTo>
                  <a:lnTo>
                    <a:pt x="21590" y="95250"/>
                  </a:lnTo>
                  <a:lnTo>
                    <a:pt x="20320" y="109220"/>
                  </a:lnTo>
                  <a:lnTo>
                    <a:pt x="19050" y="124460"/>
                  </a:lnTo>
                  <a:lnTo>
                    <a:pt x="16510" y="140970"/>
                  </a:lnTo>
                  <a:lnTo>
                    <a:pt x="13970" y="157480"/>
                  </a:lnTo>
                  <a:lnTo>
                    <a:pt x="10160" y="172720"/>
                  </a:lnTo>
                  <a:lnTo>
                    <a:pt x="3810" y="201930"/>
                  </a:lnTo>
                  <a:lnTo>
                    <a:pt x="2540" y="218440"/>
                  </a:lnTo>
                  <a:lnTo>
                    <a:pt x="0" y="234950"/>
                  </a:lnTo>
                  <a:lnTo>
                    <a:pt x="0" y="251460"/>
                  </a:lnTo>
                  <a:lnTo>
                    <a:pt x="1270" y="257810"/>
                  </a:lnTo>
                  <a:lnTo>
                    <a:pt x="5080" y="257810"/>
                  </a:lnTo>
                  <a:lnTo>
                    <a:pt x="8890" y="252730"/>
                  </a:lnTo>
                  <a:lnTo>
                    <a:pt x="12700" y="243840"/>
                  </a:lnTo>
                  <a:lnTo>
                    <a:pt x="13970" y="234950"/>
                  </a:lnTo>
                  <a:lnTo>
                    <a:pt x="15240" y="223520"/>
                  </a:lnTo>
                  <a:lnTo>
                    <a:pt x="17780" y="210820"/>
                  </a:lnTo>
                  <a:lnTo>
                    <a:pt x="20320" y="198120"/>
                  </a:lnTo>
                  <a:lnTo>
                    <a:pt x="22860" y="185420"/>
                  </a:lnTo>
                  <a:lnTo>
                    <a:pt x="27940" y="170180"/>
                  </a:lnTo>
                  <a:lnTo>
                    <a:pt x="33020" y="154940"/>
                  </a:lnTo>
                  <a:lnTo>
                    <a:pt x="38100" y="138430"/>
                  </a:lnTo>
                  <a:lnTo>
                    <a:pt x="44450" y="123190"/>
                  </a:lnTo>
                  <a:lnTo>
                    <a:pt x="50800" y="107950"/>
                  </a:lnTo>
                  <a:lnTo>
                    <a:pt x="58420" y="92710"/>
                  </a:lnTo>
                  <a:lnTo>
                    <a:pt x="64770" y="80010"/>
                  </a:lnTo>
                  <a:lnTo>
                    <a:pt x="71120" y="67310"/>
                  </a:lnTo>
                  <a:lnTo>
                    <a:pt x="78740" y="55880"/>
                  </a:lnTo>
                  <a:lnTo>
                    <a:pt x="86360" y="45720"/>
                  </a:lnTo>
                  <a:lnTo>
                    <a:pt x="95250" y="36830"/>
                  </a:lnTo>
                  <a:lnTo>
                    <a:pt x="105410" y="27940"/>
                  </a:lnTo>
                  <a:lnTo>
                    <a:pt x="115570" y="22860"/>
                  </a:lnTo>
                  <a:lnTo>
                    <a:pt x="128270" y="21590"/>
                  </a:lnTo>
                  <a:lnTo>
                    <a:pt x="140970" y="21590"/>
                  </a:lnTo>
                  <a:lnTo>
                    <a:pt x="152400" y="25400"/>
                  </a:lnTo>
                  <a:lnTo>
                    <a:pt x="163830" y="30480"/>
                  </a:lnTo>
                  <a:lnTo>
                    <a:pt x="175260" y="38100"/>
                  </a:lnTo>
                  <a:lnTo>
                    <a:pt x="184150" y="48260"/>
                  </a:lnTo>
                  <a:lnTo>
                    <a:pt x="190500" y="58420"/>
                  </a:lnTo>
                  <a:lnTo>
                    <a:pt x="196850" y="71120"/>
                  </a:lnTo>
                  <a:lnTo>
                    <a:pt x="201930" y="83820"/>
                  </a:lnTo>
                  <a:lnTo>
                    <a:pt x="205740" y="96520"/>
                  </a:lnTo>
                  <a:lnTo>
                    <a:pt x="210820" y="110490"/>
                  </a:lnTo>
                  <a:lnTo>
                    <a:pt x="214630" y="125730"/>
                  </a:lnTo>
                  <a:lnTo>
                    <a:pt x="218440" y="140970"/>
                  </a:lnTo>
                  <a:lnTo>
                    <a:pt x="222250" y="157480"/>
                  </a:lnTo>
                  <a:lnTo>
                    <a:pt x="224790" y="172720"/>
                  </a:lnTo>
                  <a:lnTo>
                    <a:pt x="226060" y="187960"/>
                  </a:lnTo>
                  <a:lnTo>
                    <a:pt x="227330" y="203200"/>
                  </a:lnTo>
                  <a:lnTo>
                    <a:pt x="227330" y="218440"/>
                  </a:lnTo>
                  <a:lnTo>
                    <a:pt x="228600" y="234950"/>
                  </a:lnTo>
                  <a:lnTo>
                    <a:pt x="24003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8012430" y="9622790"/>
              <a:ext cx="31751" cy="337821"/>
            </a:xfrm>
            <a:custGeom>
              <a:avLst/>
              <a:gdLst/>
              <a:ahLst/>
              <a:cxnLst/>
              <a:rect l="0" t="0" r="0" b="0"/>
              <a:pathLst>
                <a:path w="31751" h="337821">
                  <a:moveTo>
                    <a:pt x="31750" y="0"/>
                  </a:moveTo>
                  <a:lnTo>
                    <a:pt x="20320" y="22860"/>
                  </a:lnTo>
                  <a:lnTo>
                    <a:pt x="16510" y="34290"/>
                  </a:lnTo>
                  <a:lnTo>
                    <a:pt x="15240" y="45720"/>
                  </a:lnTo>
                  <a:lnTo>
                    <a:pt x="12700" y="58420"/>
                  </a:lnTo>
                  <a:lnTo>
                    <a:pt x="11430" y="73660"/>
                  </a:lnTo>
                  <a:lnTo>
                    <a:pt x="5080" y="105410"/>
                  </a:lnTo>
                  <a:lnTo>
                    <a:pt x="3810" y="121920"/>
                  </a:lnTo>
                  <a:lnTo>
                    <a:pt x="2540" y="138430"/>
                  </a:lnTo>
                  <a:lnTo>
                    <a:pt x="1270" y="156210"/>
                  </a:lnTo>
                  <a:lnTo>
                    <a:pt x="0" y="186690"/>
                  </a:lnTo>
                  <a:lnTo>
                    <a:pt x="0" y="245110"/>
                  </a:lnTo>
                  <a:lnTo>
                    <a:pt x="1270" y="259080"/>
                  </a:lnTo>
                  <a:lnTo>
                    <a:pt x="2540" y="270510"/>
                  </a:lnTo>
                  <a:lnTo>
                    <a:pt x="5080" y="281940"/>
                  </a:lnTo>
                  <a:lnTo>
                    <a:pt x="6350" y="293370"/>
                  </a:lnTo>
                  <a:lnTo>
                    <a:pt x="5080" y="304800"/>
                  </a:lnTo>
                  <a:lnTo>
                    <a:pt x="0" y="337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7980680" y="9705340"/>
              <a:ext cx="353061" cy="285751"/>
            </a:xfrm>
            <a:custGeom>
              <a:avLst/>
              <a:gdLst/>
              <a:ahLst/>
              <a:cxnLst/>
              <a:rect l="0" t="0" r="0" b="0"/>
              <a:pathLst>
                <a:path w="353061" h="285751">
                  <a:moveTo>
                    <a:pt x="0" y="22860"/>
                  </a:moveTo>
                  <a:lnTo>
                    <a:pt x="22860" y="22860"/>
                  </a:lnTo>
                  <a:lnTo>
                    <a:pt x="33020" y="24130"/>
                  </a:lnTo>
                  <a:lnTo>
                    <a:pt x="45720" y="26670"/>
                  </a:lnTo>
                  <a:lnTo>
                    <a:pt x="58420" y="29210"/>
                  </a:lnTo>
                  <a:lnTo>
                    <a:pt x="74930" y="30480"/>
                  </a:lnTo>
                  <a:lnTo>
                    <a:pt x="93980" y="31750"/>
                  </a:lnTo>
                  <a:lnTo>
                    <a:pt x="115570" y="31750"/>
                  </a:lnTo>
                  <a:lnTo>
                    <a:pt x="134620" y="34290"/>
                  </a:lnTo>
                  <a:lnTo>
                    <a:pt x="151130" y="35560"/>
                  </a:lnTo>
                  <a:lnTo>
                    <a:pt x="167640" y="39370"/>
                  </a:lnTo>
                  <a:lnTo>
                    <a:pt x="185420" y="39370"/>
                  </a:lnTo>
                  <a:lnTo>
                    <a:pt x="204470" y="38100"/>
                  </a:lnTo>
                  <a:lnTo>
                    <a:pt x="223520" y="36830"/>
                  </a:lnTo>
                  <a:lnTo>
                    <a:pt x="241300" y="34290"/>
                  </a:lnTo>
                  <a:lnTo>
                    <a:pt x="257810" y="31750"/>
                  </a:lnTo>
                  <a:lnTo>
                    <a:pt x="274320" y="29210"/>
                  </a:lnTo>
                  <a:lnTo>
                    <a:pt x="288290" y="25400"/>
                  </a:lnTo>
                  <a:lnTo>
                    <a:pt x="300990" y="22860"/>
                  </a:lnTo>
                  <a:lnTo>
                    <a:pt x="312420" y="19050"/>
                  </a:lnTo>
                  <a:lnTo>
                    <a:pt x="325120" y="15240"/>
                  </a:lnTo>
                  <a:lnTo>
                    <a:pt x="339090" y="8890"/>
                  </a:lnTo>
                  <a:lnTo>
                    <a:pt x="351790" y="3810"/>
                  </a:lnTo>
                  <a:lnTo>
                    <a:pt x="353060" y="0"/>
                  </a:lnTo>
                  <a:lnTo>
                    <a:pt x="345440" y="0"/>
                  </a:lnTo>
                  <a:lnTo>
                    <a:pt x="331470" y="1270"/>
                  </a:lnTo>
                  <a:lnTo>
                    <a:pt x="318770" y="2540"/>
                  </a:lnTo>
                  <a:lnTo>
                    <a:pt x="304800" y="5080"/>
                  </a:lnTo>
                  <a:lnTo>
                    <a:pt x="290830" y="7620"/>
                  </a:lnTo>
                  <a:lnTo>
                    <a:pt x="275590" y="11430"/>
                  </a:lnTo>
                  <a:lnTo>
                    <a:pt x="260350" y="16510"/>
                  </a:lnTo>
                  <a:lnTo>
                    <a:pt x="243840" y="21590"/>
                  </a:lnTo>
                  <a:lnTo>
                    <a:pt x="227330" y="27940"/>
                  </a:lnTo>
                  <a:lnTo>
                    <a:pt x="212090" y="34290"/>
                  </a:lnTo>
                  <a:lnTo>
                    <a:pt x="198120" y="41910"/>
                  </a:lnTo>
                  <a:lnTo>
                    <a:pt x="185420" y="48260"/>
                  </a:lnTo>
                  <a:lnTo>
                    <a:pt x="175260" y="54610"/>
                  </a:lnTo>
                  <a:lnTo>
                    <a:pt x="166370" y="62230"/>
                  </a:lnTo>
                  <a:lnTo>
                    <a:pt x="160020" y="72390"/>
                  </a:lnTo>
                  <a:lnTo>
                    <a:pt x="156210" y="85090"/>
                  </a:lnTo>
                  <a:lnTo>
                    <a:pt x="152400" y="99060"/>
                  </a:lnTo>
                  <a:lnTo>
                    <a:pt x="153670" y="111760"/>
                  </a:lnTo>
                  <a:lnTo>
                    <a:pt x="156210" y="121920"/>
                  </a:lnTo>
                  <a:lnTo>
                    <a:pt x="160020" y="130810"/>
                  </a:lnTo>
                  <a:lnTo>
                    <a:pt x="166370" y="139700"/>
                  </a:lnTo>
                  <a:lnTo>
                    <a:pt x="173990" y="147320"/>
                  </a:lnTo>
                  <a:lnTo>
                    <a:pt x="182880" y="154940"/>
                  </a:lnTo>
                  <a:lnTo>
                    <a:pt x="193040" y="163830"/>
                  </a:lnTo>
                  <a:lnTo>
                    <a:pt x="217170" y="182880"/>
                  </a:lnTo>
                  <a:lnTo>
                    <a:pt x="228600" y="190500"/>
                  </a:lnTo>
                  <a:lnTo>
                    <a:pt x="240030" y="196850"/>
                  </a:lnTo>
                  <a:lnTo>
                    <a:pt x="251460" y="201930"/>
                  </a:lnTo>
                  <a:lnTo>
                    <a:pt x="261620" y="208280"/>
                  </a:lnTo>
                  <a:lnTo>
                    <a:pt x="270510" y="214630"/>
                  </a:lnTo>
                  <a:lnTo>
                    <a:pt x="278130" y="220980"/>
                  </a:lnTo>
                  <a:lnTo>
                    <a:pt x="287020" y="227330"/>
                  </a:lnTo>
                  <a:lnTo>
                    <a:pt x="306070" y="241300"/>
                  </a:lnTo>
                  <a:lnTo>
                    <a:pt x="311150" y="247650"/>
                  </a:lnTo>
                  <a:lnTo>
                    <a:pt x="311150" y="255270"/>
                  </a:lnTo>
                  <a:lnTo>
                    <a:pt x="309880" y="261620"/>
                  </a:lnTo>
                  <a:lnTo>
                    <a:pt x="304800" y="267970"/>
                  </a:lnTo>
                  <a:lnTo>
                    <a:pt x="297180" y="273050"/>
                  </a:lnTo>
                  <a:lnTo>
                    <a:pt x="289560" y="276860"/>
                  </a:lnTo>
                  <a:lnTo>
                    <a:pt x="279400" y="280670"/>
                  </a:lnTo>
                  <a:lnTo>
                    <a:pt x="267970" y="281940"/>
                  </a:lnTo>
                  <a:lnTo>
                    <a:pt x="256540" y="283210"/>
                  </a:lnTo>
                  <a:lnTo>
                    <a:pt x="241300" y="284480"/>
                  </a:lnTo>
                  <a:lnTo>
                    <a:pt x="205740" y="285750"/>
                  </a:lnTo>
                  <a:lnTo>
                    <a:pt x="151130" y="285750"/>
                  </a:lnTo>
                  <a:lnTo>
                    <a:pt x="132080" y="284480"/>
                  </a:lnTo>
                  <a:lnTo>
                    <a:pt x="113030" y="283210"/>
                  </a:lnTo>
                  <a:lnTo>
                    <a:pt x="52070" y="275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1074420" y="10219690"/>
              <a:ext cx="346711" cy="434341"/>
            </a:xfrm>
            <a:custGeom>
              <a:avLst/>
              <a:gdLst/>
              <a:ahLst/>
              <a:cxnLst/>
              <a:rect l="0" t="0" r="0" b="0"/>
              <a:pathLst>
                <a:path w="346711" h="434341">
                  <a:moveTo>
                    <a:pt x="346710" y="87630"/>
                  </a:moveTo>
                  <a:lnTo>
                    <a:pt x="330200" y="76200"/>
                  </a:lnTo>
                  <a:lnTo>
                    <a:pt x="321310" y="69850"/>
                  </a:lnTo>
                  <a:lnTo>
                    <a:pt x="312420" y="62230"/>
                  </a:lnTo>
                  <a:lnTo>
                    <a:pt x="303530" y="53340"/>
                  </a:lnTo>
                  <a:lnTo>
                    <a:pt x="293370" y="44450"/>
                  </a:lnTo>
                  <a:lnTo>
                    <a:pt x="283210" y="36830"/>
                  </a:lnTo>
                  <a:lnTo>
                    <a:pt x="273050" y="29210"/>
                  </a:lnTo>
                  <a:lnTo>
                    <a:pt x="262890" y="22860"/>
                  </a:lnTo>
                  <a:lnTo>
                    <a:pt x="251460" y="17780"/>
                  </a:lnTo>
                  <a:lnTo>
                    <a:pt x="241300" y="12700"/>
                  </a:lnTo>
                  <a:lnTo>
                    <a:pt x="231140" y="8890"/>
                  </a:lnTo>
                  <a:lnTo>
                    <a:pt x="220980" y="5080"/>
                  </a:lnTo>
                  <a:lnTo>
                    <a:pt x="209550" y="1270"/>
                  </a:lnTo>
                  <a:lnTo>
                    <a:pt x="199390" y="0"/>
                  </a:lnTo>
                  <a:lnTo>
                    <a:pt x="189230" y="0"/>
                  </a:lnTo>
                  <a:lnTo>
                    <a:pt x="179070" y="1270"/>
                  </a:lnTo>
                  <a:lnTo>
                    <a:pt x="167640" y="2540"/>
                  </a:lnTo>
                  <a:lnTo>
                    <a:pt x="157480" y="5080"/>
                  </a:lnTo>
                  <a:lnTo>
                    <a:pt x="147320" y="8890"/>
                  </a:lnTo>
                  <a:lnTo>
                    <a:pt x="135890" y="13970"/>
                  </a:lnTo>
                  <a:lnTo>
                    <a:pt x="125730" y="21590"/>
                  </a:lnTo>
                  <a:lnTo>
                    <a:pt x="115570" y="29210"/>
                  </a:lnTo>
                  <a:lnTo>
                    <a:pt x="104140" y="39370"/>
                  </a:lnTo>
                  <a:lnTo>
                    <a:pt x="93980" y="50800"/>
                  </a:lnTo>
                  <a:lnTo>
                    <a:pt x="83820" y="63500"/>
                  </a:lnTo>
                  <a:lnTo>
                    <a:pt x="73660" y="78740"/>
                  </a:lnTo>
                  <a:lnTo>
                    <a:pt x="62230" y="95250"/>
                  </a:lnTo>
                  <a:lnTo>
                    <a:pt x="52070" y="114300"/>
                  </a:lnTo>
                  <a:lnTo>
                    <a:pt x="43180" y="133350"/>
                  </a:lnTo>
                  <a:lnTo>
                    <a:pt x="34290" y="153670"/>
                  </a:lnTo>
                  <a:lnTo>
                    <a:pt x="26670" y="173990"/>
                  </a:lnTo>
                  <a:lnTo>
                    <a:pt x="19050" y="194310"/>
                  </a:lnTo>
                  <a:lnTo>
                    <a:pt x="13970" y="214630"/>
                  </a:lnTo>
                  <a:lnTo>
                    <a:pt x="8890" y="236220"/>
                  </a:lnTo>
                  <a:lnTo>
                    <a:pt x="6350" y="256540"/>
                  </a:lnTo>
                  <a:lnTo>
                    <a:pt x="3810" y="278130"/>
                  </a:lnTo>
                  <a:lnTo>
                    <a:pt x="2540" y="298450"/>
                  </a:lnTo>
                  <a:lnTo>
                    <a:pt x="1270" y="334010"/>
                  </a:lnTo>
                  <a:lnTo>
                    <a:pt x="0" y="350520"/>
                  </a:lnTo>
                  <a:lnTo>
                    <a:pt x="1270" y="365760"/>
                  </a:lnTo>
                  <a:lnTo>
                    <a:pt x="2540" y="381000"/>
                  </a:lnTo>
                  <a:lnTo>
                    <a:pt x="5080" y="394970"/>
                  </a:lnTo>
                  <a:lnTo>
                    <a:pt x="8890" y="407670"/>
                  </a:lnTo>
                  <a:lnTo>
                    <a:pt x="13970" y="417830"/>
                  </a:lnTo>
                  <a:lnTo>
                    <a:pt x="20320" y="426720"/>
                  </a:lnTo>
                  <a:lnTo>
                    <a:pt x="31750" y="431800"/>
                  </a:lnTo>
                  <a:lnTo>
                    <a:pt x="48260" y="434340"/>
                  </a:lnTo>
                  <a:lnTo>
                    <a:pt x="67310" y="434340"/>
                  </a:lnTo>
                  <a:lnTo>
                    <a:pt x="82550" y="433070"/>
                  </a:lnTo>
                  <a:lnTo>
                    <a:pt x="97790" y="429260"/>
                  </a:lnTo>
                  <a:lnTo>
                    <a:pt x="110490" y="424180"/>
                  </a:lnTo>
                  <a:lnTo>
                    <a:pt x="123190" y="416560"/>
                  </a:lnTo>
                  <a:lnTo>
                    <a:pt x="137160" y="406400"/>
                  </a:lnTo>
                  <a:lnTo>
                    <a:pt x="179070" y="3721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1457960" y="10201910"/>
              <a:ext cx="237491" cy="400051"/>
            </a:xfrm>
            <a:custGeom>
              <a:avLst/>
              <a:gdLst/>
              <a:ahLst/>
              <a:cxnLst/>
              <a:rect l="0" t="0" r="0" b="0"/>
              <a:pathLst>
                <a:path w="237491" h="400051">
                  <a:moveTo>
                    <a:pt x="5080" y="0"/>
                  </a:moveTo>
                  <a:lnTo>
                    <a:pt x="0" y="27940"/>
                  </a:lnTo>
                  <a:lnTo>
                    <a:pt x="0" y="41910"/>
                  </a:lnTo>
                  <a:lnTo>
                    <a:pt x="0" y="57150"/>
                  </a:lnTo>
                  <a:lnTo>
                    <a:pt x="2540" y="73660"/>
                  </a:lnTo>
                  <a:lnTo>
                    <a:pt x="3810" y="88900"/>
                  </a:lnTo>
                  <a:lnTo>
                    <a:pt x="3810" y="104140"/>
                  </a:lnTo>
                  <a:lnTo>
                    <a:pt x="5080" y="118110"/>
                  </a:lnTo>
                  <a:lnTo>
                    <a:pt x="6350" y="134620"/>
                  </a:lnTo>
                  <a:lnTo>
                    <a:pt x="7620" y="149860"/>
                  </a:lnTo>
                  <a:lnTo>
                    <a:pt x="10160" y="167640"/>
                  </a:lnTo>
                  <a:lnTo>
                    <a:pt x="16510" y="200660"/>
                  </a:lnTo>
                  <a:lnTo>
                    <a:pt x="20320" y="218440"/>
                  </a:lnTo>
                  <a:lnTo>
                    <a:pt x="22860" y="236220"/>
                  </a:lnTo>
                  <a:lnTo>
                    <a:pt x="24130" y="252730"/>
                  </a:lnTo>
                  <a:lnTo>
                    <a:pt x="24130" y="270510"/>
                  </a:lnTo>
                  <a:lnTo>
                    <a:pt x="26670" y="287020"/>
                  </a:lnTo>
                  <a:lnTo>
                    <a:pt x="29210" y="302260"/>
                  </a:lnTo>
                  <a:lnTo>
                    <a:pt x="31750" y="317500"/>
                  </a:lnTo>
                  <a:lnTo>
                    <a:pt x="34290" y="331470"/>
                  </a:lnTo>
                  <a:lnTo>
                    <a:pt x="38100" y="344170"/>
                  </a:lnTo>
                  <a:lnTo>
                    <a:pt x="40640" y="355600"/>
                  </a:lnTo>
                  <a:lnTo>
                    <a:pt x="48260" y="378460"/>
                  </a:lnTo>
                  <a:lnTo>
                    <a:pt x="50800" y="388620"/>
                  </a:lnTo>
                  <a:lnTo>
                    <a:pt x="53340" y="391160"/>
                  </a:lnTo>
                  <a:lnTo>
                    <a:pt x="54610" y="388620"/>
                  </a:lnTo>
                  <a:lnTo>
                    <a:pt x="63500" y="334010"/>
                  </a:lnTo>
                  <a:lnTo>
                    <a:pt x="64770" y="316230"/>
                  </a:lnTo>
                  <a:lnTo>
                    <a:pt x="66040" y="299720"/>
                  </a:lnTo>
                  <a:lnTo>
                    <a:pt x="67310" y="284480"/>
                  </a:lnTo>
                  <a:lnTo>
                    <a:pt x="69850" y="270510"/>
                  </a:lnTo>
                  <a:lnTo>
                    <a:pt x="73660" y="257810"/>
                  </a:lnTo>
                  <a:lnTo>
                    <a:pt x="78740" y="245110"/>
                  </a:lnTo>
                  <a:lnTo>
                    <a:pt x="85090" y="234950"/>
                  </a:lnTo>
                  <a:lnTo>
                    <a:pt x="91440" y="226060"/>
                  </a:lnTo>
                  <a:lnTo>
                    <a:pt x="97790" y="217170"/>
                  </a:lnTo>
                  <a:lnTo>
                    <a:pt x="105410" y="214630"/>
                  </a:lnTo>
                  <a:lnTo>
                    <a:pt x="114300" y="217170"/>
                  </a:lnTo>
                  <a:lnTo>
                    <a:pt x="123190" y="222250"/>
                  </a:lnTo>
                  <a:lnTo>
                    <a:pt x="132080" y="228600"/>
                  </a:lnTo>
                  <a:lnTo>
                    <a:pt x="139700" y="237490"/>
                  </a:lnTo>
                  <a:lnTo>
                    <a:pt x="148590" y="246380"/>
                  </a:lnTo>
                  <a:lnTo>
                    <a:pt x="154940" y="255270"/>
                  </a:lnTo>
                  <a:lnTo>
                    <a:pt x="160020" y="265430"/>
                  </a:lnTo>
                  <a:lnTo>
                    <a:pt x="176530" y="298450"/>
                  </a:lnTo>
                  <a:lnTo>
                    <a:pt x="182880" y="311150"/>
                  </a:lnTo>
                  <a:lnTo>
                    <a:pt x="187960" y="323850"/>
                  </a:lnTo>
                  <a:lnTo>
                    <a:pt x="193040" y="335280"/>
                  </a:lnTo>
                  <a:lnTo>
                    <a:pt x="196850" y="346710"/>
                  </a:lnTo>
                  <a:lnTo>
                    <a:pt x="201930" y="356870"/>
                  </a:lnTo>
                  <a:lnTo>
                    <a:pt x="208280" y="368300"/>
                  </a:lnTo>
                  <a:lnTo>
                    <a:pt x="23749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1737360" y="10311130"/>
              <a:ext cx="231141" cy="262891"/>
            </a:xfrm>
            <a:custGeom>
              <a:avLst/>
              <a:gdLst/>
              <a:ahLst/>
              <a:cxnLst/>
              <a:rect l="0" t="0" r="0" b="0"/>
              <a:pathLst>
                <a:path w="231141" h="262891">
                  <a:moveTo>
                    <a:pt x="0" y="91440"/>
                  </a:moveTo>
                  <a:lnTo>
                    <a:pt x="11430" y="102870"/>
                  </a:lnTo>
                  <a:lnTo>
                    <a:pt x="20320" y="106680"/>
                  </a:lnTo>
                  <a:lnTo>
                    <a:pt x="31750" y="110490"/>
                  </a:lnTo>
                  <a:lnTo>
                    <a:pt x="45720" y="114300"/>
                  </a:lnTo>
                  <a:lnTo>
                    <a:pt x="58420" y="116840"/>
                  </a:lnTo>
                  <a:lnTo>
                    <a:pt x="71120" y="115570"/>
                  </a:lnTo>
                  <a:lnTo>
                    <a:pt x="82550" y="114300"/>
                  </a:lnTo>
                  <a:lnTo>
                    <a:pt x="93980" y="113030"/>
                  </a:lnTo>
                  <a:lnTo>
                    <a:pt x="107950" y="110490"/>
                  </a:lnTo>
                  <a:lnTo>
                    <a:pt x="120650" y="107950"/>
                  </a:lnTo>
                  <a:lnTo>
                    <a:pt x="133350" y="104140"/>
                  </a:lnTo>
                  <a:lnTo>
                    <a:pt x="144780" y="101600"/>
                  </a:lnTo>
                  <a:lnTo>
                    <a:pt x="156210" y="97790"/>
                  </a:lnTo>
                  <a:lnTo>
                    <a:pt x="167640" y="92710"/>
                  </a:lnTo>
                  <a:lnTo>
                    <a:pt x="177800" y="87630"/>
                  </a:lnTo>
                  <a:lnTo>
                    <a:pt x="189230" y="82550"/>
                  </a:lnTo>
                  <a:lnTo>
                    <a:pt x="199390" y="76200"/>
                  </a:lnTo>
                  <a:lnTo>
                    <a:pt x="220980" y="62230"/>
                  </a:lnTo>
                  <a:lnTo>
                    <a:pt x="226060" y="53340"/>
                  </a:lnTo>
                  <a:lnTo>
                    <a:pt x="229870" y="41910"/>
                  </a:lnTo>
                  <a:lnTo>
                    <a:pt x="229870" y="30480"/>
                  </a:lnTo>
                  <a:lnTo>
                    <a:pt x="224790" y="20320"/>
                  </a:lnTo>
                  <a:lnTo>
                    <a:pt x="215900" y="11430"/>
                  </a:lnTo>
                  <a:lnTo>
                    <a:pt x="203200" y="2540"/>
                  </a:lnTo>
                  <a:lnTo>
                    <a:pt x="189230" y="0"/>
                  </a:lnTo>
                  <a:lnTo>
                    <a:pt x="173990" y="0"/>
                  </a:lnTo>
                  <a:lnTo>
                    <a:pt x="157480" y="2540"/>
                  </a:lnTo>
                  <a:lnTo>
                    <a:pt x="144780" y="6350"/>
                  </a:lnTo>
                  <a:lnTo>
                    <a:pt x="134620" y="11430"/>
                  </a:lnTo>
                  <a:lnTo>
                    <a:pt x="124460" y="16510"/>
                  </a:lnTo>
                  <a:lnTo>
                    <a:pt x="115570" y="24130"/>
                  </a:lnTo>
                  <a:lnTo>
                    <a:pt x="107950" y="31750"/>
                  </a:lnTo>
                  <a:lnTo>
                    <a:pt x="99060" y="41910"/>
                  </a:lnTo>
                  <a:lnTo>
                    <a:pt x="92710" y="52070"/>
                  </a:lnTo>
                  <a:lnTo>
                    <a:pt x="87630" y="63500"/>
                  </a:lnTo>
                  <a:lnTo>
                    <a:pt x="82550" y="76200"/>
                  </a:lnTo>
                  <a:lnTo>
                    <a:pt x="78740" y="90170"/>
                  </a:lnTo>
                  <a:lnTo>
                    <a:pt x="74930" y="102870"/>
                  </a:lnTo>
                  <a:lnTo>
                    <a:pt x="71120" y="116840"/>
                  </a:lnTo>
                  <a:lnTo>
                    <a:pt x="68580" y="130810"/>
                  </a:lnTo>
                  <a:lnTo>
                    <a:pt x="66040" y="144780"/>
                  </a:lnTo>
                  <a:lnTo>
                    <a:pt x="64770" y="157480"/>
                  </a:lnTo>
                  <a:lnTo>
                    <a:pt x="66040" y="171450"/>
                  </a:lnTo>
                  <a:lnTo>
                    <a:pt x="67310" y="182880"/>
                  </a:lnTo>
                  <a:lnTo>
                    <a:pt x="69850" y="194310"/>
                  </a:lnTo>
                  <a:lnTo>
                    <a:pt x="72390" y="205740"/>
                  </a:lnTo>
                  <a:lnTo>
                    <a:pt x="74930" y="217170"/>
                  </a:lnTo>
                  <a:lnTo>
                    <a:pt x="77470" y="227330"/>
                  </a:lnTo>
                  <a:lnTo>
                    <a:pt x="83820" y="236220"/>
                  </a:lnTo>
                  <a:lnTo>
                    <a:pt x="90170" y="242570"/>
                  </a:lnTo>
                  <a:lnTo>
                    <a:pt x="99060" y="247650"/>
                  </a:lnTo>
                  <a:lnTo>
                    <a:pt x="107950" y="252730"/>
                  </a:lnTo>
                  <a:lnTo>
                    <a:pt x="118110" y="257810"/>
                  </a:lnTo>
                  <a:lnTo>
                    <a:pt x="127000" y="261620"/>
                  </a:lnTo>
                  <a:lnTo>
                    <a:pt x="137160" y="262890"/>
                  </a:lnTo>
                  <a:lnTo>
                    <a:pt x="147320" y="262890"/>
                  </a:lnTo>
                  <a:lnTo>
                    <a:pt x="158750" y="261620"/>
                  </a:lnTo>
                  <a:lnTo>
                    <a:pt x="171450" y="257810"/>
                  </a:lnTo>
                  <a:lnTo>
                    <a:pt x="185420" y="251460"/>
                  </a:lnTo>
                  <a:lnTo>
                    <a:pt x="23114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2030730" y="10223500"/>
              <a:ext cx="246381" cy="375921"/>
            </a:xfrm>
            <a:custGeom>
              <a:avLst/>
              <a:gdLst/>
              <a:ahLst/>
              <a:cxnLst/>
              <a:rect l="0" t="0" r="0" b="0"/>
              <a:pathLst>
                <a:path w="246381" h="375921">
                  <a:moveTo>
                    <a:pt x="158750" y="0"/>
                  </a:moveTo>
                  <a:lnTo>
                    <a:pt x="142240" y="5080"/>
                  </a:lnTo>
                  <a:lnTo>
                    <a:pt x="133350" y="11430"/>
                  </a:lnTo>
                  <a:lnTo>
                    <a:pt x="121920" y="20320"/>
                  </a:lnTo>
                  <a:lnTo>
                    <a:pt x="109220" y="31750"/>
                  </a:lnTo>
                  <a:lnTo>
                    <a:pt x="97790" y="40640"/>
                  </a:lnTo>
                  <a:lnTo>
                    <a:pt x="86360" y="49530"/>
                  </a:lnTo>
                  <a:lnTo>
                    <a:pt x="76200" y="57150"/>
                  </a:lnTo>
                  <a:lnTo>
                    <a:pt x="64770" y="67310"/>
                  </a:lnTo>
                  <a:lnTo>
                    <a:pt x="54610" y="78740"/>
                  </a:lnTo>
                  <a:lnTo>
                    <a:pt x="43180" y="91440"/>
                  </a:lnTo>
                  <a:lnTo>
                    <a:pt x="25400" y="110490"/>
                  </a:lnTo>
                  <a:lnTo>
                    <a:pt x="17780" y="119380"/>
                  </a:lnTo>
                  <a:lnTo>
                    <a:pt x="11430" y="128270"/>
                  </a:lnTo>
                  <a:lnTo>
                    <a:pt x="5080" y="138430"/>
                  </a:lnTo>
                  <a:lnTo>
                    <a:pt x="0" y="148590"/>
                  </a:lnTo>
                  <a:lnTo>
                    <a:pt x="0" y="160020"/>
                  </a:lnTo>
                  <a:lnTo>
                    <a:pt x="1270" y="171450"/>
                  </a:lnTo>
                  <a:lnTo>
                    <a:pt x="5080" y="184150"/>
                  </a:lnTo>
                  <a:lnTo>
                    <a:pt x="10160" y="194310"/>
                  </a:lnTo>
                  <a:lnTo>
                    <a:pt x="17780" y="201930"/>
                  </a:lnTo>
                  <a:lnTo>
                    <a:pt x="26670" y="208280"/>
                  </a:lnTo>
                  <a:lnTo>
                    <a:pt x="38100" y="213360"/>
                  </a:lnTo>
                  <a:lnTo>
                    <a:pt x="52070" y="218440"/>
                  </a:lnTo>
                  <a:lnTo>
                    <a:pt x="66040" y="222250"/>
                  </a:lnTo>
                  <a:lnTo>
                    <a:pt x="81280" y="226060"/>
                  </a:lnTo>
                  <a:lnTo>
                    <a:pt x="95250" y="227330"/>
                  </a:lnTo>
                  <a:lnTo>
                    <a:pt x="109220" y="228600"/>
                  </a:lnTo>
                  <a:lnTo>
                    <a:pt x="124460" y="229870"/>
                  </a:lnTo>
                  <a:lnTo>
                    <a:pt x="157480" y="231140"/>
                  </a:lnTo>
                  <a:lnTo>
                    <a:pt x="172720" y="232410"/>
                  </a:lnTo>
                  <a:lnTo>
                    <a:pt x="185420" y="233680"/>
                  </a:lnTo>
                  <a:lnTo>
                    <a:pt x="198120" y="236220"/>
                  </a:lnTo>
                  <a:lnTo>
                    <a:pt x="210820" y="241300"/>
                  </a:lnTo>
                  <a:lnTo>
                    <a:pt x="223520" y="246380"/>
                  </a:lnTo>
                  <a:lnTo>
                    <a:pt x="237490" y="251460"/>
                  </a:lnTo>
                  <a:lnTo>
                    <a:pt x="243840" y="261620"/>
                  </a:lnTo>
                  <a:lnTo>
                    <a:pt x="246380" y="273050"/>
                  </a:lnTo>
                  <a:lnTo>
                    <a:pt x="245110" y="287020"/>
                  </a:lnTo>
                  <a:lnTo>
                    <a:pt x="241300" y="299720"/>
                  </a:lnTo>
                  <a:lnTo>
                    <a:pt x="234950" y="309880"/>
                  </a:lnTo>
                  <a:lnTo>
                    <a:pt x="227330" y="318770"/>
                  </a:lnTo>
                  <a:lnTo>
                    <a:pt x="218440" y="326390"/>
                  </a:lnTo>
                  <a:lnTo>
                    <a:pt x="209550" y="335280"/>
                  </a:lnTo>
                  <a:lnTo>
                    <a:pt x="199390" y="342900"/>
                  </a:lnTo>
                  <a:lnTo>
                    <a:pt x="187960" y="349250"/>
                  </a:lnTo>
                  <a:lnTo>
                    <a:pt x="176530" y="354330"/>
                  </a:lnTo>
                  <a:lnTo>
                    <a:pt x="163830" y="359410"/>
                  </a:lnTo>
                  <a:lnTo>
                    <a:pt x="149860" y="363220"/>
                  </a:lnTo>
                  <a:lnTo>
                    <a:pt x="137160" y="367030"/>
                  </a:lnTo>
                  <a:lnTo>
                    <a:pt x="123190" y="370840"/>
                  </a:lnTo>
                  <a:lnTo>
                    <a:pt x="109220" y="373380"/>
                  </a:lnTo>
                  <a:lnTo>
                    <a:pt x="95250" y="375920"/>
                  </a:lnTo>
                  <a:lnTo>
                    <a:pt x="81280" y="375920"/>
                  </a:lnTo>
                  <a:lnTo>
                    <a:pt x="68580" y="375920"/>
                  </a:lnTo>
                  <a:lnTo>
                    <a:pt x="57150" y="374650"/>
                  </a:lnTo>
                  <a:lnTo>
                    <a:pt x="1270" y="358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2400300" y="10539730"/>
              <a:ext cx="1" cy="10161"/>
            </a:xfrm>
            <a:custGeom>
              <a:avLst/>
              <a:gdLst/>
              <a:ahLst/>
              <a:cxnLst/>
              <a:rect l="0" t="0" r="0" b="0"/>
              <a:pathLst>
                <a:path w="1" h="10161">
                  <a:moveTo>
                    <a:pt x="0" y="0"/>
                  </a:moveTo>
                  <a:lnTo>
                    <a:pt x="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2874010" y="10402570"/>
              <a:ext cx="220981" cy="25401"/>
            </a:xfrm>
            <a:custGeom>
              <a:avLst/>
              <a:gdLst/>
              <a:ahLst/>
              <a:cxnLst/>
              <a:rect l="0" t="0" r="0" b="0"/>
              <a:pathLst>
                <a:path w="220981" h="25401">
                  <a:moveTo>
                    <a:pt x="0" y="10160"/>
                  </a:moveTo>
                  <a:lnTo>
                    <a:pt x="16510" y="15240"/>
                  </a:lnTo>
                  <a:lnTo>
                    <a:pt x="26670" y="19050"/>
                  </a:lnTo>
                  <a:lnTo>
                    <a:pt x="49530" y="25400"/>
                  </a:lnTo>
                  <a:lnTo>
                    <a:pt x="64770" y="25400"/>
                  </a:lnTo>
                  <a:lnTo>
                    <a:pt x="82550" y="25400"/>
                  </a:lnTo>
                  <a:lnTo>
                    <a:pt x="100330" y="24130"/>
                  </a:lnTo>
                  <a:lnTo>
                    <a:pt x="118110" y="21590"/>
                  </a:lnTo>
                  <a:lnTo>
                    <a:pt x="135890" y="19050"/>
                  </a:lnTo>
                  <a:lnTo>
                    <a:pt x="153670" y="16510"/>
                  </a:lnTo>
                  <a:lnTo>
                    <a:pt x="170180" y="12700"/>
                  </a:lnTo>
                  <a:lnTo>
                    <a:pt x="182880" y="10160"/>
                  </a:lnTo>
                  <a:lnTo>
                    <a:pt x="2209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2905760" y="10328910"/>
              <a:ext cx="41911" cy="273051"/>
            </a:xfrm>
            <a:custGeom>
              <a:avLst/>
              <a:gdLst/>
              <a:ahLst/>
              <a:cxnLst/>
              <a:rect l="0" t="0" r="0" b="0"/>
              <a:pathLst>
                <a:path w="41911" h="273051">
                  <a:moveTo>
                    <a:pt x="0" y="0"/>
                  </a:moveTo>
                  <a:lnTo>
                    <a:pt x="5080" y="33020"/>
                  </a:lnTo>
                  <a:lnTo>
                    <a:pt x="7620" y="48260"/>
                  </a:lnTo>
                  <a:lnTo>
                    <a:pt x="8890" y="62230"/>
                  </a:lnTo>
                  <a:lnTo>
                    <a:pt x="8890" y="76200"/>
                  </a:lnTo>
                  <a:lnTo>
                    <a:pt x="11430" y="88900"/>
                  </a:lnTo>
                  <a:lnTo>
                    <a:pt x="12700" y="101600"/>
                  </a:lnTo>
                  <a:lnTo>
                    <a:pt x="25400" y="152400"/>
                  </a:lnTo>
                  <a:lnTo>
                    <a:pt x="27940" y="167640"/>
                  </a:lnTo>
                  <a:lnTo>
                    <a:pt x="29210" y="185420"/>
                  </a:lnTo>
                  <a:lnTo>
                    <a:pt x="29210" y="204470"/>
                  </a:lnTo>
                  <a:lnTo>
                    <a:pt x="31750" y="219710"/>
                  </a:lnTo>
                  <a:lnTo>
                    <a:pt x="34290" y="234950"/>
                  </a:lnTo>
                  <a:lnTo>
                    <a:pt x="41910" y="273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3256280" y="10245090"/>
              <a:ext cx="196851" cy="378461"/>
            </a:xfrm>
            <a:custGeom>
              <a:avLst/>
              <a:gdLst/>
              <a:ahLst/>
              <a:cxnLst/>
              <a:rect l="0" t="0" r="0" b="0"/>
              <a:pathLst>
                <a:path w="196851" h="378461">
                  <a:moveTo>
                    <a:pt x="196850" y="83820"/>
                  </a:moveTo>
                  <a:lnTo>
                    <a:pt x="191770" y="67310"/>
                  </a:lnTo>
                  <a:lnTo>
                    <a:pt x="187960" y="58420"/>
                  </a:lnTo>
                  <a:lnTo>
                    <a:pt x="182880" y="49530"/>
                  </a:lnTo>
                  <a:lnTo>
                    <a:pt x="176530" y="39370"/>
                  </a:lnTo>
                  <a:lnTo>
                    <a:pt x="168910" y="29210"/>
                  </a:lnTo>
                  <a:lnTo>
                    <a:pt x="161290" y="19050"/>
                  </a:lnTo>
                  <a:lnTo>
                    <a:pt x="152400" y="8890"/>
                  </a:lnTo>
                  <a:lnTo>
                    <a:pt x="138430" y="3810"/>
                  </a:lnTo>
                  <a:lnTo>
                    <a:pt x="123190" y="1270"/>
                  </a:lnTo>
                  <a:lnTo>
                    <a:pt x="105410" y="0"/>
                  </a:lnTo>
                  <a:lnTo>
                    <a:pt x="91440" y="2540"/>
                  </a:lnTo>
                  <a:lnTo>
                    <a:pt x="80010" y="6350"/>
                  </a:lnTo>
                  <a:lnTo>
                    <a:pt x="69850" y="10160"/>
                  </a:lnTo>
                  <a:lnTo>
                    <a:pt x="60960" y="16510"/>
                  </a:lnTo>
                  <a:lnTo>
                    <a:pt x="52070" y="22860"/>
                  </a:lnTo>
                  <a:lnTo>
                    <a:pt x="44450" y="29210"/>
                  </a:lnTo>
                  <a:lnTo>
                    <a:pt x="36830" y="36830"/>
                  </a:lnTo>
                  <a:lnTo>
                    <a:pt x="29210" y="45720"/>
                  </a:lnTo>
                  <a:lnTo>
                    <a:pt x="21590" y="54610"/>
                  </a:lnTo>
                  <a:lnTo>
                    <a:pt x="16510" y="63500"/>
                  </a:lnTo>
                  <a:lnTo>
                    <a:pt x="11430" y="73660"/>
                  </a:lnTo>
                  <a:lnTo>
                    <a:pt x="6350" y="83820"/>
                  </a:lnTo>
                  <a:lnTo>
                    <a:pt x="3810" y="95250"/>
                  </a:lnTo>
                  <a:lnTo>
                    <a:pt x="1270" y="107950"/>
                  </a:lnTo>
                  <a:lnTo>
                    <a:pt x="0" y="120650"/>
                  </a:lnTo>
                  <a:lnTo>
                    <a:pt x="2540" y="135890"/>
                  </a:lnTo>
                  <a:lnTo>
                    <a:pt x="7620" y="151130"/>
                  </a:lnTo>
                  <a:lnTo>
                    <a:pt x="15240" y="166370"/>
                  </a:lnTo>
                  <a:lnTo>
                    <a:pt x="22860" y="180340"/>
                  </a:lnTo>
                  <a:lnTo>
                    <a:pt x="31750" y="191770"/>
                  </a:lnTo>
                  <a:lnTo>
                    <a:pt x="40640" y="200660"/>
                  </a:lnTo>
                  <a:lnTo>
                    <a:pt x="50800" y="208280"/>
                  </a:lnTo>
                  <a:lnTo>
                    <a:pt x="60960" y="214630"/>
                  </a:lnTo>
                  <a:lnTo>
                    <a:pt x="71120" y="219710"/>
                  </a:lnTo>
                  <a:lnTo>
                    <a:pt x="81280" y="224790"/>
                  </a:lnTo>
                  <a:lnTo>
                    <a:pt x="91440" y="229870"/>
                  </a:lnTo>
                  <a:lnTo>
                    <a:pt x="102870" y="233680"/>
                  </a:lnTo>
                  <a:lnTo>
                    <a:pt x="123190" y="241300"/>
                  </a:lnTo>
                  <a:lnTo>
                    <a:pt x="133350" y="245110"/>
                  </a:lnTo>
                  <a:lnTo>
                    <a:pt x="144780" y="248920"/>
                  </a:lnTo>
                  <a:lnTo>
                    <a:pt x="154940" y="255270"/>
                  </a:lnTo>
                  <a:lnTo>
                    <a:pt x="165100" y="260350"/>
                  </a:lnTo>
                  <a:lnTo>
                    <a:pt x="170180" y="269240"/>
                  </a:lnTo>
                  <a:lnTo>
                    <a:pt x="171450" y="280670"/>
                  </a:lnTo>
                  <a:lnTo>
                    <a:pt x="168910" y="292100"/>
                  </a:lnTo>
                  <a:lnTo>
                    <a:pt x="165100" y="302260"/>
                  </a:lnTo>
                  <a:lnTo>
                    <a:pt x="161290" y="311150"/>
                  </a:lnTo>
                  <a:lnTo>
                    <a:pt x="154940" y="318770"/>
                  </a:lnTo>
                  <a:lnTo>
                    <a:pt x="148590" y="327660"/>
                  </a:lnTo>
                  <a:lnTo>
                    <a:pt x="139700" y="335280"/>
                  </a:lnTo>
                  <a:lnTo>
                    <a:pt x="130810" y="342900"/>
                  </a:lnTo>
                  <a:lnTo>
                    <a:pt x="118110" y="349250"/>
                  </a:lnTo>
                  <a:lnTo>
                    <a:pt x="101600" y="356870"/>
                  </a:lnTo>
                  <a:lnTo>
                    <a:pt x="17780" y="378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3497580" y="10421620"/>
              <a:ext cx="149861" cy="195581"/>
            </a:xfrm>
            <a:custGeom>
              <a:avLst/>
              <a:gdLst/>
              <a:ahLst/>
              <a:cxnLst/>
              <a:rect l="0" t="0" r="0" b="0"/>
              <a:pathLst>
                <a:path w="149861" h="195581">
                  <a:moveTo>
                    <a:pt x="19050" y="1270"/>
                  </a:moveTo>
                  <a:lnTo>
                    <a:pt x="13970" y="19050"/>
                  </a:lnTo>
                  <a:lnTo>
                    <a:pt x="10160" y="30480"/>
                  </a:lnTo>
                  <a:lnTo>
                    <a:pt x="7620" y="45720"/>
                  </a:lnTo>
                  <a:lnTo>
                    <a:pt x="3810" y="62230"/>
                  </a:lnTo>
                  <a:lnTo>
                    <a:pt x="2540" y="81280"/>
                  </a:lnTo>
                  <a:lnTo>
                    <a:pt x="1270" y="100330"/>
                  </a:lnTo>
                  <a:lnTo>
                    <a:pt x="0" y="119380"/>
                  </a:lnTo>
                  <a:lnTo>
                    <a:pt x="1270" y="138430"/>
                  </a:lnTo>
                  <a:lnTo>
                    <a:pt x="5080" y="157480"/>
                  </a:lnTo>
                  <a:lnTo>
                    <a:pt x="10160" y="175260"/>
                  </a:lnTo>
                  <a:lnTo>
                    <a:pt x="20320" y="186690"/>
                  </a:lnTo>
                  <a:lnTo>
                    <a:pt x="33020" y="193040"/>
                  </a:lnTo>
                  <a:lnTo>
                    <a:pt x="49530" y="195580"/>
                  </a:lnTo>
                  <a:lnTo>
                    <a:pt x="63500" y="195580"/>
                  </a:lnTo>
                  <a:lnTo>
                    <a:pt x="77470" y="193040"/>
                  </a:lnTo>
                  <a:lnTo>
                    <a:pt x="88900" y="189230"/>
                  </a:lnTo>
                  <a:lnTo>
                    <a:pt x="100330" y="182880"/>
                  </a:lnTo>
                  <a:lnTo>
                    <a:pt x="109220" y="175260"/>
                  </a:lnTo>
                  <a:lnTo>
                    <a:pt x="118110" y="166370"/>
                  </a:lnTo>
                  <a:lnTo>
                    <a:pt x="124460" y="157480"/>
                  </a:lnTo>
                  <a:lnTo>
                    <a:pt x="130810" y="147320"/>
                  </a:lnTo>
                  <a:lnTo>
                    <a:pt x="135890" y="137160"/>
                  </a:lnTo>
                  <a:lnTo>
                    <a:pt x="139700" y="127000"/>
                  </a:lnTo>
                  <a:lnTo>
                    <a:pt x="143510" y="116840"/>
                  </a:lnTo>
                  <a:lnTo>
                    <a:pt x="147320" y="106680"/>
                  </a:lnTo>
                  <a:lnTo>
                    <a:pt x="149860" y="96520"/>
                  </a:lnTo>
                  <a:lnTo>
                    <a:pt x="148590" y="86360"/>
                  </a:lnTo>
                  <a:lnTo>
                    <a:pt x="147320" y="74930"/>
                  </a:lnTo>
                  <a:lnTo>
                    <a:pt x="144780" y="64770"/>
                  </a:lnTo>
                  <a:lnTo>
                    <a:pt x="139700" y="54610"/>
                  </a:lnTo>
                  <a:lnTo>
                    <a:pt x="134620" y="43180"/>
                  </a:lnTo>
                  <a:lnTo>
                    <a:pt x="129540" y="34290"/>
                  </a:lnTo>
                  <a:lnTo>
                    <a:pt x="123190" y="25400"/>
                  </a:lnTo>
                  <a:lnTo>
                    <a:pt x="115570" y="17780"/>
                  </a:lnTo>
                  <a:lnTo>
                    <a:pt x="107950" y="11430"/>
                  </a:lnTo>
                  <a:lnTo>
                    <a:pt x="99060" y="6350"/>
                  </a:lnTo>
                  <a:lnTo>
                    <a:pt x="90170" y="1270"/>
                  </a:lnTo>
                  <a:lnTo>
                    <a:pt x="78740" y="0"/>
                  </a:lnTo>
                  <a:lnTo>
                    <a:pt x="67310" y="1270"/>
                  </a:lnTo>
                  <a:lnTo>
                    <a:pt x="54610" y="5080"/>
                  </a:lnTo>
                  <a:lnTo>
                    <a:pt x="44450" y="10160"/>
                  </a:lnTo>
                  <a:lnTo>
                    <a:pt x="34290" y="15240"/>
                  </a:lnTo>
                  <a:lnTo>
                    <a:pt x="8890" y="546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3759200" y="10328910"/>
              <a:ext cx="134621" cy="312421"/>
            </a:xfrm>
            <a:custGeom>
              <a:avLst/>
              <a:gdLst/>
              <a:ahLst/>
              <a:cxnLst/>
              <a:rect l="0" t="0" r="0" b="0"/>
              <a:pathLst>
                <a:path w="134621" h="312421">
                  <a:moveTo>
                    <a:pt x="10160" y="93980"/>
                  </a:moveTo>
                  <a:lnTo>
                    <a:pt x="10160" y="116840"/>
                  </a:lnTo>
                  <a:lnTo>
                    <a:pt x="8890" y="127000"/>
                  </a:lnTo>
                  <a:lnTo>
                    <a:pt x="6350" y="137160"/>
                  </a:lnTo>
                  <a:lnTo>
                    <a:pt x="3810" y="147320"/>
                  </a:lnTo>
                  <a:lnTo>
                    <a:pt x="2540" y="158750"/>
                  </a:lnTo>
                  <a:lnTo>
                    <a:pt x="1270" y="171450"/>
                  </a:lnTo>
                  <a:lnTo>
                    <a:pt x="1270" y="184150"/>
                  </a:lnTo>
                  <a:lnTo>
                    <a:pt x="0" y="210820"/>
                  </a:lnTo>
                  <a:lnTo>
                    <a:pt x="0" y="224790"/>
                  </a:lnTo>
                  <a:lnTo>
                    <a:pt x="1270" y="241300"/>
                  </a:lnTo>
                  <a:lnTo>
                    <a:pt x="2540" y="259080"/>
                  </a:lnTo>
                  <a:lnTo>
                    <a:pt x="5080" y="278130"/>
                  </a:lnTo>
                  <a:lnTo>
                    <a:pt x="11430" y="292100"/>
                  </a:lnTo>
                  <a:lnTo>
                    <a:pt x="20320" y="302260"/>
                  </a:lnTo>
                  <a:lnTo>
                    <a:pt x="30480" y="309880"/>
                  </a:lnTo>
                  <a:lnTo>
                    <a:pt x="44450" y="312420"/>
                  </a:lnTo>
                  <a:lnTo>
                    <a:pt x="58420" y="309880"/>
                  </a:lnTo>
                  <a:lnTo>
                    <a:pt x="73660" y="304800"/>
                  </a:lnTo>
                  <a:lnTo>
                    <a:pt x="85090" y="297180"/>
                  </a:lnTo>
                  <a:lnTo>
                    <a:pt x="93980" y="289560"/>
                  </a:lnTo>
                  <a:lnTo>
                    <a:pt x="101600" y="280670"/>
                  </a:lnTo>
                  <a:lnTo>
                    <a:pt x="106680" y="271780"/>
                  </a:lnTo>
                  <a:lnTo>
                    <a:pt x="111760" y="261620"/>
                  </a:lnTo>
                  <a:lnTo>
                    <a:pt x="116840" y="251460"/>
                  </a:lnTo>
                  <a:lnTo>
                    <a:pt x="120650" y="240030"/>
                  </a:lnTo>
                  <a:lnTo>
                    <a:pt x="124460" y="227330"/>
                  </a:lnTo>
                  <a:lnTo>
                    <a:pt x="128270" y="214630"/>
                  </a:lnTo>
                  <a:lnTo>
                    <a:pt x="130810" y="201930"/>
                  </a:lnTo>
                  <a:lnTo>
                    <a:pt x="133350" y="187960"/>
                  </a:lnTo>
                  <a:lnTo>
                    <a:pt x="134620" y="173990"/>
                  </a:lnTo>
                  <a:lnTo>
                    <a:pt x="133350" y="160020"/>
                  </a:lnTo>
                  <a:lnTo>
                    <a:pt x="132080" y="147320"/>
                  </a:lnTo>
                  <a:lnTo>
                    <a:pt x="129540" y="133350"/>
                  </a:lnTo>
                  <a:lnTo>
                    <a:pt x="127000" y="120650"/>
                  </a:lnTo>
                  <a:lnTo>
                    <a:pt x="124460" y="107950"/>
                  </a:lnTo>
                  <a:lnTo>
                    <a:pt x="114300" y="71120"/>
                  </a:lnTo>
                  <a:lnTo>
                    <a:pt x="10414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4064000" y="10287000"/>
              <a:ext cx="10161" cy="294641"/>
            </a:xfrm>
            <a:custGeom>
              <a:avLst/>
              <a:gdLst/>
              <a:ahLst/>
              <a:cxnLst/>
              <a:rect l="0" t="0" r="0" b="0"/>
              <a:pathLst>
                <a:path w="10161" h="294641">
                  <a:moveTo>
                    <a:pt x="0" y="0"/>
                  </a:moveTo>
                  <a:lnTo>
                    <a:pt x="5080" y="21590"/>
                  </a:lnTo>
                  <a:lnTo>
                    <a:pt x="7620" y="33020"/>
                  </a:lnTo>
                  <a:lnTo>
                    <a:pt x="8890" y="45720"/>
                  </a:lnTo>
                  <a:lnTo>
                    <a:pt x="8890" y="58420"/>
                  </a:lnTo>
                  <a:lnTo>
                    <a:pt x="10160" y="93980"/>
                  </a:lnTo>
                  <a:lnTo>
                    <a:pt x="1016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3968750" y="10349230"/>
              <a:ext cx="232411" cy="105411"/>
            </a:xfrm>
            <a:custGeom>
              <a:avLst/>
              <a:gdLst/>
              <a:ahLst/>
              <a:cxnLst/>
              <a:rect l="0" t="0" r="0" b="0"/>
              <a:pathLst>
                <a:path w="232411" h="105411">
                  <a:moveTo>
                    <a:pt x="232410" y="0"/>
                  </a:moveTo>
                  <a:lnTo>
                    <a:pt x="215900" y="6350"/>
                  </a:lnTo>
                  <a:lnTo>
                    <a:pt x="205740" y="10160"/>
                  </a:lnTo>
                  <a:lnTo>
                    <a:pt x="194310" y="15240"/>
                  </a:lnTo>
                  <a:lnTo>
                    <a:pt x="170180" y="26670"/>
                  </a:lnTo>
                  <a:lnTo>
                    <a:pt x="59690" y="81280"/>
                  </a:lnTo>
                  <a:lnTo>
                    <a:pt x="46990" y="87630"/>
                  </a:lnTo>
                  <a:lnTo>
                    <a:pt x="35560" y="92710"/>
                  </a:lnTo>
                  <a:lnTo>
                    <a:pt x="0" y="105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4212590" y="10297160"/>
              <a:ext cx="199391" cy="336551"/>
            </a:xfrm>
            <a:custGeom>
              <a:avLst/>
              <a:gdLst/>
              <a:ahLst/>
              <a:cxnLst/>
              <a:rect l="0" t="0" r="0" b="0"/>
              <a:pathLst>
                <a:path w="199391" h="336551">
                  <a:moveTo>
                    <a:pt x="8890" y="0"/>
                  </a:moveTo>
                  <a:lnTo>
                    <a:pt x="3810" y="16510"/>
                  </a:lnTo>
                  <a:lnTo>
                    <a:pt x="3810" y="27940"/>
                  </a:lnTo>
                  <a:lnTo>
                    <a:pt x="3810" y="43180"/>
                  </a:lnTo>
                  <a:lnTo>
                    <a:pt x="6350" y="60960"/>
                  </a:lnTo>
                  <a:lnTo>
                    <a:pt x="7620" y="76200"/>
                  </a:lnTo>
                  <a:lnTo>
                    <a:pt x="7620" y="91440"/>
                  </a:lnTo>
                  <a:lnTo>
                    <a:pt x="8890" y="123190"/>
                  </a:lnTo>
                  <a:lnTo>
                    <a:pt x="8890" y="201930"/>
                  </a:lnTo>
                  <a:lnTo>
                    <a:pt x="7620" y="214630"/>
                  </a:lnTo>
                  <a:lnTo>
                    <a:pt x="6350" y="227330"/>
                  </a:lnTo>
                  <a:lnTo>
                    <a:pt x="3810" y="240030"/>
                  </a:lnTo>
                  <a:lnTo>
                    <a:pt x="2540" y="251460"/>
                  </a:lnTo>
                  <a:lnTo>
                    <a:pt x="1270" y="265430"/>
                  </a:lnTo>
                  <a:lnTo>
                    <a:pt x="0" y="278130"/>
                  </a:lnTo>
                  <a:lnTo>
                    <a:pt x="1270" y="281940"/>
                  </a:lnTo>
                  <a:lnTo>
                    <a:pt x="2540" y="278130"/>
                  </a:lnTo>
                  <a:lnTo>
                    <a:pt x="5080" y="269240"/>
                  </a:lnTo>
                  <a:lnTo>
                    <a:pt x="10160" y="250190"/>
                  </a:lnTo>
                  <a:lnTo>
                    <a:pt x="29210" y="193040"/>
                  </a:lnTo>
                  <a:lnTo>
                    <a:pt x="38100" y="179070"/>
                  </a:lnTo>
                  <a:lnTo>
                    <a:pt x="48260" y="167640"/>
                  </a:lnTo>
                  <a:lnTo>
                    <a:pt x="59690" y="157480"/>
                  </a:lnTo>
                  <a:lnTo>
                    <a:pt x="73660" y="152400"/>
                  </a:lnTo>
                  <a:lnTo>
                    <a:pt x="88900" y="152400"/>
                  </a:lnTo>
                  <a:lnTo>
                    <a:pt x="104140" y="153670"/>
                  </a:lnTo>
                  <a:lnTo>
                    <a:pt x="115570" y="158750"/>
                  </a:lnTo>
                  <a:lnTo>
                    <a:pt x="124460" y="165100"/>
                  </a:lnTo>
                  <a:lnTo>
                    <a:pt x="132080" y="173990"/>
                  </a:lnTo>
                  <a:lnTo>
                    <a:pt x="138430" y="181610"/>
                  </a:lnTo>
                  <a:lnTo>
                    <a:pt x="146050" y="191770"/>
                  </a:lnTo>
                  <a:lnTo>
                    <a:pt x="160020" y="210820"/>
                  </a:lnTo>
                  <a:lnTo>
                    <a:pt x="173990" y="232410"/>
                  </a:lnTo>
                  <a:lnTo>
                    <a:pt x="180340" y="245110"/>
                  </a:lnTo>
                  <a:lnTo>
                    <a:pt x="185420" y="259080"/>
                  </a:lnTo>
                  <a:lnTo>
                    <a:pt x="19939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1031240" y="10930890"/>
            <a:ext cx="3600451" cy="1305561"/>
            <a:chOff x="1031240" y="10930890"/>
            <a:chExt cx="3600451" cy="1305561"/>
          </a:xfrm>
        </p:grpSpPr>
        <p:sp>
          <p:nvSpPr>
            <p:cNvPr id="295" name="Freeform 294"/>
            <p:cNvSpPr/>
            <p:nvPr/>
          </p:nvSpPr>
          <p:spPr>
            <a:xfrm>
              <a:off x="1031240" y="10930890"/>
              <a:ext cx="3600451" cy="114301"/>
            </a:xfrm>
            <a:custGeom>
              <a:avLst/>
              <a:gdLst/>
              <a:ahLst/>
              <a:cxnLst/>
              <a:rect l="0" t="0" r="0" b="0"/>
              <a:pathLst>
                <a:path w="3600451" h="114301">
                  <a:moveTo>
                    <a:pt x="0" y="73660"/>
                  </a:moveTo>
                  <a:lnTo>
                    <a:pt x="6350" y="91440"/>
                  </a:lnTo>
                  <a:lnTo>
                    <a:pt x="11430" y="96520"/>
                  </a:lnTo>
                  <a:lnTo>
                    <a:pt x="17780" y="102870"/>
                  </a:lnTo>
                  <a:lnTo>
                    <a:pt x="26670" y="106680"/>
                  </a:lnTo>
                  <a:lnTo>
                    <a:pt x="39370" y="110490"/>
                  </a:lnTo>
                  <a:lnTo>
                    <a:pt x="71120" y="113030"/>
                  </a:lnTo>
                  <a:lnTo>
                    <a:pt x="140970" y="114300"/>
                  </a:lnTo>
                  <a:lnTo>
                    <a:pt x="158750" y="113030"/>
                  </a:lnTo>
                  <a:lnTo>
                    <a:pt x="176530" y="110490"/>
                  </a:lnTo>
                  <a:lnTo>
                    <a:pt x="255270" y="105410"/>
                  </a:lnTo>
                  <a:lnTo>
                    <a:pt x="278130" y="102870"/>
                  </a:lnTo>
                  <a:lnTo>
                    <a:pt x="325120" y="97790"/>
                  </a:lnTo>
                  <a:lnTo>
                    <a:pt x="373380" y="91440"/>
                  </a:lnTo>
                  <a:lnTo>
                    <a:pt x="397510" y="88900"/>
                  </a:lnTo>
                  <a:lnTo>
                    <a:pt x="447040" y="86360"/>
                  </a:lnTo>
                  <a:lnTo>
                    <a:pt x="471170" y="85090"/>
                  </a:lnTo>
                  <a:lnTo>
                    <a:pt x="495300" y="82550"/>
                  </a:lnTo>
                  <a:lnTo>
                    <a:pt x="519430" y="80010"/>
                  </a:lnTo>
                  <a:lnTo>
                    <a:pt x="572770" y="76200"/>
                  </a:lnTo>
                  <a:lnTo>
                    <a:pt x="624840" y="73660"/>
                  </a:lnTo>
                  <a:lnTo>
                    <a:pt x="651510" y="72390"/>
                  </a:lnTo>
                  <a:lnTo>
                    <a:pt x="676910" y="68580"/>
                  </a:lnTo>
                  <a:lnTo>
                    <a:pt x="732790" y="66040"/>
                  </a:lnTo>
                  <a:lnTo>
                    <a:pt x="820420" y="64770"/>
                  </a:lnTo>
                  <a:lnTo>
                    <a:pt x="939800" y="63500"/>
                  </a:lnTo>
                  <a:lnTo>
                    <a:pt x="1002030" y="67310"/>
                  </a:lnTo>
                  <a:lnTo>
                    <a:pt x="1032510" y="69850"/>
                  </a:lnTo>
                  <a:lnTo>
                    <a:pt x="1127760" y="72390"/>
                  </a:lnTo>
                  <a:lnTo>
                    <a:pt x="1393190" y="73660"/>
                  </a:lnTo>
                  <a:lnTo>
                    <a:pt x="1493520" y="71120"/>
                  </a:lnTo>
                  <a:lnTo>
                    <a:pt x="1592580" y="68580"/>
                  </a:lnTo>
                  <a:lnTo>
                    <a:pt x="1661160" y="72390"/>
                  </a:lnTo>
                  <a:lnTo>
                    <a:pt x="1765300" y="73660"/>
                  </a:lnTo>
                  <a:lnTo>
                    <a:pt x="1926590" y="73660"/>
                  </a:lnTo>
                  <a:lnTo>
                    <a:pt x="1987550" y="77470"/>
                  </a:lnTo>
                  <a:lnTo>
                    <a:pt x="2016760" y="80010"/>
                  </a:lnTo>
                  <a:lnTo>
                    <a:pt x="2108200" y="83820"/>
                  </a:lnTo>
                  <a:lnTo>
                    <a:pt x="2200910" y="83820"/>
                  </a:lnTo>
                  <a:lnTo>
                    <a:pt x="2264410" y="81280"/>
                  </a:lnTo>
                  <a:lnTo>
                    <a:pt x="2296160" y="78740"/>
                  </a:lnTo>
                  <a:lnTo>
                    <a:pt x="2421890" y="73660"/>
                  </a:lnTo>
                  <a:lnTo>
                    <a:pt x="2485390" y="68580"/>
                  </a:lnTo>
                  <a:lnTo>
                    <a:pt x="2548890" y="66040"/>
                  </a:lnTo>
                  <a:lnTo>
                    <a:pt x="2609850" y="63500"/>
                  </a:lnTo>
                  <a:lnTo>
                    <a:pt x="2640330" y="60960"/>
                  </a:lnTo>
                  <a:lnTo>
                    <a:pt x="2760980" y="49530"/>
                  </a:lnTo>
                  <a:lnTo>
                    <a:pt x="2954020" y="27940"/>
                  </a:lnTo>
                  <a:lnTo>
                    <a:pt x="2987040" y="24130"/>
                  </a:lnTo>
                  <a:lnTo>
                    <a:pt x="3020060" y="17780"/>
                  </a:lnTo>
                  <a:lnTo>
                    <a:pt x="3051810" y="12700"/>
                  </a:lnTo>
                  <a:lnTo>
                    <a:pt x="3083560" y="8890"/>
                  </a:lnTo>
                  <a:lnTo>
                    <a:pt x="3112770" y="6350"/>
                  </a:lnTo>
                  <a:lnTo>
                    <a:pt x="3171190" y="2540"/>
                  </a:lnTo>
                  <a:lnTo>
                    <a:pt x="3281680" y="1270"/>
                  </a:lnTo>
                  <a:lnTo>
                    <a:pt x="3376930" y="0"/>
                  </a:lnTo>
                  <a:lnTo>
                    <a:pt x="3417570" y="3810"/>
                  </a:lnTo>
                  <a:lnTo>
                    <a:pt x="3436620" y="6350"/>
                  </a:lnTo>
                  <a:lnTo>
                    <a:pt x="3507740" y="11430"/>
                  </a:lnTo>
                  <a:lnTo>
                    <a:pt x="3524250" y="13970"/>
                  </a:lnTo>
                  <a:lnTo>
                    <a:pt x="3594100" y="25400"/>
                  </a:lnTo>
                  <a:lnTo>
                    <a:pt x="3600450" y="27940"/>
                  </a:lnTo>
                  <a:lnTo>
                    <a:pt x="3596640" y="29210"/>
                  </a:lnTo>
                  <a:lnTo>
                    <a:pt x="356997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3394710" y="11215370"/>
              <a:ext cx="438151" cy="311151"/>
            </a:xfrm>
            <a:custGeom>
              <a:avLst/>
              <a:gdLst/>
              <a:ahLst/>
              <a:cxnLst/>
              <a:rect l="0" t="0" r="0" b="0"/>
              <a:pathLst>
                <a:path w="438151" h="311151">
                  <a:moveTo>
                    <a:pt x="6350" y="0"/>
                  </a:moveTo>
                  <a:lnTo>
                    <a:pt x="6350" y="224790"/>
                  </a:lnTo>
                  <a:lnTo>
                    <a:pt x="5080" y="237490"/>
                  </a:lnTo>
                  <a:lnTo>
                    <a:pt x="2540" y="250190"/>
                  </a:lnTo>
                  <a:lnTo>
                    <a:pt x="0" y="261620"/>
                  </a:lnTo>
                  <a:lnTo>
                    <a:pt x="1270" y="273050"/>
                  </a:lnTo>
                  <a:lnTo>
                    <a:pt x="3810" y="283210"/>
                  </a:lnTo>
                  <a:lnTo>
                    <a:pt x="7620" y="294640"/>
                  </a:lnTo>
                  <a:lnTo>
                    <a:pt x="15240" y="302260"/>
                  </a:lnTo>
                  <a:lnTo>
                    <a:pt x="25400" y="306070"/>
                  </a:lnTo>
                  <a:lnTo>
                    <a:pt x="36830" y="309880"/>
                  </a:lnTo>
                  <a:lnTo>
                    <a:pt x="48260" y="311150"/>
                  </a:lnTo>
                  <a:lnTo>
                    <a:pt x="60960" y="309880"/>
                  </a:lnTo>
                  <a:lnTo>
                    <a:pt x="74930" y="308610"/>
                  </a:lnTo>
                  <a:lnTo>
                    <a:pt x="86360" y="306070"/>
                  </a:lnTo>
                  <a:lnTo>
                    <a:pt x="97790" y="303530"/>
                  </a:lnTo>
                  <a:lnTo>
                    <a:pt x="109220" y="300990"/>
                  </a:lnTo>
                  <a:lnTo>
                    <a:pt x="123190" y="297180"/>
                  </a:lnTo>
                  <a:lnTo>
                    <a:pt x="138430" y="290830"/>
                  </a:lnTo>
                  <a:lnTo>
                    <a:pt x="153670" y="285750"/>
                  </a:lnTo>
                  <a:lnTo>
                    <a:pt x="168910" y="279400"/>
                  </a:lnTo>
                  <a:lnTo>
                    <a:pt x="182880" y="273050"/>
                  </a:lnTo>
                  <a:lnTo>
                    <a:pt x="198120" y="266700"/>
                  </a:lnTo>
                  <a:lnTo>
                    <a:pt x="213360" y="260350"/>
                  </a:lnTo>
                  <a:lnTo>
                    <a:pt x="229870" y="255270"/>
                  </a:lnTo>
                  <a:lnTo>
                    <a:pt x="246380" y="251460"/>
                  </a:lnTo>
                  <a:lnTo>
                    <a:pt x="280670" y="243840"/>
                  </a:lnTo>
                  <a:lnTo>
                    <a:pt x="297180" y="240030"/>
                  </a:lnTo>
                  <a:lnTo>
                    <a:pt x="313690" y="237490"/>
                  </a:lnTo>
                  <a:lnTo>
                    <a:pt x="328930" y="234950"/>
                  </a:lnTo>
                  <a:lnTo>
                    <a:pt x="344170" y="233680"/>
                  </a:lnTo>
                  <a:lnTo>
                    <a:pt x="358140" y="232410"/>
                  </a:lnTo>
                  <a:lnTo>
                    <a:pt x="370840" y="229870"/>
                  </a:lnTo>
                  <a:lnTo>
                    <a:pt x="382270" y="227330"/>
                  </a:lnTo>
                  <a:lnTo>
                    <a:pt x="393700" y="226060"/>
                  </a:lnTo>
                  <a:lnTo>
                    <a:pt x="405130" y="227330"/>
                  </a:lnTo>
                  <a:lnTo>
                    <a:pt x="438150" y="232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3685540" y="11352530"/>
              <a:ext cx="215901" cy="294641"/>
            </a:xfrm>
            <a:custGeom>
              <a:avLst/>
              <a:gdLst/>
              <a:ahLst/>
              <a:cxnLst/>
              <a:rect l="0" t="0" r="0" b="0"/>
              <a:pathLst>
                <a:path w="215901" h="294641">
                  <a:moveTo>
                    <a:pt x="0" y="0"/>
                  </a:moveTo>
                  <a:lnTo>
                    <a:pt x="16510" y="11430"/>
                  </a:lnTo>
                  <a:lnTo>
                    <a:pt x="26670" y="13970"/>
                  </a:lnTo>
                  <a:lnTo>
                    <a:pt x="40640" y="16510"/>
                  </a:lnTo>
                  <a:lnTo>
                    <a:pt x="54610" y="17780"/>
                  </a:lnTo>
                  <a:lnTo>
                    <a:pt x="67310" y="20320"/>
                  </a:lnTo>
                  <a:lnTo>
                    <a:pt x="80010" y="22860"/>
                  </a:lnTo>
                  <a:lnTo>
                    <a:pt x="91440" y="25400"/>
                  </a:lnTo>
                  <a:lnTo>
                    <a:pt x="104140" y="27940"/>
                  </a:lnTo>
                  <a:lnTo>
                    <a:pt x="116840" y="29210"/>
                  </a:lnTo>
                  <a:lnTo>
                    <a:pt x="130810" y="29210"/>
                  </a:lnTo>
                  <a:lnTo>
                    <a:pt x="144780" y="33020"/>
                  </a:lnTo>
                  <a:lnTo>
                    <a:pt x="157480" y="36830"/>
                  </a:lnTo>
                  <a:lnTo>
                    <a:pt x="171450" y="41910"/>
                  </a:lnTo>
                  <a:lnTo>
                    <a:pt x="182880" y="52070"/>
                  </a:lnTo>
                  <a:lnTo>
                    <a:pt x="193040" y="63500"/>
                  </a:lnTo>
                  <a:lnTo>
                    <a:pt x="201930" y="77470"/>
                  </a:lnTo>
                  <a:lnTo>
                    <a:pt x="208280" y="95250"/>
                  </a:lnTo>
                  <a:lnTo>
                    <a:pt x="212090" y="114300"/>
                  </a:lnTo>
                  <a:lnTo>
                    <a:pt x="214630" y="135890"/>
                  </a:lnTo>
                  <a:lnTo>
                    <a:pt x="215900" y="157480"/>
                  </a:lnTo>
                  <a:lnTo>
                    <a:pt x="214630" y="179070"/>
                  </a:lnTo>
                  <a:lnTo>
                    <a:pt x="213360" y="199390"/>
                  </a:lnTo>
                  <a:lnTo>
                    <a:pt x="209550" y="215900"/>
                  </a:lnTo>
                  <a:lnTo>
                    <a:pt x="205740" y="229870"/>
                  </a:lnTo>
                  <a:lnTo>
                    <a:pt x="199390" y="241300"/>
                  </a:lnTo>
                  <a:lnTo>
                    <a:pt x="193040" y="250190"/>
                  </a:lnTo>
                  <a:lnTo>
                    <a:pt x="184150" y="259080"/>
                  </a:lnTo>
                  <a:lnTo>
                    <a:pt x="14732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3153410" y="11225530"/>
              <a:ext cx="636271" cy="778511"/>
            </a:xfrm>
            <a:custGeom>
              <a:avLst/>
              <a:gdLst/>
              <a:ahLst/>
              <a:cxnLst/>
              <a:rect l="0" t="0" r="0" b="0"/>
              <a:pathLst>
                <a:path w="636271" h="778511">
                  <a:moveTo>
                    <a:pt x="5080" y="0"/>
                  </a:moveTo>
                  <a:lnTo>
                    <a:pt x="0" y="22860"/>
                  </a:lnTo>
                  <a:lnTo>
                    <a:pt x="0" y="46990"/>
                  </a:lnTo>
                  <a:lnTo>
                    <a:pt x="1270" y="59690"/>
                  </a:lnTo>
                  <a:lnTo>
                    <a:pt x="2540" y="72390"/>
                  </a:lnTo>
                  <a:lnTo>
                    <a:pt x="3810" y="86360"/>
                  </a:lnTo>
                  <a:lnTo>
                    <a:pt x="5080" y="113030"/>
                  </a:lnTo>
                  <a:lnTo>
                    <a:pt x="5080" y="189230"/>
                  </a:lnTo>
                  <a:lnTo>
                    <a:pt x="5080" y="542290"/>
                  </a:lnTo>
                  <a:lnTo>
                    <a:pt x="6350" y="560070"/>
                  </a:lnTo>
                  <a:lnTo>
                    <a:pt x="8890" y="575310"/>
                  </a:lnTo>
                  <a:lnTo>
                    <a:pt x="10160" y="590550"/>
                  </a:lnTo>
                  <a:lnTo>
                    <a:pt x="12700" y="605790"/>
                  </a:lnTo>
                  <a:lnTo>
                    <a:pt x="13970" y="621030"/>
                  </a:lnTo>
                  <a:lnTo>
                    <a:pt x="13970" y="635000"/>
                  </a:lnTo>
                  <a:lnTo>
                    <a:pt x="15240" y="648970"/>
                  </a:lnTo>
                  <a:lnTo>
                    <a:pt x="17780" y="662940"/>
                  </a:lnTo>
                  <a:lnTo>
                    <a:pt x="20320" y="678180"/>
                  </a:lnTo>
                  <a:lnTo>
                    <a:pt x="26670" y="706120"/>
                  </a:lnTo>
                  <a:lnTo>
                    <a:pt x="30480" y="720090"/>
                  </a:lnTo>
                  <a:lnTo>
                    <a:pt x="34290" y="732790"/>
                  </a:lnTo>
                  <a:lnTo>
                    <a:pt x="45720" y="756920"/>
                  </a:lnTo>
                  <a:lnTo>
                    <a:pt x="54610" y="764540"/>
                  </a:lnTo>
                  <a:lnTo>
                    <a:pt x="64770" y="769620"/>
                  </a:lnTo>
                  <a:lnTo>
                    <a:pt x="76200" y="773430"/>
                  </a:lnTo>
                  <a:lnTo>
                    <a:pt x="90170" y="774700"/>
                  </a:lnTo>
                  <a:lnTo>
                    <a:pt x="105410" y="777240"/>
                  </a:lnTo>
                  <a:lnTo>
                    <a:pt x="120650" y="777240"/>
                  </a:lnTo>
                  <a:lnTo>
                    <a:pt x="151130" y="778510"/>
                  </a:lnTo>
                  <a:lnTo>
                    <a:pt x="165100" y="778510"/>
                  </a:lnTo>
                  <a:lnTo>
                    <a:pt x="180340" y="778510"/>
                  </a:lnTo>
                  <a:lnTo>
                    <a:pt x="194310" y="775970"/>
                  </a:lnTo>
                  <a:lnTo>
                    <a:pt x="208280" y="773430"/>
                  </a:lnTo>
                  <a:lnTo>
                    <a:pt x="223520" y="772160"/>
                  </a:lnTo>
                  <a:lnTo>
                    <a:pt x="240030" y="770890"/>
                  </a:lnTo>
                  <a:lnTo>
                    <a:pt x="256540" y="770890"/>
                  </a:lnTo>
                  <a:lnTo>
                    <a:pt x="273050" y="768350"/>
                  </a:lnTo>
                  <a:lnTo>
                    <a:pt x="290830" y="767080"/>
                  </a:lnTo>
                  <a:lnTo>
                    <a:pt x="307340" y="764540"/>
                  </a:lnTo>
                  <a:lnTo>
                    <a:pt x="325120" y="762000"/>
                  </a:lnTo>
                  <a:lnTo>
                    <a:pt x="342900" y="760730"/>
                  </a:lnTo>
                  <a:lnTo>
                    <a:pt x="359410" y="760730"/>
                  </a:lnTo>
                  <a:lnTo>
                    <a:pt x="394970" y="759460"/>
                  </a:lnTo>
                  <a:lnTo>
                    <a:pt x="511810" y="758190"/>
                  </a:lnTo>
                  <a:lnTo>
                    <a:pt x="525780" y="759460"/>
                  </a:lnTo>
                  <a:lnTo>
                    <a:pt x="538480" y="762000"/>
                  </a:lnTo>
                  <a:lnTo>
                    <a:pt x="549910" y="764540"/>
                  </a:lnTo>
                  <a:lnTo>
                    <a:pt x="562610" y="765810"/>
                  </a:lnTo>
                  <a:lnTo>
                    <a:pt x="575310" y="767080"/>
                  </a:lnTo>
                  <a:lnTo>
                    <a:pt x="589280" y="768350"/>
                  </a:lnTo>
                  <a:lnTo>
                    <a:pt x="601980" y="767080"/>
                  </a:lnTo>
                  <a:lnTo>
                    <a:pt x="613410" y="765810"/>
                  </a:lnTo>
                  <a:lnTo>
                    <a:pt x="624840" y="763270"/>
                  </a:lnTo>
                  <a:lnTo>
                    <a:pt x="631190" y="756920"/>
                  </a:lnTo>
                  <a:lnTo>
                    <a:pt x="633730" y="748030"/>
                  </a:lnTo>
                  <a:lnTo>
                    <a:pt x="636270" y="7162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3632200" y="11899900"/>
              <a:ext cx="292101" cy="336551"/>
            </a:xfrm>
            <a:custGeom>
              <a:avLst/>
              <a:gdLst/>
              <a:ahLst/>
              <a:cxnLst/>
              <a:rect l="0" t="0" r="0" b="0"/>
              <a:pathLst>
                <a:path w="292101" h="336551">
                  <a:moveTo>
                    <a:pt x="0" y="0"/>
                  </a:moveTo>
                  <a:lnTo>
                    <a:pt x="16510" y="11430"/>
                  </a:lnTo>
                  <a:lnTo>
                    <a:pt x="25400" y="15240"/>
                  </a:lnTo>
                  <a:lnTo>
                    <a:pt x="34290" y="20320"/>
                  </a:lnTo>
                  <a:lnTo>
                    <a:pt x="44450" y="24130"/>
                  </a:lnTo>
                  <a:lnTo>
                    <a:pt x="54610" y="27940"/>
                  </a:lnTo>
                  <a:lnTo>
                    <a:pt x="67310" y="31750"/>
                  </a:lnTo>
                  <a:lnTo>
                    <a:pt x="92710" y="38100"/>
                  </a:lnTo>
                  <a:lnTo>
                    <a:pt x="173990" y="59690"/>
                  </a:lnTo>
                  <a:lnTo>
                    <a:pt x="198120" y="67310"/>
                  </a:lnTo>
                  <a:lnTo>
                    <a:pt x="209550" y="71120"/>
                  </a:lnTo>
                  <a:lnTo>
                    <a:pt x="219710" y="77470"/>
                  </a:lnTo>
                  <a:lnTo>
                    <a:pt x="231140" y="82550"/>
                  </a:lnTo>
                  <a:lnTo>
                    <a:pt x="241300" y="88900"/>
                  </a:lnTo>
                  <a:lnTo>
                    <a:pt x="262890" y="102870"/>
                  </a:lnTo>
                  <a:lnTo>
                    <a:pt x="273050" y="110490"/>
                  </a:lnTo>
                  <a:lnTo>
                    <a:pt x="280670" y="119380"/>
                  </a:lnTo>
                  <a:lnTo>
                    <a:pt x="289560" y="128270"/>
                  </a:lnTo>
                  <a:lnTo>
                    <a:pt x="292100" y="139700"/>
                  </a:lnTo>
                  <a:lnTo>
                    <a:pt x="292100" y="151130"/>
                  </a:lnTo>
                  <a:lnTo>
                    <a:pt x="289560" y="163830"/>
                  </a:lnTo>
                  <a:lnTo>
                    <a:pt x="285750" y="175260"/>
                  </a:lnTo>
                  <a:lnTo>
                    <a:pt x="280670" y="184150"/>
                  </a:lnTo>
                  <a:lnTo>
                    <a:pt x="274320" y="193040"/>
                  </a:lnTo>
                  <a:lnTo>
                    <a:pt x="267970" y="201930"/>
                  </a:lnTo>
                  <a:lnTo>
                    <a:pt x="259080" y="212090"/>
                  </a:lnTo>
                  <a:lnTo>
                    <a:pt x="250190" y="222250"/>
                  </a:lnTo>
                  <a:lnTo>
                    <a:pt x="240030" y="231140"/>
                  </a:lnTo>
                  <a:lnTo>
                    <a:pt x="229870" y="240030"/>
                  </a:lnTo>
                  <a:lnTo>
                    <a:pt x="220980" y="247650"/>
                  </a:lnTo>
                  <a:lnTo>
                    <a:pt x="209550" y="256540"/>
                  </a:lnTo>
                  <a:lnTo>
                    <a:pt x="199390" y="265430"/>
                  </a:lnTo>
                  <a:lnTo>
                    <a:pt x="189230" y="275590"/>
                  </a:lnTo>
                  <a:lnTo>
                    <a:pt x="179070" y="284480"/>
                  </a:lnTo>
                  <a:lnTo>
                    <a:pt x="168910" y="292100"/>
                  </a:lnTo>
                  <a:lnTo>
                    <a:pt x="157480" y="299720"/>
                  </a:lnTo>
                  <a:lnTo>
                    <a:pt x="137160" y="314960"/>
                  </a:lnTo>
                  <a:lnTo>
                    <a:pt x="105410" y="336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2" name="Group 311"/>
          <p:cNvGrpSpPr/>
          <p:nvPr/>
        </p:nvGrpSpPr>
        <p:grpSpPr>
          <a:xfrm>
            <a:off x="4000500" y="11113770"/>
            <a:ext cx="3206751" cy="501651"/>
            <a:chOff x="4000500" y="11113770"/>
            <a:chExt cx="3206751" cy="501651"/>
          </a:xfrm>
        </p:grpSpPr>
        <p:sp>
          <p:nvSpPr>
            <p:cNvPr id="301" name="Freeform 300"/>
            <p:cNvSpPr/>
            <p:nvPr/>
          </p:nvSpPr>
          <p:spPr>
            <a:xfrm>
              <a:off x="4147820" y="11139170"/>
              <a:ext cx="152401" cy="466091"/>
            </a:xfrm>
            <a:custGeom>
              <a:avLst/>
              <a:gdLst/>
              <a:ahLst/>
              <a:cxnLst/>
              <a:rect l="0" t="0" r="0" b="0"/>
              <a:pathLst>
                <a:path w="152401" h="466091">
                  <a:moveTo>
                    <a:pt x="137160" y="97790"/>
                  </a:moveTo>
                  <a:lnTo>
                    <a:pt x="142240" y="81280"/>
                  </a:lnTo>
                  <a:lnTo>
                    <a:pt x="146050" y="71120"/>
                  </a:lnTo>
                  <a:lnTo>
                    <a:pt x="152400" y="48260"/>
                  </a:lnTo>
                  <a:lnTo>
                    <a:pt x="151130" y="38100"/>
                  </a:lnTo>
                  <a:lnTo>
                    <a:pt x="149860" y="27940"/>
                  </a:lnTo>
                  <a:lnTo>
                    <a:pt x="144780" y="20320"/>
                  </a:lnTo>
                  <a:lnTo>
                    <a:pt x="139700" y="12700"/>
                  </a:lnTo>
                  <a:lnTo>
                    <a:pt x="132080" y="7620"/>
                  </a:lnTo>
                  <a:lnTo>
                    <a:pt x="123190" y="2540"/>
                  </a:lnTo>
                  <a:lnTo>
                    <a:pt x="111760" y="0"/>
                  </a:lnTo>
                  <a:lnTo>
                    <a:pt x="97790" y="0"/>
                  </a:lnTo>
                  <a:lnTo>
                    <a:pt x="82550" y="1270"/>
                  </a:lnTo>
                  <a:lnTo>
                    <a:pt x="71120" y="7620"/>
                  </a:lnTo>
                  <a:lnTo>
                    <a:pt x="59690" y="17780"/>
                  </a:lnTo>
                  <a:lnTo>
                    <a:pt x="50800" y="30480"/>
                  </a:lnTo>
                  <a:lnTo>
                    <a:pt x="43180" y="44450"/>
                  </a:lnTo>
                  <a:lnTo>
                    <a:pt x="36830" y="59690"/>
                  </a:lnTo>
                  <a:lnTo>
                    <a:pt x="31750" y="76200"/>
                  </a:lnTo>
                  <a:lnTo>
                    <a:pt x="26670" y="91440"/>
                  </a:lnTo>
                  <a:lnTo>
                    <a:pt x="19050" y="120650"/>
                  </a:lnTo>
                  <a:lnTo>
                    <a:pt x="15240" y="135890"/>
                  </a:lnTo>
                  <a:lnTo>
                    <a:pt x="7620" y="168910"/>
                  </a:lnTo>
                  <a:lnTo>
                    <a:pt x="5080" y="186690"/>
                  </a:lnTo>
                  <a:lnTo>
                    <a:pt x="3810" y="203200"/>
                  </a:lnTo>
                  <a:lnTo>
                    <a:pt x="2540" y="220980"/>
                  </a:lnTo>
                  <a:lnTo>
                    <a:pt x="1270" y="252730"/>
                  </a:lnTo>
                  <a:lnTo>
                    <a:pt x="1270" y="297180"/>
                  </a:lnTo>
                  <a:lnTo>
                    <a:pt x="0" y="311150"/>
                  </a:lnTo>
                  <a:lnTo>
                    <a:pt x="1270" y="325120"/>
                  </a:lnTo>
                  <a:lnTo>
                    <a:pt x="3810" y="339090"/>
                  </a:lnTo>
                  <a:lnTo>
                    <a:pt x="6350" y="353060"/>
                  </a:lnTo>
                  <a:lnTo>
                    <a:pt x="7620" y="368300"/>
                  </a:lnTo>
                  <a:lnTo>
                    <a:pt x="8890" y="384810"/>
                  </a:lnTo>
                  <a:lnTo>
                    <a:pt x="8890" y="401320"/>
                  </a:lnTo>
                  <a:lnTo>
                    <a:pt x="8890" y="415290"/>
                  </a:lnTo>
                  <a:lnTo>
                    <a:pt x="7620" y="429260"/>
                  </a:lnTo>
                  <a:lnTo>
                    <a:pt x="0" y="4660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4000500" y="11339830"/>
              <a:ext cx="347981" cy="223521"/>
            </a:xfrm>
            <a:custGeom>
              <a:avLst/>
              <a:gdLst/>
              <a:ahLst/>
              <a:cxnLst/>
              <a:rect l="0" t="0" r="0" b="0"/>
              <a:pathLst>
                <a:path w="347981" h="223521">
                  <a:moveTo>
                    <a:pt x="0" y="118110"/>
                  </a:moveTo>
                  <a:lnTo>
                    <a:pt x="60960" y="97790"/>
                  </a:lnTo>
                  <a:lnTo>
                    <a:pt x="77470" y="91440"/>
                  </a:lnTo>
                  <a:lnTo>
                    <a:pt x="92710" y="85090"/>
                  </a:lnTo>
                  <a:lnTo>
                    <a:pt x="123190" y="72390"/>
                  </a:lnTo>
                  <a:lnTo>
                    <a:pt x="156210" y="58420"/>
                  </a:lnTo>
                  <a:lnTo>
                    <a:pt x="172720" y="50800"/>
                  </a:lnTo>
                  <a:lnTo>
                    <a:pt x="201930" y="36830"/>
                  </a:lnTo>
                  <a:lnTo>
                    <a:pt x="215900" y="30480"/>
                  </a:lnTo>
                  <a:lnTo>
                    <a:pt x="228600" y="22860"/>
                  </a:lnTo>
                  <a:lnTo>
                    <a:pt x="240030" y="16510"/>
                  </a:lnTo>
                  <a:lnTo>
                    <a:pt x="251460" y="10160"/>
                  </a:lnTo>
                  <a:lnTo>
                    <a:pt x="262890" y="5080"/>
                  </a:lnTo>
                  <a:lnTo>
                    <a:pt x="273050" y="1270"/>
                  </a:lnTo>
                  <a:lnTo>
                    <a:pt x="284480" y="0"/>
                  </a:lnTo>
                  <a:lnTo>
                    <a:pt x="294640" y="1270"/>
                  </a:lnTo>
                  <a:lnTo>
                    <a:pt x="304800" y="5080"/>
                  </a:lnTo>
                  <a:lnTo>
                    <a:pt x="313690" y="12700"/>
                  </a:lnTo>
                  <a:lnTo>
                    <a:pt x="320040" y="21590"/>
                  </a:lnTo>
                  <a:lnTo>
                    <a:pt x="326390" y="33020"/>
                  </a:lnTo>
                  <a:lnTo>
                    <a:pt x="330200" y="44450"/>
                  </a:lnTo>
                  <a:lnTo>
                    <a:pt x="332740" y="57150"/>
                  </a:lnTo>
                  <a:lnTo>
                    <a:pt x="334010" y="71120"/>
                  </a:lnTo>
                  <a:lnTo>
                    <a:pt x="336550" y="83820"/>
                  </a:lnTo>
                  <a:lnTo>
                    <a:pt x="339090" y="97790"/>
                  </a:lnTo>
                  <a:lnTo>
                    <a:pt x="341630" y="111760"/>
                  </a:lnTo>
                  <a:lnTo>
                    <a:pt x="344170" y="125730"/>
                  </a:lnTo>
                  <a:lnTo>
                    <a:pt x="345440" y="139700"/>
                  </a:lnTo>
                  <a:lnTo>
                    <a:pt x="345440" y="153670"/>
                  </a:lnTo>
                  <a:lnTo>
                    <a:pt x="346710" y="184150"/>
                  </a:lnTo>
                  <a:lnTo>
                    <a:pt x="347980" y="2235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4380230" y="11268710"/>
              <a:ext cx="31751" cy="31751"/>
            </a:xfrm>
            <a:custGeom>
              <a:avLst/>
              <a:gdLst/>
              <a:ahLst/>
              <a:cxnLst/>
              <a:rect l="0" t="0" r="0" b="0"/>
              <a:pathLst>
                <a:path w="31751" h="31751">
                  <a:moveTo>
                    <a:pt x="0" y="0"/>
                  </a:moveTo>
                  <a:lnTo>
                    <a:pt x="31750" y="31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4448810" y="11287760"/>
              <a:ext cx="236221" cy="280671"/>
            </a:xfrm>
            <a:custGeom>
              <a:avLst/>
              <a:gdLst/>
              <a:ahLst/>
              <a:cxnLst/>
              <a:rect l="0" t="0" r="0" b="0"/>
              <a:pathLst>
                <a:path w="236221" h="280671">
                  <a:moveTo>
                    <a:pt x="25400" y="86360"/>
                  </a:moveTo>
                  <a:lnTo>
                    <a:pt x="36830" y="96520"/>
                  </a:lnTo>
                  <a:lnTo>
                    <a:pt x="44450" y="102870"/>
                  </a:lnTo>
                  <a:lnTo>
                    <a:pt x="54610" y="109220"/>
                  </a:lnTo>
                  <a:lnTo>
                    <a:pt x="66040" y="115570"/>
                  </a:lnTo>
                  <a:lnTo>
                    <a:pt x="78740" y="120650"/>
                  </a:lnTo>
                  <a:lnTo>
                    <a:pt x="91440" y="125730"/>
                  </a:lnTo>
                  <a:lnTo>
                    <a:pt x="104140" y="129540"/>
                  </a:lnTo>
                  <a:lnTo>
                    <a:pt x="118110" y="129540"/>
                  </a:lnTo>
                  <a:lnTo>
                    <a:pt x="132080" y="125730"/>
                  </a:lnTo>
                  <a:lnTo>
                    <a:pt x="146050" y="119380"/>
                  </a:lnTo>
                  <a:lnTo>
                    <a:pt x="157480" y="110490"/>
                  </a:lnTo>
                  <a:lnTo>
                    <a:pt x="167640" y="100330"/>
                  </a:lnTo>
                  <a:lnTo>
                    <a:pt x="176530" y="87630"/>
                  </a:lnTo>
                  <a:lnTo>
                    <a:pt x="180340" y="76200"/>
                  </a:lnTo>
                  <a:lnTo>
                    <a:pt x="180340" y="62230"/>
                  </a:lnTo>
                  <a:lnTo>
                    <a:pt x="177800" y="49530"/>
                  </a:lnTo>
                  <a:lnTo>
                    <a:pt x="172720" y="38100"/>
                  </a:lnTo>
                  <a:lnTo>
                    <a:pt x="166370" y="27940"/>
                  </a:lnTo>
                  <a:lnTo>
                    <a:pt x="157480" y="19050"/>
                  </a:lnTo>
                  <a:lnTo>
                    <a:pt x="148590" y="12700"/>
                  </a:lnTo>
                  <a:lnTo>
                    <a:pt x="139700" y="6350"/>
                  </a:lnTo>
                  <a:lnTo>
                    <a:pt x="129540" y="1270"/>
                  </a:lnTo>
                  <a:lnTo>
                    <a:pt x="118110" y="0"/>
                  </a:lnTo>
                  <a:lnTo>
                    <a:pt x="106680" y="1270"/>
                  </a:lnTo>
                  <a:lnTo>
                    <a:pt x="93980" y="5080"/>
                  </a:lnTo>
                  <a:lnTo>
                    <a:pt x="82550" y="11430"/>
                  </a:lnTo>
                  <a:lnTo>
                    <a:pt x="73660" y="17780"/>
                  </a:lnTo>
                  <a:lnTo>
                    <a:pt x="64770" y="26670"/>
                  </a:lnTo>
                  <a:lnTo>
                    <a:pt x="55880" y="35560"/>
                  </a:lnTo>
                  <a:lnTo>
                    <a:pt x="48260" y="45720"/>
                  </a:lnTo>
                  <a:lnTo>
                    <a:pt x="40640" y="55880"/>
                  </a:lnTo>
                  <a:lnTo>
                    <a:pt x="33020" y="67310"/>
                  </a:lnTo>
                  <a:lnTo>
                    <a:pt x="26670" y="78740"/>
                  </a:lnTo>
                  <a:lnTo>
                    <a:pt x="19050" y="91440"/>
                  </a:lnTo>
                  <a:lnTo>
                    <a:pt x="13970" y="105410"/>
                  </a:lnTo>
                  <a:lnTo>
                    <a:pt x="11430" y="118110"/>
                  </a:lnTo>
                  <a:lnTo>
                    <a:pt x="8890" y="132080"/>
                  </a:lnTo>
                  <a:lnTo>
                    <a:pt x="6350" y="146050"/>
                  </a:lnTo>
                  <a:lnTo>
                    <a:pt x="0" y="173990"/>
                  </a:lnTo>
                  <a:lnTo>
                    <a:pt x="0" y="187960"/>
                  </a:lnTo>
                  <a:lnTo>
                    <a:pt x="0" y="201930"/>
                  </a:lnTo>
                  <a:lnTo>
                    <a:pt x="1270" y="215900"/>
                  </a:lnTo>
                  <a:lnTo>
                    <a:pt x="5080" y="227330"/>
                  </a:lnTo>
                  <a:lnTo>
                    <a:pt x="10160" y="237490"/>
                  </a:lnTo>
                  <a:lnTo>
                    <a:pt x="15240" y="246380"/>
                  </a:lnTo>
                  <a:lnTo>
                    <a:pt x="20320" y="255270"/>
                  </a:lnTo>
                  <a:lnTo>
                    <a:pt x="26670" y="262890"/>
                  </a:lnTo>
                  <a:lnTo>
                    <a:pt x="34290" y="270510"/>
                  </a:lnTo>
                  <a:lnTo>
                    <a:pt x="45720" y="275590"/>
                  </a:lnTo>
                  <a:lnTo>
                    <a:pt x="63500" y="279400"/>
                  </a:lnTo>
                  <a:lnTo>
                    <a:pt x="82550" y="280670"/>
                  </a:lnTo>
                  <a:lnTo>
                    <a:pt x="99060" y="280670"/>
                  </a:lnTo>
                  <a:lnTo>
                    <a:pt x="115570" y="278130"/>
                  </a:lnTo>
                  <a:lnTo>
                    <a:pt x="132080" y="273050"/>
                  </a:lnTo>
                  <a:lnTo>
                    <a:pt x="146050" y="266700"/>
                  </a:lnTo>
                  <a:lnTo>
                    <a:pt x="161290" y="259080"/>
                  </a:lnTo>
                  <a:lnTo>
                    <a:pt x="175260" y="250190"/>
                  </a:lnTo>
                  <a:lnTo>
                    <a:pt x="189230" y="241300"/>
                  </a:lnTo>
                  <a:lnTo>
                    <a:pt x="200660" y="231140"/>
                  </a:lnTo>
                  <a:lnTo>
                    <a:pt x="236220" y="2019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4739640" y="11247120"/>
              <a:ext cx="40641" cy="294641"/>
            </a:xfrm>
            <a:custGeom>
              <a:avLst/>
              <a:gdLst/>
              <a:ahLst/>
              <a:cxnLst/>
              <a:rect l="0" t="0" r="0" b="0"/>
              <a:pathLst>
                <a:path w="40641" h="294641">
                  <a:moveTo>
                    <a:pt x="40640" y="0"/>
                  </a:moveTo>
                  <a:lnTo>
                    <a:pt x="29210" y="16510"/>
                  </a:lnTo>
                  <a:lnTo>
                    <a:pt x="24130" y="27940"/>
                  </a:lnTo>
                  <a:lnTo>
                    <a:pt x="20320" y="40640"/>
                  </a:lnTo>
                  <a:lnTo>
                    <a:pt x="16510" y="54610"/>
                  </a:lnTo>
                  <a:lnTo>
                    <a:pt x="12700" y="73660"/>
                  </a:lnTo>
                  <a:lnTo>
                    <a:pt x="8890" y="92710"/>
                  </a:lnTo>
                  <a:lnTo>
                    <a:pt x="5080" y="114300"/>
                  </a:lnTo>
                  <a:lnTo>
                    <a:pt x="2540" y="137160"/>
                  </a:lnTo>
                  <a:lnTo>
                    <a:pt x="1270" y="160020"/>
                  </a:lnTo>
                  <a:lnTo>
                    <a:pt x="0" y="184150"/>
                  </a:lnTo>
                  <a:lnTo>
                    <a:pt x="1270" y="205740"/>
                  </a:lnTo>
                  <a:lnTo>
                    <a:pt x="2540" y="226060"/>
                  </a:lnTo>
                  <a:lnTo>
                    <a:pt x="19050" y="2946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4860290" y="11163300"/>
              <a:ext cx="214631" cy="452121"/>
            </a:xfrm>
            <a:custGeom>
              <a:avLst/>
              <a:gdLst/>
              <a:ahLst/>
              <a:cxnLst/>
              <a:rect l="0" t="0" r="0" b="0"/>
              <a:pathLst>
                <a:path w="214631" h="452121">
                  <a:moveTo>
                    <a:pt x="172720" y="0"/>
                  </a:moveTo>
                  <a:lnTo>
                    <a:pt x="182880" y="27940"/>
                  </a:lnTo>
                  <a:lnTo>
                    <a:pt x="186690" y="40640"/>
                  </a:lnTo>
                  <a:lnTo>
                    <a:pt x="189230" y="53340"/>
                  </a:lnTo>
                  <a:lnTo>
                    <a:pt x="190500" y="67310"/>
                  </a:lnTo>
                  <a:lnTo>
                    <a:pt x="191770" y="81280"/>
                  </a:lnTo>
                  <a:lnTo>
                    <a:pt x="191770" y="95250"/>
                  </a:lnTo>
                  <a:lnTo>
                    <a:pt x="193040" y="124460"/>
                  </a:lnTo>
                  <a:lnTo>
                    <a:pt x="193040" y="339090"/>
                  </a:lnTo>
                  <a:lnTo>
                    <a:pt x="193040" y="325120"/>
                  </a:lnTo>
                  <a:lnTo>
                    <a:pt x="191770" y="314960"/>
                  </a:lnTo>
                  <a:lnTo>
                    <a:pt x="190500" y="304800"/>
                  </a:lnTo>
                  <a:lnTo>
                    <a:pt x="187960" y="294640"/>
                  </a:lnTo>
                  <a:lnTo>
                    <a:pt x="184150" y="283210"/>
                  </a:lnTo>
                  <a:lnTo>
                    <a:pt x="179070" y="273050"/>
                  </a:lnTo>
                  <a:lnTo>
                    <a:pt x="172720" y="262890"/>
                  </a:lnTo>
                  <a:lnTo>
                    <a:pt x="167640" y="254000"/>
                  </a:lnTo>
                  <a:lnTo>
                    <a:pt x="160020" y="245110"/>
                  </a:lnTo>
                  <a:lnTo>
                    <a:pt x="153670" y="237490"/>
                  </a:lnTo>
                  <a:lnTo>
                    <a:pt x="144780" y="229870"/>
                  </a:lnTo>
                  <a:lnTo>
                    <a:pt x="134620" y="224790"/>
                  </a:lnTo>
                  <a:lnTo>
                    <a:pt x="121920" y="219710"/>
                  </a:lnTo>
                  <a:lnTo>
                    <a:pt x="110490" y="218440"/>
                  </a:lnTo>
                  <a:lnTo>
                    <a:pt x="100330" y="217170"/>
                  </a:lnTo>
                  <a:lnTo>
                    <a:pt x="88900" y="218440"/>
                  </a:lnTo>
                  <a:lnTo>
                    <a:pt x="77470" y="223520"/>
                  </a:lnTo>
                  <a:lnTo>
                    <a:pt x="67310" y="228600"/>
                  </a:lnTo>
                  <a:lnTo>
                    <a:pt x="57150" y="237490"/>
                  </a:lnTo>
                  <a:lnTo>
                    <a:pt x="46990" y="245110"/>
                  </a:lnTo>
                  <a:lnTo>
                    <a:pt x="38100" y="255270"/>
                  </a:lnTo>
                  <a:lnTo>
                    <a:pt x="30480" y="264160"/>
                  </a:lnTo>
                  <a:lnTo>
                    <a:pt x="24130" y="276860"/>
                  </a:lnTo>
                  <a:lnTo>
                    <a:pt x="19050" y="290830"/>
                  </a:lnTo>
                  <a:lnTo>
                    <a:pt x="13970" y="306070"/>
                  </a:lnTo>
                  <a:lnTo>
                    <a:pt x="8890" y="321310"/>
                  </a:lnTo>
                  <a:lnTo>
                    <a:pt x="1270" y="350520"/>
                  </a:lnTo>
                  <a:lnTo>
                    <a:pt x="0" y="363220"/>
                  </a:lnTo>
                  <a:lnTo>
                    <a:pt x="0" y="374650"/>
                  </a:lnTo>
                  <a:lnTo>
                    <a:pt x="1270" y="387350"/>
                  </a:lnTo>
                  <a:lnTo>
                    <a:pt x="3810" y="398780"/>
                  </a:lnTo>
                  <a:lnTo>
                    <a:pt x="6350" y="408940"/>
                  </a:lnTo>
                  <a:lnTo>
                    <a:pt x="8890" y="420370"/>
                  </a:lnTo>
                  <a:lnTo>
                    <a:pt x="13970" y="429260"/>
                  </a:lnTo>
                  <a:lnTo>
                    <a:pt x="21590" y="438150"/>
                  </a:lnTo>
                  <a:lnTo>
                    <a:pt x="29210" y="447040"/>
                  </a:lnTo>
                  <a:lnTo>
                    <a:pt x="43180" y="450850"/>
                  </a:lnTo>
                  <a:lnTo>
                    <a:pt x="60960" y="452120"/>
                  </a:lnTo>
                  <a:lnTo>
                    <a:pt x="80010" y="452120"/>
                  </a:lnTo>
                  <a:lnTo>
                    <a:pt x="99060" y="449580"/>
                  </a:lnTo>
                  <a:lnTo>
                    <a:pt x="118110" y="445770"/>
                  </a:lnTo>
                  <a:lnTo>
                    <a:pt x="135890" y="440690"/>
                  </a:lnTo>
                  <a:lnTo>
                    <a:pt x="152400" y="434340"/>
                  </a:lnTo>
                  <a:lnTo>
                    <a:pt x="168910" y="426720"/>
                  </a:lnTo>
                  <a:lnTo>
                    <a:pt x="214630" y="400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5391150" y="11310620"/>
              <a:ext cx="270511" cy="228601"/>
            </a:xfrm>
            <a:custGeom>
              <a:avLst/>
              <a:gdLst/>
              <a:ahLst/>
              <a:cxnLst/>
              <a:rect l="0" t="0" r="0" b="0"/>
              <a:pathLst>
                <a:path w="270511" h="228601">
                  <a:moveTo>
                    <a:pt x="10160" y="0"/>
                  </a:moveTo>
                  <a:lnTo>
                    <a:pt x="3810" y="21590"/>
                  </a:lnTo>
                  <a:lnTo>
                    <a:pt x="2540" y="35560"/>
                  </a:lnTo>
                  <a:lnTo>
                    <a:pt x="1270" y="52070"/>
                  </a:lnTo>
                  <a:lnTo>
                    <a:pt x="1270" y="69850"/>
                  </a:lnTo>
                  <a:lnTo>
                    <a:pt x="0" y="107950"/>
                  </a:lnTo>
                  <a:lnTo>
                    <a:pt x="0" y="128270"/>
                  </a:lnTo>
                  <a:lnTo>
                    <a:pt x="1270" y="144780"/>
                  </a:lnTo>
                  <a:lnTo>
                    <a:pt x="2540" y="160020"/>
                  </a:lnTo>
                  <a:lnTo>
                    <a:pt x="5080" y="172720"/>
                  </a:lnTo>
                  <a:lnTo>
                    <a:pt x="11430" y="179070"/>
                  </a:lnTo>
                  <a:lnTo>
                    <a:pt x="20320" y="179070"/>
                  </a:lnTo>
                  <a:lnTo>
                    <a:pt x="30480" y="175260"/>
                  </a:lnTo>
                  <a:lnTo>
                    <a:pt x="41910" y="166370"/>
                  </a:lnTo>
                  <a:lnTo>
                    <a:pt x="52070" y="152400"/>
                  </a:lnTo>
                  <a:lnTo>
                    <a:pt x="62230" y="137160"/>
                  </a:lnTo>
                  <a:lnTo>
                    <a:pt x="71120" y="120650"/>
                  </a:lnTo>
                  <a:lnTo>
                    <a:pt x="77470" y="104140"/>
                  </a:lnTo>
                  <a:lnTo>
                    <a:pt x="82550" y="86360"/>
                  </a:lnTo>
                  <a:lnTo>
                    <a:pt x="86360" y="82550"/>
                  </a:lnTo>
                  <a:lnTo>
                    <a:pt x="88900" y="86360"/>
                  </a:lnTo>
                  <a:lnTo>
                    <a:pt x="91440" y="96520"/>
                  </a:lnTo>
                  <a:lnTo>
                    <a:pt x="92710" y="106680"/>
                  </a:lnTo>
                  <a:lnTo>
                    <a:pt x="99060" y="132080"/>
                  </a:lnTo>
                  <a:lnTo>
                    <a:pt x="101600" y="144780"/>
                  </a:lnTo>
                  <a:lnTo>
                    <a:pt x="105410" y="156210"/>
                  </a:lnTo>
                  <a:lnTo>
                    <a:pt x="107950" y="166370"/>
                  </a:lnTo>
                  <a:lnTo>
                    <a:pt x="113030" y="177800"/>
                  </a:lnTo>
                  <a:lnTo>
                    <a:pt x="118110" y="189230"/>
                  </a:lnTo>
                  <a:lnTo>
                    <a:pt x="124460" y="199390"/>
                  </a:lnTo>
                  <a:lnTo>
                    <a:pt x="134620" y="208280"/>
                  </a:lnTo>
                  <a:lnTo>
                    <a:pt x="146050" y="217170"/>
                  </a:lnTo>
                  <a:lnTo>
                    <a:pt x="161290" y="226060"/>
                  </a:lnTo>
                  <a:lnTo>
                    <a:pt x="176530" y="228600"/>
                  </a:lnTo>
                  <a:lnTo>
                    <a:pt x="191770" y="228600"/>
                  </a:lnTo>
                  <a:lnTo>
                    <a:pt x="208280" y="226060"/>
                  </a:lnTo>
                  <a:lnTo>
                    <a:pt x="222250" y="220980"/>
                  </a:lnTo>
                  <a:lnTo>
                    <a:pt x="233680" y="213360"/>
                  </a:lnTo>
                  <a:lnTo>
                    <a:pt x="242570" y="205740"/>
                  </a:lnTo>
                  <a:lnTo>
                    <a:pt x="250190" y="196850"/>
                  </a:lnTo>
                  <a:lnTo>
                    <a:pt x="256540" y="186690"/>
                  </a:lnTo>
                  <a:lnTo>
                    <a:pt x="262890" y="177800"/>
                  </a:lnTo>
                  <a:lnTo>
                    <a:pt x="265430" y="166370"/>
                  </a:lnTo>
                  <a:lnTo>
                    <a:pt x="267970" y="153670"/>
                  </a:lnTo>
                  <a:lnTo>
                    <a:pt x="270510" y="140970"/>
                  </a:lnTo>
                  <a:lnTo>
                    <a:pt x="270510" y="129540"/>
                  </a:lnTo>
                  <a:lnTo>
                    <a:pt x="269240" y="118110"/>
                  </a:lnTo>
                  <a:lnTo>
                    <a:pt x="266700" y="106680"/>
                  </a:lnTo>
                  <a:lnTo>
                    <a:pt x="264160" y="93980"/>
                  </a:lnTo>
                  <a:lnTo>
                    <a:pt x="257810" y="68580"/>
                  </a:lnTo>
                  <a:lnTo>
                    <a:pt x="254000" y="54610"/>
                  </a:lnTo>
                  <a:lnTo>
                    <a:pt x="248920" y="40640"/>
                  </a:lnTo>
                  <a:lnTo>
                    <a:pt x="252730" y="10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5726430" y="11330940"/>
              <a:ext cx="157481" cy="193041"/>
            </a:xfrm>
            <a:custGeom>
              <a:avLst/>
              <a:gdLst/>
              <a:ahLst/>
              <a:cxnLst/>
              <a:rect l="0" t="0" r="0" b="0"/>
              <a:pathLst>
                <a:path w="157481" h="193041">
                  <a:moveTo>
                    <a:pt x="74930" y="0"/>
                  </a:moveTo>
                  <a:lnTo>
                    <a:pt x="52070" y="11430"/>
                  </a:lnTo>
                  <a:lnTo>
                    <a:pt x="41910" y="20320"/>
                  </a:lnTo>
                  <a:lnTo>
                    <a:pt x="31750" y="33020"/>
                  </a:lnTo>
                  <a:lnTo>
                    <a:pt x="21590" y="46990"/>
                  </a:lnTo>
                  <a:lnTo>
                    <a:pt x="13970" y="59690"/>
                  </a:lnTo>
                  <a:lnTo>
                    <a:pt x="7620" y="71120"/>
                  </a:lnTo>
                  <a:lnTo>
                    <a:pt x="1270" y="82550"/>
                  </a:lnTo>
                  <a:lnTo>
                    <a:pt x="0" y="97790"/>
                  </a:lnTo>
                  <a:lnTo>
                    <a:pt x="1270" y="114300"/>
                  </a:lnTo>
                  <a:lnTo>
                    <a:pt x="5080" y="132080"/>
                  </a:lnTo>
                  <a:lnTo>
                    <a:pt x="11430" y="148590"/>
                  </a:lnTo>
                  <a:lnTo>
                    <a:pt x="21590" y="162560"/>
                  </a:lnTo>
                  <a:lnTo>
                    <a:pt x="31750" y="175260"/>
                  </a:lnTo>
                  <a:lnTo>
                    <a:pt x="45720" y="182880"/>
                  </a:lnTo>
                  <a:lnTo>
                    <a:pt x="59690" y="189230"/>
                  </a:lnTo>
                  <a:lnTo>
                    <a:pt x="74930" y="193040"/>
                  </a:lnTo>
                  <a:lnTo>
                    <a:pt x="88900" y="193040"/>
                  </a:lnTo>
                  <a:lnTo>
                    <a:pt x="101600" y="190500"/>
                  </a:lnTo>
                  <a:lnTo>
                    <a:pt x="114300" y="186690"/>
                  </a:lnTo>
                  <a:lnTo>
                    <a:pt x="125730" y="179070"/>
                  </a:lnTo>
                  <a:lnTo>
                    <a:pt x="137160" y="167640"/>
                  </a:lnTo>
                  <a:lnTo>
                    <a:pt x="147320" y="153670"/>
                  </a:lnTo>
                  <a:lnTo>
                    <a:pt x="153670" y="137160"/>
                  </a:lnTo>
                  <a:lnTo>
                    <a:pt x="156210" y="120650"/>
                  </a:lnTo>
                  <a:lnTo>
                    <a:pt x="157480" y="101600"/>
                  </a:lnTo>
                  <a:lnTo>
                    <a:pt x="154940" y="82550"/>
                  </a:lnTo>
                  <a:lnTo>
                    <a:pt x="148590" y="64770"/>
                  </a:lnTo>
                  <a:lnTo>
                    <a:pt x="142240" y="46990"/>
                  </a:lnTo>
                  <a:lnTo>
                    <a:pt x="133350" y="33020"/>
                  </a:lnTo>
                  <a:lnTo>
                    <a:pt x="124460" y="20320"/>
                  </a:lnTo>
                  <a:lnTo>
                    <a:pt x="95250" y="21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5948680" y="11113770"/>
              <a:ext cx="311151" cy="411481"/>
            </a:xfrm>
            <a:custGeom>
              <a:avLst/>
              <a:gdLst/>
              <a:ahLst/>
              <a:cxnLst/>
              <a:rect l="0" t="0" r="0" b="0"/>
              <a:pathLst>
                <a:path w="311151" h="411481">
                  <a:moveTo>
                    <a:pt x="0" y="280670"/>
                  </a:moveTo>
                  <a:lnTo>
                    <a:pt x="11430" y="292100"/>
                  </a:lnTo>
                  <a:lnTo>
                    <a:pt x="16510" y="299720"/>
                  </a:lnTo>
                  <a:lnTo>
                    <a:pt x="22860" y="309880"/>
                  </a:lnTo>
                  <a:lnTo>
                    <a:pt x="29210" y="321310"/>
                  </a:lnTo>
                  <a:lnTo>
                    <a:pt x="35560" y="331470"/>
                  </a:lnTo>
                  <a:lnTo>
                    <a:pt x="43180" y="340360"/>
                  </a:lnTo>
                  <a:lnTo>
                    <a:pt x="49530" y="347980"/>
                  </a:lnTo>
                  <a:lnTo>
                    <a:pt x="54610" y="356870"/>
                  </a:lnTo>
                  <a:lnTo>
                    <a:pt x="59690" y="367030"/>
                  </a:lnTo>
                  <a:lnTo>
                    <a:pt x="64770" y="377190"/>
                  </a:lnTo>
                  <a:lnTo>
                    <a:pt x="68580" y="387350"/>
                  </a:lnTo>
                  <a:lnTo>
                    <a:pt x="72390" y="397510"/>
                  </a:lnTo>
                  <a:lnTo>
                    <a:pt x="76200" y="407670"/>
                  </a:lnTo>
                  <a:lnTo>
                    <a:pt x="76200" y="411480"/>
                  </a:lnTo>
                  <a:lnTo>
                    <a:pt x="74930" y="410210"/>
                  </a:lnTo>
                  <a:lnTo>
                    <a:pt x="71120" y="405130"/>
                  </a:lnTo>
                  <a:lnTo>
                    <a:pt x="67310" y="397510"/>
                  </a:lnTo>
                  <a:lnTo>
                    <a:pt x="63500" y="388620"/>
                  </a:lnTo>
                  <a:lnTo>
                    <a:pt x="59690" y="377190"/>
                  </a:lnTo>
                  <a:lnTo>
                    <a:pt x="58420" y="360680"/>
                  </a:lnTo>
                  <a:lnTo>
                    <a:pt x="58420" y="339090"/>
                  </a:lnTo>
                  <a:lnTo>
                    <a:pt x="59690" y="316230"/>
                  </a:lnTo>
                  <a:lnTo>
                    <a:pt x="62230" y="295910"/>
                  </a:lnTo>
                  <a:lnTo>
                    <a:pt x="64770" y="278130"/>
                  </a:lnTo>
                  <a:lnTo>
                    <a:pt x="67310" y="261620"/>
                  </a:lnTo>
                  <a:lnTo>
                    <a:pt x="72390" y="246380"/>
                  </a:lnTo>
                  <a:lnTo>
                    <a:pt x="77470" y="231140"/>
                  </a:lnTo>
                  <a:lnTo>
                    <a:pt x="82550" y="215900"/>
                  </a:lnTo>
                  <a:lnTo>
                    <a:pt x="90170" y="200660"/>
                  </a:lnTo>
                  <a:lnTo>
                    <a:pt x="99060" y="186690"/>
                  </a:lnTo>
                  <a:lnTo>
                    <a:pt x="107950" y="172720"/>
                  </a:lnTo>
                  <a:lnTo>
                    <a:pt x="118110" y="160020"/>
                  </a:lnTo>
                  <a:lnTo>
                    <a:pt x="127000" y="147320"/>
                  </a:lnTo>
                  <a:lnTo>
                    <a:pt x="137160" y="135890"/>
                  </a:lnTo>
                  <a:lnTo>
                    <a:pt x="148590" y="124460"/>
                  </a:lnTo>
                  <a:lnTo>
                    <a:pt x="161290" y="113030"/>
                  </a:lnTo>
                  <a:lnTo>
                    <a:pt x="173990" y="102870"/>
                  </a:lnTo>
                  <a:lnTo>
                    <a:pt x="186690" y="91440"/>
                  </a:lnTo>
                  <a:lnTo>
                    <a:pt x="209550" y="69850"/>
                  </a:lnTo>
                  <a:lnTo>
                    <a:pt x="220980" y="60960"/>
                  </a:lnTo>
                  <a:lnTo>
                    <a:pt x="233680" y="52070"/>
                  </a:lnTo>
                  <a:lnTo>
                    <a:pt x="247650" y="44450"/>
                  </a:lnTo>
                  <a:lnTo>
                    <a:pt x="257810" y="36830"/>
                  </a:lnTo>
                  <a:lnTo>
                    <a:pt x="267970" y="29210"/>
                  </a:lnTo>
                  <a:lnTo>
                    <a:pt x="276860" y="21590"/>
                  </a:lnTo>
                  <a:lnTo>
                    <a:pt x="287020" y="13970"/>
                  </a:lnTo>
                  <a:lnTo>
                    <a:pt x="295910" y="7620"/>
                  </a:lnTo>
                  <a:lnTo>
                    <a:pt x="306070" y="0"/>
                  </a:lnTo>
                  <a:lnTo>
                    <a:pt x="311150" y="2540"/>
                  </a:lnTo>
                  <a:lnTo>
                    <a:pt x="311150" y="11430"/>
                  </a:lnTo>
                  <a:lnTo>
                    <a:pt x="308610" y="24130"/>
                  </a:lnTo>
                  <a:lnTo>
                    <a:pt x="303530" y="53340"/>
                  </a:lnTo>
                  <a:lnTo>
                    <a:pt x="270510" y="224790"/>
                  </a:lnTo>
                  <a:lnTo>
                    <a:pt x="262890" y="256540"/>
                  </a:lnTo>
                  <a:lnTo>
                    <a:pt x="259080" y="271780"/>
                  </a:lnTo>
                  <a:lnTo>
                    <a:pt x="257810" y="287020"/>
                  </a:lnTo>
                  <a:lnTo>
                    <a:pt x="255270" y="300990"/>
                  </a:lnTo>
                  <a:lnTo>
                    <a:pt x="255270" y="314960"/>
                  </a:lnTo>
                  <a:lnTo>
                    <a:pt x="254000" y="328930"/>
                  </a:lnTo>
                  <a:lnTo>
                    <a:pt x="254000" y="344170"/>
                  </a:lnTo>
                  <a:lnTo>
                    <a:pt x="273050" y="3860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6201410" y="11287760"/>
              <a:ext cx="505461" cy="247651"/>
            </a:xfrm>
            <a:custGeom>
              <a:avLst/>
              <a:gdLst/>
              <a:ahLst/>
              <a:cxnLst/>
              <a:rect l="0" t="0" r="0" b="0"/>
              <a:pathLst>
                <a:path w="505461" h="247651">
                  <a:moveTo>
                    <a:pt x="189230" y="1270"/>
                  </a:moveTo>
                  <a:lnTo>
                    <a:pt x="161290" y="7620"/>
                  </a:lnTo>
                  <a:lnTo>
                    <a:pt x="146050" y="12700"/>
                  </a:lnTo>
                  <a:lnTo>
                    <a:pt x="129540" y="19050"/>
                  </a:lnTo>
                  <a:lnTo>
                    <a:pt x="110490" y="27940"/>
                  </a:lnTo>
                  <a:lnTo>
                    <a:pt x="95250" y="35560"/>
                  </a:lnTo>
                  <a:lnTo>
                    <a:pt x="80010" y="43180"/>
                  </a:lnTo>
                  <a:lnTo>
                    <a:pt x="67310" y="49530"/>
                  </a:lnTo>
                  <a:lnTo>
                    <a:pt x="55880" y="58420"/>
                  </a:lnTo>
                  <a:lnTo>
                    <a:pt x="44450" y="67310"/>
                  </a:lnTo>
                  <a:lnTo>
                    <a:pt x="33020" y="77470"/>
                  </a:lnTo>
                  <a:lnTo>
                    <a:pt x="22860" y="86360"/>
                  </a:lnTo>
                  <a:lnTo>
                    <a:pt x="6350" y="101600"/>
                  </a:lnTo>
                  <a:lnTo>
                    <a:pt x="1270" y="111760"/>
                  </a:lnTo>
                  <a:lnTo>
                    <a:pt x="0" y="123190"/>
                  </a:lnTo>
                  <a:lnTo>
                    <a:pt x="0" y="134620"/>
                  </a:lnTo>
                  <a:lnTo>
                    <a:pt x="3810" y="146050"/>
                  </a:lnTo>
                  <a:lnTo>
                    <a:pt x="8890" y="154940"/>
                  </a:lnTo>
                  <a:lnTo>
                    <a:pt x="16510" y="163830"/>
                  </a:lnTo>
                  <a:lnTo>
                    <a:pt x="25400" y="170180"/>
                  </a:lnTo>
                  <a:lnTo>
                    <a:pt x="34290" y="176530"/>
                  </a:lnTo>
                  <a:lnTo>
                    <a:pt x="44450" y="181610"/>
                  </a:lnTo>
                  <a:lnTo>
                    <a:pt x="55880" y="184150"/>
                  </a:lnTo>
                  <a:lnTo>
                    <a:pt x="69850" y="186690"/>
                  </a:lnTo>
                  <a:lnTo>
                    <a:pt x="85090" y="187960"/>
                  </a:lnTo>
                  <a:lnTo>
                    <a:pt x="101600" y="189230"/>
                  </a:lnTo>
                  <a:lnTo>
                    <a:pt x="134620" y="190500"/>
                  </a:lnTo>
                  <a:lnTo>
                    <a:pt x="151130" y="189230"/>
                  </a:lnTo>
                  <a:lnTo>
                    <a:pt x="166370" y="187960"/>
                  </a:lnTo>
                  <a:lnTo>
                    <a:pt x="180340" y="185420"/>
                  </a:lnTo>
                  <a:lnTo>
                    <a:pt x="213360" y="179070"/>
                  </a:lnTo>
                  <a:lnTo>
                    <a:pt x="229870" y="176530"/>
                  </a:lnTo>
                  <a:lnTo>
                    <a:pt x="245110" y="171450"/>
                  </a:lnTo>
                  <a:lnTo>
                    <a:pt x="260350" y="166370"/>
                  </a:lnTo>
                  <a:lnTo>
                    <a:pt x="275590" y="161290"/>
                  </a:lnTo>
                  <a:lnTo>
                    <a:pt x="289560" y="154940"/>
                  </a:lnTo>
                  <a:lnTo>
                    <a:pt x="318770" y="140970"/>
                  </a:lnTo>
                  <a:lnTo>
                    <a:pt x="331470" y="134620"/>
                  </a:lnTo>
                  <a:lnTo>
                    <a:pt x="344170" y="127000"/>
                  </a:lnTo>
                  <a:lnTo>
                    <a:pt x="355600" y="120650"/>
                  </a:lnTo>
                  <a:lnTo>
                    <a:pt x="367030" y="113030"/>
                  </a:lnTo>
                  <a:lnTo>
                    <a:pt x="378460" y="104140"/>
                  </a:lnTo>
                  <a:lnTo>
                    <a:pt x="388620" y="93980"/>
                  </a:lnTo>
                  <a:lnTo>
                    <a:pt x="397510" y="83820"/>
                  </a:lnTo>
                  <a:lnTo>
                    <a:pt x="403860" y="74930"/>
                  </a:lnTo>
                  <a:lnTo>
                    <a:pt x="410210" y="63500"/>
                  </a:lnTo>
                  <a:lnTo>
                    <a:pt x="411480" y="50800"/>
                  </a:lnTo>
                  <a:lnTo>
                    <a:pt x="410210" y="36830"/>
                  </a:lnTo>
                  <a:lnTo>
                    <a:pt x="406400" y="21590"/>
                  </a:lnTo>
                  <a:lnTo>
                    <a:pt x="397510" y="11430"/>
                  </a:lnTo>
                  <a:lnTo>
                    <a:pt x="383540" y="5080"/>
                  </a:lnTo>
                  <a:lnTo>
                    <a:pt x="368300" y="0"/>
                  </a:lnTo>
                  <a:lnTo>
                    <a:pt x="349250" y="0"/>
                  </a:lnTo>
                  <a:lnTo>
                    <a:pt x="328930" y="1270"/>
                  </a:lnTo>
                  <a:lnTo>
                    <a:pt x="307340" y="5080"/>
                  </a:lnTo>
                  <a:lnTo>
                    <a:pt x="289560" y="11430"/>
                  </a:lnTo>
                  <a:lnTo>
                    <a:pt x="276860" y="17780"/>
                  </a:lnTo>
                  <a:lnTo>
                    <a:pt x="265430" y="26670"/>
                  </a:lnTo>
                  <a:lnTo>
                    <a:pt x="256540" y="35560"/>
                  </a:lnTo>
                  <a:lnTo>
                    <a:pt x="248920" y="45720"/>
                  </a:lnTo>
                  <a:lnTo>
                    <a:pt x="243840" y="55880"/>
                  </a:lnTo>
                  <a:lnTo>
                    <a:pt x="238760" y="66040"/>
                  </a:lnTo>
                  <a:lnTo>
                    <a:pt x="233680" y="76200"/>
                  </a:lnTo>
                  <a:lnTo>
                    <a:pt x="229870" y="86360"/>
                  </a:lnTo>
                  <a:lnTo>
                    <a:pt x="227330" y="97790"/>
                  </a:lnTo>
                  <a:lnTo>
                    <a:pt x="227330" y="110490"/>
                  </a:lnTo>
                  <a:lnTo>
                    <a:pt x="228600" y="123190"/>
                  </a:lnTo>
                  <a:lnTo>
                    <a:pt x="231140" y="134620"/>
                  </a:lnTo>
                  <a:lnTo>
                    <a:pt x="233680" y="147320"/>
                  </a:lnTo>
                  <a:lnTo>
                    <a:pt x="236220" y="157480"/>
                  </a:lnTo>
                  <a:lnTo>
                    <a:pt x="241300" y="168910"/>
                  </a:lnTo>
                  <a:lnTo>
                    <a:pt x="248920" y="180340"/>
                  </a:lnTo>
                  <a:lnTo>
                    <a:pt x="256540" y="190500"/>
                  </a:lnTo>
                  <a:lnTo>
                    <a:pt x="266700" y="200660"/>
                  </a:lnTo>
                  <a:lnTo>
                    <a:pt x="275590" y="208280"/>
                  </a:lnTo>
                  <a:lnTo>
                    <a:pt x="285750" y="217170"/>
                  </a:lnTo>
                  <a:lnTo>
                    <a:pt x="297180" y="223520"/>
                  </a:lnTo>
                  <a:lnTo>
                    <a:pt x="308610" y="228600"/>
                  </a:lnTo>
                  <a:lnTo>
                    <a:pt x="321310" y="233680"/>
                  </a:lnTo>
                  <a:lnTo>
                    <a:pt x="335280" y="238760"/>
                  </a:lnTo>
                  <a:lnTo>
                    <a:pt x="347980" y="242570"/>
                  </a:lnTo>
                  <a:lnTo>
                    <a:pt x="361950" y="246380"/>
                  </a:lnTo>
                  <a:lnTo>
                    <a:pt x="375920" y="247650"/>
                  </a:lnTo>
                  <a:lnTo>
                    <a:pt x="389890" y="247650"/>
                  </a:lnTo>
                  <a:lnTo>
                    <a:pt x="403860" y="246380"/>
                  </a:lnTo>
                  <a:lnTo>
                    <a:pt x="417830" y="242570"/>
                  </a:lnTo>
                  <a:lnTo>
                    <a:pt x="431800" y="238760"/>
                  </a:lnTo>
                  <a:lnTo>
                    <a:pt x="445770" y="233680"/>
                  </a:lnTo>
                  <a:lnTo>
                    <a:pt x="458470" y="227330"/>
                  </a:lnTo>
                  <a:lnTo>
                    <a:pt x="471170" y="220980"/>
                  </a:lnTo>
                  <a:lnTo>
                    <a:pt x="505460" y="2019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6728460" y="11254740"/>
              <a:ext cx="478791" cy="264161"/>
            </a:xfrm>
            <a:custGeom>
              <a:avLst/>
              <a:gdLst/>
              <a:ahLst/>
              <a:cxnLst/>
              <a:rect l="0" t="0" r="0" b="0"/>
              <a:pathLst>
                <a:path w="478791" h="264161">
                  <a:moveTo>
                    <a:pt x="41910" y="76200"/>
                  </a:moveTo>
                  <a:lnTo>
                    <a:pt x="24130" y="87630"/>
                  </a:lnTo>
                  <a:lnTo>
                    <a:pt x="19050" y="96520"/>
                  </a:lnTo>
                  <a:lnTo>
                    <a:pt x="12700" y="109220"/>
                  </a:lnTo>
                  <a:lnTo>
                    <a:pt x="8890" y="123190"/>
                  </a:lnTo>
                  <a:lnTo>
                    <a:pt x="5080" y="138430"/>
                  </a:lnTo>
                  <a:lnTo>
                    <a:pt x="3810" y="153670"/>
                  </a:lnTo>
                  <a:lnTo>
                    <a:pt x="2540" y="170180"/>
                  </a:lnTo>
                  <a:lnTo>
                    <a:pt x="1270" y="185420"/>
                  </a:lnTo>
                  <a:lnTo>
                    <a:pt x="0" y="215900"/>
                  </a:lnTo>
                  <a:lnTo>
                    <a:pt x="1270" y="220980"/>
                  </a:lnTo>
                  <a:lnTo>
                    <a:pt x="2540" y="219710"/>
                  </a:lnTo>
                  <a:lnTo>
                    <a:pt x="5080" y="214630"/>
                  </a:lnTo>
                  <a:lnTo>
                    <a:pt x="7620" y="207010"/>
                  </a:lnTo>
                  <a:lnTo>
                    <a:pt x="13970" y="189230"/>
                  </a:lnTo>
                  <a:lnTo>
                    <a:pt x="17780" y="179070"/>
                  </a:lnTo>
                  <a:lnTo>
                    <a:pt x="27940" y="142240"/>
                  </a:lnTo>
                  <a:lnTo>
                    <a:pt x="34290" y="119380"/>
                  </a:lnTo>
                  <a:lnTo>
                    <a:pt x="39370" y="110490"/>
                  </a:lnTo>
                  <a:lnTo>
                    <a:pt x="44450" y="101600"/>
                  </a:lnTo>
                  <a:lnTo>
                    <a:pt x="50800" y="92710"/>
                  </a:lnTo>
                  <a:lnTo>
                    <a:pt x="57150" y="85090"/>
                  </a:lnTo>
                  <a:lnTo>
                    <a:pt x="63500" y="77470"/>
                  </a:lnTo>
                  <a:lnTo>
                    <a:pt x="69850" y="69850"/>
                  </a:lnTo>
                  <a:lnTo>
                    <a:pt x="77470" y="63500"/>
                  </a:lnTo>
                  <a:lnTo>
                    <a:pt x="86360" y="55880"/>
                  </a:lnTo>
                  <a:lnTo>
                    <a:pt x="96520" y="48260"/>
                  </a:lnTo>
                  <a:lnTo>
                    <a:pt x="105410" y="43180"/>
                  </a:lnTo>
                  <a:lnTo>
                    <a:pt x="115570" y="38100"/>
                  </a:lnTo>
                  <a:lnTo>
                    <a:pt x="125730" y="33020"/>
                  </a:lnTo>
                  <a:lnTo>
                    <a:pt x="137160" y="30480"/>
                  </a:lnTo>
                  <a:lnTo>
                    <a:pt x="149860" y="27940"/>
                  </a:lnTo>
                  <a:lnTo>
                    <a:pt x="162560" y="26670"/>
                  </a:lnTo>
                  <a:lnTo>
                    <a:pt x="176530" y="25400"/>
                  </a:lnTo>
                  <a:lnTo>
                    <a:pt x="189230" y="25400"/>
                  </a:lnTo>
                  <a:lnTo>
                    <a:pt x="203200" y="25400"/>
                  </a:lnTo>
                  <a:lnTo>
                    <a:pt x="218440" y="22860"/>
                  </a:lnTo>
                  <a:lnTo>
                    <a:pt x="233680" y="21590"/>
                  </a:lnTo>
                  <a:lnTo>
                    <a:pt x="250190" y="19050"/>
                  </a:lnTo>
                  <a:lnTo>
                    <a:pt x="266700" y="16510"/>
                  </a:lnTo>
                  <a:lnTo>
                    <a:pt x="281940" y="15240"/>
                  </a:lnTo>
                  <a:lnTo>
                    <a:pt x="295910" y="15240"/>
                  </a:lnTo>
                  <a:lnTo>
                    <a:pt x="325120" y="13970"/>
                  </a:lnTo>
                  <a:lnTo>
                    <a:pt x="410210" y="13970"/>
                  </a:lnTo>
                  <a:lnTo>
                    <a:pt x="466090" y="13970"/>
                  </a:lnTo>
                  <a:lnTo>
                    <a:pt x="472440" y="11430"/>
                  </a:lnTo>
                  <a:lnTo>
                    <a:pt x="474980" y="7620"/>
                  </a:lnTo>
                  <a:lnTo>
                    <a:pt x="474980" y="2540"/>
                  </a:lnTo>
                  <a:lnTo>
                    <a:pt x="467360" y="0"/>
                  </a:lnTo>
                  <a:lnTo>
                    <a:pt x="454660" y="0"/>
                  </a:lnTo>
                  <a:lnTo>
                    <a:pt x="439420" y="1270"/>
                  </a:lnTo>
                  <a:lnTo>
                    <a:pt x="426720" y="2540"/>
                  </a:lnTo>
                  <a:lnTo>
                    <a:pt x="414020" y="5080"/>
                  </a:lnTo>
                  <a:lnTo>
                    <a:pt x="363220" y="17780"/>
                  </a:lnTo>
                  <a:lnTo>
                    <a:pt x="351790" y="22860"/>
                  </a:lnTo>
                  <a:lnTo>
                    <a:pt x="341630" y="30480"/>
                  </a:lnTo>
                  <a:lnTo>
                    <a:pt x="325120" y="46990"/>
                  </a:lnTo>
                  <a:lnTo>
                    <a:pt x="308610" y="62230"/>
                  </a:lnTo>
                  <a:lnTo>
                    <a:pt x="303530" y="71120"/>
                  </a:lnTo>
                  <a:lnTo>
                    <a:pt x="300990" y="82550"/>
                  </a:lnTo>
                  <a:lnTo>
                    <a:pt x="298450" y="95250"/>
                  </a:lnTo>
                  <a:lnTo>
                    <a:pt x="302260" y="107950"/>
                  </a:lnTo>
                  <a:lnTo>
                    <a:pt x="308610" y="120650"/>
                  </a:lnTo>
                  <a:lnTo>
                    <a:pt x="317500" y="134620"/>
                  </a:lnTo>
                  <a:lnTo>
                    <a:pt x="327660" y="144780"/>
                  </a:lnTo>
                  <a:lnTo>
                    <a:pt x="337820" y="154940"/>
                  </a:lnTo>
                  <a:lnTo>
                    <a:pt x="347980" y="163830"/>
                  </a:lnTo>
                  <a:lnTo>
                    <a:pt x="359410" y="172720"/>
                  </a:lnTo>
                  <a:lnTo>
                    <a:pt x="370840" y="180340"/>
                  </a:lnTo>
                  <a:lnTo>
                    <a:pt x="383540" y="187960"/>
                  </a:lnTo>
                  <a:lnTo>
                    <a:pt x="396240" y="194310"/>
                  </a:lnTo>
                  <a:lnTo>
                    <a:pt x="407670" y="199390"/>
                  </a:lnTo>
                  <a:lnTo>
                    <a:pt x="419100" y="204470"/>
                  </a:lnTo>
                  <a:lnTo>
                    <a:pt x="430530" y="209550"/>
                  </a:lnTo>
                  <a:lnTo>
                    <a:pt x="440690" y="215900"/>
                  </a:lnTo>
                  <a:lnTo>
                    <a:pt x="452120" y="222250"/>
                  </a:lnTo>
                  <a:lnTo>
                    <a:pt x="461010" y="228600"/>
                  </a:lnTo>
                  <a:lnTo>
                    <a:pt x="469900" y="234950"/>
                  </a:lnTo>
                  <a:lnTo>
                    <a:pt x="477520" y="242570"/>
                  </a:lnTo>
                  <a:lnTo>
                    <a:pt x="478790" y="247650"/>
                  </a:lnTo>
                  <a:lnTo>
                    <a:pt x="474980" y="252730"/>
                  </a:lnTo>
                  <a:lnTo>
                    <a:pt x="467360" y="257810"/>
                  </a:lnTo>
                  <a:lnTo>
                    <a:pt x="454660" y="260350"/>
                  </a:lnTo>
                  <a:lnTo>
                    <a:pt x="439420" y="261620"/>
                  </a:lnTo>
                  <a:lnTo>
                    <a:pt x="422910" y="264160"/>
                  </a:lnTo>
                  <a:lnTo>
                    <a:pt x="403860" y="262890"/>
                  </a:lnTo>
                  <a:lnTo>
                    <a:pt x="384810" y="261620"/>
                  </a:lnTo>
                  <a:lnTo>
                    <a:pt x="287020" y="251460"/>
                  </a:lnTo>
                  <a:lnTo>
                    <a:pt x="259080" y="248920"/>
                  </a:lnTo>
                  <a:lnTo>
                    <a:pt x="231140" y="247650"/>
                  </a:lnTo>
                  <a:lnTo>
                    <a:pt x="146050" y="2451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4191000" y="11816080"/>
            <a:ext cx="4086861" cy="547371"/>
            <a:chOff x="4191000" y="11816080"/>
            <a:chExt cx="4086861" cy="547371"/>
          </a:xfrm>
        </p:grpSpPr>
        <p:sp>
          <p:nvSpPr>
            <p:cNvPr id="313" name="Freeform 312"/>
            <p:cNvSpPr/>
            <p:nvPr/>
          </p:nvSpPr>
          <p:spPr>
            <a:xfrm>
              <a:off x="4191000" y="12054840"/>
              <a:ext cx="241301" cy="308611"/>
            </a:xfrm>
            <a:custGeom>
              <a:avLst/>
              <a:gdLst/>
              <a:ahLst/>
              <a:cxnLst/>
              <a:rect l="0" t="0" r="0" b="0"/>
              <a:pathLst>
                <a:path w="241301" h="308611">
                  <a:moveTo>
                    <a:pt x="241300" y="45720"/>
                  </a:moveTo>
                  <a:lnTo>
                    <a:pt x="229870" y="34290"/>
                  </a:lnTo>
                  <a:lnTo>
                    <a:pt x="223520" y="27940"/>
                  </a:lnTo>
                  <a:lnTo>
                    <a:pt x="215900" y="22860"/>
                  </a:lnTo>
                  <a:lnTo>
                    <a:pt x="207010" y="15240"/>
                  </a:lnTo>
                  <a:lnTo>
                    <a:pt x="194310" y="10160"/>
                  </a:lnTo>
                  <a:lnTo>
                    <a:pt x="181610" y="5080"/>
                  </a:lnTo>
                  <a:lnTo>
                    <a:pt x="166370" y="1270"/>
                  </a:lnTo>
                  <a:lnTo>
                    <a:pt x="149860" y="0"/>
                  </a:lnTo>
                  <a:lnTo>
                    <a:pt x="133350" y="0"/>
                  </a:lnTo>
                  <a:lnTo>
                    <a:pt x="116840" y="1270"/>
                  </a:lnTo>
                  <a:lnTo>
                    <a:pt x="104140" y="3810"/>
                  </a:lnTo>
                  <a:lnTo>
                    <a:pt x="92710" y="7620"/>
                  </a:lnTo>
                  <a:lnTo>
                    <a:pt x="82550" y="13970"/>
                  </a:lnTo>
                  <a:lnTo>
                    <a:pt x="72390" y="20320"/>
                  </a:lnTo>
                  <a:lnTo>
                    <a:pt x="62230" y="29210"/>
                  </a:lnTo>
                  <a:lnTo>
                    <a:pt x="52070" y="38100"/>
                  </a:lnTo>
                  <a:lnTo>
                    <a:pt x="41910" y="49530"/>
                  </a:lnTo>
                  <a:lnTo>
                    <a:pt x="34290" y="63500"/>
                  </a:lnTo>
                  <a:lnTo>
                    <a:pt x="25400" y="78740"/>
                  </a:lnTo>
                  <a:lnTo>
                    <a:pt x="19050" y="93980"/>
                  </a:lnTo>
                  <a:lnTo>
                    <a:pt x="13970" y="110490"/>
                  </a:lnTo>
                  <a:lnTo>
                    <a:pt x="8890" y="127000"/>
                  </a:lnTo>
                  <a:lnTo>
                    <a:pt x="6350" y="144780"/>
                  </a:lnTo>
                  <a:lnTo>
                    <a:pt x="3810" y="161290"/>
                  </a:lnTo>
                  <a:lnTo>
                    <a:pt x="2540" y="179070"/>
                  </a:lnTo>
                  <a:lnTo>
                    <a:pt x="1270" y="196850"/>
                  </a:lnTo>
                  <a:lnTo>
                    <a:pt x="0" y="231140"/>
                  </a:lnTo>
                  <a:lnTo>
                    <a:pt x="2540" y="246380"/>
                  </a:lnTo>
                  <a:lnTo>
                    <a:pt x="6350" y="260350"/>
                  </a:lnTo>
                  <a:lnTo>
                    <a:pt x="10160" y="273050"/>
                  </a:lnTo>
                  <a:lnTo>
                    <a:pt x="16510" y="283210"/>
                  </a:lnTo>
                  <a:lnTo>
                    <a:pt x="22860" y="293370"/>
                  </a:lnTo>
                  <a:lnTo>
                    <a:pt x="29210" y="300990"/>
                  </a:lnTo>
                  <a:lnTo>
                    <a:pt x="39370" y="306070"/>
                  </a:lnTo>
                  <a:lnTo>
                    <a:pt x="50800" y="308610"/>
                  </a:lnTo>
                  <a:lnTo>
                    <a:pt x="66040" y="308610"/>
                  </a:lnTo>
                  <a:lnTo>
                    <a:pt x="80010" y="306070"/>
                  </a:lnTo>
                  <a:lnTo>
                    <a:pt x="93980" y="302260"/>
                  </a:lnTo>
                  <a:lnTo>
                    <a:pt x="107950" y="297180"/>
                  </a:lnTo>
                  <a:lnTo>
                    <a:pt x="120650" y="288290"/>
                  </a:lnTo>
                  <a:lnTo>
                    <a:pt x="133350" y="275590"/>
                  </a:lnTo>
                  <a:lnTo>
                    <a:pt x="167640" y="2349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4400550" y="11857990"/>
              <a:ext cx="53341" cy="463551"/>
            </a:xfrm>
            <a:custGeom>
              <a:avLst/>
              <a:gdLst/>
              <a:ahLst/>
              <a:cxnLst/>
              <a:rect l="0" t="0" r="0" b="0"/>
              <a:pathLst>
                <a:path w="53341" h="463551">
                  <a:moveTo>
                    <a:pt x="0" y="0"/>
                  </a:moveTo>
                  <a:lnTo>
                    <a:pt x="6350" y="33020"/>
                  </a:lnTo>
                  <a:lnTo>
                    <a:pt x="7620" y="50800"/>
                  </a:lnTo>
                  <a:lnTo>
                    <a:pt x="8890" y="68580"/>
                  </a:lnTo>
                  <a:lnTo>
                    <a:pt x="8890" y="87630"/>
                  </a:lnTo>
                  <a:lnTo>
                    <a:pt x="11430" y="109220"/>
                  </a:lnTo>
                  <a:lnTo>
                    <a:pt x="13970" y="130810"/>
                  </a:lnTo>
                  <a:lnTo>
                    <a:pt x="16510" y="153670"/>
                  </a:lnTo>
                  <a:lnTo>
                    <a:pt x="17780" y="177800"/>
                  </a:lnTo>
                  <a:lnTo>
                    <a:pt x="19050" y="201930"/>
                  </a:lnTo>
                  <a:lnTo>
                    <a:pt x="20320" y="248920"/>
                  </a:lnTo>
                  <a:lnTo>
                    <a:pt x="21590" y="356870"/>
                  </a:lnTo>
                  <a:lnTo>
                    <a:pt x="22860" y="375920"/>
                  </a:lnTo>
                  <a:lnTo>
                    <a:pt x="24130" y="393700"/>
                  </a:lnTo>
                  <a:lnTo>
                    <a:pt x="26670" y="410210"/>
                  </a:lnTo>
                  <a:lnTo>
                    <a:pt x="30480" y="422910"/>
                  </a:lnTo>
                  <a:lnTo>
                    <a:pt x="35560" y="434340"/>
                  </a:lnTo>
                  <a:lnTo>
                    <a:pt x="53340" y="463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4508500" y="12047220"/>
              <a:ext cx="218441" cy="287021"/>
            </a:xfrm>
            <a:custGeom>
              <a:avLst/>
              <a:gdLst/>
              <a:ahLst/>
              <a:cxnLst/>
              <a:rect l="0" t="0" r="0" b="0"/>
              <a:pathLst>
                <a:path w="218441" h="287021">
                  <a:moveTo>
                    <a:pt x="71120" y="0"/>
                  </a:moveTo>
                  <a:lnTo>
                    <a:pt x="59690" y="22860"/>
                  </a:lnTo>
                  <a:lnTo>
                    <a:pt x="55880" y="33020"/>
                  </a:lnTo>
                  <a:lnTo>
                    <a:pt x="52070" y="43180"/>
                  </a:lnTo>
                  <a:lnTo>
                    <a:pt x="48260" y="53340"/>
                  </a:lnTo>
                  <a:lnTo>
                    <a:pt x="43180" y="64770"/>
                  </a:lnTo>
                  <a:lnTo>
                    <a:pt x="30480" y="90170"/>
                  </a:lnTo>
                  <a:lnTo>
                    <a:pt x="25400" y="105410"/>
                  </a:lnTo>
                  <a:lnTo>
                    <a:pt x="21590" y="123190"/>
                  </a:lnTo>
                  <a:lnTo>
                    <a:pt x="5080" y="190500"/>
                  </a:lnTo>
                  <a:lnTo>
                    <a:pt x="2540" y="205740"/>
                  </a:lnTo>
                  <a:lnTo>
                    <a:pt x="1270" y="219710"/>
                  </a:lnTo>
                  <a:lnTo>
                    <a:pt x="0" y="234950"/>
                  </a:lnTo>
                  <a:lnTo>
                    <a:pt x="1270" y="248920"/>
                  </a:lnTo>
                  <a:lnTo>
                    <a:pt x="5080" y="262890"/>
                  </a:lnTo>
                  <a:lnTo>
                    <a:pt x="10160" y="276860"/>
                  </a:lnTo>
                  <a:lnTo>
                    <a:pt x="20320" y="284480"/>
                  </a:lnTo>
                  <a:lnTo>
                    <a:pt x="36830" y="287020"/>
                  </a:lnTo>
                  <a:lnTo>
                    <a:pt x="54610" y="285750"/>
                  </a:lnTo>
                  <a:lnTo>
                    <a:pt x="72390" y="281940"/>
                  </a:lnTo>
                  <a:lnTo>
                    <a:pt x="88900" y="275590"/>
                  </a:lnTo>
                  <a:lnTo>
                    <a:pt x="104140" y="267970"/>
                  </a:lnTo>
                  <a:lnTo>
                    <a:pt x="118110" y="259080"/>
                  </a:lnTo>
                  <a:lnTo>
                    <a:pt x="133350" y="250190"/>
                  </a:lnTo>
                  <a:lnTo>
                    <a:pt x="147320" y="240030"/>
                  </a:lnTo>
                  <a:lnTo>
                    <a:pt x="161290" y="229870"/>
                  </a:lnTo>
                  <a:lnTo>
                    <a:pt x="172720" y="217170"/>
                  </a:lnTo>
                  <a:lnTo>
                    <a:pt x="185420" y="204470"/>
                  </a:lnTo>
                  <a:lnTo>
                    <a:pt x="195580" y="190500"/>
                  </a:lnTo>
                  <a:lnTo>
                    <a:pt x="204470" y="175260"/>
                  </a:lnTo>
                  <a:lnTo>
                    <a:pt x="212090" y="158750"/>
                  </a:lnTo>
                  <a:lnTo>
                    <a:pt x="217170" y="139700"/>
                  </a:lnTo>
                  <a:lnTo>
                    <a:pt x="218440" y="119380"/>
                  </a:lnTo>
                  <a:lnTo>
                    <a:pt x="218440" y="96520"/>
                  </a:lnTo>
                  <a:lnTo>
                    <a:pt x="215900" y="80010"/>
                  </a:lnTo>
                  <a:lnTo>
                    <a:pt x="212090" y="66040"/>
                  </a:lnTo>
                  <a:lnTo>
                    <a:pt x="207010" y="54610"/>
                  </a:lnTo>
                  <a:lnTo>
                    <a:pt x="200660" y="44450"/>
                  </a:lnTo>
                  <a:lnTo>
                    <a:pt x="193040" y="35560"/>
                  </a:lnTo>
                  <a:lnTo>
                    <a:pt x="184150" y="27940"/>
                  </a:lnTo>
                  <a:lnTo>
                    <a:pt x="170180" y="22860"/>
                  </a:lnTo>
                  <a:lnTo>
                    <a:pt x="152400" y="21590"/>
                  </a:lnTo>
                  <a:lnTo>
                    <a:pt x="132080" y="21590"/>
                  </a:lnTo>
                  <a:lnTo>
                    <a:pt x="116840" y="24130"/>
                  </a:lnTo>
                  <a:lnTo>
                    <a:pt x="104140" y="27940"/>
                  </a:lnTo>
                  <a:lnTo>
                    <a:pt x="92710" y="31750"/>
                  </a:lnTo>
                  <a:lnTo>
                    <a:pt x="82550" y="38100"/>
                  </a:lnTo>
                  <a:lnTo>
                    <a:pt x="71120" y="44450"/>
                  </a:lnTo>
                  <a:lnTo>
                    <a:pt x="60960" y="50800"/>
                  </a:lnTo>
                  <a:lnTo>
                    <a:pt x="54610" y="58420"/>
                  </a:lnTo>
                  <a:lnTo>
                    <a:pt x="52070" y="67310"/>
                  </a:lnTo>
                  <a:lnTo>
                    <a:pt x="50800" y="952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4768850" y="12108180"/>
              <a:ext cx="516891" cy="213361"/>
            </a:xfrm>
            <a:custGeom>
              <a:avLst/>
              <a:gdLst/>
              <a:ahLst/>
              <a:cxnLst/>
              <a:rect l="0" t="0" r="0" b="0"/>
              <a:pathLst>
                <a:path w="516891" h="213361">
                  <a:moveTo>
                    <a:pt x="0" y="2540"/>
                  </a:moveTo>
                  <a:lnTo>
                    <a:pt x="11430" y="19050"/>
                  </a:lnTo>
                  <a:lnTo>
                    <a:pt x="16510" y="30480"/>
                  </a:lnTo>
                  <a:lnTo>
                    <a:pt x="20320" y="45720"/>
                  </a:lnTo>
                  <a:lnTo>
                    <a:pt x="24130" y="63500"/>
                  </a:lnTo>
                  <a:lnTo>
                    <a:pt x="26670" y="82550"/>
                  </a:lnTo>
                  <a:lnTo>
                    <a:pt x="29210" y="104140"/>
                  </a:lnTo>
                  <a:lnTo>
                    <a:pt x="29210" y="125730"/>
                  </a:lnTo>
                  <a:lnTo>
                    <a:pt x="29210" y="148590"/>
                  </a:lnTo>
                  <a:lnTo>
                    <a:pt x="27940" y="170180"/>
                  </a:lnTo>
                  <a:lnTo>
                    <a:pt x="25400" y="190500"/>
                  </a:lnTo>
                  <a:lnTo>
                    <a:pt x="25400" y="198120"/>
                  </a:lnTo>
                  <a:lnTo>
                    <a:pt x="26670" y="195580"/>
                  </a:lnTo>
                  <a:lnTo>
                    <a:pt x="27940" y="187960"/>
                  </a:lnTo>
                  <a:lnTo>
                    <a:pt x="29210" y="177800"/>
                  </a:lnTo>
                  <a:lnTo>
                    <a:pt x="30480" y="166370"/>
                  </a:lnTo>
                  <a:lnTo>
                    <a:pt x="30480" y="153670"/>
                  </a:lnTo>
                  <a:lnTo>
                    <a:pt x="33020" y="139700"/>
                  </a:lnTo>
                  <a:lnTo>
                    <a:pt x="34290" y="124460"/>
                  </a:lnTo>
                  <a:lnTo>
                    <a:pt x="36830" y="107950"/>
                  </a:lnTo>
                  <a:lnTo>
                    <a:pt x="40640" y="92710"/>
                  </a:lnTo>
                  <a:lnTo>
                    <a:pt x="46990" y="63500"/>
                  </a:lnTo>
                  <a:lnTo>
                    <a:pt x="50800" y="49530"/>
                  </a:lnTo>
                  <a:lnTo>
                    <a:pt x="57150" y="38100"/>
                  </a:lnTo>
                  <a:lnTo>
                    <a:pt x="62230" y="25400"/>
                  </a:lnTo>
                  <a:lnTo>
                    <a:pt x="72390" y="16510"/>
                  </a:lnTo>
                  <a:lnTo>
                    <a:pt x="85090" y="10160"/>
                  </a:lnTo>
                  <a:lnTo>
                    <a:pt x="99060" y="3810"/>
                  </a:lnTo>
                  <a:lnTo>
                    <a:pt x="111760" y="1270"/>
                  </a:lnTo>
                  <a:lnTo>
                    <a:pt x="123190" y="0"/>
                  </a:lnTo>
                  <a:lnTo>
                    <a:pt x="135890" y="1270"/>
                  </a:lnTo>
                  <a:lnTo>
                    <a:pt x="146050" y="5080"/>
                  </a:lnTo>
                  <a:lnTo>
                    <a:pt x="157480" y="11430"/>
                  </a:lnTo>
                  <a:lnTo>
                    <a:pt x="168910" y="19050"/>
                  </a:lnTo>
                  <a:lnTo>
                    <a:pt x="179070" y="26670"/>
                  </a:lnTo>
                  <a:lnTo>
                    <a:pt x="189230" y="36830"/>
                  </a:lnTo>
                  <a:lnTo>
                    <a:pt x="200660" y="45720"/>
                  </a:lnTo>
                  <a:lnTo>
                    <a:pt x="209550" y="57150"/>
                  </a:lnTo>
                  <a:lnTo>
                    <a:pt x="218440" y="69850"/>
                  </a:lnTo>
                  <a:lnTo>
                    <a:pt x="241300" y="105410"/>
                  </a:lnTo>
                  <a:lnTo>
                    <a:pt x="248920" y="116840"/>
                  </a:lnTo>
                  <a:lnTo>
                    <a:pt x="255270" y="130810"/>
                  </a:lnTo>
                  <a:lnTo>
                    <a:pt x="260350" y="148590"/>
                  </a:lnTo>
                  <a:lnTo>
                    <a:pt x="265430" y="166370"/>
                  </a:lnTo>
                  <a:lnTo>
                    <a:pt x="266700" y="172720"/>
                  </a:lnTo>
                  <a:lnTo>
                    <a:pt x="266700" y="170180"/>
                  </a:lnTo>
                  <a:lnTo>
                    <a:pt x="265430" y="163830"/>
                  </a:lnTo>
                  <a:lnTo>
                    <a:pt x="266700" y="154940"/>
                  </a:lnTo>
                  <a:lnTo>
                    <a:pt x="267970" y="143510"/>
                  </a:lnTo>
                  <a:lnTo>
                    <a:pt x="270510" y="132080"/>
                  </a:lnTo>
                  <a:lnTo>
                    <a:pt x="273050" y="119380"/>
                  </a:lnTo>
                  <a:lnTo>
                    <a:pt x="278130" y="92710"/>
                  </a:lnTo>
                  <a:lnTo>
                    <a:pt x="283210" y="78740"/>
                  </a:lnTo>
                  <a:lnTo>
                    <a:pt x="288290" y="64770"/>
                  </a:lnTo>
                  <a:lnTo>
                    <a:pt x="294640" y="50800"/>
                  </a:lnTo>
                  <a:lnTo>
                    <a:pt x="300990" y="38100"/>
                  </a:lnTo>
                  <a:lnTo>
                    <a:pt x="309880" y="26670"/>
                  </a:lnTo>
                  <a:lnTo>
                    <a:pt x="318770" y="15240"/>
                  </a:lnTo>
                  <a:lnTo>
                    <a:pt x="331470" y="8890"/>
                  </a:lnTo>
                  <a:lnTo>
                    <a:pt x="345440" y="5080"/>
                  </a:lnTo>
                  <a:lnTo>
                    <a:pt x="359410" y="3810"/>
                  </a:lnTo>
                  <a:lnTo>
                    <a:pt x="373380" y="6350"/>
                  </a:lnTo>
                  <a:lnTo>
                    <a:pt x="386080" y="8890"/>
                  </a:lnTo>
                  <a:lnTo>
                    <a:pt x="397510" y="13970"/>
                  </a:lnTo>
                  <a:lnTo>
                    <a:pt x="408940" y="20320"/>
                  </a:lnTo>
                  <a:lnTo>
                    <a:pt x="420370" y="29210"/>
                  </a:lnTo>
                  <a:lnTo>
                    <a:pt x="431800" y="36830"/>
                  </a:lnTo>
                  <a:lnTo>
                    <a:pt x="441960" y="46990"/>
                  </a:lnTo>
                  <a:lnTo>
                    <a:pt x="453390" y="57150"/>
                  </a:lnTo>
                  <a:lnTo>
                    <a:pt x="463550" y="66040"/>
                  </a:lnTo>
                  <a:lnTo>
                    <a:pt x="472440" y="77470"/>
                  </a:lnTo>
                  <a:lnTo>
                    <a:pt x="478790" y="90170"/>
                  </a:lnTo>
                  <a:lnTo>
                    <a:pt x="483870" y="102870"/>
                  </a:lnTo>
                  <a:lnTo>
                    <a:pt x="488950" y="115570"/>
                  </a:lnTo>
                  <a:lnTo>
                    <a:pt x="497840" y="138430"/>
                  </a:lnTo>
                  <a:lnTo>
                    <a:pt x="501650" y="149860"/>
                  </a:lnTo>
                  <a:lnTo>
                    <a:pt x="505460" y="162560"/>
                  </a:lnTo>
                  <a:lnTo>
                    <a:pt x="516890" y="2133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5355590" y="12087860"/>
              <a:ext cx="203201" cy="226061"/>
            </a:xfrm>
            <a:custGeom>
              <a:avLst/>
              <a:gdLst/>
              <a:ahLst/>
              <a:cxnLst/>
              <a:rect l="0" t="0" r="0" b="0"/>
              <a:pathLst>
                <a:path w="203201" h="226061">
                  <a:moveTo>
                    <a:pt x="35560" y="54610"/>
                  </a:moveTo>
                  <a:lnTo>
                    <a:pt x="57150" y="66040"/>
                  </a:lnTo>
                  <a:lnTo>
                    <a:pt x="67310" y="69850"/>
                  </a:lnTo>
                  <a:lnTo>
                    <a:pt x="77470" y="73660"/>
                  </a:lnTo>
                  <a:lnTo>
                    <a:pt x="87630" y="77470"/>
                  </a:lnTo>
                  <a:lnTo>
                    <a:pt x="100330" y="80010"/>
                  </a:lnTo>
                  <a:lnTo>
                    <a:pt x="115570" y="78740"/>
                  </a:lnTo>
                  <a:lnTo>
                    <a:pt x="130810" y="77470"/>
                  </a:lnTo>
                  <a:lnTo>
                    <a:pt x="146050" y="74930"/>
                  </a:lnTo>
                  <a:lnTo>
                    <a:pt x="163830" y="69850"/>
                  </a:lnTo>
                  <a:lnTo>
                    <a:pt x="180340" y="64770"/>
                  </a:lnTo>
                  <a:lnTo>
                    <a:pt x="190500" y="55880"/>
                  </a:lnTo>
                  <a:lnTo>
                    <a:pt x="195580" y="43180"/>
                  </a:lnTo>
                  <a:lnTo>
                    <a:pt x="198120" y="29210"/>
                  </a:lnTo>
                  <a:lnTo>
                    <a:pt x="195580" y="19050"/>
                  </a:lnTo>
                  <a:lnTo>
                    <a:pt x="189230" y="11430"/>
                  </a:lnTo>
                  <a:lnTo>
                    <a:pt x="179070" y="3810"/>
                  </a:lnTo>
                  <a:lnTo>
                    <a:pt x="166370" y="1270"/>
                  </a:lnTo>
                  <a:lnTo>
                    <a:pt x="151130" y="0"/>
                  </a:lnTo>
                  <a:lnTo>
                    <a:pt x="133350" y="0"/>
                  </a:lnTo>
                  <a:lnTo>
                    <a:pt x="116840" y="3810"/>
                  </a:lnTo>
                  <a:lnTo>
                    <a:pt x="101600" y="7620"/>
                  </a:lnTo>
                  <a:lnTo>
                    <a:pt x="86360" y="12700"/>
                  </a:lnTo>
                  <a:lnTo>
                    <a:pt x="72390" y="20320"/>
                  </a:lnTo>
                  <a:lnTo>
                    <a:pt x="59690" y="30480"/>
                  </a:lnTo>
                  <a:lnTo>
                    <a:pt x="48260" y="41910"/>
                  </a:lnTo>
                  <a:lnTo>
                    <a:pt x="38100" y="53340"/>
                  </a:lnTo>
                  <a:lnTo>
                    <a:pt x="29210" y="63500"/>
                  </a:lnTo>
                  <a:lnTo>
                    <a:pt x="20320" y="74930"/>
                  </a:lnTo>
                  <a:lnTo>
                    <a:pt x="13970" y="86360"/>
                  </a:lnTo>
                  <a:lnTo>
                    <a:pt x="7620" y="99060"/>
                  </a:lnTo>
                  <a:lnTo>
                    <a:pt x="2540" y="111760"/>
                  </a:lnTo>
                  <a:lnTo>
                    <a:pt x="1270" y="124460"/>
                  </a:lnTo>
                  <a:lnTo>
                    <a:pt x="0" y="135890"/>
                  </a:lnTo>
                  <a:lnTo>
                    <a:pt x="1270" y="147320"/>
                  </a:lnTo>
                  <a:lnTo>
                    <a:pt x="3810" y="158750"/>
                  </a:lnTo>
                  <a:lnTo>
                    <a:pt x="8890" y="168910"/>
                  </a:lnTo>
                  <a:lnTo>
                    <a:pt x="13970" y="180340"/>
                  </a:lnTo>
                  <a:lnTo>
                    <a:pt x="20320" y="189230"/>
                  </a:lnTo>
                  <a:lnTo>
                    <a:pt x="26670" y="198120"/>
                  </a:lnTo>
                  <a:lnTo>
                    <a:pt x="33020" y="207010"/>
                  </a:lnTo>
                  <a:lnTo>
                    <a:pt x="41910" y="213360"/>
                  </a:lnTo>
                  <a:lnTo>
                    <a:pt x="52070" y="218440"/>
                  </a:lnTo>
                  <a:lnTo>
                    <a:pt x="63500" y="223520"/>
                  </a:lnTo>
                  <a:lnTo>
                    <a:pt x="80010" y="226060"/>
                  </a:lnTo>
                  <a:lnTo>
                    <a:pt x="99060" y="226060"/>
                  </a:lnTo>
                  <a:lnTo>
                    <a:pt x="119380" y="224790"/>
                  </a:lnTo>
                  <a:lnTo>
                    <a:pt x="138430" y="222250"/>
                  </a:lnTo>
                  <a:lnTo>
                    <a:pt x="154940" y="217170"/>
                  </a:lnTo>
                  <a:lnTo>
                    <a:pt x="203200" y="2019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5577840" y="12026900"/>
              <a:ext cx="195581" cy="298451"/>
            </a:xfrm>
            <a:custGeom>
              <a:avLst/>
              <a:gdLst/>
              <a:ahLst/>
              <a:cxnLst/>
              <a:rect l="0" t="0" r="0" b="0"/>
              <a:pathLst>
                <a:path w="195581" h="298451">
                  <a:moveTo>
                    <a:pt x="181610" y="0"/>
                  </a:moveTo>
                  <a:lnTo>
                    <a:pt x="158750" y="5080"/>
                  </a:lnTo>
                  <a:lnTo>
                    <a:pt x="144780" y="7620"/>
                  </a:lnTo>
                  <a:lnTo>
                    <a:pt x="111760" y="13970"/>
                  </a:lnTo>
                  <a:lnTo>
                    <a:pt x="96520" y="19050"/>
                  </a:lnTo>
                  <a:lnTo>
                    <a:pt x="82550" y="24130"/>
                  </a:lnTo>
                  <a:lnTo>
                    <a:pt x="69850" y="29210"/>
                  </a:lnTo>
                  <a:lnTo>
                    <a:pt x="58420" y="35560"/>
                  </a:lnTo>
                  <a:lnTo>
                    <a:pt x="49530" y="41910"/>
                  </a:lnTo>
                  <a:lnTo>
                    <a:pt x="40640" y="49530"/>
                  </a:lnTo>
                  <a:lnTo>
                    <a:pt x="33020" y="55880"/>
                  </a:lnTo>
                  <a:lnTo>
                    <a:pt x="25400" y="63500"/>
                  </a:lnTo>
                  <a:lnTo>
                    <a:pt x="17780" y="69850"/>
                  </a:lnTo>
                  <a:lnTo>
                    <a:pt x="11430" y="78740"/>
                  </a:lnTo>
                  <a:lnTo>
                    <a:pt x="6350" y="90170"/>
                  </a:lnTo>
                  <a:lnTo>
                    <a:pt x="1270" y="101600"/>
                  </a:lnTo>
                  <a:lnTo>
                    <a:pt x="0" y="111760"/>
                  </a:lnTo>
                  <a:lnTo>
                    <a:pt x="2540" y="121920"/>
                  </a:lnTo>
                  <a:lnTo>
                    <a:pt x="5080" y="129540"/>
                  </a:lnTo>
                  <a:lnTo>
                    <a:pt x="15240" y="138430"/>
                  </a:lnTo>
                  <a:lnTo>
                    <a:pt x="27940" y="146050"/>
                  </a:lnTo>
                  <a:lnTo>
                    <a:pt x="44450" y="152400"/>
                  </a:lnTo>
                  <a:lnTo>
                    <a:pt x="58420" y="158750"/>
                  </a:lnTo>
                  <a:lnTo>
                    <a:pt x="71120" y="163830"/>
                  </a:lnTo>
                  <a:lnTo>
                    <a:pt x="95250" y="172720"/>
                  </a:lnTo>
                  <a:lnTo>
                    <a:pt x="128270" y="185420"/>
                  </a:lnTo>
                  <a:lnTo>
                    <a:pt x="149860" y="191770"/>
                  </a:lnTo>
                  <a:lnTo>
                    <a:pt x="160020" y="196850"/>
                  </a:lnTo>
                  <a:lnTo>
                    <a:pt x="170180" y="201930"/>
                  </a:lnTo>
                  <a:lnTo>
                    <a:pt x="181610" y="208280"/>
                  </a:lnTo>
                  <a:lnTo>
                    <a:pt x="187960" y="217170"/>
                  </a:lnTo>
                  <a:lnTo>
                    <a:pt x="193040" y="227330"/>
                  </a:lnTo>
                  <a:lnTo>
                    <a:pt x="195580" y="238760"/>
                  </a:lnTo>
                  <a:lnTo>
                    <a:pt x="193040" y="250190"/>
                  </a:lnTo>
                  <a:lnTo>
                    <a:pt x="186690" y="261620"/>
                  </a:lnTo>
                  <a:lnTo>
                    <a:pt x="177800" y="273050"/>
                  </a:lnTo>
                  <a:lnTo>
                    <a:pt x="167640" y="279400"/>
                  </a:lnTo>
                  <a:lnTo>
                    <a:pt x="156210" y="284480"/>
                  </a:lnTo>
                  <a:lnTo>
                    <a:pt x="102870" y="298450"/>
                  </a:lnTo>
                  <a:lnTo>
                    <a:pt x="90170" y="298450"/>
                  </a:lnTo>
                  <a:lnTo>
                    <a:pt x="78740" y="298450"/>
                  </a:lnTo>
                  <a:lnTo>
                    <a:pt x="67310" y="297180"/>
                  </a:lnTo>
                  <a:lnTo>
                    <a:pt x="55880" y="294640"/>
                  </a:lnTo>
                  <a:lnTo>
                    <a:pt x="45720" y="292100"/>
                  </a:lnTo>
                  <a:lnTo>
                    <a:pt x="34290" y="289560"/>
                  </a:lnTo>
                  <a:lnTo>
                    <a:pt x="25400" y="284480"/>
                  </a:lnTo>
                  <a:lnTo>
                    <a:pt x="19050" y="276860"/>
                  </a:lnTo>
                  <a:lnTo>
                    <a:pt x="13970" y="269240"/>
                  </a:lnTo>
                  <a:lnTo>
                    <a:pt x="10160" y="257810"/>
                  </a:lnTo>
                  <a:lnTo>
                    <a:pt x="7620" y="246380"/>
                  </a:lnTo>
                  <a:lnTo>
                    <a:pt x="2540" y="2095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5843270" y="11921490"/>
              <a:ext cx="31751" cy="378461"/>
            </a:xfrm>
            <a:custGeom>
              <a:avLst/>
              <a:gdLst/>
              <a:ahLst/>
              <a:cxnLst/>
              <a:rect l="0" t="0" r="0" b="0"/>
              <a:pathLst>
                <a:path w="31751" h="378461">
                  <a:moveTo>
                    <a:pt x="0" y="0"/>
                  </a:moveTo>
                  <a:lnTo>
                    <a:pt x="16510" y="21590"/>
                  </a:lnTo>
                  <a:lnTo>
                    <a:pt x="21590" y="38100"/>
                  </a:lnTo>
                  <a:lnTo>
                    <a:pt x="25400" y="58420"/>
                  </a:lnTo>
                  <a:lnTo>
                    <a:pt x="26670" y="80010"/>
                  </a:lnTo>
                  <a:lnTo>
                    <a:pt x="29210" y="101600"/>
                  </a:lnTo>
                  <a:lnTo>
                    <a:pt x="29210" y="121920"/>
                  </a:lnTo>
                  <a:lnTo>
                    <a:pt x="30480" y="158750"/>
                  </a:lnTo>
                  <a:lnTo>
                    <a:pt x="31750" y="265430"/>
                  </a:lnTo>
                  <a:lnTo>
                    <a:pt x="31750" y="295910"/>
                  </a:lnTo>
                  <a:lnTo>
                    <a:pt x="30480" y="311150"/>
                  </a:lnTo>
                  <a:lnTo>
                    <a:pt x="27940" y="327660"/>
                  </a:lnTo>
                  <a:lnTo>
                    <a:pt x="21590" y="3784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5779770" y="12078970"/>
              <a:ext cx="295911" cy="189231"/>
            </a:xfrm>
            <a:custGeom>
              <a:avLst/>
              <a:gdLst/>
              <a:ahLst/>
              <a:cxnLst/>
              <a:rect l="0" t="0" r="0" b="0"/>
              <a:pathLst>
                <a:path w="295911" h="189231">
                  <a:moveTo>
                    <a:pt x="0" y="0"/>
                  </a:moveTo>
                  <a:lnTo>
                    <a:pt x="34290" y="5080"/>
                  </a:lnTo>
                  <a:lnTo>
                    <a:pt x="48260" y="7620"/>
                  </a:lnTo>
                  <a:lnTo>
                    <a:pt x="62230" y="8890"/>
                  </a:lnTo>
                  <a:lnTo>
                    <a:pt x="77470" y="8890"/>
                  </a:lnTo>
                  <a:lnTo>
                    <a:pt x="105410" y="10160"/>
                  </a:lnTo>
                  <a:lnTo>
                    <a:pt x="161290" y="10160"/>
                  </a:lnTo>
                  <a:lnTo>
                    <a:pt x="175260" y="11430"/>
                  </a:lnTo>
                  <a:lnTo>
                    <a:pt x="190500" y="13970"/>
                  </a:lnTo>
                  <a:lnTo>
                    <a:pt x="204470" y="16510"/>
                  </a:lnTo>
                  <a:lnTo>
                    <a:pt x="217170" y="19050"/>
                  </a:lnTo>
                  <a:lnTo>
                    <a:pt x="228600" y="21590"/>
                  </a:lnTo>
                  <a:lnTo>
                    <a:pt x="240030" y="25400"/>
                  </a:lnTo>
                  <a:lnTo>
                    <a:pt x="250190" y="30480"/>
                  </a:lnTo>
                  <a:lnTo>
                    <a:pt x="259080" y="38100"/>
                  </a:lnTo>
                  <a:lnTo>
                    <a:pt x="267970" y="46990"/>
                  </a:lnTo>
                  <a:lnTo>
                    <a:pt x="275590" y="58420"/>
                  </a:lnTo>
                  <a:lnTo>
                    <a:pt x="283210" y="71120"/>
                  </a:lnTo>
                  <a:lnTo>
                    <a:pt x="290830" y="86360"/>
                  </a:lnTo>
                  <a:lnTo>
                    <a:pt x="294640" y="101600"/>
                  </a:lnTo>
                  <a:lnTo>
                    <a:pt x="295910" y="118110"/>
                  </a:lnTo>
                  <a:lnTo>
                    <a:pt x="295910" y="134620"/>
                  </a:lnTo>
                  <a:lnTo>
                    <a:pt x="294640" y="151130"/>
                  </a:lnTo>
                  <a:lnTo>
                    <a:pt x="292100" y="166370"/>
                  </a:lnTo>
                  <a:lnTo>
                    <a:pt x="284480" y="1892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6106160" y="11921490"/>
              <a:ext cx="11431" cy="20321"/>
            </a:xfrm>
            <a:custGeom>
              <a:avLst/>
              <a:gdLst/>
              <a:ahLst/>
              <a:cxnLst/>
              <a:rect l="0" t="0" r="0" b="0"/>
              <a:pathLst>
                <a:path w="11431" h="20321">
                  <a:moveTo>
                    <a:pt x="0" y="0"/>
                  </a:moveTo>
                  <a:lnTo>
                    <a:pt x="11430" y="203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6145530" y="12063730"/>
              <a:ext cx="234951" cy="284481"/>
            </a:xfrm>
            <a:custGeom>
              <a:avLst/>
              <a:gdLst/>
              <a:ahLst/>
              <a:cxnLst/>
              <a:rect l="0" t="0" r="0" b="0"/>
              <a:pathLst>
                <a:path w="234951" h="284481">
                  <a:moveTo>
                    <a:pt x="213360" y="25400"/>
                  </a:moveTo>
                  <a:lnTo>
                    <a:pt x="201930" y="13970"/>
                  </a:lnTo>
                  <a:lnTo>
                    <a:pt x="194310" y="10160"/>
                  </a:lnTo>
                  <a:lnTo>
                    <a:pt x="184150" y="6350"/>
                  </a:lnTo>
                  <a:lnTo>
                    <a:pt x="172720" y="2540"/>
                  </a:lnTo>
                  <a:lnTo>
                    <a:pt x="158750" y="0"/>
                  </a:lnTo>
                  <a:lnTo>
                    <a:pt x="142240" y="1270"/>
                  </a:lnTo>
                  <a:lnTo>
                    <a:pt x="123190" y="2540"/>
                  </a:lnTo>
                  <a:lnTo>
                    <a:pt x="107950" y="6350"/>
                  </a:lnTo>
                  <a:lnTo>
                    <a:pt x="93980" y="12700"/>
                  </a:lnTo>
                  <a:lnTo>
                    <a:pt x="81280" y="20320"/>
                  </a:lnTo>
                  <a:lnTo>
                    <a:pt x="69850" y="29210"/>
                  </a:lnTo>
                  <a:lnTo>
                    <a:pt x="57150" y="38100"/>
                  </a:lnTo>
                  <a:lnTo>
                    <a:pt x="46990" y="48260"/>
                  </a:lnTo>
                  <a:lnTo>
                    <a:pt x="36830" y="59690"/>
                  </a:lnTo>
                  <a:lnTo>
                    <a:pt x="27940" y="71120"/>
                  </a:lnTo>
                  <a:lnTo>
                    <a:pt x="19050" y="85090"/>
                  </a:lnTo>
                  <a:lnTo>
                    <a:pt x="12700" y="99060"/>
                  </a:lnTo>
                  <a:lnTo>
                    <a:pt x="7620" y="114300"/>
                  </a:lnTo>
                  <a:lnTo>
                    <a:pt x="2540" y="130810"/>
                  </a:lnTo>
                  <a:lnTo>
                    <a:pt x="0" y="146050"/>
                  </a:lnTo>
                  <a:lnTo>
                    <a:pt x="0" y="161290"/>
                  </a:lnTo>
                  <a:lnTo>
                    <a:pt x="1270" y="175260"/>
                  </a:lnTo>
                  <a:lnTo>
                    <a:pt x="3810" y="190500"/>
                  </a:lnTo>
                  <a:lnTo>
                    <a:pt x="8890" y="204470"/>
                  </a:lnTo>
                  <a:lnTo>
                    <a:pt x="13970" y="218440"/>
                  </a:lnTo>
                  <a:lnTo>
                    <a:pt x="20320" y="229870"/>
                  </a:lnTo>
                  <a:lnTo>
                    <a:pt x="29210" y="240030"/>
                  </a:lnTo>
                  <a:lnTo>
                    <a:pt x="38100" y="250190"/>
                  </a:lnTo>
                  <a:lnTo>
                    <a:pt x="46990" y="257810"/>
                  </a:lnTo>
                  <a:lnTo>
                    <a:pt x="57150" y="265430"/>
                  </a:lnTo>
                  <a:lnTo>
                    <a:pt x="67310" y="273050"/>
                  </a:lnTo>
                  <a:lnTo>
                    <a:pt x="78740" y="278130"/>
                  </a:lnTo>
                  <a:lnTo>
                    <a:pt x="91440" y="281940"/>
                  </a:lnTo>
                  <a:lnTo>
                    <a:pt x="104140" y="284480"/>
                  </a:lnTo>
                  <a:lnTo>
                    <a:pt x="116840" y="284480"/>
                  </a:lnTo>
                  <a:lnTo>
                    <a:pt x="130810" y="283210"/>
                  </a:lnTo>
                  <a:lnTo>
                    <a:pt x="144780" y="281940"/>
                  </a:lnTo>
                  <a:lnTo>
                    <a:pt x="156210" y="279400"/>
                  </a:lnTo>
                  <a:lnTo>
                    <a:pt x="168910" y="276860"/>
                  </a:lnTo>
                  <a:lnTo>
                    <a:pt x="180340" y="274320"/>
                  </a:lnTo>
                  <a:lnTo>
                    <a:pt x="190500" y="269240"/>
                  </a:lnTo>
                  <a:lnTo>
                    <a:pt x="199390" y="264160"/>
                  </a:lnTo>
                  <a:lnTo>
                    <a:pt x="234950" y="2260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6685280" y="11945620"/>
              <a:ext cx="227331" cy="294641"/>
            </a:xfrm>
            <a:custGeom>
              <a:avLst/>
              <a:gdLst/>
              <a:ahLst/>
              <a:cxnLst/>
              <a:rect l="0" t="0" r="0" b="0"/>
              <a:pathLst>
                <a:path w="227331" h="294641">
                  <a:moveTo>
                    <a:pt x="200660" y="49530"/>
                  </a:moveTo>
                  <a:lnTo>
                    <a:pt x="205740" y="31750"/>
                  </a:lnTo>
                  <a:lnTo>
                    <a:pt x="205740" y="25400"/>
                  </a:lnTo>
                  <a:lnTo>
                    <a:pt x="201930" y="17780"/>
                  </a:lnTo>
                  <a:lnTo>
                    <a:pt x="198120" y="10160"/>
                  </a:lnTo>
                  <a:lnTo>
                    <a:pt x="190500" y="6350"/>
                  </a:lnTo>
                  <a:lnTo>
                    <a:pt x="181610" y="2540"/>
                  </a:lnTo>
                  <a:lnTo>
                    <a:pt x="170180" y="1270"/>
                  </a:lnTo>
                  <a:lnTo>
                    <a:pt x="158750" y="0"/>
                  </a:lnTo>
                  <a:lnTo>
                    <a:pt x="148590" y="1270"/>
                  </a:lnTo>
                  <a:lnTo>
                    <a:pt x="137160" y="3810"/>
                  </a:lnTo>
                  <a:lnTo>
                    <a:pt x="127000" y="6350"/>
                  </a:lnTo>
                  <a:lnTo>
                    <a:pt x="116840" y="11430"/>
                  </a:lnTo>
                  <a:lnTo>
                    <a:pt x="68580" y="35560"/>
                  </a:lnTo>
                  <a:lnTo>
                    <a:pt x="57150" y="43180"/>
                  </a:lnTo>
                  <a:lnTo>
                    <a:pt x="48260" y="49530"/>
                  </a:lnTo>
                  <a:lnTo>
                    <a:pt x="39370" y="55880"/>
                  </a:lnTo>
                  <a:lnTo>
                    <a:pt x="31750" y="64770"/>
                  </a:lnTo>
                  <a:lnTo>
                    <a:pt x="26670" y="73660"/>
                  </a:lnTo>
                  <a:lnTo>
                    <a:pt x="21590" y="82550"/>
                  </a:lnTo>
                  <a:lnTo>
                    <a:pt x="21590" y="92710"/>
                  </a:lnTo>
                  <a:lnTo>
                    <a:pt x="24130" y="102870"/>
                  </a:lnTo>
                  <a:lnTo>
                    <a:pt x="30480" y="113030"/>
                  </a:lnTo>
                  <a:lnTo>
                    <a:pt x="39370" y="121920"/>
                  </a:lnTo>
                  <a:lnTo>
                    <a:pt x="49530" y="130810"/>
                  </a:lnTo>
                  <a:lnTo>
                    <a:pt x="60960" y="138430"/>
                  </a:lnTo>
                  <a:lnTo>
                    <a:pt x="73660" y="144780"/>
                  </a:lnTo>
                  <a:lnTo>
                    <a:pt x="86360" y="149860"/>
                  </a:lnTo>
                  <a:lnTo>
                    <a:pt x="100330" y="154940"/>
                  </a:lnTo>
                  <a:lnTo>
                    <a:pt x="113030" y="161290"/>
                  </a:lnTo>
                  <a:lnTo>
                    <a:pt x="124460" y="166370"/>
                  </a:lnTo>
                  <a:lnTo>
                    <a:pt x="135890" y="172720"/>
                  </a:lnTo>
                  <a:lnTo>
                    <a:pt x="147320" y="179070"/>
                  </a:lnTo>
                  <a:lnTo>
                    <a:pt x="160020" y="182880"/>
                  </a:lnTo>
                  <a:lnTo>
                    <a:pt x="173990" y="187960"/>
                  </a:lnTo>
                  <a:lnTo>
                    <a:pt x="185420" y="193040"/>
                  </a:lnTo>
                  <a:lnTo>
                    <a:pt x="194310" y="199390"/>
                  </a:lnTo>
                  <a:lnTo>
                    <a:pt x="203200" y="204470"/>
                  </a:lnTo>
                  <a:lnTo>
                    <a:pt x="212090" y="213360"/>
                  </a:lnTo>
                  <a:lnTo>
                    <a:pt x="219710" y="220980"/>
                  </a:lnTo>
                  <a:lnTo>
                    <a:pt x="227330" y="231140"/>
                  </a:lnTo>
                  <a:lnTo>
                    <a:pt x="227330" y="240030"/>
                  </a:lnTo>
                  <a:lnTo>
                    <a:pt x="223520" y="250190"/>
                  </a:lnTo>
                  <a:lnTo>
                    <a:pt x="215900" y="260350"/>
                  </a:lnTo>
                  <a:lnTo>
                    <a:pt x="205740" y="267970"/>
                  </a:lnTo>
                  <a:lnTo>
                    <a:pt x="194310" y="274320"/>
                  </a:lnTo>
                  <a:lnTo>
                    <a:pt x="182880" y="280670"/>
                  </a:lnTo>
                  <a:lnTo>
                    <a:pt x="170180" y="285750"/>
                  </a:lnTo>
                  <a:lnTo>
                    <a:pt x="156210" y="289560"/>
                  </a:lnTo>
                  <a:lnTo>
                    <a:pt x="143510" y="293370"/>
                  </a:lnTo>
                  <a:lnTo>
                    <a:pt x="125730" y="294640"/>
                  </a:lnTo>
                  <a:lnTo>
                    <a:pt x="106680" y="294640"/>
                  </a:lnTo>
                  <a:lnTo>
                    <a:pt x="85090" y="293370"/>
                  </a:lnTo>
                  <a:lnTo>
                    <a:pt x="68580" y="290830"/>
                  </a:lnTo>
                  <a:lnTo>
                    <a:pt x="54610" y="285750"/>
                  </a:lnTo>
                  <a:lnTo>
                    <a:pt x="44450" y="280670"/>
                  </a:lnTo>
                  <a:lnTo>
                    <a:pt x="34290" y="274320"/>
                  </a:lnTo>
                  <a:lnTo>
                    <a:pt x="25400" y="269240"/>
                  </a:lnTo>
                  <a:lnTo>
                    <a:pt x="0" y="2489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7001510" y="11816080"/>
              <a:ext cx="20321" cy="441961"/>
            </a:xfrm>
            <a:custGeom>
              <a:avLst/>
              <a:gdLst/>
              <a:ahLst/>
              <a:cxnLst/>
              <a:rect l="0" t="0" r="0" b="0"/>
              <a:pathLst>
                <a:path w="20321" h="441961">
                  <a:moveTo>
                    <a:pt x="0" y="0"/>
                  </a:moveTo>
                  <a:lnTo>
                    <a:pt x="11430" y="11430"/>
                  </a:lnTo>
                  <a:lnTo>
                    <a:pt x="13970" y="19050"/>
                  </a:lnTo>
                  <a:lnTo>
                    <a:pt x="16510" y="29210"/>
                  </a:lnTo>
                  <a:lnTo>
                    <a:pt x="17780" y="40640"/>
                  </a:lnTo>
                  <a:lnTo>
                    <a:pt x="19050" y="52070"/>
                  </a:lnTo>
                  <a:lnTo>
                    <a:pt x="20320" y="64770"/>
                  </a:lnTo>
                  <a:lnTo>
                    <a:pt x="20320" y="78740"/>
                  </a:lnTo>
                  <a:lnTo>
                    <a:pt x="20320" y="130810"/>
                  </a:lnTo>
                  <a:lnTo>
                    <a:pt x="19050" y="149860"/>
                  </a:lnTo>
                  <a:lnTo>
                    <a:pt x="17780" y="170180"/>
                  </a:lnTo>
                  <a:lnTo>
                    <a:pt x="15240" y="190500"/>
                  </a:lnTo>
                  <a:lnTo>
                    <a:pt x="13970" y="210820"/>
                  </a:lnTo>
                  <a:lnTo>
                    <a:pt x="12700" y="232410"/>
                  </a:lnTo>
                  <a:lnTo>
                    <a:pt x="11430" y="273050"/>
                  </a:lnTo>
                  <a:lnTo>
                    <a:pt x="10160" y="358140"/>
                  </a:lnTo>
                  <a:lnTo>
                    <a:pt x="10160" y="441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7068820" y="11997690"/>
              <a:ext cx="290831" cy="273051"/>
            </a:xfrm>
            <a:custGeom>
              <a:avLst/>
              <a:gdLst/>
              <a:ahLst/>
              <a:cxnLst/>
              <a:rect l="0" t="0" r="0" b="0"/>
              <a:pathLst>
                <a:path w="290831" h="273051">
                  <a:moveTo>
                    <a:pt x="248920" y="17780"/>
                  </a:moveTo>
                  <a:lnTo>
                    <a:pt x="231140" y="6350"/>
                  </a:lnTo>
                  <a:lnTo>
                    <a:pt x="220980" y="3810"/>
                  </a:lnTo>
                  <a:lnTo>
                    <a:pt x="208280" y="1270"/>
                  </a:lnTo>
                  <a:lnTo>
                    <a:pt x="193040" y="0"/>
                  </a:lnTo>
                  <a:lnTo>
                    <a:pt x="180340" y="0"/>
                  </a:lnTo>
                  <a:lnTo>
                    <a:pt x="167640" y="1270"/>
                  </a:lnTo>
                  <a:lnTo>
                    <a:pt x="156210" y="3810"/>
                  </a:lnTo>
                  <a:lnTo>
                    <a:pt x="144780" y="6350"/>
                  </a:lnTo>
                  <a:lnTo>
                    <a:pt x="133350" y="8890"/>
                  </a:lnTo>
                  <a:lnTo>
                    <a:pt x="123190" y="11430"/>
                  </a:lnTo>
                  <a:lnTo>
                    <a:pt x="110490" y="17780"/>
                  </a:lnTo>
                  <a:lnTo>
                    <a:pt x="97790" y="24130"/>
                  </a:lnTo>
                  <a:lnTo>
                    <a:pt x="85090" y="33020"/>
                  </a:lnTo>
                  <a:lnTo>
                    <a:pt x="73660" y="43180"/>
                  </a:lnTo>
                  <a:lnTo>
                    <a:pt x="64770" y="54610"/>
                  </a:lnTo>
                  <a:lnTo>
                    <a:pt x="55880" y="67310"/>
                  </a:lnTo>
                  <a:lnTo>
                    <a:pt x="46990" y="81280"/>
                  </a:lnTo>
                  <a:lnTo>
                    <a:pt x="39370" y="96520"/>
                  </a:lnTo>
                  <a:lnTo>
                    <a:pt x="31750" y="113030"/>
                  </a:lnTo>
                  <a:lnTo>
                    <a:pt x="17780" y="146050"/>
                  </a:lnTo>
                  <a:lnTo>
                    <a:pt x="10160" y="162560"/>
                  </a:lnTo>
                  <a:lnTo>
                    <a:pt x="5080" y="179070"/>
                  </a:lnTo>
                  <a:lnTo>
                    <a:pt x="2540" y="194310"/>
                  </a:lnTo>
                  <a:lnTo>
                    <a:pt x="0" y="209550"/>
                  </a:lnTo>
                  <a:lnTo>
                    <a:pt x="0" y="222250"/>
                  </a:lnTo>
                  <a:lnTo>
                    <a:pt x="1270" y="234950"/>
                  </a:lnTo>
                  <a:lnTo>
                    <a:pt x="2540" y="247650"/>
                  </a:lnTo>
                  <a:lnTo>
                    <a:pt x="10160" y="256540"/>
                  </a:lnTo>
                  <a:lnTo>
                    <a:pt x="20320" y="262890"/>
                  </a:lnTo>
                  <a:lnTo>
                    <a:pt x="33020" y="269240"/>
                  </a:lnTo>
                  <a:lnTo>
                    <a:pt x="45720" y="271780"/>
                  </a:lnTo>
                  <a:lnTo>
                    <a:pt x="57150" y="273050"/>
                  </a:lnTo>
                  <a:lnTo>
                    <a:pt x="68580" y="271780"/>
                  </a:lnTo>
                  <a:lnTo>
                    <a:pt x="78740" y="269240"/>
                  </a:lnTo>
                  <a:lnTo>
                    <a:pt x="90170" y="265430"/>
                  </a:lnTo>
                  <a:lnTo>
                    <a:pt x="100330" y="260350"/>
                  </a:lnTo>
                  <a:lnTo>
                    <a:pt x="113030" y="252730"/>
                  </a:lnTo>
                  <a:lnTo>
                    <a:pt x="124460" y="245110"/>
                  </a:lnTo>
                  <a:lnTo>
                    <a:pt x="138430" y="236220"/>
                  </a:lnTo>
                  <a:lnTo>
                    <a:pt x="148590" y="224790"/>
                  </a:lnTo>
                  <a:lnTo>
                    <a:pt x="158750" y="213360"/>
                  </a:lnTo>
                  <a:lnTo>
                    <a:pt x="167640" y="200660"/>
                  </a:lnTo>
                  <a:lnTo>
                    <a:pt x="175260" y="186690"/>
                  </a:lnTo>
                  <a:lnTo>
                    <a:pt x="180340" y="171450"/>
                  </a:lnTo>
                  <a:lnTo>
                    <a:pt x="185420" y="154940"/>
                  </a:lnTo>
                  <a:lnTo>
                    <a:pt x="189230" y="139700"/>
                  </a:lnTo>
                  <a:lnTo>
                    <a:pt x="191770" y="125730"/>
                  </a:lnTo>
                  <a:lnTo>
                    <a:pt x="193040" y="110490"/>
                  </a:lnTo>
                  <a:lnTo>
                    <a:pt x="194310" y="95250"/>
                  </a:lnTo>
                  <a:lnTo>
                    <a:pt x="194310" y="78740"/>
                  </a:lnTo>
                  <a:lnTo>
                    <a:pt x="195580" y="62230"/>
                  </a:lnTo>
                  <a:lnTo>
                    <a:pt x="195580" y="57150"/>
                  </a:lnTo>
                  <a:lnTo>
                    <a:pt x="195580" y="58420"/>
                  </a:lnTo>
                  <a:lnTo>
                    <a:pt x="195580" y="66040"/>
                  </a:lnTo>
                  <a:lnTo>
                    <a:pt x="196850" y="80010"/>
                  </a:lnTo>
                  <a:lnTo>
                    <a:pt x="201930" y="115570"/>
                  </a:lnTo>
                  <a:lnTo>
                    <a:pt x="204470" y="132080"/>
                  </a:lnTo>
                  <a:lnTo>
                    <a:pt x="207010" y="147320"/>
                  </a:lnTo>
                  <a:lnTo>
                    <a:pt x="210820" y="160020"/>
                  </a:lnTo>
                  <a:lnTo>
                    <a:pt x="214630" y="172720"/>
                  </a:lnTo>
                  <a:lnTo>
                    <a:pt x="219710" y="184150"/>
                  </a:lnTo>
                  <a:lnTo>
                    <a:pt x="226060" y="195580"/>
                  </a:lnTo>
                  <a:lnTo>
                    <a:pt x="233680" y="205740"/>
                  </a:lnTo>
                  <a:lnTo>
                    <a:pt x="242570" y="214630"/>
                  </a:lnTo>
                  <a:lnTo>
                    <a:pt x="290830" y="2387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7416800" y="11901170"/>
              <a:ext cx="861061" cy="298451"/>
            </a:xfrm>
            <a:custGeom>
              <a:avLst/>
              <a:gdLst/>
              <a:ahLst/>
              <a:cxnLst/>
              <a:rect l="0" t="0" r="0" b="0"/>
              <a:pathLst>
                <a:path w="861061" h="298451">
                  <a:moveTo>
                    <a:pt x="26670" y="52070"/>
                  </a:moveTo>
                  <a:lnTo>
                    <a:pt x="15240" y="62230"/>
                  </a:lnTo>
                  <a:lnTo>
                    <a:pt x="12700" y="72390"/>
                  </a:lnTo>
                  <a:lnTo>
                    <a:pt x="10160" y="83820"/>
                  </a:lnTo>
                  <a:lnTo>
                    <a:pt x="8890" y="97790"/>
                  </a:lnTo>
                  <a:lnTo>
                    <a:pt x="6350" y="111760"/>
                  </a:lnTo>
                  <a:lnTo>
                    <a:pt x="3810" y="125730"/>
                  </a:lnTo>
                  <a:lnTo>
                    <a:pt x="1270" y="139700"/>
                  </a:lnTo>
                  <a:lnTo>
                    <a:pt x="0" y="153670"/>
                  </a:lnTo>
                  <a:lnTo>
                    <a:pt x="1270" y="167640"/>
                  </a:lnTo>
                  <a:lnTo>
                    <a:pt x="2540" y="181610"/>
                  </a:lnTo>
                  <a:lnTo>
                    <a:pt x="3810" y="195580"/>
                  </a:lnTo>
                  <a:lnTo>
                    <a:pt x="3810" y="209550"/>
                  </a:lnTo>
                  <a:lnTo>
                    <a:pt x="5080" y="223520"/>
                  </a:lnTo>
                  <a:lnTo>
                    <a:pt x="6350" y="236220"/>
                  </a:lnTo>
                  <a:lnTo>
                    <a:pt x="8890" y="248920"/>
                  </a:lnTo>
                  <a:lnTo>
                    <a:pt x="11430" y="260350"/>
                  </a:lnTo>
                  <a:lnTo>
                    <a:pt x="16510" y="271780"/>
                  </a:lnTo>
                  <a:lnTo>
                    <a:pt x="22860" y="281940"/>
                  </a:lnTo>
                  <a:lnTo>
                    <a:pt x="31750" y="293370"/>
                  </a:lnTo>
                  <a:lnTo>
                    <a:pt x="41910" y="298450"/>
                  </a:lnTo>
                  <a:lnTo>
                    <a:pt x="53340" y="298450"/>
                  </a:lnTo>
                  <a:lnTo>
                    <a:pt x="66040" y="297180"/>
                  </a:lnTo>
                  <a:lnTo>
                    <a:pt x="77470" y="289560"/>
                  </a:lnTo>
                  <a:lnTo>
                    <a:pt x="88900" y="279400"/>
                  </a:lnTo>
                  <a:lnTo>
                    <a:pt x="99060" y="266700"/>
                  </a:lnTo>
                  <a:lnTo>
                    <a:pt x="107950" y="254000"/>
                  </a:lnTo>
                  <a:lnTo>
                    <a:pt x="114300" y="240030"/>
                  </a:lnTo>
                  <a:lnTo>
                    <a:pt x="120650" y="226060"/>
                  </a:lnTo>
                  <a:lnTo>
                    <a:pt x="124460" y="212090"/>
                  </a:lnTo>
                  <a:lnTo>
                    <a:pt x="127000" y="198120"/>
                  </a:lnTo>
                  <a:lnTo>
                    <a:pt x="128270" y="184150"/>
                  </a:lnTo>
                  <a:lnTo>
                    <a:pt x="129540" y="170180"/>
                  </a:lnTo>
                  <a:lnTo>
                    <a:pt x="130810" y="156210"/>
                  </a:lnTo>
                  <a:lnTo>
                    <a:pt x="130810" y="142240"/>
                  </a:lnTo>
                  <a:lnTo>
                    <a:pt x="130810" y="127000"/>
                  </a:lnTo>
                  <a:lnTo>
                    <a:pt x="128270" y="111760"/>
                  </a:lnTo>
                  <a:lnTo>
                    <a:pt x="125730" y="95250"/>
                  </a:lnTo>
                  <a:lnTo>
                    <a:pt x="123190" y="88900"/>
                  </a:lnTo>
                  <a:lnTo>
                    <a:pt x="120650" y="88900"/>
                  </a:lnTo>
                  <a:lnTo>
                    <a:pt x="116840" y="93980"/>
                  </a:lnTo>
                  <a:lnTo>
                    <a:pt x="119380" y="101600"/>
                  </a:lnTo>
                  <a:lnTo>
                    <a:pt x="123190" y="111760"/>
                  </a:lnTo>
                  <a:lnTo>
                    <a:pt x="129540" y="123190"/>
                  </a:lnTo>
                  <a:lnTo>
                    <a:pt x="137160" y="133350"/>
                  </a:lnTo>
                  <a:lnTo>
                    <a:pt x="146050" y="142240"/>
                  </a:lnTo>
                  <a:lnTo>
                    <a:pt x="156210" y="151130"/>
                  </a:lnTo>
                  <a:lnTo>
                    <a:pt x="165100" y="157480"/>
                  </a:lnTo>
                  <a:lnTo>
                    <a:pt x="175260" y="162560"/>
                  </a:lnTo>
                  <a:lnTo>
                    <a:pt x="185420" y="167640"/>
                  </a:lnTo>
                  <a:lnTo>
                    <a:pt x="209550" y="173990"/>
                  </a:lnTo>
                  <a:lnTo>
                    <a:pt x="234950" y="175260"/>
                  </a:lnTo>
                  <a:lnTo>
                    <a:pt x="248920" y="176530"/>
                  </a:lnTo>
                  <a:lnTo>
                    <a:pt x="275590" y="176530"/>
                  </a:lnTo>
                  <a:lnTo>
                    <a:pt x="298450" y="171450"/>
                  </a:lnTo>
                  <a:lnTo>
                    <a:pt x="321310" y="162560"/>
                  </a:lnTo>
                  <a:lnTo>
                    <a:pt x="331470" y="157480"/>
                  </a:lnTo>
                  <a:lnTo>
                    <a:pt x="342900" y="149860"/>
                  </a:lnTo>
                  <a:lnTo>
                    <a:pt x="353060" y="142240"/>
                  </a:lnTo>
                  <a:lnTo>
                    <a:pt x="363220" y="133350"/>
                  </a:lnTo>
                  <a:lnTo>
                    <a:pt x="372110" y="123190"/>
                  </a:lnTo>
                  <a:lnTo>
                    <a:pt x="378460" y="113030"/>
                  </a:lnTo>
                  <a:lnTo>
                    <a:pt x="383540" y="102870"/>
                  </a:lnTo>
                  <a:lnTo>
                    <a:pt x="388620" y="92710"/>
                  </a:lnTo>
                  <a:lnTo>
                    <a:pt x="393700" y="82550"/>
                  </a:lnTo>
                  <a:lnTo>
                    <a:pt x="397510" y="72390"/>
                  </a:lnTo>
                  <a:lnTo>
                    <a:pt x="398780" y="59690"/>
                  </a:lnTo>
                  <a:lnTo>
                    <a:pt x="398780" y="45720"/>
                  </a:lnTo>
                  <a:lnTo>
                    <a:pt x="397510" y="29210"/>
                  </a:lnTo>
                  <a:lnTo>
                    <a:pt x="392430" y="17780"/>
                  </a:lnTo>
                  <a:lnTo>
                    <a:pt x="383540" y="8890"/>
                  </a:lnTo>
                  <a:lnTo>
                    <a:pt x="373380" y="2540"/>
                  </a:lnTo>
                  <a:lnTo>
                    <a:pt x="360680" y="0"/>
                  </a:lnTo>
                  <a:lnTo>
                    <a:pt x="346710" y="1270"/>
                  </a:lnTo>
                  <a:lnTo>
                    <a:pt x="331470" y="3810"/>
                  </a:lnTo>
                  <a:lnTo>
                    <a:pt x="317500" y="8890"/>
                  </a:lnTo>
                  <a:lnTo>
                    <a:pt x="304800" y="16510"/>
                  </a:lnTo>
                  <a:lnTo>
                    <a:pt x="293370" y="24130"/>
                  </a:lnTo>
                  <a:lnTo>
                    <a:pt x="283210" y="33020"/>
                  </a:lnTo>
                  <a:lnTo>
                    <a:pt x="273050" y="43180"/>
                  </a:lnTo>
                  <a:lnTo>
                    <a:pt x="265430" y="53340"/>
                  </a:lnTo>
                  <a:lnTo>
                    <a:pt x="257810" y="63500"/>
                  </a:lnTo>
                  <a:lnTo>
                    <a:pt x="252730" y="76200"/>
                  </a:lnTo>
                  <a:lnTo>
                    <a:pt x="247650" y="88900"/>
                  </a:lnTo>
                  <a:lnTo>
                    <a:pt x="243840" y="101600"/>
                  </a:lnTo>
                  <a:lnTo>
                    <a:pt x="241300" y="115570"/>
                  </a:lnTo>
                  <a:lnTo>
                    <a:pt x="240030" y="129540"/>
                  </a:lnTo>
                  <a:lnTo>
                    <a:pt x="240030" y="143510"/>
                  </a:lnTo>
                  <a:lnTo>
                    <a:pt x="241300" y="157480"/>
                  </a:lnTo>
                  <a:lnTo>
                    <a:pt x="243840" y="171450"/>
                  </a:lnTo>
                  <a:lnTo>
                    <a:pt x="247650" y="185420"/>
                  </a:lnTo>
                  <a:lnTo>
                    <a:pt x="252730" y="199390"/>
                  </a:lnTo>
                  <a:lnTo>
                    <a:pt x="257810" y="213360"/>
                  </a:lnTo>
                  <a:lnTo>
                    <a:pt x="264160" y="226060"/>
                  </a:lnTo>
                  <a:lnTo>
                    <a:pt x="270510" y="237490"/>
                  </a:lnTo>
                  <a:lnTo>
                    <a:pt x="276860" y="248920"/>
                  </a:lnTo>
                  <a:lnTo>
                    <a:pt x="284480" y="257810"/>
                  </a:lnTo>
                  <a:lnTo>
                    <a:pt x="293370" y="265430"/>
                  </a:lnTo>
                  <a:lnTo>
                    <a:pt x="303530" y="271780"/>
                  </a:lnTo>
                  <a:lnTo>
                    <a:pt x="312420" y="276860"/>
                  </a:lnTo>
                  <a:lnTo>
                    <a:pt x="332740" y="285750"/>
                  </a:lnTo>
                  <a:lnTo>
                    <a:pt x="347980" y="285750"/>
                  </a:lnTo>
                  <a:lnTo>
                    <a:pt x="365760" y="283210"/>
                  </a:lnTo>
                  <a:lnTo>
                    <a:pt x="386080" y="279400"/>
                  </a:lnTo>
                  <a:lnTo>
                    <a:pt x="403860" y="276860"/>
                  </a:lnTo>
                  <a:lnTo>
                    <a:pt x="417830" y="273050"/>
                  </a:lnTo>
                  <a:lnTo>
                    <a:pt x="431800" y="269240"/>
                  </a:lnTo>
                  <a:lnTo>
                    <a:pt x="444500" y="262890"/>
                  </a:lnTo>
                  <a:lnTo>
                    <a:pt x="455930" y="255270"/>
                  </a:lnTo>
                  <a:lnTo>
                    <a:pt x="467360" y="247650"/>
                  </a:lnTo>
                  <a:lnTo>
                    <a:pt x="477520" y="237490"/>
                  </a:lnTo>
                  <a:lnTo>
                    <a:pt x="486410" y="226060"/>
                  </a:lnTo>
                  <a:lnTo>
                    <a:pt x="494030" y="213360"/>
                  </a:lnTo>
                  <a:lnTo>
                    <a:pt x="513080" y="186690"/>
                  </a:lnTo>
                  <a:lnTo>
                    <a:pt x="523240" y="172720"/>
                  </a:lnTo>
                  <a:lnTo>
                    <a:pt x="532130" y="160020"/>
                  </a:lnTo>
                  <a:lnTo>
                    <a:pt x="539750" y="146050"/>
                  </a:lnTo>
                  <a:lnTo>
                    <a:pt x="548640" y="132080"/>
                  </a:lnTo>
                  <a:lnTo>
                    <a:pt x="562610" y="104140"/>
                  </a:lnTo>
                  <a:lnTo>
                    <a:pt x="570230" y="90170"/>
                  </a:lnTo>
                  <a:lnTo>
                    <a:pt x="577850" y="77470"/>
                  </a:lnTo>
                  <a:lnTo>
                    <a:pt x="584200" y="64770"/>
                  </a:lnTo>
                  <a:lnTo>
                    <a:pt x="591820" y="53340"/>
                  </a:lnTo>
                  <a:lnTo>
                    <a:pt x="599440" y="43180"/>
                  </a:lnTo>
                  <a:lnTo>
                    <a:pt x="609600" y="34290"/>
                  </a:lnTo>
                  <a:lnTo>
                    <a:pt x="618490" y="26670"/>
                  </a:lnTo>
                  <a:lnTo>
                    <a:pt x="629920" y="19050"/>
                  </a:lnTo>
                  <a:lnTo>
                    <a:pt x="641350" y="13970"/>
                  </a:lnTo>
                  <a:lnTo>
                    <a:pt x="654050" y="8890"/>
                  </a:lnTo>
                  <a:lnTo>
                    <a:pt x="666750" y="6350"/>
                  </a:lnTo>
                  <a:lnTo>
                    <a:pt x="688340" y="7620"/>
                  </a:lnTo>
                  <a:lnTo>
                    <a:pt x="711200" y="15240"/>
                  </a:lnTo>
                  <a:lnTo>
                    <a:pt x="721360" y="20320"/>
                  </a:lnTo>
                  <a:lnTo>
                    <a:pt x="731520" y="25400"/>
                  </a:lnTo>
                  <a:lnTo>
                    <a:pt x="742950" y="31750"/>
                  </a:lnTo>
                  <a:lnTo>
                    <a:pt x="753110" y="38100"/>
                  </a:lnTo>
                  <a:lnTo>
                    <a:pt x="763270" y="45720"/>
                  </a:lnTo>
                  <a:lnTo>
                    <a:pt x="774700" y="54610"/>
                  </a:lnTo>
                  <a:lnTo>
                    <a:pt x="784860" y="64770"/>
                  </a:lnTo>
                  <a:lnTo>
                    <a:pt x="795020" y="74930"/>
                  </a:lnTo>
                  <a:lnTo>
                    <a:pt x="806450" y="87630"/>
                  </a:lnTo>
                  <a:lnTo>
                    <a:pt x="816610" y="100330"/>
                  </a:lnTo>
                  <a:lnTo>
                    <a:pt x="825500" y="113030"/>
                  </a:lnTo>
                  <a:lnTo>
                    <a:pt x="834390" y="127000"/>
                  </a:lnTo>
                  <a:lnTo>
                    <a:pt x="842010" y="139700"/>
                  </a:lnTo>
                  <a:lnTo>
                    <a:pt x="849630" y="152400"/>
                  </a:lnTo>
                  <a:lnTo>
                    <a:pt x="854710" y="165100"/>
                  </a:lnTo>
                  <a:lnTo>
                    <a:pt x="859790" y="176530"/>
                  </a:lnTo>
                  <a:lnTo>
                    <a:pt x="861060" y="190500"/>
                  </a:lnTo>
                  <a:lnTo>
                    <a:pt x="861060" y="207010"/>
                  </a:lnTo>
                  <a:lnTo>
                    <a:pt x="861060" y="226060"/>
                  </a:lnTo>
                  <a:lnTo>
                    <a:pt x="855980" y="240030"/>
                  </a:lnTo>
                  <a:lnTo>
                    <a:pt x="849630" y="251460"/>
                  </a:lnTo>
                  <a:lnTo>
                    <a:pt x="842010" y="262890"/>
                  </a:lnTo>
                  <a:lnTo>
                    <a:pt x="828040" y="270510"/>
                  </a:lnTo>
                  <a:lnTo>
                    <a:pt x="808990" y="276860"/>
                  </a:lnTo>
                  <a:lnTo>
                    <a:pt x="787400" y="281940"/>
                  </a:lnTo>
                  <a:lnTo>
                    <a:pt x="767080" y="284480"/>
                  </a:lnTo>
                  <a:lnTo>
                    <a:pt x="749300" y="285750"/>
                  </a:lnTo>
                  <a:lnTo>
                    <a:pt x="734060" y="284480"/>
                  </a:lnTo>
                  <a:lnTo>
                    <a:pt x="717550" y="283210"/>
                  </a:lnTo>
                  <a:lnTo>
                    <a:pt x="702310" y="280670"/>
                  </a:lnTo>
                  <a:lnTo>
                    <a:pt x="688340" y="278130"/>
                  </a:lnTo>
                  <a:lnTo>
                    <a:pt x="661670" y="269240"/>
                  </a:lnTo>
                  <a:lnTo>
                    <a:pt x="650240" y="262890"/>
                  </a:lnTo>
                  <a:lnTo>
                    <a:pt x="640080" y="256540"/>
                  </a:lnTo>
                  <a:lnTo>
                    <a:pt x="631190" y="250190"/>
                  </a:lnTo>
                  <a:lnTo>
                    <a:pt x="612140" y="236220"/>
                  </a:lnTo>
                  <a:lnTo>
                    <a:pt x="563880" y="199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8" name="Freeform 327"/>
          <p:cNvSpPr/>
          <p:nvPr/>
        </p:nvSpPr>
        <p:spPr>
          <a:xfrm>
            <a:off x="1148080" y="13110211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1" name="Group 330"/>
          <p:cNvGrpSpPr/>
          <p:nvPr/>
        </p:nvGrpSpPr>
        <p:grpSpPr>
          <a:xfrm>
            <a:off x="9896788" y="3474404"/>
            <a:ext cx="243361" cy="284271"/>
            <a:chOff x="9896788" y="3474404"/>
            <a:chExt cx="243361" cy="284271"/>
          </a:xfrm>
        </p:grpSpPr>
        <p:sp>
          <p:nvSpPr>
            <p:cNvPr id="329" name="Freeform 328"/>
            <p:cNvSpPr/>
            <p:nvPr/>
          </p:nvSpPr>
          <p:spPr>
            <a:xfrm>
              <a:off x="9907316" y="3474404"/>
              <a:ext cx="63173" cy="284271"/>
            </a:xfrm>
            <a:custGeom>
              <a:avLst/>
              <a:gdLst/>
              <a:ahLst/>
              <a:cxnLst/>
              <a:rect l="0" t="0" r="0" b="0"/>
              <a:pathLst>
                <a:path w="63173" h="284271">
                  <a:moveTo>
                    <a:pt x="63172" y="0"/>
                  </a:moveTo>
                  <a:lnTo>
                    <a:pt x="57582" y="58617"/>
                  </a:lnTo>
                  <a:lnTo>
                    <a:pt x="45213" y="118857"/>
                  </a:lnTo>
                  <a:lnTo>
                    <a:pt x="31504" y="173217"/>
                  </a:lnTo>
                  <a:lnTo>
                    <a:pt x="17532" y="228408"/>
                  </a:lnTo>
                  <a:lnTo>
                    <a:pt x="0" y="2842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9896788" y="3634527"/>
              <a:ext cx="243361" cy="115924"/>
            </a:xfrm>
            <a:custGeom>
              <a:avLst/>
              <a:gdLst/>
              <a:ahLst/>
              <a:cxnLst/>
              <a:rect l="0" t="0" r="0" b="0"/>
              <a:pathLst>
                <a:path w="243361" h="115924">
                  <a:moveTo>
                    <a:pt x="0" y="8333"/>
                  </a:moveTo>
                  <a:lnTo>
                    <a:pt x="37478" y="0"/>
                  </a:lnTo>
                  <a:lnTo>
                    <a:pt x="72326" y="1575"/>
                  </a:lnTo>
                  <a:lnTo>
                    <a:pt x="83313" y="3827"/>
                  </a:lnTo>
                  <a:lnTo>
                    <a:pt x="91806" y="8839"/>
                  </a:lnTo>
                  <a:lnTo>
                    <a:pt x="104364" y="23766"/>
                  </a:lnTo>
                  <a:lnTo>
                    <a:pt x="125758" y="80483"/>
                  </a:lnTo>
                  <a:lnTo>
                    <a:pt x="129462" y="91529"/>
                  </a:lnTo>
                  <a:lnTo>
                    <a:pt x="142936" y="106920"/>
                  </a:lnTo>
                  <a:lnTo>
                    <a:pt x="151443" y="112662"/>
                  </a:lnTo>
                  <a:lnTo>
                    <a:pt x="176492" y="115923"/>
                  </a:lnTo>
                  <a:lnTo>
                    <a:pt x="203613" y="112303"/>
                  </a:lnTo>
                  <a:lnTo>
                    <a:pt x="223466" y="102895"/>
                  </a:lnTo>
                  <a:lnTo>
                    <a:pt x="236968" y="84676"/>
                  </a:lnTo>
                  <a:lnTo>
                    <a:pt x="242206" y="73266"/>
                  </a:lnTo>
                  <a:lnTo>
                    <a:pt x="243360" y="62150"/>
                  </a:lnTo>
                  <a:lnTo>
                    <a:pt x="238401" y="40441"/>
                  </a:lnTo>
                  <a:lnTo>
                    <a:pt x="222159" y="22213"/>
                  </a:lnTo>
                  <a:lnTo>
                    <a:pt x="199343" y="8653"/>
                  </a:lnTo>
                  <a:lnTo>
                    <a:pt x="173604" y="2626"/>
                  </a:lnTo>
                  <a:lnTo>
                    <a:pt x="115813" y="83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8139144" y="1210777"/>
            <a:ext cx="1810288" cy="715939"/>
            <a:chOff x="8139144" y="1210777"/>
            <a:chExt cx="1810288" cy="715939"/>
          </a:xfrm>
        </p:grpSpPr>
        <p:sp>
          <p:nvSpPr>
            <p:cNvPr id="332" name="Freeform 331"/>
            <p:cNvSpPr/>
            <p:nvPr/>
          </p:nvSpPr>
          <p:spPr>
            <a:xfrm>
              <a:off x="8149058" y="1495047"/>
              <a:ext cx="42114" cy="210571"/>
            </a:xfrm>
            <a:custGeom>
              <a:avLst/>
              <a:gdLst/>
              <a:ahLst/>
              <a:cxnLst/>
              <a:rect l="0" t="0" r="0" b="0"/>
              <a:pathLst>
                <a:path w="42114" h="210571">
                  <a:moveTo>
                    <a:pt x="0" y="0"/>
                  </a:moveTo>
                  <a:lnTo>
                    <a:pt x="14654" y="58617"/>
                  </a:lnTo>
                  <a:lnTo>
                    <a:pt x="28196" y="107895"/>
                  </a:lnTo>
                  <a:lnTo>
                    <a:pt x="37470" y="158311"/>
                  </a:lnTo>
                  <a:lnTo>
                    <a:pt x="42113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8139144" y="1350413"/>
              <a:ext cx="221125" cy="386790"/>
            </a:xfrm>
            <a:custGeom>
              <a:avLst/>
              <a:gdLst/>
              <a:ahLst/>
              <a:cxnLst/>
              <a:rect l="0" t="0" r="0" b="0"/>
              <a:pathLst>
                <a:path w="221125" h="386790">
                  <a:moveTo>
                    <a:pt x="62556" y="386789"/>
                  </a:moveTo>
                  <a:lnTo>
                    <a:pt x="44598" y="325679"/>
                  </a:lnTo>
                  <a:lnTo>
                    <a:pt x="27406" y="271247"/>
                  </a:lnTo>
                  <a:lnTo>
                    <a:pt x="13413" y="214444"/>
                  </a:lnTo>
                  <a:lnTo>
                    <a:pt x="2502" y="163883"/>
                  </a:lnTo>
                  <a:lnTo>
                    <a:pt x="0" y="109182"/>
                  </a:lnTo>
                  <a:lnTo>
                    <a:pt x="5898" y="84423"/>
                  </a:lnTo>
                  <a:lnTo>
                    <a:pt x="22371" y="53874"/>
                  </a:lnTo>
                  <a:lnTo>
                    <a:pt x="37677" y="37616"/>
                  </a:lnTo>
                  <a:lnTo>
                    <a:pt x="72602" y="16478"/>
                  </a:lnTo>
                  <a:lnTo>
                    <a:pt x="112586" y="3456"/>
                  </a:lnTo>
                  <a:lnTo>
                    <a:pt x="140164" y="0"/>
                  </a:lnTo>
                  <a:lnTo>
                    <a:pt x="164898" y="4703"/>
                  </a:lnTo>
                  <a:lnTo>
                    <a:pt x="186420" y="15762"/>
                  </a:lnTo>
                  <a:lnTo>
                    <a:pt x="203784" y="32375"/>
                  </a:lnTo>
                  <a:lnTo>
                    <a:pt x="221124" y="67048"/>
                  </a:lnTo>
                  <a:lnTo>
                    <a:pt x="220378" y="93384"/>
                  </a:lnTo>
                  <a:lnTo>
                    <a:pt x="216903" y="106957"/>
                  </a:lnTo>
                  <a:lnTo>
                    <a:pt x="200565" y="131398"/>
                  </a:lnTo>
                  <a:lnTo>
                    <a:pt x="154169" y="176816"/>
                  </a:lnTo>
                  <a:lnTo>
                    <a:pt x="92788" y="212643"/>
                  </a:lnTo>
                  <a:lnTo>
                    <a:pt x="83613" y="2183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8412269" y="1505575"/>
              <a:ext cx="118293" cy="146134"/>
            </a:xfrm>
            <a:custGeom>
              <a:avLst/>
              <a:gdLst/>
              <a:ahLst/>
              <a:cxnLst/>
              <a:rect l="0" t="0" r="0" b="0"/>
              <a:pathLst>
                <a:path w="118293" h="146134">
                  <a:moveTo>
                    <a:pt x="0" y="52643"/>
                  </a:moveTo>
                  <a:lnTo>
                    <a:pt x="3120" y="95334"/>
                  </a:lnTo>
                  <a:lnTo>
                    <a:pt x="14573" y="126513"/>
                  </a:lnTo>
                  <a:lnTo>
                    <a:pt x="20244" y="136985"/>
                  </a:lnTo>
                  <a:lnTo>
                    <a:pt x="28704" y="142796"/>
                  </a:lnTo>
                  <a:lnTo>
                    <a:pt x="50583" y="146133"/>
                  </a:lnTo>
                  <a:lnTo>
                    <a:pt x="72785" y="140597"/>
                  </a:lnTo>
                  <a:lnTo>
                    <a:pt x="83619" y="135846"/>
                  </a:lnTo>
                  <a:lnTo>
                    <a:pt x="98775" y="118088"/>
                  </a:lnTo>
                  <a:lnTo>
                    <a:pt x="118037" y="68560"/>
                  </a:lnTo>
                  <a:lnTo>
                    <a:pt x="118292" y="27593"/>
                  </a:lnTo>
                  <a:lnTo>
                    <a:pt x="113796" y="12264"/>
                  </a:lnTo>
                  <a:lnTo>
                    <a:pt x="10528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8664954" y="1410819"/>
              <a:ext cx="94757" cy="94757"/>
            </a:xfrm>
            <a:custGeom>
              <a:avLst/>
              <a:gdLst/>
              <a:ahLst/>
              <a:cxnLst/>
              <a:rect l="0" t="0" r="0" b="0"/>
              <a:pathLst>
                <a:path w="94757" h="94757">
                  <a:moveTo>
                    <a:pt x="94756" y="0"/>
                  </a:moveTo>
                  <a:lnTo>
                    <a:pt x="33882" y="60873"/>
                  </a:lnTo>
                  <a:lnTo>
                    <a:pt x="0" y="947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8717597" y="1516104"/>
              <a:ext cx="115273" cy="97956"/>
            </a:xfrm>
            <a:custGeom>
              <a:avLst/>
              <a:gdLst/>
              <a:ahLst/>
              <a:cxnLst/>
              <a:rect l="0" t="0" r="0" b="0"/>
              <a:pathLst>
                <a:path w="115273" h="97956">
                  <a:moveTo>
                    <a:pt x="21056" y="0"/>
                  </a:moveTo>
                  <a:lnTo>
                    <a:pt x="76197" y="14654"/>
                  </a:lnTo>
                  <a:lnTo>
                    <a:pt x="107844" y="30338"/>
                  </a:lnTo>
                  <a:lnTo>
                    <a:pt x="112840" y="37773"/>
                  </a:lnTo>
                  <a:lnTo>
                    <a:pt x="115272" y="55392"/>
                  </a:lnTo>
                  <a:lnTo>
                    <a:pt x="110773" y="63834"/>
                  </a:lnTo>
                  <a:lnTo>
                    <a:pt x="93295" y="79453"/>
                  </a:lnTo>
                  <a:lnTo>
                    <a:pt x="57148" y="95811"/>
                  </a:lnTo>
                  <a:lnTo>
                    <a:pt x="33587" y="97955"/>
                  </a:lnTo>
                  <a:lnTo>
                    <a:pt x="0" y="947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8898557" y="1379233"/>
              <a:ext cx="250709" cy="221062"/>
            </a:xfrm>
            <a:custGeom>
              <a:avLst/>
              <a:gdLst/>
              <a:ahLst/>
              <a:cxnLst/>
              <a:rect l="0" t="0" r="0" b="0"/>
              <a:pathLst>
                <a:path w="250709" h="221062">
                  <a:moveTo>
                    <a:pt x="8552" y="0"/>
                  </a:moveTo>
                  <a:lnTo>
                    <a:pt x="23206" y="49552"/>
                  </a:lnTo>
                  <a:lnTo>
                    <a:pt x="22123" y="100080"/>
                  </a:lnTo>
                  <a:lnTo>
                    <a:pt x="11276" y="154820"/>
                  </a:lnTo>
                  <a:lnTo>
                    <a:pt x="0" y="215750"/>
                  </a:lnTo>
                  <a:lnTo>
                    <a:pt x="511" y="221042"/>
                  </a:lnTo>
                  <a:lnTo>
                    <a:pt x="2021" y="221061"/>
                  </a:lnTo>
                  <a:lnTo>
                    <a:pt x="43067" y="176287"/>
                  </a:lnTo>
                  <a:lnTo>
                    <a:pt x="78180" y="152189"/>
                  </a:lnTo>
                  <a:lnTo>
                    <a:pt x="118220" y="141409"/>
                  </a:lnTo>
                  <a:lnTo>
                    <a:pt x="154131" y="143805"/>
                  </a:lnTo>
                  <a:lnTo>
                    <a:pt x="196535" y="156265"/>
                  </a:lnTo>
                  <a:lnTo>
                    <a:pt x="221138" y="174722"/>
                  </a:lnTo>
                  <a:lnTo>
                    <a:pt x="250708" y="2105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8380685" y="1768847"/>
              <a:ext cx="589596" cy="31527"/>
            </a:xfrm>
            <a:custGeom>
              <a:avLst/>
              <a:gdLst/>
              <a:ahLst/>
              <a:cxnLst/>
              <a:rect l="0" t="0" r="0" b="0"/>
              <a:pathLst>
                <a:path w="589596" h="31527">
                  <a:moveTo>
                    <a:pt x="0" y="31526"/>
                  </a:moveTo>
                  <a:lnTo>
                    <a:pt x="53027" y="16872"/>
                  </a:lnTo>
                  <a:lnTo>
                    <a:pt x="103237" y="11734"/>
                  </a:lnTo>
                  <a:lnTo>
                    <a:pt x="158216" y="7599"/>
                  </a:lnTo>
                  <a:lnTo>
                    <a:pt x="214135" y="1453"/>
                  </a:lnTo>
                  <a:lnTo>
                    <a:pt x="277477" y="239"/>
                  </a:lnTo>
                  <a:lnTo>
                    <a:pt x="336263" y="0"/>
                  </a:lnTo>
                  <a:lnTo>
                    <a:pt x="398525" y="5542"/>
                  </a:lnTo>
                  <a:lnTo>
                    <a:pt x="461082" y="9496"/>
                  </a:lnTo>
                  <a:lnTo>
                    <a:pt x="516032" y="10181"/>
                  </a:lnTo>
                  <a:lnTo>
                    <a:pt x="568349" y="10412"/>
                  </a:lnTo>
                  <a:lnTo>
                    <a:pt x="589595" y="10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8517555" y="1895133"/>
              <a:ext cx="494840" cy="31583"/>
            </a:xfrm>
            <a:custGeom>
              <a:avLst/>
              <a:gdLst/>
              <a:ahLst/>
              <a:cxnLst/>
              <a:rect l="0" t="0" r="0" b="0"/>
              <a:pathLst>
                <a:path w="494840" h="31583">
                  <a:moveTo>
                    <a:pt x="0" y="31582"/>
                  </a:moveTo>
                  <a:lnTo>
                    <a:pt x="53027" y="16928"/>
                  </a:lnTo>
                  <a:lnTo>
                    <a:pt x="103238" y="10620"/>
                  </a:lnTo>
                  <a:lnTo>
                    <a:pt x="161335" y="2442"/>
                  </a:lnTo>
                  <a:lnTo>
                    <a:pt x="223201" y="480"/>
                  </a:lnTo>
                  <a:lnTo>
                    <a:pt x="271894" y="140"/>
                  </a:lnTo>
                  <a:lnTo>
                    <a:pt x="328955" y="39"/>
                  </a:lnTo>
                  <a:lnTo>
                    <a:pt x="390316" y="9"/>
                  </a:lnTo>
                  <a:lnTo>
                    <a:pt x="441773" y="0"/>
                  </a:lnTo>
                  <a:lnTo>
                    <a:pt x="494839" y="105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9201907" y="1210777"/>
              <a:ext cx="273742" cy="505369"/>
            </a:xfrm>
            <a:custGeom>
              <a:avLst/>
              <a:gdLst/>
              <a:ahLst/>
              <a:cxnLst/>
              <a:rect l="0" t="0" r="0" b="0"/>
              <a:pathLst>
                <a:path w="273742" h="505369">
                  <a:moveTo>
                    <a:pt x="273741" y="0"/>
                  </a:moveTo>
                  <a:lnTo>
                    <a:pt x="247715" y="60384"/>
                  </a:lnTo>
                  <a:lnTo>
                    <a:pt x="222746" y="114988"/>
                  </a:lnTo>
                  <a:lnTo>
                    <a:pt x="197410" y="165092"/>
                  </a:lnTo>
                  <a:lnTo>
                    <a:pt x="167676" y="212693"/>
                  </a:lnTo>
                  <a:lnTo>
                    <a:pt x="139758" y="263842"/>
                  </a:lnTo>
                  <a:lnTo>
                    <a:pt x="113550" y="316042"/>
                  </a:lnTo>
                  <a:lnTo>
                    <a:pt x="83557" y="365433"/>
                  </a:lnTo>
                  <a:lnTo>
                    <a:pt x="47571" y="424044"/>
                  </a:lnTo>
                  <a:lnTo>
                    <a:pt x="19119" y="480188"/>
                  </a:lnTo>
                  <a:lnTo>
                    <a:pt x="0" y="5053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9438473" y="1361158"/>
              <a:ext cx="257221" cy="239175"/>
            </a:xfrm>
            <a:custGeom>
              <a:avLst/>
              <a:gdLst/>
              <a:ahLst/>
              <a:cxnLst/>
              <a:rect l="0" t="0" r="0" b="0"/>
              <a:pathLst>
                <a:path w="257221" h="239175">
                  <a:moveTo>
                    <a:pt x="5589" y="176003"/>
                  </a:moveTo>
                  <a:lnTo>
                    <a:pt x="2470" y="218694"/>
                  </a:lnTo>
                  <a:lnTo>
                    <a:pt x="0" y="229030"/>
                  </a:lnTo>
                  <a:lnTo>
                    <a:pt x="693" y="232411"/>
                  </a:lnTo>
                  <a:lnTo>
                    <a:pt x="3496" y="231156"/>
                  </a:lnTo>
                  <a:lnTo>
                    <a:pt x="7703" y="226810"/>
                  </a:lnTo>
                  <a:lnTo>
                    <a:pt x="22861" y="177806"/>
                  </a:lnTo>
                  <a:lnTo>
                    <a:pt x="33584" y="128834"/>
                  </a:lnTo>
                  <a:lnTo>
                    <a:pt x="47688" y="66123"/>
                  </a:lnTo>
                  <a:lnTo>
                    <a:pt x="51202" y="53617"/>
                  </a:lnTo>
                  <a:lnTo>
                    <a:pt x="64466" y="33481"/>
                  </a:lnTo>
                  <a:lnTo>
                    <a:pt x="82060" y="17903"/>
                  </a:lnTo>
                  <a:lnTo>
                    <a:pt x="101578" y="7080"/>
                  </a:lnTo>
                  <a:lnTo>
                    <a:pt x="149064" y="0"/>
                  </a:lnTo>
                  <a:lnTo>
                    <a:pt x="196409" y="9080"/>
                  </a:lnTo>
                  <a:lnTo>
                    <a:pt x="234485" y="26588"/>
                  </a:lnTo>
                  <a:lnTo>
                    <a:pt x="240074" y="35449"/>
                  </a:lnTo>
                  <a:lnTo>
                    <a:pt x="241461" y="46035"/>
                  </a:lnTo>
                  <a:lnTo>
                    <a:pt x="240046" y="57772"/>
                  </a:lnTo>
                  <a:lnTo>
                    <a:pt x="233254" y="67937"/>
                  </a:lnTo>
                  <a:lnTo>
                    <a:pt x="198088" y="92250"/>
                  </a:lnTo>
                  <a:lnTo>
                    <a:pt x="142853" y="115479"/>
                  </a:lnTo>
                  <a:lnTo>
                    <a:pt x="99813" y="121025"/>
                  </a:lnTo>
                  <a:lnTo>
                    <a:pt x="92972" y="119464"/>
                  </a:lnTo>
                  <a:lnTo>
                    <a:pt x="91920" y="116083"/>
                  </a:lnTo>
                  <a:lnTo>
                    <a:pt x="94729" y="111490"/>
                  </a:lnTo>
                  <a:lnTo>
                    <a:pt x="107208" y="103267"/>
                  </a:lnTo>
                  <a:lnTo>
                    <a:pt x="115449" y="99436"/>
                  </a:lnTo>
                  <a:lnTo>
                    <a:pt x="160583" y="99634"/>
                  </a:lnTo>
                  <a:lnTo>
                    <a:pt x="212821" y="107102"/>
                  </a:lnTo>
                  <a:lnTo>
                    <a:pt x="238462" y="119644"/>
                  </a:lnTo>
                  <a:lnTo>
                    <a:pt x="248575" y="127901"/>
                  </a:lnTo>
                  <a:lnTo>
                    <a:pt x="254148" y="136916"/>
                  </a:lnTo>
                  <a:lnTo>
                    <a:pt x="257220" y="156291"/>
                  </a:lnTo>
                  <a:lnTo>
                    <a:pt x="252892" y="166371"/>
                  </a:lnTo>
                  <a:lnTo>
                    <a:pt x="235604" y="186930"/>
                  </a:lnTo>
                  <a:lnTo>
                    <a:pt x="180313" y="219149"/>
                  </a:lnTo>
                  <a:lnTo>
                    <a:pt x="143147" y="232720"/>
                  </a:lnTo>
                  <a:lnTo>
                    <a:pt x="89817" y="2391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9792967" y="1421347"/>
              <a:ext cx="93293" cy="126343"/>
            </a:xfrm>
            <a:custGeom>
              <a:avLst/>
              <a:gdLst/>
              <a:ahLst/>
              <a:cxnLst/>
              <a:rect l="0" t="0" r="0" b="0"/>
              <a:pathLst>
                <a:path w="93293" h="126343">
                  <a:moveTo>
                    <a:pt x="9064" y="0"/>
                  </a:moveTo>
                  <a:lnTo>
                    <a:pt x="0" y="58617"/>
                  </a:lnTo>
                  <a:lnTo>
                    <a:pt x="5426" y="82204"/>
                  </a:lnTo>
                  <a:lnTo>
                    <a:pt x="10148" y="93407"/>
                  </a:lnTo>
                  <a:lnTo>
                    <a:pt x="24754" y="108975"/>
                  </a:lnTo>
                  <a:lnTo>
                    <a:pt x="33562" y="114764"/>
                  </a:lnTo>
                  <a:lnTo>
                    <a:pt x="93292" y="1263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9865202" y="1421347"/>
              <a:ext cx="84230" cy="284271"/>
            </a:xfrm>
            <a:custGeom>
              <a:avLst/>
              <a:gdLst/>
              <a:ahLst/>
              <a:cxnLst/>
              <a:rect l="0" t="0" r="0" b="0"/>
              <a:pathLst>
                <a:path w="84230" h="284271">
                  <a:moveTo>
                    <a:pt x="84229" y="0"/>
                  </a:moveTo>
                  <a:lnTo>
                    <a:pt x="72776" y="48931"/>
                  </a:lnTo>
                  <a:lnTo>
                    <a:pt x="59479" y="102472"/>
                  </a:lnTo>
                  <a:lnTo>
                    <a:pt x="49079" y="152805"/>
                  </a:lnTo>
                  <a:lnTo>
                    <a:pt x="35084" y="207479"/>
                  </a:lnTo>
                  <a:lnTo>
                    <a:pt x="7971" y="269960"/>
                  </a:lnTo>
                  <a:lnTo>
                    <a:pt x="0" y="2842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3" name="Group 352"/>
          <p:cNvGrpSpPr/>
          <p:nvPr/>
        </p:nvGrpSpPr>
        <p:grpSpPr>
          <a:xfrm>
            <a:off x="4316684" y="4074529"/>
            <a:ext cx="3759686" cy="779109"/>
            <a:chOff x="4316684" y="4074529"/>
            <a:chExt cx="3759686" cy="779109"/>
          </a:xfrm>
        </p:grpSpPr>
        <p:sp>
          <p:nvSpPr>
            <p:cNvPr id="345" name="Freeform 344"/>
            <p:cNvSpPr/>
            <p:nvPr/>
          </p:nvSpPr>
          <p:spPr>
            <a:xfrm>
              <a:off x="4316684" y="4339403"/>
              <a:ext cx="2263629" cy="514235"/>
            </a:xfrm>
            <a:custGeom>
              <a:avLst/>
              <a:gdLst/>
              <a:ahLst/>
              <a:cxnLst/>
              <a:rect l="0" t="0" r="0" b="0"/>
              <a:pathLst>
                <a:path w="2263629" h="514235">
                  <a:moveTo>
                    <a:pt x="0" y="514234"/>
                  </a:moveTo>
                  <a:lnTo>
                    <a:pt x="55141" y="499580"/>
                  </a:lnTo>
                  <a:lnTo>
                    <a:pt x="118170" y="486037"/>
                  </a:lnTo>
                  <a:lnTo>
                    <a:pt x="169962" y="475216"/>
                  </a:lnTo>
                  <a:lnTo>
                    <a:pt x="196031" y="471156"/>
                  </a:lnTo>
                  <a:lnTo>
                    <a:pt x="244483" y="455726"/>
                  </a:lnTo>
                  <a:lnTo>
                    <a:pt x="305416" y="443272"/>
                  </a:lnTo>
                  <a:lnTo>
                    <a:pt x="358680" y="429854"/>
                  </a:lnTo>
                  <a:lnTo>
                    <a:pt x="414261" y="415938"/>
                  </a:lnTo>
                  <a:lnTo>
                    <a:pt x="461866" y="411020"/>
                  </a:lnTo>
                  <a:lnTo>
                    <a:pt x="513015" y="403974"/>
                  </a:lnTo>
                  <a:lnTo>
                    <a:pt x="565216" y="400067"/>
                  </a:lnTo>
                  <a:lnTo>
                    <a:pt x="612138" y="398909"/>
                  </a:lnTo>
                  <a:lnTo>
                    <a:pt x="666855" y="398566"/>
                  </a:lnTo>
                  <a:lnTo>
                    <a:pt x="721932" y="392875"/>
                  </a:lnTo>
                  <a:lnTo>
                    <a:pt x="780885" y="383780"/>
                  </a:lnTo>
                  <a:lnTo>
                    <a:pt x="837217" y="373676"/>
                  </a:lnTo>
                  <a:lnTo>
                    <a:pt x="879414" y="366756"/>
                  </a:lnTo>
                  <a:lnTo>
                    <a:pt x="924295" y="359781"/>
                  </a:lnTo>
                  <a:lnTo>
                    <a:pt x="967638" y="352782"/>
                  </a:lnTo>
                  <a:lnTo>
                    <a:pt x="1010299" y="342652"/>
                  </a:lnTo>
                  <a:lnTo>
                    <a:pt x="1053825" y="330351"/>
                  </a:lnTo>
                  <a:lnTo>
                    <a:pt x="1100467" y="317085"/>
                  </a:lnTo>
                  <a:lnTo>
                    <a:pt x="1145373" y="303390"/>
                  </a:lnTo>
                  <a:lnTo>
                    <a:pt x="1189897" y="289504"/>
                  </a:lnTo>
                  <a:lnTo>
                    <a:pt x="1236982" y="275534"/>
                  </a:lnTo>
                  <a:lnTo>
                    <a:pt x="1285205" y="261527"/>
                  </a:lnTo>
                  <a:lnTo>
                    <a:pt x="1333933" y="247502"/>
                  </a:lnTo>
                  <a:lnTo>
                    <a:pt x="1382887" y="233470"/>
                  </a:lnTo>
                  <a:lnTo>
                    <a:pt x="1431940" y="216315"/>
                  </a:lnTo>
                  <a:lnTo>
                    <a:pt x="1481037" y="198162"/>
                  </a:lnTo>
                  <a:lnTo>
                    <a:pt x="1530154" y="182295"/>
                  </a:lnTo>
                  <a:lnTo>
                    <a:pt x="1579280" y="164325"/>
                  </a:lnTo>
                  <a:lnTo>
                    <a:pt x="1628410" y="145810"/>
                  </a:lnTo>
                  <a:lnTo>
                    <a:pt x="1677542" y="129782"/>
                  </a:lnTo>
                  <a:lnTo>
                    <a:pt x="1723554" y="114859"/>
                  </a:lnTo>
                  <a:lnTo>
                    <a:pt x="1768571" y="100428"/>
                  </a:lnTo>
                  <a:lnTo>
                    <a:pt x="1815875" y="86215"/>
                  </a:lnTo>
                  <a:lnTo>
                    <a:pt x="1861075" y="72100"/>
                  </a:lnTo>
                  <a:lnTo>
                    <a:pt x="1904561" y="58027"/>
                  </a:lnTo>
                  <a:lnTo>
                    <a:pt x="1967334" y="38121"/>
                  </a:lnTo>
                  <a:lnTo>
                    <a:pt x="2023498" y="24293"/>
                  </a:lnTo>
                  <a:lnTo>
                    <a:pt x="2076015" y="13957"/>
                  </a:lnTo>
                  <a:lnTo>
                    <a:pt x="2136274" y="6752"/>
                  </a:lnTo>
                  <a:lnTo>
                    <a:pt x="2198827" y="0"/>
                  </a:lnTo>
                  <a:lnTo>
                    <a:pt x="2252668" y="6890"/>
                  </a:lnTo>
                  <a:lnTo>
                    <a:pt x="2263628" y="88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6717181" y="4253513"/>
              <a:ext cx="36083" cy="263589"/>
            </a:xfrm>
            <a:custGeom>
              <a:avLst/>
              <a:gdLst/>
              <a:ahLst/>
              <a:cxnLst/>
              <a:rect l="0" t="0" r="0" b="0"/>
              <a:pathLst>
                <a:path w="36083" h="263589">
                  <a:moveTo>
                    <a:pt x="0" y="0"/>
                  </a:moveTo>
                  <a:lnTo>
                    <a:pt x="11453" y="52051"/>
                  </a:lnTo>
                  <a:lnTo>
                    <a:pt x="21332" y="111349"/>
                  </a:lnTo>
                  <a:lnTo>
                    <a:pt x="27028" y="155943"/>
                  </a:lnTo>
                  <a:lnTo>
                    <a:pt x="31406" y="218171"/>
                  </a:lnTo>
                  <a:lnTo>
                    <a:pt x="36082" y="260265"/>
                  </a:lnTo>
                  <a:lnTo>
                    <a:pt x="33413" y="263588"/>
                  </a:lnTo>
                  <a:lnTo>
                    <a:pt x="21057" y="263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6696125" y="4093162"/>
              <a:ext cx="272891" cy="444622"/>
            </a:xfrm>
            <a:custGeom>
              <a:avLst/>
              <a:gdLst/>
              <a:ahLst/>
              <a:cxnLst/>
              <a:rect l="0" t="0" r="0" b="0"/>
              <a:pathLst>
                <a:path w="272891" h="444622">
                  <a:moveTo>
                    <a:pt x="0" y="191937"/>
                  </a:moveTo>
                  <a:lnTo>
                    <a:pt x="3120" y="149245"/>
                  </a:lnTo>
                  <a:lnTo>
                    <a:pt x="14654" y="96416"/>
                  </a:lnTo>
                  <a:lnTo>
                    <a:pt x="43838" y="40400"/>
                  </a:lnTo>
                  <a:lnTo>
                    <a:pt x="58868" y="20862"/>
                  </a:lnTo>
                  <a:lnTo>
                    <a:pt x="82705" y="7499"/>
                  </a:lnTo>
                  <a:lnTo>
                    <a:pt x="110457" y="0"/>
                  </a:lnTo>
                  <a:lnTo>
                    <a:pt x="134490" y="566"/>
                  </a:lnTo>
                  <a:lnTo>
                    <a:pt x="184518" y="13052"/>
                  </a:lnTo>
                  <a:lnTo>
                    <a:pt x="211079" y="28204"/>
                  </a:lnTo>
                  <a:lnTo>
                    <a:pt x="247195" y="60938"/>
                  </a:lnTo>
                  <a:lnTo>
                    <a:pt x="264056" y="93980"/>
                  </a:lnTo>
                  <a:lnTo>
                    <a:pt x="270871" y="150174"/>
                  </a:lnTo>
                  <a:lnTo>
                    <a:pt x="272890" y="201920"/>
                  </a:lnTo>
                  <a:lnTo>
                    <a:pt x="267900" y="241298"/>
                  </a:lnTo>
                  <a:lnTo>
                    <a:pt x="247327" y="293281"/>
                  </a:lnTo>
                  <a:lnTo>
                    <a:pt x="213835" y="349345"/>
                  </a:lnTo>
                  <a:lnTo>
                    <a:pt x="171943" y="407400"/>
                  </a:lnTo>
                  <a:lnTo>
                    <a:pt x="151678" y="419499"/>
                  </a:lnTo>
                  <a:lnTo>
                    <a:pt x="94756" y="4446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7054093" y="4264042"/>
              <a:ext cx="136872" cy="230982"/>
            </a:xfrm>
            <a:custGeom>
              <a:avLst/>
              <a:gdLst/>
              <a:ahLst/>
              <a:cxnLst/>
              <a:rect l="0" t="0" r="0" b="0"/>
              <a:pathLst>
                <a:path w="136872" h="230982">
                  <a:moveTo>
                    <a:pt x="0" y="73699"/>
                  </a:moveTo>
                  <a:lnTo>
                    <a:pt x="3120" y="125749"/>
                  </a:lnTo>
                  <a:lnTo>
                    <a:pt x="11453" y="175689"/>
                  </a:lnTo>
                  <a:lnTo>
                    <a:pt x="19129" y="203256"/>
                  </a:lnTo>
                  <a:lnTo>
                    <a:pt x="30339" y="223307"/>
                  </a:lnTo>
                  <a:lnTo>
                    <a:pt x="37773" y="228420"/>
                  </a:lnTo>
                  <a:lnTo>
                    <a:pt x="55392" y="230981"/>
                  </a:lnTo>
                  <a:lnTo>
                    <a:pt x="63835" y="226517"/>
                  </a:lnTo>
                  <a:lnTo>
                    <a:pt x="79454" y="209079"/>
                  </a:lnTo>
                  <a:lnTo>
                    <a:pt x="108068" y="147268"/>
                  </a:lnTo>
                  <a:lnTo>
                    <a:pt x="119108" y="99007"/>
                  </a:lnTo>
                  <a:lnTo>
                    <a:pt x="132149" y="38967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7277388" y="4293054"/>
              <a:ext cx="166261" cy="202616"/>
            </a:xfrm>
            <a:custGeom>
              <a:avLst/>
              <a:gdLst/>
              <a:ahLst/>
              <a:cxnLst/>
              <a:rect l="0" t="0" r="0" b="0"/>
              <a:pathLst>
                <a:path w="166261" h="202616">
                  <a:moveTo>
                    <a:pt x="8332" y="202615"/>
                  </a:moveTo>
                  <a:lnTo>
                    <a:pt x="0" y="165137"/>
                  </a:lnTo>
                  <a:lnTo>
                    <a:pt x="1574" y="130289"/>
                  </a:lnTo>
                  <a:lnTo>
                    <a:pt x="17018" y="70387"/>
                  </a:lnTo>
                  <a:lnTo>
                    <a:pt x="44060" y="32649"/>
                  </a:lnTo>
                  <a:lnTo>
                    <a:pt x="62816" y="14770"/>
                  </a:lnTo>
                  <a:lnTo>
                    <a:pt x="82850" y="2925"/>
                  </a:lnTo>
                  <a:lnTo>
                    <a:pt x="109691" y="0"/>
                  </a:lnTo>
                  <a:lnTo>
                    <a:pt x="166260" y="25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7527876" y="4306156"/>
              <a:ext cx="10529" cy="200042"/>
            </a:xfrm>
            <a:custGeom>
              <a:avLst/>
              <a:gdLst/>
              <a:ahLst/>
              <a:cxnLst/>
              <a:rect l="0" t="0" r="0" b="0"/>
              <a:pathLst>
                <a:path w="10529" h="200042">
                  <a:moveTo>
                    <a:pt x="10528" y="0"/>
                  </a:moveTo>
                  <a:lnTo>
                    <a:pt x="10528" y="58616"/>
                  </a:lnTo>
                  <a:lnTo>
                    <a:pt x="3293" y="120026"/>
                  </a:lnTo>
                  <a:lnTo>
                    <a:pt x="651" y="172191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7654651" y="4214900"/>
              <a:ext cx="421719" cy="428168"/>
            </a:xfrm>
            <a:custGeom>
              <a:avLst/>
              <a:gdLst/>
              <a:ahLst/>
              <a:cxnLst/>
              <a:rect l="0" t="0" r="0" b="0"/>
              <a:pathLst>
                <a:path w="421719" h="428168">
                  <a:moveTo>
                    <a:pt x="10095" y="112313"/>
                  </a:moveTo>
                  <a:lnTo>
                    <a:pt x="6976" y="174790"/>
                  </a:lnTo>
                  <a:lnTo>
                    <a:pt x="543" y="236224"/>
                  </a:lnTo>
                  <a:lnTo>
                    <a:pt x="0" y="228995"/>
                  </a:lnTo>
                  <a:lnTo>
                    <a:pt x="14259" y="174636"/>
                  </a:lnTo>
                  <a:lnTo>
                    <a:pt x="43413" y="118731"/>
                  </a:lnTo>
                  <a:lnTo>
                    <a:pt x="85641" y="60515"/>
                  </a:lnTo>
                  <a:lnTo>
                    <a:pt x="108791" y="48348"/>
                  </a:lnTo>
                  <a:lnTo>
                    <a:pt x="121516" y="45103"/>
                  </a:lnTo>
                  <a:lnTo>
                    <a:pt x="133509" y="46449"/>
                  </a:lnTo>
                  <a:lnTo>
                    <a:pt x="156193" y="57304"/>
                  </a:lnTo>
                  <a:lnTo>
                    <a:pt x="174853" y="80065"/>
                  </a:lnTo>
                  <a:lnTo>
                    <a:pt x="188607" y="110849"/>
                  </a:lnTo>
                  <a:lnTo>
                    <a:pt x="197519" y="165301"/>
                  </a:lnTo>
                  <a:lnTo>
                    <a:pt x="213537" y="223688"/>
                  </a:lnTo>
                  <a:lnTo>
                    <a:pt x="219423" y="235696"/>
                  </a:lnTo>
                  <a:lnTo>
                    <a:pt x="228026" y="242531"/>
                  </a:lnTo>
                  <a:lnTo>
                    <a:pt x="250063" y="247007"/>
                  </a:lnTo>
                  <a:lnTo>
                    <a:pt x="272335" y="238857"/>
                  </a:lnTo>
                  <a:lnTo>
                    <a:pt x="309640" y="210619"/>
                  </a:lnTo>
                  <a:lnTo>
                    <a:pt x="353827" y="153814"/>
                  </a:lnTo>
                  <a:lnTo>
                    <a:pt x="387058" y="96791"/>
                  </a:lnTo>
                  <a:lnTo>
                    <a:pt x="401508" y="57541"/>
                  </a:lnTo>
                  <a:lnTo>
                    <a:pt x="402020" y="14456"/>
                  </a:lnTo>
                  <a:lnTo>
                    <a:pt x="395381" y="6130"/>
                  </a:lnTo>
                  <a:lnTo>
                    <a:pt x="385106" y="1750"/>
                  </a:lnTo>
                  <a:lnTo>
                    <a:pt x="372406" y="0"/>
                  </a:lnTo>
                  <a:lnTo>
                    <a:pt x="348937" y="7414"/>
                  </a:lnTo>
                  <a:lnTo>
                    <a:pt x="327978" y="22407"/>
                  </a:lnTo>
                  <a:lnTo>
                    <a:pt x="310864" y="40769"/>
                  </a:lnTo>
                  <a:lnTo>
                    <a:pt x="301697" y="63748"/>
                  </a:lnTo>
                  <a:lnTo>
                    <a:pt x="299253" y="76427"/>
                  </a:lnTo>
                  <a:lnTo>
                    <a:pt x="302776" y="102993"/>
                  </a:lnTo>
                  <a:lnTo>
                    <a:pt x="323332" y="162558"/>
                  </a:lnTo>
                  <a:lnTo>
                    <a:pt x="371442" y="223491"/>
                  </a:lnTo>
                  <a:lnTo>
                    <a:pt x="411576" y="281328"/>
                  </a:lnTo>
                  <a:lnTo>
                    <a:pt x="421718" y="307143"/>
                  </a:lnTo>
                  <a:lnTo>
                    <a:pt x="420766" y="334215"/>
                  </a:lnTo>
                  <a:lnTo>
                    <a:pt x="412545" y="359505"/>
                  </a:lnTo>
                  <a:lnTo>
                    <a:pt x="401091" y="378543"/>
                  </a:lnTo>
                  <a:lnTo>
                    <a:pt x="370311" y="402416"/>
                  </a:lnTo>
                  <a:lnTo>
                    <a:pt x="315422" y="4281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7612104" y="407452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0" name="Group 359"/>
          <p:cNvGrpSpPr/>
          <p:nvPr/>
        </p:nvGrpSpPr>
        <p:grpSpPr>
          <a:xfrm>
            <a:off x="3132429" y="5651303"/>
            <a:ext cx="2279220" cy="1600333"/>
            <a:chOff x="3132429" y="5651303"/>
            <a:chExt cx="2279220" cy="1600333"/>
          </a:xfrm>
        </p:grpSpPr>
        <p:sp>
          <p:nvSpPr>
            <p:cNvPr id="354" name="Freeform 353"/>
            <p:cNvSpPr/>
            <p:nvPr/>
          </p:nvSpPr>
          <p:spPr>
            <a:xfrm>
              <a:off x="3421762" y="5672360"/>
              <a:ext cx="905452" cy="736996"/>
            </a:xfrm>
            <a:custGeom>
              <a:avLst/>
              <a:gdLst/>
              <a:ahLst/>
              <a:cxnLst/>
              <a:rect l="0" t="0" r="0" b="0"/>
              <a:pathLst>
                <a:path w="905452" h="736996">
                  <a:moveTo>
                    <a:pt x="0" y="736995"/>
                  </a:moveTo>
                  <a:lnTo>
                    <a:pt x="10745" y="697307"/>
                  </a:lnTo>
                  <a:lnTo>
                    <a:pt x="59646" y="636968"/>
                  </a:lnTo>
                  <a:lnTo>
                    <a:pt x="111378" y="578065"/>
                  </a:lnTo>
                  <a:lnTo>
                    <a:pt x="168991" y="524873"/>
                  </a:lnTo>
                  <a:lnTo>
                    <a:pt x="215955" y="476697"/>
                  </a:lnTo>
                  <a:lnTo>
                    <a:pt x="273063" y="430666"/>
                  </a:lnTo>
                  <a:lnTo>
                    <a:pt x="331883" y="378894"/>
                  </a:lnTo>
                  <a:lnTo>
                    <a:pt x="385268" y="338055"/>
                  </a:lnTo>
                  <a:lnTo>
                    <a:pt x="447221" y="293331"/>
                  </a:lnTo>
                  <a:lnTo>
                    <a:pt x="500988" y="260800"/>
                  </a:lnTo>
                  <a:lnTo>
                    <a:pt x="557433" y="224752"/>
                  </a:lnTo>
                  <a:lnTo>
                    <a:pt x="618910" y="189532"/>
                  </a:lnTo>
                  <a:lnTo>
                    <a:pt x="675819" y="147401"/>
                  </a:lnTo>
                  <a:lnTo>
                    <a:pt x="734050" y="113618"/>
                  </a:lnTo>
                  <a:lnTo>
                    <a:pt x="760299" y="97225"/>
                  </a:lnTo>
                  <a:lnTo>
                    <a:pt x="818226" y="61893"/>
                  </a:lnTo>
                  <a:lnTo>
                    <a:pt x="873471" y="30450"/>
                  </a:lnTo>
                  <a:lnTo>
                    <a:pt x="888507" y="18992"/>
                  </a:lnTo>
                  <a:lnTo>
                    <a:pt x="90545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4179813" y="5651303"/>
              <a:ext cx="303220" cy="463255"/>
            </a:xfrm>
            <a:custGeom>
              <a:avLst/>
              <a:gdLst/>
              <a:ahLst/>
              <a:cxnLst/>
              <a:rect l="0" t="0" r="0" b="0"/>
              <a:pathLst>
                <a:path w="303220" h="463255">
                  <a:moveTo>
                    <a:pt x="0" y="0"/>
                  </a:moveTo>
                  <a:lnTo>
                    <a:pt x="5590" y="16767"/>
                  </a:lnTo>
                  <a:lnTo>
                    <a:pt x="11916" y="21707"/>
                  </a:lnTo>
                  <a:lnTo>
                    <a:pt x="31422" y="27195"/>
                  </a:lnTo>
                  <a:lnTo>
                    <a:pt x="80903" y="29548"/>
                  </a:lnTo>
                  <a:lnTo>
                    <a:pt x="135045" y="23081"/>
                  </a:lnTo>
                  <a:lnTo>
                    <a:pt x="188973" y="21657"/>
                  </a:lnTo>
                  <a:lnTo>
                    <a:pt x="238876" y="21234"/>
                  </a:lnTo>
                  <a:lnTo>
                    <a:pt x="267605" y="23475"/>
                  </a:lnTo>
                  <a:lnTo>
                    <a:pt x="292071" y="32270"/>
                  </a:lnTo>
                  <a:lnTo>
                    <a:pt x="298830" y="41401"/>
                  </a:lnTo>
                  <a:lnTo>
                    <a:pt x="303219" y="67143"/>
                  </a:lnTo>
                  <a:lnTo>
                    <a:pt x="293524" y="114521"/>
                  </a:lnTo>
                  <a:lnTo>
                    <a:pt x="262583" y="177428"/>
                  </a:lnTo>
                  <a:lnTo>
                    <a:pt x="220799" y="231422"/>
                  </a:lnTo>
                  <a:lnTo>
                    <a:pt x="182917" y="289831"/>
                  </a:lnTo>
                  <a:lnTo>
                    <a:pt x="147455" y="349905"/>
                  </a:lnTo>
                  <a:lnTo>
                    <a:pt x="124924" y="398489"/>
                  </a:lnTo>
                  <a:lnTo>
                    <a:pt x="122983" y="420432"/>
                  </a:lnTo>
                  <a:lnTo>
                    <a:pt x="124103" y="431196"/>
                  </a:lnTo>
                  <a:lnTo>
                    <a:pt x="127189" y="439543"/>
                  </a:lnTo>
                  <a:lnTo>
                    <a:pt x="147400" y="463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5058431" y="5882930"/>
              <a:ext cx="37363" cy="1084436"/>
            </a:xfrm>
            <a:custGeom>
              <a:avLst/>
              <a:gdLst/>
              <a:ahLst/>
              <a:cxnLst/>
              <a:rect l="0" t="0" r="0" b="0"/>
              <a:pathLst>
                <a:path w="37363" h="1084436">
                  <a:moveTo>
                    <a:pt x="16305" y="0"/>
                  </a:moveTo>
                  <a:lnTo>
                    <a:pt x="9069" y="27556"/>
                  </a:lnTo>
                  <a:lnTo>
                    <a:pt x="3308" y="83778"/>
                  </a:lnTo>
                  <a:lnTo>
                    <a:pt x="0" y="113274"/>
                  </a:lnTo>
                  <a:lnTo>
                    <a:pt x="3545" y="162764"/>
                  </a:lnTo>
                  <a:lnTo>
                    <a:pt x="5115" y="213303"/>
                  </a:lnTo>
                  <a:lnTo>
                    <a:pt x="8766" y="269775"/>
                  </a:lnTo>
                  <a:lnTo>
                    <a:pt x="14071" y="316630"/>
                  </a:lnTo>
                  <a:lnTo>
                    <a:pt x="15643" y="373016"/>
                  </a:lnTo>
                  <a:lnTo>
                    <a:pt x="21764" y="428401"/>
                  </a:lnTo>
                  <a:lnTo>
                    <a:pt x="25832" y="488778"/>
                  </a:lnTo>
                  <a:lnTo>
                    <a:pt x="29755" y="546978"/>
                  </a:lnTo>
                  <a:lnTo>
                    <a:pt x="35860" y="603534"/>
                  </a:lnTo>
                  <a:lnTo>
                    <a:pt x="37065" y="667002"/>
                  </a:lnTo>
                  <a:lnTo>
                    <a:pt x="37303" y="728931"/>
                  </a:lnTo>
                  <a:lnTo>
                    <a:pt x="37345" y="779839"/>
                  </a:lnTo>
                  <a:lnTo>
                    <a:pt x="37357" y="828848"/>
                  </a:lnTo>
                  <a:lnTo>
                    <a:pt x="37361" y="887330"/>
                  </a:lnTo>
                  <a:lnTo>
                    <a:pt x="37362" y="941026"/>
                  </a:lnTo>
                  <a:lnTo>
                    <a:pt x="37362" y="1001389"/>
                  </a:lnTo>
                  <a:lnTo>
                    <a:pt x="37362" y="1063179"/>
                  </a:lnTo>
                  <a:lnTo>
                    <a:pt x="37362" y="10844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5001037" y="6693624"/>
              <a:ext cx="410612" cy="313264"/>
            </a:xfrm>
            <a:custGeom>
              <a:avLst/>
              <a:gdLst/>
              <a:ahLst/>
              <a:cxnLst/>
              <a:rect l="0" t="0" r="0" b="0"/>
              <a:pathLst>
                <a:path w="410612" h="313264">
                  <a:moveTo>
                    <a:pt x="0" y="0"/>
                  </a:moveTo>
                  <a:lnTo>
                    <a:pt x="14654" y="62092"/>
                  </a:lnTo>
                  <a:lnTo>
                    <a:pt x="37772" y="113478"/>
                  </a:lnTo>
                  <a:lnTo>
                    <a:pt x="71802" y="168688"/>
                  </a:lnTo>
                  <a:lnTo>
                    <a:pt x="101309" y="230271"/>
                  </a:lnTo>
                  <a:lnTo>
                    <a:pt x="140646" y="293509"/>
                  </a:lnTo>
                  <a:lnTo>
                    <a:pt x="154536" y="310213"/>
                  </a:lnTo>
                  <a:lnTo>
                    <a:pt x="162685" y="313263"/>
                  </a:lnTo>
                  <a:lnTo>
                    <a:pt x="171628" y="312958"/>
                  </a:lnTo>
                  <a:lnTo>
                    <a:pt x="181099" y="310414"/>
                  </a:lnTo>
                  <a:lnTo>
                    <a:pt x="188583" y="305208"/>
                  </a:lnTo>
                  <a:lnTo>
                    <a:pt x="200018" y="290067"/>
                  </a:lnTo>
                  <a:lnTo>
                    <a:pt x="225296" y="237278"/>
                  </a:lnTo>
                  <a:lnTo>
                    <a:pt x="259793" y="179729"/>
                  </a:lnTo>
                  <a:lnTo>
                    <a:pt x="297929" y="126440"/>
                  </a:lnTo>
                  <a:lnTo>
                    <a:pt x="340617" y="83288"/>
                  </a:lnTo>
                  <a:lnTo>
                    <a:pt x="359615" y="72892"/>
                  </a:lnTo>
                  <a:lnTo>
                    <a:pt x="369595" y="71991"/>
                  </a:lnTo>
                  <a:lnTo>
                    <a:pt x="410611" y="842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3200663" y="7009479"/>
              <a:ext cx="2042530" cy="178986"/>
            </a:xfrm>
            <a:custGeom>
              <a:avLst/>
              <a:gdLst/>
              <a:ahLst/>
              <a:cxnLst/>
              <a:rect l="0" t="0" r="0" b="0"/>
              <a:pathLst>
                <a:path w="2042530" h="178986">
                  <a:moveTo>
                    <a:pt x="2042529" y="178985"/>
                  </a:moveTo>
                  <a:lnTo>
                    <a:pt x="1987484" y="162196"/>
                  </a:lnTo>
                  <a:lnTo>
                    <a:pt x="1932957" y="158770"/>
                  </a:lnTo>
                  <a:lnTo>
                    <a:pt x="1883331" y="161296"/>
                  </a:lnTo>
                  <a:lnTo>
                    <a:pt x="1828463" y="166334"/>
                  </a:lnTo>
                  <a:lnTo>
                    <a:pt x="1767752" y="167828"/>
                  </a:lnTo>
                  <a:lnTo>
                    <a:pt x="1705310" y="168270"/>
                  </a:lnTo>
                  <a:lnTo>
                    <a:pt x="1662197" y="167203"/>
                  </a:lnTo>
                  <a:lnTo>
                    <a:pt x="1615739" y="162830"/>
                  </a:lnTo>
                  <a:lnTo>
                    <a:pt x="1567795" y="156987"/>
                  </a:lnTo>
                  <a:lnTo>
                    <a:pt x="1519191" y="151660"/>
                  </a:lnTo>
                  <a:lnTo>
                    <a:pt x="1470293" y="149293"/>
                  </a:lnTo>
                  <a:lnTo>
                    <a:pt x="1413493" y="142371"/>
                  </a:lnTo>
                  <a:lnTo>
                    <a:pt x="1350260" y="132911"/>
                  </a:lnTo>
                  <a:lnTo>
                    <a:pt x="1296430" y="128288"/>
                  </a:lnTo>
                  <a:lnTo>
                    <a:pt x="1236318" y="119491"/>
                  </a:lnTo>
                  <a:lnTo>
                    <a:pt x="1179385" y="113420"/>
                  </a:lnTo>
                  <a:lnTo>
                    <a:pt x="1123078" y="106892"/>
                  </a:lnTo>
                  <a:lnTo>
                    <a:pt x="1066896" y="98367"/>
                  </a:lnTo>
                  <a:lnTo>
                    <a:pt x="1010737" y="92350"/>
                  </a:lnTo>
                  <a:lnTo>
                    <a:pt x="954585" y="85832"/>
                  </a:lnTo>
                  <a:lnTo>
                    <a:pt x="898432" y="76140"/>
                  </a:lnTo>
                  <a:lnTo>
                    <a:pt x="842280" y="66080"/>
                  </a:lnTo>
                  <a:lnTo>
                    <a:pt x="780539" y="58156"/>
                  </a:lnTo>
                  <a:lnTo>
                    <a:pt x="720423" y="52561"/>
                  </a:lnTo>
                  <a:lnTo>
                    <a:pt x="663488" y="44525"/>
                  </a:lnTo>
                  <a:lnTo>
                    <a:pt x="607182" y="37001"/>
                  </a:lnTo>
                  <a:lnTo>
                    <a:pt x="550999" y="31486"/>
                  </a:lnTo>
                  <a:lnTo>
                    <a:pt x="494841" y="23464"/>
                  </a:lnTo>
                  <a:lnTo>
                    <a:pt x="443367" y="21770"/>
                  </a:lnTo>
                  <a:lnTo>
                    <a:pt x="385612" y="21269"/>
                  </a:lnTo>
                  <a:lnTo>
                    <a:pt x="332624" y="21120"/>
                  </a:lnTo>
                  <a:lnTo>
                    <a:pt x="272471" y="24196"/>
                  </a:lnTo>
                  <a:lnTo>
                    <a:pt x="210194" y="29396"/>
                  </a:lnTo>
                  <a:lnTo>
                    <a:pt x="150407" y="30937"/>
                  </a:lnTo>
                  <a:lnTo>
                    <a:pt x="98768" y="31394"/>
                  </a:lnTo>
                  <a:lnTo>
                    <a:pt x="50712" y="31528"/>
                  </a:lnTo>
                  <a:lnTo>
                    <a:pt x="33808" y="31548"/>
                  </a:lnTo>
                  <a:lnTo>
                    <a:pt x="22539" y="28051"/>
                  </a:lnTo>
                  <a:lnTo>
                    <a:pt x="15026" y="2221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3132429" y="6704152"/>
              <a:ext cx="647303" cy="547484"/>
            </a:xfrm>
            <a:custGeom>
              <a:avLst/>
              <a:gdLst/>
              <a:ahLst/>
              <a:cxnLst/>
              <a:rect l="0" t="0" r="0" b="0"/>
              <a:pathLst>
                <a:path w="647303" h="547484">
                  <a:moveTo>
                    <a:pt x="447260" y="0"/>
                  </a:moveTo>
                  <a:lnTo>
                    <a:pt x="387932" y="50995"/>
                  </a:lnTo>
                  <a:lnTo>
                    <a:pt x="330860" y="102946"/>
                  </a:lnTo>
                  <a:lnTo>
                    <a:pt x="302807" y="128768"/>
                  </a:lnTo>
                  <a:lnTo>
                    <a:pt x="266778" y="163347"/>
                  </a:lnTo>
                  <a:lnTo>
                    <a:pt x="204973" y="206921"/>
                  </a:lnTo>
                  <a:lnTo>
                    <a:pt x="147511" y="249163"/>
                  </a:lnTo>
                  <a:lnTo>
                    <a:pt x="86879" y="298307"/>
                  </a:lnTo>
                  <a:lnTo>
                    <a:pt x="28123" y="346487"/>
                  </a:lnTo>
                  <a:lnTo>
                    <a:pt x="5953" y="357936"/>
                  </a:lnTo>
                  <a:lnTo>
                    <a:pt x="978" y="363796"/>
                  </a:lnTo>
                  <a:lnTo>
                    <a:pt x="0" y="370043"/>
                  </a:lnTo>
                  <a:lnTo>
                    <a:pt x="1688" y="376546"/>
                  </a:lnTo>
                  <a:lnTo>
                    <a:pt x="6323" y="382052"/>
                  </a:lnTo>
                  <a:lnTo>
                    <a:pt x="29613" y="395391"/>
                  </a:lnTo>
                  <a:lnTo>
                    <a:pt x="90401" y="413965"/>
                  </a:lnTo>
                  <a:lnTo>
                    <a:pt x="145382" y="419015"/>
                  </a:lnTo>
                  <a:lnTo>
                    <a:pt x="201626" y="429126"/>
                  </a:lnTo>
                  <a:lnTo>
                    <a:pt x="262878" y="445834"/>
                  </a:lnTo>
                  <a:lnTo>
                    <a:pt x="315030" y="456273"/>
                  </a:lnTo>
                  <a:lnTo>
                    <a:pt x="363757" y="466775"/>
                  </a:lnTo>
                  <a:lnTo>
                    <a:pt x="419009" y="477296"/>
                  </a:lnTo>
                  <a:lnTo>
                    <a:pt x="477685" y="491331"/>
                  </a:lnTo>
                  <a:lnTo>
                    <a:pt x="540055" y="505368"/>
                  </a:lnTo>
                  <a:lnTo>
                    <a:pt x="603543" y="524086"/>
                  </a:lnTo>
                  <a:lnTo>
                    <a:pt x="647302" y="5474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1" name="Freeform 360"/>
          <p:cNvSpPr/>
          <p:nvPr/>
        </p:nvSpPr>
        <p:spPr>
          <a:xfrm>
            <a:off x="5011565" y="5882930"/>
            <a:ext cx="221100" cy="21058"/>
          </a:xfrm>
          <a:custGeom>
            <a:avLst/>
            <a:gdLst/>
            <a:ahLst/>
            <a:cxnLst/>
            <a:rect l="0" t="0" r="0" b="0"/>
            <a:pathLst>
              <a:path w="221100" h="21058">
                <a:moveTo>
                  <a:pt x="0" y="21057"/>
                </a:moveTo>
                <a:lnTo>
                  <a:pt x="54144" y="12723"/>
                </a:lnTo>
                <a:lnTo>
                  <a:pt x="109091" y="10962"/>
                </a:lnTo>
                <a:lnTo>
                  <a:pt x="158940" y="3378"/>
                </a:lnTo>
                <a:lnTo>
                  <a:pt x="22109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Freeform 361"/>
          <p:cNvSpPr/>
          <p:nvPr/>
        </p:nvSpPr>
        <p:spPr>
          <a:xfrm>
            <a:off x="7254135" y="6793363"/>
            <a:ext cx="481384" cy="104959"/>
          </a:xfrm>
          <a:custGeom>
            <a:avLst/>
            <a:gdLst/>
            <a:ahLst/>
            <a:cxnLst/>
            <a:rect l="0" t="0" r="0" b="0"/>
            <a:pathLst>
              <a:path w="481384" h="104959">
                <a:moveTo>
                  <a:pt x="0" y="100303"/>
                </a:moveTo>
                <a:lnTo>
                  <a:pt x="61110" y="65556"/>
                </a:lnTo>
                <a:lnTo>
                  <a:pt x="121131" y="44658"/>
                </a:lnTo>
                <a:lnTo>
                  <a:pt x="172106" y="30213"/>
                </a:lnTo>
                <a:lnTo>
                  <a:pt x="233358" y="20783"/>
                </a:lnTo>
                <a:lnTo>
                  <a:pt x="279580" y="18167"/>
                </a:lnTo>
                <a:lnTo>
                  <a:pt x="329284" y="11105"/>
                </a:lnTo>
                <a:lnTo>
                  <a:pt x="383005" y="7193"/>
                </a:lnTo>
                <a:lnTo>
                  <a:pt x="432197" y="6034"/>
                </a:lnTo>
                <a:lnTo>
                  <a:pt x="476409" y="5691"/>
                </a:lnTo>
                <a:lnTo>
                  <a:pt x="481383" y="4472"/>
                </a:lnTo>
                <a:lnTo>
                  <a:pt x="480019" y="2491"/>
                </a:lnTo>
                <a:lnTo>
                  <a:pt x="474430" y="0"/>
                </a:lnTo>
                <a:lnTo>
                  <a:pt x="422265" y="4407"/>
                </a:lnTo>
                <a:lnTo>
                  <a:pt x="368051" y="13267"/>
                </a:lnTo>
                <a:lnTo>
                  <a:pt x="306624" y="23622"/>
                </a:lnTo>
                <a:lnTo>
                  <a:pt x="249431" y="31603"/>
                </a:lnTo>
                <a:lnTo>
                  <a:pt x="187352" y="50976"/>
                </a:lnTo>
                <a:lnTo>
                  <a:pt x="132934" y="70802"/>
                </a:lnTo>
                <a:lnTo>
                  <a:pt x="78295" y="85983"/>
                </a:lnTo>
                <a:lnTo>
                  <a:pt x="16073" y="103776"/>
                </a:lnTo>
                <a:lnTo>
                  <a:pt x="10715" y="104958"/>
                </a:lnTo>
                <a:lnTo>
                  <a:pt x="10653" y="104576"/>
                </a:lnTo>
                <a:lnTo>
                  <a:pt x="71168" y="89225"/>
                </a:lnTo>
                <a:lnTo>
                  <a:pt x="134414" y="73324"/>
                </a:lnTo>
                <a:lnTo>
                  <a:pt x="186602" y="66507"/>
                </a:lnTo>
                <a:lnTo>
                  <a:pt x="249008" y="58114"/>
                </a:lnTo>
                <a:lnTo>
                  <a:pt x="303430" y="50071"/>
                </a:lnTo>
                <a:lnTo>
                  <a:pt x="357407" y="48374"/>
                </a:lnTo>
                <a:lnTo>
                  <a:pt x="407325" y="47871"/>
                </a:lnTo>
                <a:lnTo>
                  <a:pt x="431378" y="48923"/>
                </a:lnTo>
                <a:lnTo>
                  <a:pt x="436154" y="50842"/>
                </a:lnTo>
                <a:lnTo>
                  <a:pt x="442197" y="581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6" name="Group 375"/>
          <p:cNvGrpSpPr/>
          <p:nvPr/>
        </p:nvGrpSpPr>
        <p:grpSpPr>
          <a:xfrm>
            <a:off x="4895752" y="10304504"/>
            <a:ext cx="2368913" cy="505369"/>
            <a:chOff x="4895752" y="10304504"/>
            <a:chExt cx="2368913" cy="505369"/>
          </a:xfrm>
        </p:grpSpPr>
        <p:sp>
          <p:nvSpPr>
            <p:cNvPr id="363" name="Freeform 362"/>
            <p:cNvSpPr/>
            <p:nvPr/>
          </p:nvSpPr>
          <p:spPr>
            <a:xfrm>
              <a:off x="4895752" y="10546659"/>
              <a:ext cx="400084" cy="50491"/>
            </a:xfrm>
            <a:custGeom>
              <a:avLst/>
              <a:gdLst/>
              <a:ahLst/>
              <a:cxnLst/>
              <a:rect l="0" t="0" r="0" b="0"/>
              <a:pathLst>
                <a:path w="400084" h="50491">
                  <a:moveTo>
                    <a:pt x="0" y="10529"/>
                  </a:moveTo>
                  <a:lnTo>
                    <a:pt x="26386" y="26169"/>
                  </a:lnTo>
                  <a:lnTo>
                    <a:pt x="88901" y="45373"/>
                  </a:lnTo>
                  <a:lnTo>
                    <a:pt x="141374" y="50490"/>
                  </a:lnTo>
                  <a:lnTo>
                    <a:pt x="200281" y="43812"/>
                  </a:lnTo>
                  <a:lnTo>
                    <a:pt x="254704" y="34558"/>
                  </a:lnTo>
                  <a:lnTo>
                    <a:pt x="308394" y="24407"/>
                  </a:lnTo>
                  <a:lnTo>
                    <a:pt x="369580" y="10497"/>
                  </a:lnTo>
                  <a:lnTo>
                    <a:pt x="40008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5171986" y="10461804"/>
              <a:ext cx="137480" cy="253312"/>
            </a:xfrm>
            <a:custGeom>
              <a:avLst/>
              <a:gdLst/>
              <a:ahLst/>
              <a:cxnLst/>
              <a:rect l="0" t="0" r="0" b="0"/>
              <a:pathLst>
                <a:path w="137480" h="253312">
                  <a:moveTo>
                    <a:pt x="39620" y="21685"/>
                  </a:moveTo>
                  <a:lnTo>
                    <a:pt x="15574" y="12109"/>
                  </a:lnTo>
                  <a:lnTo>
                    <a:pt x="1247" y="1441"/>
                  </a:lnTo>
                  <a:lnTo>
                    <a:pt x="0" y="0"/>
                  </a:lnTo>
                  <a:lnTo>
                    <a:pt x="61596" y="39892"/>
                  </a:lnTo>
                  <a:lnTo>
                    <a:pt x="110321" y="77533"/>
                  </a:lnTo>
                  <a:lnTo>
                    <a:pt x="130369" y="106863"/>
                  </a:lnTo>
                  <a:lnTo>
                    <a:pt x="135214" y="117074"/>
                  </a:lnTo>
                  <a:lnTo>
                    <a:pt x="137479" y="140899"/>
                  </a:lnTo>
                  <a:lnTo>
                    <a:pt x="133416" y="167085"/>
                  </a:lnTo>
                  <a:lnTo>
                    <a:pt x="117974" y="205796"/>
                  </a:lnTo>
                  <a:lnTo>
                    <a:pt x="98581" y="231953"/>
                  </a:lnTo>
                  <a:lnTo>
                    <a:pt x="71206" y="2533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5495876" y="10471565"/>
              <a:ext cx="336913" cy="201437"/>
            </a:xfrm>
            <a:custGeom>
              <a:avLst/>
              <a:gdLst/>
              <a:ahLst/>
              <a:cxnLst/>
              <a:rect l="0" t="0" r="0" b="0"/>
              <a:pathLst>
                <a:path w="336913" h="201437">
                  <a:moveTo>
                    <a:pt x="0" y="22452"/>
                  </a:moveTo>
                  <a:lnTo>
                    <a:pt x="16789" y="78667"/>
                  </a:lnTo>
                  <a:lnTo>
                    <a:pt x="20214" y="137238"/>
                  </a:lnTo>
                  <a:lnTo>
                    <a:pt x="21852" y="157696"/>
                  </a:lnTo>
                  <a:lnTo>
                    <a:pt x="23927" y="158238"/>
                  </a:lnTo>
                  <a:lnTo>
                    <a:pt x="26480" y="155089"/>
                  </a:lnTo>
                  <a:lnTo>
                    <a:pt x="42366" y="98598"/>
                  </a:lnTo>
                  <a:lnTo>
                    <a:pt x="61791" y="48932"/>
                  </a:lnTo>
                  <a:lnTo>
                    <a:pt x="86939" y="19119"/>
                  </a:lnTo>
                  <a:lnTo>
                    <a:pt x="116617" y="1057"/>
                  </a:lnTo>
                  <a:lnTo>
                    <a:pt x="125708" y="0"/>
                  </a:lnTo>
                  <a:lnTo>
                    <a:pt x="142048" y="5065"/>
                  </a:lnTo>
                  <a:lnTo>
                    <a:pt x="164401" y="26659"/>
                  </a:lnTo>
                  <a:lnTo>
                    <a:pt x="180252" y="66462"/>
                  </a:lnTo>
                  <a:lnTo>
                    <a:pt x="187684" y="123908"/>
                  </a:lnTo>
                  <a:lnTo>
                    <a:pt x="188700" y="152162"/>
                  </a:lnTo>
                  <a:lnTo>
                    <a:pt x="190141" y="155718"/>
                  </a:lnTo>
                  <a:lnTo>
                    <a:pt x="192271" y="152240"/>
                  </a:lnTo>
                  <a:lnTo>
                    <a:pt x="208594" y="97342"/>
                  </a:lnTo>
                  <a:lnTo>
                    <a:pt x="219830" y="70554"/>
                  </a:lnTo>
                  <a:lnTo>
                    <a:pt x="235742" y="52410"/>
                  </a:lnTo>
                  <a:lnTo>
                    <a:pt x="244899" y="45933"/>
                  </a:lnTo>
                  <a:lnTo>
                    <a:pt x="253343" y="45125"/>
                  </a:lnTo>
                  <a:lnTo>
                    <a:pt x="261312" y="48095"/>
                  </a:lnTo>
                  <a:lnTo>
                    <a:pt x="268965" y="53586"/>
                  </a:lnTo>
                  <a:lnTo>
                    <a:pt x="280587" y="72164"/>
                  </a:lnTo>
                  <a:lnTo>
                    <a:pt x="288482" y="97188"/>
                  </a:lnTo>
                  <a:lnTo>
                    <a:pt x="296670" y="154675"/>
                  </a:lnTo>
                  <a:lnTo>
                    <a:pt x="299555" y="166753"/>
                  </a:lnTo>
                  <a:lnTo>
                    <a:pt x="304989" y="175974"/>
                  </a:lnTo>
                  <a:lnTo>
                    <a:pt x="336912" y="2014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5853021" y="10504545"/>
              <a:ext cx="200866" cy="136872"/>
            </a:xfrm>
            <a:custGeom>
              <a:avLst/>
              <a:gdLst/>
              <a:ahLst/>
              <a:cxnLst/>
              <a:rect l="0" t="0" r="0" b="0"/>
              <a:pathLst>
                <a:path w="200866" h="136872">
                  <a:moveTo>
                    <a:pt x="127166" y="0"/>
                  </a:moveTo>
                  <a:lnTo>
                    <a:pt x="104809" y="0"/>
                  </a:lnTo>
                  <a:lnTo>
                    <a:pt x="84474" y="9359"/>
                  </a:lnTo>
                  <a:lnTo>
                    <a:pt x="33503" y="53875"/>
                  </a:lnTo>
                  <a:lnTo>
                    <a:pt x="4852" y="95000"/>
                  </a:lnTo>
                  <a:lnTo>
                    <a:pt x="0" y="105448"/>
                  </a:lnTo>
                  <a:lnTo>
                    <a:pt x="274" y="113582"/>
                  </a:lnTo>
                  <a:lnTo>
                    <a:pt x="3967" y="120175"/>
                  </a:lnTo>
                  <a:lnTo>
                    <a:pt x="9939" y="125740"/>
                  </a:lnTo>
                  <a:lnTo>
                    <a:pt x="17429" y="128280"/>
                  </a:lnTo>
                  <a:lnTo>
                    <a:pt x="35110" y="127984"/>
                  </a:lnTo>
                  <a:lnTo>
                    <a:pt x="51547" y="117713"/>
                  </a:lnTo>
                  <a:lnTo>
                    <a:pt x="81163" y="82524"/>
                  </a:lnTo>
                  <a:lnTo>
                    <a:pt x="96898" y="52138"/>
                  </a:lnTo>
                  <a:lnTo>
                    <a:pt x="102308" y="47626"/>
                  </a:lnTo>
                  <a:lnTo>
                    <a:pt x="108254" y="46959"/>
                  </a:lnTo>
                  <a:lnTo>
                    <a:pt x="114558" y="48853"/>
                  </a:lnTo>
                  <a:lnTo>
                    <a:pt x="119930" y="54796"/>
                  </a:lnTo>
                  <a:lnTo>
                    <a:pt x="146726" y="114679"/>
                  </a:lnTo>
                  <a:lnTo>
                    <a:pt x="162765" y="131296"/>
                  </a:lnTo>
                  <a:lnTo>
                    <a:pt x="170786" y="135495"/>
                  </a:lnTo>
                  <a:lnTo>
                    <a:pt x="200865" y="1368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6148643" y="10472959"/>
              <a:ext cx="21058" cy="336914"/>
            </a:xfrm>
            <a:custGeom>
              <a:avLst/>
              <a:gdLst/>
              <a:ahLst/>
              <a:cxnLst/>
              <a:rect l="0" t="0" r="0" b="0"/>
              <a:pathLst>
                <a:path w="21058" h="336914">
                  <a:moveTo>
                    <a:pt x="0" y="0"/>
                  </a:moveTo>
                  <a:lnTo>
                    <a:pt x="7236" y="44368"/>
                  </a:lnTo>
                  <a:lnTo>
                    <a:pt x="10723" y="106603"/>
                  </a:lnTo>
                  <a:lnTo>
                    <a:pt x="15683" y="153054"/>
                  </a:lnTo>
                  <a:lnTo>
                    <a:pt x="13875" y="202888"/>
                  </a:lnTo>
                  <a:lnTo>
                    <a:pt x="11190" y="259572"/>
                  </a:lnTo>
                  <a:lnTo>
                    <a:pt x="13779" y="309591"/>
                  </a:lnTo>
                  <a:lnTo>
                    <a:pt x="21057" y="336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6138114" y="1032556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6293866" y="10451903"/>
              <a:ext cx="131397" cy="182056"/>
            </a:xfrm>
            <a:custGeom>
              <a:avLst/>
              <a:gdLst/>
              <a:ahLst/>
              <a:cxnLst/>
              <a:rect l="0" t="0" r="0" b="0"/>
              <a:pathLst>
                <a:path w="131397" h="182056">
                  <a:moveTo>
                    <a:pt x="33761" y="0"/>
                  </a:moveTo>
                  <a:lnTo>
                    <a:pt x="22308" y="54144"/>
                  </a:lnTo>
                  <a:lnTo>
                    <a:pt x="9311" y="92082"/>
                  </a:lnTo>
                  <a:lnTo>
                    <a:pt x="3422" y="103502"/>
                  </a:lnTo>
                  <a:lnTo>
                    <a:pt x="0" y="125549"/>
                  </a:lnTo>
                  <a:lnTo>
                    <a:pt x="3548" y="145876"/>
                  </a:lnTo>
                  <a:lnTo>
                    <a:pt x="12925" y="162710"/>
                  </a:lnTo>
                  <a:lnTo>
                    <a:pt x="31129" y="174871"/>
                  </a:lnTo>
                  <a:lnTo>
                    <a:pt x="42535" y="179751"/>
                  </a:lnTo>
                  <a:lnTo>
                    <a:pt x="67687" y="182055"/>
                  </a:lnTo>
                  <a:lnTo>
                    <a:pt x="92123" y="178009"/>
                  </a:lnTo>
                  <a:lnTo>
                    <a:pt x="110782" y="168412"/>
                  </a:lnTo>
                  <a:lnTo>
                    <a:pt x="123754" y="153228"/>
                  </a:lnTo>
                  <a:lnTo>
                    <a:pt x="128852" y="144266"/>
                  </a:lnTo>
                  <a:lnTo>
                    <a:pt x="131396" y="118711"/>
                  </a:lnTo>
                  <a:lnTo>
                    <a:pt x="127457" y="91364"/>
                  </a:lnTo>
                  <a:lnTo>
                    <a:pt x="117908" y="71411"/>
                  </a:lnTo>
                  <a:lnTo>
                    <a:pt x="99626" y="57865"/>
                  </a:lnTo>
                  <a:lnTo>
                    <a:pt x="75903" y="49114"/>
                  </a:lnTo>
                  <a:lnTo>
                    <a:pt x="23233" y="421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6485555" y="10494017"/>
              <a:ext cx="73700" cy="105935"/>
            </a:xfrm>
            <a:custGeom>
              <a:avLst/>
              <a:gdLst/>
              <a:ahLst/>
              <a:cxnLst/>
              <a:rect l="0" t="0" r="0" b="0"/>
              <a:pathLst>
                <a:path w="73700" h="105935">
                  <a:moveTo>
                    <a:pt x="0" y="94756"/>
                  </a:moveTo>
                  <a:lnTo>
                    <a:pt x="11178" y="105934"/>
                  </a:lnTo>
                  <a:lnTo>
                    <a:pt x="14471" y="104548"/>
                  </a:lnTo>
                  <a:lnTo>
                    <a:pt x="25779" y="50740"/>
                  </a:lnTo>
                  <a:lnTo>
                    <a:pt x="38363" y="28011"/>
                  </a:lnTo>
                  <a:lnTo>
                    <a:pt x="58940" y="8299"/>
                  </a:lnTo>
                  <a:lnTo>
                    <a:pt x="736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6738238" y="10462431"/>
              <a:ext cx="52644" cy="115814"/>
            </a:xfrm>
            <a:custGeom>
              <a:avLst/>
              <a:gdLst/>
              <a:ahLst/>
              <a:cxnLst/>
              <a:rect l="0" t="0" r="0" b="0"/>
              <a:pathLst>
                <a:path w="52644" h="115814">
                  <a:moveTo>
                    <a:pt x="0" y="0"/>
                  </a:moveTo>
                  <a:lnTo>
                    <a:pt x="16789" y="55045"/>
                  </a:lnTo>
                  <a:lnTo>
                    <a:pt x="22133" y="90659"/>
                  </a:lnTo>
                  <a:lnTo>
                    <a:pt x="31674" y="108923"/>
                  </a:lnTo>
                  <a:lnTo>
                    <a:pt x="36324" y="113560"/>
                  </a:lnTo>
                  <a:lnTo>
                    <a:pt x="40594" y="115481"/>
                  </a:lnTo>
                  <a:lnTo>
                    <a:pt x="52643" y="1158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6917223" y="10304504"/>
              <a:ext cx="21058" cy="305327"/>
            </a:xfrm>
            <a:custGeom>
              <a:avLst/>
              <a:gdLst/>
              <a:ahLst/>
              <a:cxnLst/>
              <a:rect l="0" t="0" r="0" b="0"/>
              <a:pathLst>
                <a:path w="21058" h="305327">
                  <a:moveTo>
                    <a:pt x="0" y="0"/>
                  </a:moveTo>
                  <a:lnTo>
                    <a:pt x="3120" y="54144"/>
                  </a:lnTo>
                  <a:lnTo>
                    <a:pt x="8333" y="101440"/>
                  </a:lnTo>
                  <a:lnTo>
                    <a:pt x="9878" y="156788"/>
                  </a:lnTo>
                  <a:lnTo>
                    <a:pt x="13456" y="210232"/>
                  </a:lnTo>
                  <a:lnTo>
                    <a:pt x="18805" y="259992"/>
                  </a:lnTo>
                  <a:lnTo>
                    <a:pt x="21057" y="3053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6843523" y="10430845"/>
              <a:ext cx="147401" cy="105287"/>
            </a:xfrm>
            <a:custGeom>
              <a:avLst/>
              <a:gdLst/>
              <a:ahLst/>
              <a:cxnLst/>
              <a:rect l="0" t="0" r="0" b="0"/>
              <a:pathLst>
                <a:path w="147401" h="105287">
                  <a:moveTo>
                    <a:pt x="147400" y="0"/>
                  </a:moveTo>
                  <a:lnTo>
                    <a:pt x="87459" y="43153"/>
                  </a:lnTo>
                  <a:lnTo>
                    <a:pt x="50855" y="70092"/>
                  </a:lnTo>
                  <a:lnTo>
                    <a:pt x="23647" y="86279"/>
                  </a:lnTo>
                  <a:lnTo>
                    <a:pt x="0" y="1052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7075150" y="10420317"/>
              <a:ext cx="94758" cy="147400"/>
            </a:xfrm>
            <a:custGeom>
              <a:avLst/>
              <a:gdLst/>
              <a:ahLst/>
              <a:cxnLst/>
              <a:rect l="0" t="0" r="0" b="0"/>
              <a:pathLst>
                <a:path w="94758" h="147400">
                  <a:moveTo>
                    <a:pt x="0" y="0"/>
                  </a:moveTo>
                  <a:lnTo>
                    <a:pt x="29309" y="58617"/>
                  </a:lnTo>
                  <a:lnTo>
                    <a:pt x="60214" y="115214"/>
                  </a:lnTo>
                  <a:lnTo>
                    <a:pt x="64710" y="125942"/>
                  </a:lnTo>
                  <a:lnTo>
                    <a:pt x="70046" y="133095"/>
                  </a:lnTo>
                  <a:lnTo>
                    <a:pt x="94757" y="1473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7117265" y="10430845"/>
              <a:ext cx="147400" cy="263214"/>
            </a:xfrm>
            <a:custGeom>
              <a:avLst/>
              <a:gdLst/>
              <a:ahLst/>
              <a:cxnLst/>
              <a:rect l="0" t="0" r="0" b="0"/>
              <a:pathLst>
                <a:path w="147400" h="263214">
                  <a:moveTo>
                    <a:pt x="147399" y="0"/>
                  </a:moveTo>
                  <a:lnTo>
                    <a:pt x="131758" y="17982"/>
                  </a:lnTo>
                  <a:lnTo>
                    <a:pt x="101377" y="75332"/>
                  </a:lnTo>
                  <a:lnTo>
                    <a:pt x="71913" y="138819"/>
                  </a:lnTo>
                  <a:lnTo>
                    <a:pt x="48994" y="176442"/>
                  </a:lnTo>
                  <a:lnTo>
                    <a:pt x="26215" y="209817"/>
                  </a:lnTo>
                  <a:lnTo>
                    <a:pt x="0" y="2632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74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685800"/>
            <a:ext cx="2311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Closure: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>
            <a:hlinkClick r:id="rId2" action="ppaction://hlinkfile"/>
          </p:cNvPr>
          <p:cNvSpPr txBox="1"/>
          <p:nvPr/>
        </p:nvSpPr>
        <p:spPr>
          <a:xfrm>
            <a:off x="279400" y="0"/>
            <a:ext cx="510540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Times New Roman - 20"/>
              </a:rPr>
              <a:t>Africans in America The Middle Passage.wmv</a:t>
            </a:r>
            <a:endParaRPr lang="en-US" sz="1500">
              <a:solidFill>
                <a:srgbClr val="000000"/>
              </a:solidFill>
              <a:latin typeface="Times New Roman - 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9000" y="2057400"/>
            <a:ext cx="85852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What were the differences in the  migration of the Scots-Irish and  Africans to America?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</p:spTree>
    <p:extLst>
      <p:ext uri="{BB962C8B-B14F-4D97-AF65-F5344CB8AC3E}">
        <p14:creationId xmlns:p14="http://schemas.microsoft.com/office/powerpoint/2010/main" val="9993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0" y="635000"/>
            <a:ext cx="889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Attachments</a:t>
            </a:r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270000" y="12700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70000" y="1587500"/>
            <a:ext cx="889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Africans in America The Middle Passage.wmv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72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Custom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Comic Sans MS - 36</vt:lpstr>
      <vt:lpstr>Times New Roman - 20</vt:lpstr>
      <vt:lpstr>Comic Sans MS - 35</vt:lpstr>
      <vt:lpstr>Arial - 36</vt:lpstr>
      <vt:lpstr>Arial - 35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2013-09-16T14:02:28Z</dcterms:created>
  <dcterms:modified xsi:type="dcterms:W3CDTF">2013-09-16T14:02:37Z</dcterms:modified>
</cp:coreProperties>
</file>