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39" d="100"/>
          <a:sy n="39" d="100"/>
        </p:scale>
        <p:origin x="-7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517E0-5C04-40A0-BC66-C686F48AC4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6CB609-36F2-4861-A1CA-2E2521B67D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E4D2A-8B64-4A4C-AF19-E81480D7C4AF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EAB1D-8D4C-477B-BD25-A76DB8F802F0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B52C2-8BB2-4EA8-8536-52A30DF78A0E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11E9-EE5D-4A9D-819C-880E7DD1F930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A80F9-3E11-4BF1-9330-98FAFF6C26EB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53681-6216-4916-8A67-BCE142789894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72B26-272E-4F4E-A541-E02F095FAF1F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6686F-4AF1-401F-B8A0-9D53ACDC4BAA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27A3B-D19E-458F-814A-8C02AC9F35F9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830AA-37C8-411B-BCC1-ACC2AE5064D0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AD5AC-2F8F-4459-A559-505A2D659CF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36B80-C4B5-48C5-9D3C-E9774789E4A9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1689E-C16E-4642-9537-24B3C67827D9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F7A0E-D151-486F-B864-6F7BE49F2E57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7ADF0-FA9E-45D4-B410-2A093559F344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5E29A-F9C1-4720-8CAF-A62982C11D0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66929-FBCB-4A57-80FB-D4CE0C2774DF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2E010-47FC-4803-9E2E-9C538A006284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67AA3-8CD0-43FE-AF72-141D77B2EFC2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04738-FEBA-42DA-86A6-B2904EBBEAEB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5B89B-2C89-4D43-9D72-6DCE7BD83335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614FF-89C3-490B-8DBF-384DDBDA3588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2BEEA-6319-41DB-AD7B-0846AD792398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E3CB7-D065-4489-9F73-1189E1ECF947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AA050-7EC3-44E6-BF38-2EA26597B192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91F00-BA5E-4D89-A8D7-DF12EE231140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91C83-D6DD-4EDE-B8CE-216B7765267C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6AB05-7250-49EC-8A68-722523F18D45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8A62F-A9BC-45FF-B5C5-EACBB0EAF867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93602-36AC-4FD8-9DA0-151886D82CBB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13FE4-1834-46C8-BFA4-B5337B27A92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5B326-FAB1-46CB-BC81-4511ABE4A123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20CE6-A668-4913-A622-5F836DAE18BA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981D2-7BAA-47DA-89B6-671AE1B4C334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B5938-A139-4C02-B79D-3EE76DC7D728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9AFA2-F5E6-4EDF-B806-F6E0505A4BFE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F57A-9841-409C-8A22-795EBF4BEAD6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0687C-82EA-4838-A413-92B2787B5B7C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B2557-356C-4C35-B280-EB835D79E918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5D1FE-3040-410E-B82B-589E48E0B7A0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79678-DE4B-4658-A979-A7CADAC2F501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8C026-D65A-43EF-9D42-839C57A6F130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5CEB7-AB59-41B6-ABD6-9F70251D224E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1E88D-F7FD-4ECE-8A95-0CE5C531AF9F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DC526-5FB6-43FE-8F01-D0CB8A3CADD6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C4B09-93C2-4330-A918-2F90EA6D3E65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16B8C-9033-43AB-A768-81375FBD47FC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C4D3A-3DB1-4CB4-AD7A-1E7739D07DD0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4FF68-D3A4-41EF-B241-630B279C9313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8DC6F-4B22-4B66-90BC-A05B5BA5B9A3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6E1E8-7EE5-42F9-A3A8-4830AD004B62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64FDE-FD3F-4026-997C-BE8AD22B4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DCA6B-AEAC-47CF-A406-0F62B3491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8832C-0825-494F-BCB3-E3961B2E9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C5319-9D9A-4236-921C-4D95E141A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4DAEA-6914-48EE-9429-BBF434000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48B3C-99A9-4A5E-98E2-6E232F7E7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FF0BC-72D4-4467-B11B-346019715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16EDB-24F4-4E32-9CB7-D5F6813E5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94EEF-45B6-4260-BD51-BF915183C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48572-5702-47BF-AEB3-E10B0EA41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CC65-72F3-4D58-86E5-9C23D29F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4D2990-A314-4CFA-922E-776E3053B1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smtClean="0">
                <a:solidFill>
                  <a:schemeClr val="bg1"/>
                </a:solidFill>
                <a:latin typeface="Garamond" pitchFamily="18" charset="0"/>
              </a:rPr>
              <a:t>Potpourri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Final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ended Reconstruction since Republicans agreed to remove federal troops from the South in exchange for the presidency.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Compromise of 1877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portion of the United Nations has 15 total members and decides upon measures to keep peace including boycotts and military action.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Security Council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There are currently this many members in the General Assembly.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193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Supreme Court declaring part of the Judiciary Act of 1789 unconstitutional is an example of this</a:t>
            </a:r>
            <a:endParaRPr lang="en-US" dirty="0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Judicial review</a:t>
            </a:r>
            <a:endParaRPr lang="en-US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Passing marriage and divorce laws, creating vehicle and traffic regulations, and setting high school graduation requirements are examples of these powers.</a:t>
            </a:r>
            <a:endParaRPr lang="en-US" dirty="0"/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Reserved/state powers</a:t>
            </a:r>
            <a:endParaRPr lang="en-US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power of the central government  was increased as a result of this war.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right establishes the principle that no person should be held in custody unless charged with a crime.</a:t>
            </a:r>
            <a:endParaRPr lang="en-US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Habeas Corpus</a:t>
            </a:r>
            <a:endParaRPr lang="en-US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event became a concern for many national leaders in 1786 for it exposed fundamental weaknesses in the government under the Articles of Confederation.</a:t>
            </a:r>
            <a:endParaRPr lang="en-US" dirty="0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Shays Rebellion.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US Congress can check this branch by overriding vetoes. </a:t>
            </a:r>
            <a:endParaRPr lang="en-US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Exective</a:t>
            </a:r>
            <a:endParaRPr lang="en-US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If a candidate does not win a majority of the electoral votes, the election is decided in this.</a:t>
            </a:r>
            <a:endParaRPr lang="en-US" dirty="0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House of Representatives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Creating a national bank and the president purchasing land required this type of interpretation of the US Constitution.</a:t>
            </a:r>
            <a:endParaRPr lang="en-US" dirty="0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Loose</a:t>
            </a:r>
            <a:endParaRPr lang="en-US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Civil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Early in the 1800s, this geographic feature was important to the US as a major highway for trade, especially for the Western states.</a:t>
            </a:r>
            <a:endParaRPr lang="en-US" dirty="0"/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Mississippi River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President Jefferson authorized this duo to explore a route to the Pacific Ocean.</a:t>
            </a:r>
            <a:endParaRPr lang="en-US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Lewis and Clark</a:t>
            </a:r>
            <a:endParaRPr lang="en-US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immediate effect of the completion of this in 1825 was that farmers could more easily ship grains to eastern markets.</a:t>
            </a:r>
            <a:endParaRPr lang="en-US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Erie Canal.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Voter participation increased starting with the election of Jackson due to ending these requirements for voting.</a:t>
            </a:r>
            <a:endParaRPr lang="en-US" dirty="0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Property.</a:t>
            </a: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main purpose of this in 1823 was to limit European influence in the Americas.</a:t>
            </a:r>
            <a:endParaRPr lang="en-US" dirty="0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Monroe Doctrine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During the late 1800s this was used to explain the success or failure of a business.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court case is most closely associated with the Trail of Tears.</a:t>
            </a:r>
            <a:endParaRPr lang="en-US" dirty="0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Worcester v Georgia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Political Parties.</a:t>
            </a:r>
            <a:endParaRPr lang="en-US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Separation of Powers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Maine and California entering as a free states and  Missouri entering as a slave state dealt with the issue in the new territories.</a:t>
            </a:r>
            <a:endParaRPr lang="en-US" dirty="0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Slave status</a:t>
            </a: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Manifest destiny led the US to declare war on this country in 1848.</a:t>
            </a:r>
            <a:endParaRPr lang="en-US" dirty="0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US acquired Texas through this method.</a:t>
            </a:r>
            <a:endParaRPr lang="en-US" dirty="0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Annexation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Social Darwinism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President Polk used the threat of “54  40 or Fight” to gain this territory from Great Britain. </a:t>
            </a:r>
            <a:endParaRPr lang="en-US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Oregon</a:t>
            </a:r>
            <a:endParaRPr lang="en-US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Supreme Court decision  in this case affected civil rights in the United States by approving racial segregation in public facilities.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Plessy</a:t>
            </a:r>
            <a:r>
              <a:rPr lang="en-US" dirty="0" smtClean="0">
                <a:solidFill>
                  <a:schemeClr val="bg1"/>
                </a:solidFill>
              </a:rPr>
              <a:t> v. Ferguson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act allowed citizens to have 160 acres of land for free after 5 years if they built a structure, road and well on the property.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Homestead Act (1862)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586</Words>
  <Application>Microsoft Office PowerPoint</Application>
  <PresentationFormat>On-screen Show (4:3)</PresentationFormat>
  <Paragraphs>128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The power of the central government  was increased as a result of this war.</vt:lpstr>
      <vt:lpstr>Civil War</vt:lpstr>
      <vt:lpstr>During the late 1800s this was used to explain the success or failure of a business.</vt:lpstr>
      <vt:lpstr>Social Darwinism</vt:lpstr>
      <vt:lpstr>This Supreme Court decision  in this case affected civil rights in the United States by approving racial segregation in public facilities.</vt:lpstr>
      <vt:lpstr>Plessy v. Ferguson</vt:lpstr>
      <vt:lpstr>This act allowed citizens to have 160 acres of land for free after 5 years if they built a structure, road and well on the property.</vt:lpstr>
      <vt:lpstr>The Homestead Act (1862)</vt:lpstr>
      <vt:lpstr>This ended Reconstruction since Republicans agreed to remove federal troops from the South in exchange for the presidency.</vt:lpstr>
      <vt:lpstr>The Compromise of 1877</vt:lpstr>
      <vt:lpstr>This portion of the United Nations has 15 total members and decides upon measures to keep peace including boycotts and military action.</vt:lpstr>
      <vt:lpstr>The Security Council</vt:lpstr>
      <vt:lpstr>There are currently this many members in the General Assembly.</vt:lpstr>
      <vt:lpstr>193</vt:lpstr>
      <vt:lpstr>The Supreme Court declaring part of the Judiciary Act of 1789 unconstitutional is an example of this</vt:lpstr>
      <vt:lpstr>Judicial review</vt:lpstr>
      <vt:lpstr>Passing marriage and divorce laws, creating vehicle and traffic regulations, and setting high school graduation requirements are examples of these powers.</vt:lpstr>
      <vt:lpstr>Reserved/state powers</vt:lpstr>
      <vt:lpstr>This right establishes the principle that no person should be held in custody unless charged with a crime.</vt:lpstr>
      <vt:lpstr>Habeas Corpus</vt:lpstr>
      <vt:lpstr>This event became a concern for many national leaders in 1786 for it exposed fundamental weaknesses in the government under the Articles of Confederation.</vt:lpstr>
      <vt:lpstr>Shays Rebellion.</vt:lpstr>
      <vt:lpstr>The US Congress can check this branch by overriding vetoes. </vt:lpstr>
      <vt:lpstr>Exective</vt:lpstr>
      <vt:lpstr>If a candidate does not win a majority of the electoral votes, the election is decided in this.</vt:lpstr>
      <vt:lpstr>The House of Representatives</vt:lpstr>
      <vt:lpstr>Creating a national bank and the president purchasing land required this type of interpretation of the US Constitution.</vt:lpstr>
      <vt:lpstr>Loose</vt:lpstr>
      <vt:lpstr>Early in the 1800s, this geographic feature was important to the US as a major highway for trade, especially for the Western states.</vt:lpstr>
      <vt:lpstr>Mississippi River</vt:lpstr>
      <vt:lpstr>President Jefferson authorized this duo to explore a route to the Pacific Ocean.</vt:lpstr>
      <vt:lpstr>Lewis and Clark</vt:lpstr>
      <vt:lpstr>The immediate effect of the completion of this in 1825 was that farmers could more easily ship grains to eastern markets.</vt:lpstr>
      <vt:lpstr>Erie Canal.</vt:lpstr>
      <vt:lpstr>Voter participation increased starting with the election of Jackson due to ending these requirements for voting.</vt:lpstr>
      <vt:lpstr>Property.</vt:lpstr>
      <vt:lpstr>The main purpose of this in 1823 was to limit European influence in the Americas.</vt:lpstr>
      <vt:lpstr>The Monroe Doctrine</vt:lpstr>
      <vt:lpstr>This court case is most closely associated with the Trail of Tears.</vt:lpstr>
      <vt:lpstr>Worcester v Georgia</vt:lpstr>
      <vt:lpstr>Political Parties.</vt:lpstr>
      <vt:lpstr>Separation of Powers</vt:lpstr>
      <vt:lpstr>Maine and California entering as a free states and  Missouri entering as a slave state dealt with the issue in the new territories.</vt:lpstr>
      <vt:lpstr>Slave status</vt:lpstr>
      <vt:lpstr>Manifest destiny led the US to declare war on this country in 1848.</vt:lpstr>
      <vt:lpstr>Mexico</vt:lpstr>
      <vt:lpstr>The US acquired Texas through this method.</vt:lpstr>
      <vt:lpstr>Annexation</vt:lpstr>
      <vt:lpstr>President Polk used the threat of “54  40 or Fight” to gain this territory from Great Britain. </vt:lpstr>
      <vt:lpstr>Oregon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 rusnak</cp:lastModifiedBy>
  <cp:revision>50</cp:revision>
  <dcterms:created xsi:type="dcterms:W3CDTF">1998-08-19T17:45:48Z</dcterms:created>
  <dcterms:modified xsi:type="dcterms:W3CDTF">2012-03-25T21:58:05Z</dcterms:modified>
</cp:coreProperties>
</file>