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6" d="100"/>
          <a:sy n="46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517E0-5C04-40A0-BC66-C686F48AC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8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CB609-36F2-4861-A1CA-2E2521B67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67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BE4D2A-8B64-4A4C-AF19-E81480D7C4AF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EAB1D-8D4C-477B-BD25-A76DB8F802F0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B52C2-8BB2-4EA8-8536-52A30DF78A0E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11E9-EE5D-4A9D-819C-880E7DD1F930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A80F9-3E11-4BF1-9330-98FAFF6C26EB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53681-6216-4916-8A67-BCE142789894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2B26-272E-4F4E-A541-E02F095FAF1F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6686F-4AF1-401F-B8A0-9D53ACDC4BAA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27A3B-D19E-458F-814A-8C02AC9F35F9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830AA-37C8-411B-BCC1-ACC2AE5064D0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AD5AC-2F8F-4459-A559-505A2D659CF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6B80-C4B5-48C5-9D3C-E9774789E4A9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1689E-C16E-4642-9537-24B3C67827D9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F7A0E-D151-486F-B864-6F7BE49F2E57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7ADF0-FA9E-45D4-B410-2A093559F344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5E29A-F9C1-4720-8CAF-A62982C11D0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66929-FBCB-4A57-80FB-D4CE0C2774DF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2E010-47FC-4803-9E2E-9C538A006284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67AA3-8CD0-43FE-AF72-141D77B2EFC2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04738-FEBA-42DA-86A6-B2904EBBEAEB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5B89B-2C89-4D43-9D72-6DCE7BD83335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614FF-89C3-490B-8DBF-384DDBDA3588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2BEEA-6319-41DB-AD7B-0846AD792398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E3CB7-D065-4489-9F73-1189E1ECF947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AA050-7EC3-44E6-BF38-2EA26597B192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91F00-BA5E-4D89-A8D7-DF12EE231140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91C83-D6DD-4EDE-B8CE-216B7765267C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6AB05-7250-49EC-8A68-722523F18D45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A62F-A9BC-45FF-B5C5-EACBB0EAF867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93602-36AC-4FD8-9DA0-151886D82CBB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3FE4-1834-46C8-BFA4-B5337B27A92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5B326-FAB1-46CB-BC81-4511ABE4A123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020CE6-A668-4913-A622-5F836DAE18BA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981D2-7BAA-47DA-89B6-671AE1B4C334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5938-A139-4C02-B79D-3EE76DC7D728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9AFA2-F5E6-4EDF-B806-F6E0505A4BFE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F57A-9841-409C-8A22-795EBF4BEAD6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0687C-82EA-4838-A413-92B2787B5B7C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B2557-356C-4C35-B280-EB835D79E918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D1FE-3040-410E-B82B-589E48E0B7A0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79678-DE4B-4658-A979-A7CADAC2F501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8C026-D65A-43EF-9D42-839C57A6F130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5CEB7-AB59-41B6-ABD6-9F70251D224E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1E88D-F7FD-4ECE-8A95-0CE5C531AF9F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DC526-5FB6-43FE-8F01-D0CB8A3CADD6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C4B09-93C2-4330-A918-2F90EA6D3E65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16B8C-9033-43AB-A768-81375FBD47FC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4D3A-3DB1-4CB4-AD7A-1E7739D07DD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84FF68-D3A4-41EF-B241-630B279C9313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8DC6F-4B22-4B66-90BC-A05B5BA5B9A3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6E1E8-7EE5-42F9-A3A8-4830AD004B62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4FDE-FD3F-4026-997C-BE8AD22B42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DCA6B-AEAC-47CF-A406-0F62B349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8832C-0825-494F-BCB3-E3961B2E9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5319-9D9A-4236-921C-4D95E141A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4DAEA-6914-48EE-9429-BBF434000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8B3C-99A9-4A5E-98E2-6E232F7E7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FF0BC-72D4-4467-B11B-346019715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6EDB-24F4-4E32-9CB7-D5F6813E5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94EEF-45B6-4260-BD51-BF915183C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48572-5702-47BF-AEB3-E10B0EA41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CC65-72F3-4D58-86E5-9C23D29F8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D2990-A314-4CFA-922E-776E3053B1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Early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Garamond" pitchFamily="18" charset="0"/>
              </a:rPr>
              <a:t>History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Constitu</a:t>
            </a:r>
            <a:r>
              <a:rPr lang="en-US" sz="2800" b="1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Pre-Civil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War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Industrial-</a:t>
            </a: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Ization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Progres</a:t>
            </a:r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smtClean="0">
                <a:solidFill>
                  <a:schemeClr val="bg1"/>
                </a:solidFill>
              </a:rPr>
              <a:t>sives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primary purpose of these writings was to encourage the ratification of the U.S. Constitution.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Federalist Papers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Supreme Court declaring part of the Judiciary Act of 1789 unconstitutional is an example of this power.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Judicial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George Washington set a precedent for creating this body.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cabinet.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right establishes the principle that no person should be held in custody unless charged with a crime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Habeas Corpus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Alexander Hamilton claimed that Congress could create a national bank using this type of interpretation of the Constitution.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Goods were primarily transported on these geographic features in the colonial period.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decisions of the Supreme Court under Chief Justice Marshall generally increased the power of this government.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federal government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President Lincoln said that this was his goal in his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Inaugural Address in 1861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preserve the Union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completion of this piece of NYS technology in 1825 allowed Western farmers to have better access to markets in the East.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Erie Canal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Many injustices occurred to the Southeastern Indians, including the Cherokee, in this event.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Trail of Tears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Missouri Compromise, the Compromise of 1850 and the Kansas Nebraska Act all dealt with this issue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slave status of the states.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Rivers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main purpose of this foreign policy statement issued in 1823 was to limit European influence in the Americas.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smtClean="0">
                <a:solidFill>
                  <a:schemeClr val="bg1"/>
                </a:solidFill>
              </a:rPr>
              <a:t>Monroe Doctrine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the late 1800s, aside from immigration, urbanization largely increased because of this factor.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Industrialization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labor union was largely successful for it focused on the needs of skilled workers.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AFL (American Federation of Labor)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largely supported the views of the Populists, including free silver and government control of the railroads.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Farmers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“America is for Americans” is a probable statement from this type of person.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nativist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Thomas Paine argued that the American colonies should break away from Great Britain in this pamphlet.</a:t>
            </a:r>
            <a:endParaRPr lang="en-US" dirty="0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Many of these business formations were declared illegal primarily because they eliminated competition.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Trusts/monopolies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group’s goal was realized when the 18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amendment regarding Prohibition was ratified.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Temperance Movement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Reformers of the late 1800s often attacked these because they often accepted bribes in exchange for favors, including jobs and language tutoring.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Political Bosses/Machines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group was formed in response to racism and prejudice.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Anti-Defamation League or the NAACP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“People who earn more money should pay taxes at higher rates” was used to support the passage of this amendment.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16th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Common Sense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Progressive reform allowed citizens to have more say in the lawmaking process.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Referendum or initiative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avoid the kind of rule they experienced under the British crown, the colonists created a weak central government in this governing document.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Articles of Confederation.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event exposed the fundamental weaknesses in the Articles of Confederation.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Shays Rebellion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589</Words>
  <Application>Microsoft Office PowerPoint</Application>
  <PresentationFormat>On-screen Show (4:3)</PresentationFormat>
  <Paragraphs>136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Goods were primarily transported on these geographic features in the colonial period.</vt:lpstr>
      <vt:lpstr>Rivers</vt:lpstr>
      <vt:lpstr>Thomas Paine argued that the American colonies should break away from Great Britain in this pamphlet.</vt:lpstr>
      <vt:lpstr>Common Sense</vt:lpstr>
      <vt:lpstr>To avoid the kind of rule they experienced under the British crown, the colonists created a weak central government in this governing document.</vt:lpstr>
      <vt:lpstr>The Articles of Confederation.</vt:lpstr>
      <vt:lpstr>This event exposed the fundamental weaknesses in the Articles of Confederation.</vt:lpstr>
      <vt:lpstr>Shays Rebellion</vt:lpstr>
      <vt:lpstr>The primary purpose of these writings was to encourage the ratification of the U.S. Constitution.</vt:lpstr>
      <vt:lpstr>The Federalist Papers</vt:lpstr>
      <vt:lpstr>The Supreme Court declaring part of the Judiciary Act of 1789 unconstitutional is an example of this power.</vt:lpstr>
      <vt:lpstr>Judicial Review</vt:lpstr>
      <vt:lpstr>George Washington set a precedent for creating this body.</vt:lpstr>
      <vt:lpstr>The cabinet.</vt:lpstr>
      <vt:lpstr>This right establishes the principle that no person should be held in custody unless charged with a crime</vt:lpstr>
      <vt:lpstr>Habeas Corpus</vt:lpstr>
      <vt:lpstr>Alexander Hamilton claimed that Congress could create a national bank using this type of interpretation of the Constitution.</vt:lpstr>
      <vt:lpstr>Loose</vt:lpstr>
      <vt:lpstr>The decisions of the Supreme Court under Chief Justice Marshall generally increased the power of this government.</vt:lpstr>
      <vt:lpstr>The federal government</vt:lpstr>
      <vt:lpstr>President Lincoln said that this was his goal in his 1st Inaugural Address in 1861</vt:lpstr>
      <vt:lpstr>To preserve the Union</vt:lpstr>
      <vt:lpstr>The completion of this piece of NYS technology in 1825 allowed Western farmers to have better access to markets in the East.</vt:lpstr>
      <vt:lpstr>The Erie Canal</vt:lpstr>
      <vt:lpstr>Many injustices occurred to the Southeastern Indians, including the Cherokee, in this event.</vt:lpstr>
      <vt:lpstr>The Trail of Tears</vt:lpstr>
      <vt:lpstr>The Missouri Compromise, the Compromise of 1850 and the Kansas Nebraska Act all dealt with this issue</vt:lpstr>
      <vt:lpstr>The slave status of the states.</vt:lpstr>
      <vt:lpstr>The main purpose of this foreign policy statement issued in 1823 was to limit European influence in the Americas. </vt:lpstr>
      <vt:lpstr>The Monroe Doctrine</vt:lpstr>
      <vt:lpstr>In the late 1800s, aside from immigration, urbanization largely increased because of this factor.</vt:lpstr>
      <vt:lpstr>Industrialization</vt:lpstr>
      <vt:lpstr>This labor union was largely successful for it focused on the needs of skilled workers.</vt:lpstr>
      <vt:lpstr>The AFL (American Federation of Labor)</vt:lpstr>
      <vt:lpstr>This group largely supported the views of the Populists, including free silver and government control of the railroads.</vt:lpstr>
      <vt:lpstr>The Farmers</vt:lpstr>
      <vt:lpstr>“America is for Americans” is a probable statement from this type of person.</vt:lpstr>
      <vt:lpstr>A nativist</vt:lpstr>
      <vt:lpstr>Many of these business formations were declared illegal primarily because they eliminated competition.</vt:lpstr>
      <vt:lpstr>Trusts/monopolies</vt:lpstr>
      <vt:lpstr>This group’s goal was realized when the 18th amendment regarding Prohibition was ratified.</vt:lpstr>
      <vt:lpstr>The Temperance Movement</vt:lpstr>
      <vt:lpstr>Reformers of the late 1800s often attacked these because they often accepted bribes in exchange for favors, including jobs and language tutoring.</vt:lpstr>
      <vt:lpstr>Political Bosses/Machines</vt:lpstr>
      <vt:lpstr>This group was formed in response to racism and prejudice.</vt:lpstr>
      <vt:lpstr>The Anti-Defamation League or the NAACP</vt:lpstr>
      <vt:lpstr>“People who earn more money should pay taxes at higher rates” was used to support the passage of this amendment.</vt:lpstr>
      <vt:lpstr>16th</vt:lpstr>
      <vt:lpstr>This Progressive reform allowed citizens to have more say in the lawmaking process. </vt:lpstr>
      <vt:lpstr>Referendum or initiative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58</cp:revision>
  <dcterms:created xsi:type="dcterms:W3CDTF">1998-08-19T17:45:48Z</dcterms:created>
  <dcterms:modified xsi:type="dcterms:W3CDTF">2012-03-26T13:45:07Z</dcterms:modified>
</cp:coreProperties>
</file>