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160000" cy="13677900"/>
  <p:notesSz cx="6858000" cy="9144000"/>
  <p:embeddedFontLst>
    <p:embeddedFont>
      <p:font typeface="Calibri" pitchFamily="34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249017"/>
            <a:ext cx="8636000" cy="29318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750810"/>
            <a:ext cx="7112000" cy="34954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FD68-72F1-4DC0-A89A-A7E9154C76FD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C560-D8F1-49E8-BC99-ACB32663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7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FD68-72F1-4DC0-A89A-A7E9154C76FD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C560-D8F1-49E8-BC99-ACB32663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3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47753"/>
            <a:ext cx="2286000" cy="116705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547753"/>
            <a:ext cx="6688667" cy="116705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FD68-72F1-4DC0-A89A-A7E9154C76FD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C560-D8F1-49E8-BC99-ACB32663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66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FD68-72F1-4DC0-A89A-A7E9154C76FD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C560-D8F1-49E8-BC99-ACB32663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9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8789320"/>
            <a:ext cx="8636000" cy="271658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5797278"/>
            <a:ext cx="8636000" cy="29920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FD68-72F1-4DC0-A89A-A7E9154C76FD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C560-D8F1-49E8-BC99-ACB32663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9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191513"/>
            <a:ext cx="4487333" cy="90267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191513"/>
            <a:ext cx="4487333" cy="90267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FD68-72F1-4DC0-A89A-A7E9154C76FD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C560-D8F1-49E8-BC99-ACB32663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5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061697"/>
            <a:ext cx="4489098" cy="1275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337668"/>
            <a:ext cx="4489098" cy="78806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061697"/>
            <a:ext cx="4490861" cy="1275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337668"/>
            <a:ext cx="4490861" cy="78806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FD68-72F1-4DC0-A89A-A7E9154C76FD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C560-D8F1-49E8-BC99-ACB32663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8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FD68-72F1-4DC0-A89A-A7E9154C76FD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C560-D8F1-49E8-BC99-ACB32663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6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FD68-72F1-4DC0-A89A-A7E9154C76FD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C560-D8F1-49E8-BC99-ACB32663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7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44583"/>
            <a:ext cx="3342570" cy="23176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544586"/>
            <a:ext cx="5679722" cy="116737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862230"/>
            <a:ext cx="3342570" cy="93560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FD68-72F1-4DC0-A89A-A7E9154C76FD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C560-D8F1-49E8-BC99-ACB32663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88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9574530"/>
            <a:ext cx="6096000" cy="11303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222146"/>
            <a:ext cx="6096000" cy="82067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0704857"/>
            <a:ext cx="6096000" cy="16052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FD68-72F1-4DC0-A89A-A7E9154C76FD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C560-D8F1-49E8-BC99-ACB32663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1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547750"/>
            <a:ext cx="9144000" cy="2279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191513"/>
            <a:ext cx="9144000" cy="9026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2677390"/>
            <a:ext cx="2370667" cy="7282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FD68-72F1-4DC0-A89A-A7E9154C76FD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2677390"/>
            <a:ext cx="3217333" cy="7282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2677390"/>
            <a:ext cx="2370667" cy="7282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8C560-D8F1-49E8-BC99-ACB32663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\\hvfile1.harpursville.ad.southcentralric.org\staff$\KRusnak\11th%20grade\2013-2014\2.4\The%20Puritans.wmv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\\hvfile1.harpursville.ad.southcentralric.org\staff$\KRusnak\11th%20grade\2013-2014\2.4\The%20Puritans.wmv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698500"/>
            <a:ext cx="92202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2.4 Objective: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Explain the characteristics of the British  Plymouth and Massachusetts Bay Colonies.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881065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00124" y="656736"/>
            <a:ext cx="2000416" cy="754084"/>
            <a:chOff x="600124" y="656736"/>
            <a:chExt cx="2000416" cy="754084"/>
          </a:xfrm>
        </p:grpSpPr>
        <p:sp>
          <p:nvSpPr>
            <p:cNvPr id="2" name="Freeform 1"/>
            <p:cNvSpPr/>
            <p:nvPr/>
          </p:nvSpPr>
          <p:spPr>
            <a:xfrm>
              <a:off x="600124" y="656736"/>
              <a:ext cx="368499" cy="627742"/>
            </a:xfrm>
            <a:custGeom>
              <a:avLst/>
              <a:gdLst/>
              <a:ahLst/>
              <a:cxnLst/>
              <a:rect l="0" t="0" r="0" b="0"/>
              <a:pathLst>
                <a:path w="368499" h="627742">
                  <a:moveTo>
                    <a:pt x="0" y="627741"/>
                  </a:moveTo>
                  <a:lnTo>
                    <a:pt x="14573" y="573596"/>
                  </a:lnTo>
                  <a:lnTo>
                    <a:pt x="32784" y="526300"/>
                  </a:lnTo>
                  <a:lnTo>
                    <a:pt x="54309" y="464204"/>
                  </a:lnTo>
                  <a:lnTo>
                    <a:pt x="76577" y="407290"/>
                  </a:lnTo>
                  <a:lnTo>
                    <a:pt x="100768" y="345680"/>
                  </a:lnTo>
                  <a:lnTo>
                    <a:pt x="112495" y="290572"/>
                  </a:lnTo>
                  <a:lnTo>
                    <a:pt x="114831" y="239280"/>
                  </a:lnTo>
                  <a:lnTo>
                    <a:pt x="115522" y="181579"/>
                  </a:lnTo>
                  <a:lnTo>
                    <a:pt x="115728" y="128607"/>
                  </a:lnTo>
                  <a:lnTo>
                    <a:pt x="115788" y="71577"/>
                  </a:lnTo>
                  <a:lnTo>
                    <a:pt x="118926" y="20755"/>
                  </a:lnTo>
                  <a:lnTo>
                    <a:pt x="121398" y="5494"/>
                  </a:lnTo>
                  <a:lnTo>
                    <a:pt x="124216" y="0"/>
                  </a:lnTo>
                  <a:lnTo>
                    <a:pt x="127264" y="1017"/>
                  </a:lnTo>
                  <a:lnTo>
                    <a:pt x="130467" y="6374"/>
                  </a:lnTo>
                  <a:lnTo>
                    <a:pt x="139147" y="69821"/>
                  </a:lnTo>
                  <a:lnTo>
                    <a:pt x="154718" y="132697"/>
                  </a:lnTo>
                  <a:lnTo>
                    <a:pt x="168516" y="186197"/>
                  </a:lnTo>
                  <a:lnTo>
                    <a:pt x="182506" y="241825"/>
                  </a:lnTo>
                  <a:lnTo>
                    <a:pt x="203770" y="299043"/>
                  </a:lnTo>
                  <a:lnTo>
                    <a:pt x="223568" y="362338"/>
                  </a:lnTo>
                  <a:lnTo>
                    <a:pt x="244073" y="425837"/>
                  </a:lnTo>
                  <a:lnTo>
                    <a:pt x="267794" y="485130"/>
                  </a:lnTo>
                  <a:lnTo>
                    <a:pt x="307548" y="548346"/>
                  </a:lnTo>
                  <a:lnTo>
                    <a:pt x="331981" y="578350"/>
                  </a:lnTo>
                  <a:lnTo>
                    <a:pt x="338304" y="579606"/>
                  </a:lnTo>
                  <a:lnTo>
                    <a:pt x="343689" y="575764"/>
                  </a:lnTo>
                  <a:lnTo>
                    <a:pt x="348449" y="568523"/>
                  </a:lnTo>
                  <a:lnTo>
                    <a:pt x="350619" y="551119"/>
                  </a:lnTo>
                  <a:lnTo>
                    <a:pt x="350023" y="530516"/>
                  </a:lnTo>
                  <a:lnTo>
                    <a:pt x="356053" y="479161"/>
                  </a:lnTo>
                  <a:lnTo>
                    <a:pt x="357591" y="418367"/>
                  </a:lnTo>
                  <a:lnTo>
                    <a:pt x="357895" y="357269"/>
                  </a:lnTo>
                  <a:lnTo>
                    <a:pt x="357947" y="308435"/>
                  </a:lnTo>
                  <a:lnTo>
                    <a:pt x="357965" y="249420"/>
                  </a:lnTo>
                  <a:lnTo>
                    <a:pt x="357968" y="200570"/>
                  </a:lnTo>
                  <a:lnTo>
                    <a:pt x="357969" y="147882"/>
                  </a:lnTo>
                  <a:lnTo>
                    <a:pt x="359139" y="122012"/>
                  </a:lnTo>
                  <a:lnTo>
                    <a:pt x="368498" y="1013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1034451" y="968441"/>
              <a:ext cx="250027" cy="284451"/>
            </a:xfrm>
            <a:custGeom>
              <a:avLst/>
              <a:gdLst/>
              <a:ahLst/>
              <a:cxnLst/>
              <a:rect l="0" t="0" r="0" b="0"/>
              <a:pathLst>
                <a:path w="250027" h="284451">
                  <a:moveTo>
                    <a:pt x="165798" y="126523"/>
                  </a:moveTo>
                  <a:lnTo>
                    <a:pt x="165798" y="77592"/>
                  </a:lnTo>
                  <a:lnTo>
                    <a:pt x="160209" y="24051"/>
                  </a:lnTo>
                  <a:lnTo>
                    <a:pt x="155053" y="14924"/>
                  </a:lnTo>
                  <a:lnTo>
                    <a:pt x="139965" y="1664"/>
                  </a:lnTo>
                  <a:lnTo>
                    <a:pt x="132198" y="0"/>
                  </a:lnTo>
                  <a:lnTo>
                    <a:pt x="124681" y="1230"/>
                  </a:lnTo>
                  <a:lnTo>
                    <a:pt x="110089" y="8836"/>
                  </a:lnTo>
                  <a:lnTo>
                    <a:pt x="88720" y="27442"/>
                  </a:lnTo>
                  <a:lnTo>
                    <a:pt x="63658" y="64577"/>
                  </a:lnTo>
                  <a:lnTo>
                    <a:pt x="34974" y="117326"/>
                  </a:lnTo>
                  <a:lnTo>
                    <a:pt x="6313" y="177723"/>
                  </a:lnTo>
                  <a:lnTo>
                    <a:pt x="0" y="221502"/>
                  </a:lnTo>
                  <a:lnTo>
                    <a:pt x="4762" y="245165"/>
                  </a:lnTo>
                  <a:lnTo>
                    <a:pt x="9308" y="254751"/>
                  </a:lnTo>
                  <a:lnTo>
                    <a:pt x="17017" y="258801"/>
                  </a:lnTo>
                  <a:lnTo>
                    <a:pt x="38062" y="257063"/>
                  </a:lnTo>
                  <a:lnTo>
                    <a:pt x="56774" y="248492"/>
                  </a:lnTo>
                  <a:lnTo>
                    <a:pt x="72889" y="235713"/>
                  </a:lnTo>
                  <a:lnTo>
                    <a:pt x="123755" y="178584"/>
                  </a:lnTo>
                  <a:lnTo>
                    <a:pt x="161835" y="126446"/>
                  </a:lnTo>
                  <a:lnTo>
                    <a:pt x="183211" y="89325"/>
                  </a:lnTo>
                  <a:lnTo>
                    <a:pt x="187935" y="87686"/>
                  </a:lnTo>
                  <a:lnTo>
                    <a:pt x="191084" y="93613"/>
                  </a:lnTo>
                  <a:lnTo>
                    <a:pt x="193414" y="115406"/>
                  </a:lnTo>
                  <a:lnTo>
                    <a:pt x="188497" y="167351"/>
                  </a:lnTo>
                  <a:lnTo>
                    <a:pt x="190461" y="220898"/>
                  </a:lnTo>
                  <a:lnTo>
                    <a:pt x="196646" y="252695"/>
                  </a:lnTo>
                  <a:lnTo>
                    <a:pt x="207194" y="274626"/>
                  </a:lnTo>
                  <a:lnTo>
                    <a:pt x="214452" y="280241"/>
                  </a:lnTo>
                  <a:lnTo>
                    <a:pt x="222801" y="282814"/>
                  </a:lnTo>
                  <a:lnTo>
                    <a:pt x="250026" y="2844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358176" y="1014312"/>
              <a:ext cx="347442" cy="238580"/>
            </a:xfrm>
            <a:custGeom>
              <a:avLst/>
              <a:gdLst/>
              <a:ahLst/>
              <a:cxnLst/>
              <a:rect l="0" t="0" r="0" b="0"/>
              <a:pathLst>
                <a:path w="347442" h="238580">
                  <a:moveTo>
                    <a:pt x="0" y="17481"/>
                  </a:moveTo>
                  <a:lnTo>
                    <a:pt x="0" y="66412"/>
                  </a:lnTo>
                  <a:lnTo>
                    <a:pt x="3120" y="114257"/>
                  </a:lnTo>
                  <a:lnTo>
                    <a:pt x="9065" y="177237"/>
                  </a:lnTo>
                  <a:lnTo>
                    <a:pt x="10723" y="181307"/>
                  </a:lnTo>
                  <a:lnTo>
                    <a:pt x="12998" y="178171"/>
                  </a:lnTo>
                  <a:lnTo>
                    <a:pt x="31802" y="118964"/>
                  </a:lnTo>
                  <a:lnTo>
                    <a:pt x="50332" y="59311"/>
                  </a:lnTo>
                  <a:lnTo>
                    <a:pt x="74630" y="12442"/>
                  </a:lnTo>
                  <a:lnTo>
                    <a:pt x="81339" y="3593"/>
                  </a:lnTo>
                  <a:lnTo>
                    <a:pt x="89321" y="33"/>
                  </a:lnTo>
                  <a:lnTo>
                    <a:pt x="98152" y="0"/>
                  </a:lnTo>
                  <a:lnTo>
                    <a:pt x="107549" y="2318"/>
                  </a:lnTo>
                  <a:lnTo>
                    <a:pt x="124229" y="17371"/>
                  </a:lnTo>
                  <a:lnTo>
                    <a:pt x="154001" y="70751"/>
                  </a:lnTo>
                  <a:lnTo>
                    <a:pt x="165601" y="129216"/>
                  </a:lnTo>
                  <a:lnTo>
                    <a:pt x="168780" y="163541"/>
                  </a:lnTo>
                  <a:lnTo>
                    <a:pt x="171012" y="163987"/>
                  </a:lnTo>
                  <a:lnTo>
                    <a:pt x="188588" y="139487"/>
                  </a:lnTo>
                  <a:lnTo>
                    <a:pt x="216225" y="76037"/>
                  </a:lnTo>
                  <a:lnTo>
                    <a:pt x="253801" y="20729"/>
                  </a:lnTo>
                  <a:lnTo>
                    <a:pt x="263957" y="13797"/>
                  </a:lnTo>
                  <a:lnTo>
                    <a:pt x="284601" y="9214"/>
                  </a:lnTo>
                  <a:lnTo>
                    <a:pt x="292679" y="11970"/>
                  </a:lnTo>
                  <a:lnTo>
                    <a:pt x="304775" y="24390"/>
                  </a:lnTo>
                  <a:lnTo>
                    <a:pt x="329537" y="81258"/>
                  </a:lnTo>
                  <a:lnTo>
                    <a:pt x="334727" y="129185"/>
                  </a:lnTo>
                  <a:lnTo>
                    <a:pt x="343716" y="190281"/>
                  </a:lnTo>
                  <a:lnTo>
                    <a:pt x="347441" y="2385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779316" y="1001741"/>
              <a:ext cx="452726" cy="249716"/>
            </a:xfrm>
            <a:custGeom>
              <a:avLst/>
              <a:gdLst/>
              <a:ahLst/>
              <a:cxnLst/>
              <a:rect l="0" t="0" r="0" b="0"/>
              <a:pathLst>
                <a:path w="452726" h="249716">
                  <a:moveTo>
                    <a:pt x="0" y="72166"/>
                  </a:moveTo>
                  <a:lnTo>
                    <a:pt x="11179" y="88933"/>
                  </a:lnTo>
                  <a:lnTo>
                    <a:pt x="26025" y="100285"/>
                  </a:lnTo>
                  <a:lnTo>
                    <a:pt x="69742" y="117105"/>
                  </a:lnTo>
                  <a:lnTo>
                    <a:pt x="115291" y="116937"/>
                  </a:lnTo>
                  <a:lnTo>
                    <a:pt x="172339" y="105229"/>
                  </a:lnTo>
                  <a:lnTo>
                    <a:pt x="192019" y="94270"/>
                  </a:lnTo>
                  <a:lnTo>
                    <a:pt x="216252" y="63767"/>
                  </a:lnTo>
                  <a:lnTo>
                    <a:pt x="221674" y="38407"/>
                  </a:lnTo>
                  <a:lnTo>
                    <a:pt x="221482" y="25094"/>
                  </a:lnTo>
                  <a:lnTo>
                    <a:pt x="216675" y="15048"/>
                  </a:lnTo>
                  <a:lnTo>
                    <a:pt x="198856" y="767"/>
                  </a:lnTo>
                  <a:lnTo>
                    <a:pt x="186383" y="0"/>
                  </a:lnTo>
                  <a:lnTo>
                    <a:pt x="143222" y="14518"/>
                  </a:lnTo>
                  <a:lnTo>
                    <a:pt x="90654" y="47865"/>
                  </a:lnTo>
                  <a:lnTo>
                    <a:pt x="45880" y="104391"/>
                  </a:lnTo>
                  <a:lnTo>
                    <a:pt x="30232" y="141116"/>
                  </a:lnTo>
                  <a:lnTo>
                    <a:pt x="28254" y="164811"/>
                  </a:lnTo>
                  <a:lnTo>
                    <a:pt x="32445" y="185871"/>
                  </a:lnTo>
                  <a:lnTo>
                    <a:pt x="42106" y="203030"/>
                  </a:lnTo>
                  <a:lnTo>
                    <a:pt x="57318" y="215335"/>
                  </a:lnTo>
                  <a:lnTo>
                    <a:pt x="116224" y="240250"/>
                  </a:lnTo>
                  <a:lnTo>
                    <a:pt x="140563" y="246306"/>
                  </a:lnTo>
                  <a:lnTo>
                    <a:pt x="193727" y="249715"/>
                  </a:lnTo>
                  <a:lnTo>
                    <a:pt x="250423" y="249555"/>
                  </a:lnTo>
                  <a:lnTo>
                    <a:pt x="291008" y="241449"/>
                  </a:lnTo>
                  <a:lnTo>
                    <a:pt x="346941" y="217320"/>
                  </a:lnTo>
                  <a:lnTo>
                    <a:pt x="397861" y="196201"/>
                  </a:lnTo>
                  <a:lnTo>
                    <a:pt x="452725" y="1879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600539" y="1389762"/>
              <a:ext cx="1" cy="21058"/>
            </a:xfrm>
            <a:custGeom>
              <a:avLst/>
              <a:gdLst/>
              <a:ahLst/>
              <a:cxnLst/>
              <a:rect l="0" t="0" r="0" b="0"/>
              <a:pathLst>
                <a:path w="1" h="21058">
                  <a:moveTo>
                    <a:pt x="0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63295" y="1473990"/>
            <a:ext cx="1313362" cy="434423"/>
            <a:chOff x="663295" y="1473990"/>
            <a:chExt cx="1313362" cy="434423"/>
          </a:xfrm>
        </p:grpSpPr>
        <p:sp>
          <p:nvSpPr>
            <p:cNvPr id="8" name="Freeform 7"/>
            <p:cNvSpPr/>
            <p:nvPr/>
          </p:nvSpPr>
          <p:spPr>
            <a:xfrm>
              <a:off x="663295" y="1495047"/>
              <a:ext cx="251922" cy="413366"/>
            </a:xfrm>
            <a:custGeom>
              <a:avLst/>
              <a:gdLst/>
              <a:ahLst/>
              <a:cxnLst/>
              <a:rect l="0" t="0" r="0" b="0"/>
              <a:pathLst>
                <a:path w="251922" h="413366">
                  <a:moveTo>
                    <a:pt x="0" y="0"/>
                  </a:moveTo>
                  <a:lnTo>
                    <a:pt x="16789" y="58554"/>
                  </a:lnTo>
                  <a:lnTo>
                    <a:pt x="20962" y="114705"/>
                  </a:lnTo>
                  <a:lnTo>
                    <a:pt x="27918" y="163708"/>
                  </a:lnTo>
                  <a:lnTo>
                    <a:pt x="31669" y="214752"/>
                  </a:lnTo>
                  <a:lnTo>
                    <a:pt x="38499" y="265751"/>
                  </a:lnTo>
                  <a:lnTo>
                    <a:pt x="42213" y="313357"/>
                  </a:lnTo>
                  <a:lnTo>
                    <a:pt x="51372" y="367367"/>
                  </a:lnTo>
                  <a:lnTo>
                    <a:pt x="62217" y="394901"/>
                  </a:lnTo>
                  <a:lnTo>
                    <a:pt x="73063" y="403647"/>
                  </a:lnTo>
                  <a:lnTo>
                    <a:pt x="103833" y="413365"/>
                  </a:lnTo>
                  <a:lnTo>
                    <a:pt x="131546" y="411445"/>
                  </a:lnTo>
                  <a:lnTo>
                    <a:pt x="154391" y="402793"/>
                  </a:lnTo>
                  <a:lnTo>
                    <a:pt x="195604" y="371439"/>
                  </a:lnTo>
                  <a:lnTo>
                    <a:pt x="229500" y="315188"/>
                  </a:lnTo>
                  <a:lnTo>
                    <a:pt x="243995" y="284072"/>
                  </a:lnTo>
                  <a:lnTo>
                    <a:pt x="250110" y="230268"/>
                  </a:lnTo>
                  <a:lnTo>
                    <a:pt x="251921" y="179232"/>
                  </a:lnTo>
                  <a:lnTo>
                    <a:pt x="241131" y="117232"/>
                  </a:lnTo>
                  <a:lnTo>
                    <a:pt x="222326" y="62801"/>
                  </a:lnTo>
                  <a:lnTo>
                    <a:pt x="206437" y="39220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968150" y="1473990"/>
              <a:ext cx="171952" cy="416810"/>
            </a:xfrm>
            <a:custGeom>
              <a:avLst/>
              <a:gdLst/>
              <a:ahLst/>
              <a:cxnLst/>
              <a:rect l="0" t="0" r="0" b="0"/>
              <a:pathLst>
                <a:path w="171952" h="416810">
                  <a:moveTo>
                    <a:pt x="147871" y="0"/>
                  </a:moveTo>
                  <a:lnTo>
                    <a:pt x="125514" y="0"/>
                  </a:lnTo>
                  <a:lnTo>
                    <a:pt x="94843" y="11178"/>
                  </a:lnTo>
                  <a:lnTo>
                    <a:pt x="57939" y="40487"/>
                  </a:lnTo>
                  <a:lnTo>
                    <a:pt x="20359" y="92312"/>
                  </a:lnTo>
                  <a:lnTo>
                    <a:pt x="1165" y="132506"/>
                  </a:lnTo>
                  <a:lnTo>
                    <a:pt x="0" y="155988"/>
                  </a:lnTo>
                  <a:lnTo>
                    <a:pt x="3667" y="165993"/>
                  </a:lnTo>
                  <a:lnTo>
                    <a:pt x="17100" y="183349"/>
                  </a:lnTo>
                  <a:lnTo>
                    <a:pt x="75899" y="232201"/>
                  </a:lnTo>
                  <a:lnTo>
                    <a:pt x="135013" y="283175"/>
                  </a:lnTo>
                  <a:lnTo>
                    <a:pt x="159009" y="308642"/>
                  </a:lnTo>
                  <a:lnTo>
                    <a:pt x="169589" y="327857"/>
                  </a:lnTo>
                  <a:lnTo>
                    <a:pt x="171951" y="348095"/>
                  </a:lnTo>
                  <a:lnTo>
                    <a:pt x="167932" y="367618"/>
                  </a:lnTo>
                  <a:lnTo>
                    <a:pt x="158347" y="384094"/>
                  </a:lnTo>
                  <a:lnTo>
                    <a:pt x="128618" y="406524"/>
                  </a:lnTo>
                  <a:lnTo>
                    <a:pt x="90174" y="416809"/>
                  </a:lnTo>
                  <a:lnTo>
                    <a:pt x="49147" y="414267"/>
                  </a:lnTo>
                  <a:lnTo>
                    <a:pt x="27564" y="405997"/>
                  </a:lnTo>
                  <a:lnTo>
                    <a:pt x="18534" y="400516"/>
                  </a:lnTo>
                  <a:lnTo>
                    <a:pt x="8499" y="388187"/>
                  </a:lnTo>
                  <a:lnTo>
                    <a:pt x="472" y="368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579275" y="1473990"/>
              <a:ext cx="21058" cy="421141"/>
            </a:xfrm>
            <a:custGeom>
              <a:avLst/>
              <a:gdLst/>
              <a:ahLst/>
              <a:cxnLst/>
              <a:rect l="0" t="0" r="0" b="0"/>
              <a:pathLst>
                <a:path w="21058" h="421141">
                  <a:moveTo>
                    <a:pt x="21057" y="0"/>
                  </a:moveTo>
                  <a:lnTo>
                    <a:pt x="21057" y="52050"/>
                  </a:lnTo>
                  <a:lnTo>
                    <a:pt x="21057" y="111348"/>
                  </a:lnTo>
                  <a:lnTo>
                    <a:pt x="21057" y="171422"/>
                  </a:lnTo>
                  <a:lnTo>
                    <a:pt x="21057" y="233642"/>
                  </a:lnTo>
                  <a:lnTo>
                    <a:pt x="19887" y="293333"/>
                  </a:lnTo>
                  <a:lnTo>
                    <a:pt x="13821" y="347786"/>
                  </a:lnTo>
                  <a:lnTo>
                    <a:pt x="8059" y="399934"/>
                  </a:lnTo>
                  <a:lnTo>
                    <a:pt x="0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731551" y="1561794"/>
              <a:ext cx="245106" cy="311920"/>
            </a:xfrm>
            <a:custGeom>
              <a:avLst/>
              <a:gdLst/>
              <a:ahLst/>
              <a:cxnLst/>
              <a:rect l="0" t="0" r="0" b="0"/>
              <a:pathLst>
                <a:path w="245106" h="311920">
                  <a:moveTo>
                    <a:pt x="58294" y="6952"/>
                  </a:moveTo>
                  <a:lnTo>
                    <a:pt x="34574" y="50915"/>
                  </a:lnTo>
                  <a:lnTo>
                    <a:pt x="16291" y="113405"/>
                  </a:lnTo>
                  <a:lnTo>
                    <a:pt x="7753" y="168620"/>
                  </a:lnTo>
                  <a:lnTo>
                    <a:pt x="0" y="219691"/>
                  </a:lnTo>
                  <a:lnTo>
                    <a:pt x="2360" y="254751"/>
                  </a:lnTo>
                  <a:lnTo>
                    <a:pt x="13547" y="281251"/>
                  </a:lnTo>
                  <a:lnTo>
                    <a:pt x="21444" y="291594"/>
                  </a:lnTo>
                  <a:lnTo>
                    <a:pt x="42696" y="306205"/>
                  </a:lnTo>
                  <a:lnTo>
                    <a:pt x="54914" y="311739"/>
                  </a:lnTo>
                  <a:lnTo>
                    <a:pt x="67739" y="311919"/>
                  </a:lnTo>
                  <a:lnTo>
                    <a:pt x="106976" y="296574"/>
                  </a:lnTo>
                  <a:lnTo>
                    <a:pt x="140178" y="275520"/>
                  </a:lnTo>
                  <a:lnTo>
                    <a:pt x="180355" y="227369"/>
                  </a:lnTo>
                  <a:lnTo>
                    <a:pt x="216120" y="166985"/>
                  </a:lnTo>
                  <a:lnTo>
                    <a:pt x="234128" y="130798"/>
                  </a:lnTo>
                  <a:lnTo>
                    <a:pt x="243754" y="87321"/>
                  </a:lnTo>
                  <a:lnTo>
                    <a:pt x="245105" y="71060"/>
                  </a:lnTo>
                  <a:lnTo>
                    <a:pt x="237247" y="43633"/>
                  </a:lnTo>
                  <a:lnTo>
                    <a:pt x="230239" y="31406"/>
                  </a:lnTo>
                  <a:lnTo>
                    <a:pt x="209973" y="14701"/>
                  </a:lnTo>
                  <a:lnTo>
                    <a:pt x="184198" y="4547"/>
                  </a:lnTo>
                  <a:lnTo>
                    <a:pt x="139143" y="0"/>
                  </a:lnTo>
                  <a:lnTo>
                    <a:pt x="80292" y="11395"/>
                  </a:lnTo>
                  <a:lnTo>
                    <a:pt x="47765" y="174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655106" y="579067"/>
            <a:ext cx="1691304" cy="648157"/>
            <a:chOff x="7655106" y="579067"/>
            <a:chExt cx="1691304" cy="648157"/>
          </a:xfrm>
        </p:grpSpPr>
        <p:sp>
          <p:nvSpPr>
            <p:cNvPr id="13" name="Freeform 12"/>
            <p:cNvSpPr/>
            <p:nvPr/>
          </p:nvSpPr>
          <p:spPr>
            <a:xfrm>
              <a:off x="7655106" y="662468"/>
              <a:ext cx="220211" cy="443025"/>
            </a:xfrm>
            <a:custGeom>
              <a:avLst/>
              <a:gdLst/>
              <a:ahLst/>
              <a:cxnLst/>
              <a:rect l="0" t="0" r="0" b="0"/>
              <a:pathLst>
                <a:path w="220211" h="443025">
                  <a:moveTo>
                    <a:pt x="178096" y="148226"/>
                  </a:moveTo>
                  <a:lnTo>
                    <a:pt x="160138" y="94351"/>
                  </a:lnTo>
                  <a:lnTo>
                    <a:pt x="142947" y="42779"/>
                  </a:lnTo>
                  <a:lnTo>
                    <a:pt x="129719" y="24932"/>
                  </a:lnTo>
                  <a:lnTo>
                    <a:pt x="112142" y="10371"/>
                  </a:lnTo>
                  <a:lnTo>
                    <a:pt x="92631" y="0"/>
                  </a:lnTo>
                  <a:lnTo>
                    <a:pt x="69143" y="849"/>
                  </a:lnTo>
                  <a:lnTo>
                    <a:pt x="56328" y="4352"/>
                  </a:lnTo>
                  <a:lnTo>
                    <a:pt x="35850" y="17601"/>
                  </a:lnTo>
                  <a:lnTo>
                    <a:pt x="20119" y="35189"/>
                  </a:lnTo>
                  <a:lnTo>
                    <a:pt x="9229" y="54704"/>
                  </a:lnTo>
                  <a:lnTo>
                    <a:pt x="2110" y="102188"/>
                  </a:lnTo>
                  <a:lnTo>
                    <a:pt x="0" y="160712"/>
                  </a:lnTo>
                  <a:lnTo>
                    <a:pt x="5746" y="189260"/>
                  </a:lnTo>
                  <a:lnTo>
                    <a:pt x="17268" y="209747"/>
                  </a:lnTo>
                  <a:lnTo>
                    <a:pt x="34087" y="226652"/>
                  </a:lnTo>
                  <a:lnTo>
                    <a:pt x="43486" y="230926"/>
                  </a:lnTo>
                  <a:lnTo>
                    <a:pt x="63288" y="232555"/>
                  </a:lnTo>
                  <a:lnTo>
                    <a:pt x="94166" y="221306"/>
                  </a:lnTo>
                  <a:lnTo>
                    <a:pt x="119953" y="203155"/>
                  </a:lnTo>
                  <a:lnTo>
                    <a:pt x="142412" y="171780"/>
                  </a:lnTo>
                  <a:lnTo>
                    <a:pt x="166565" y="108636"/>
                  </a:lnTo>
                  <a:lnTo>
                    <a:pt x="170409" y="97267"/>
                  </a:lnTo>
                  <a:lnTo>
                    <a:pt x="172972" y="95536"/>
                  </a:lnTo>
                  <a:lnTo>
                    <a:pt x="175818" y="109211"/>
                  </a:lnTo>
                  <a:lnTo>
                    <a:pt x="177797" y="170616"/>
                  </a:lnTo>
                  <a:lnTo>
                    <a:pt x="183626" y="225698"/>
                  </a:lnTo>
                  <a:lnTo>
                    <a:pt x="188807" y="281639"/>
                  </a:lnTo>
                  <a:lnTo>
                    <a:pt x="196764" y="337750"/>
                  </a:lnTo>
                  <a:lnTo>
                    <a:pt x="207244" y="399525"/>
                  </a:lnTo>
                  <a:lnTo>
                    <a:pt x="220210" y="4430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938488" y="610653"/>
              <a:ext cx="157928" cy="505369"/>
            </a:xfrm>
            <a:custGeom>
              <a:avLst/>
              <a:gdLst/>
              <a:ahLst/>
              <a:cxnLst/>
              <a:rect l="0" t="0" r="0" b="0"/>
              <a:pathLst>
                <a:path w="157928" h="505369">
                  <a:moveTo>
                    <a:pt x="157927" y="0"/>
                  </a:moveTo>
                  <a:lnTo>
                    <a:pt x="143272" y="60730"/>
                  </a:lnTo>
                  <a:lnTo>
                    <a:pt x="122494" y="122827"/>
                  </a:lnTo>
                  <a:lnTo>
                    <a:pt x="108564" y="173004"/>
                  </a:lnTo>
                  <a:lnTo>
                    <a:pt x="90138" y="226085"/>
                  </a:lnTo>
                  <a:lnTo>
                    <a:pt x="71031" y="284577"/>
                  </a:lnTo>
                  <a:lnTo>
                    <a:pt x="56271" y="339473"/>
                  </a:lnTo>
                  <a:lnTo>
                    <a:pt x="38769" y="391613"/>
                  </a:lnTo>
                  <a:lnTo>
                    <a:pt x="21782" y="448626"/>
                  </a:lnTo>
                  <a:lnTo>
                    <a:pt x="3182" y="503058"/>
                  </a:lnTo>
                  <a:lnTo>
                    <a:pt x="0" y="5053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8175054" y="736995"/>
              <a:ext cx="5590" cy="284270"/>
            </a:xfrm>
            <a:custGeom>
              <a:avLst/>
              <a:gdLst/>
              <a:ahLst/>
              <a:cxnLst/>
              <a:rect l="0" t="0" r="0" b="0"/>
              <a:pathLst>
                <a:path w="5590" h="284270">
                  <a:moveTo>
                    <a:pt x="5589" y="0"/>
                  </a:moveTo>
                  <a:lnTo>
                    <a:pt x="5589" y="44367"/>
                  </a:lnTo>
                  <a:lnTo>
                    <a:pt x="4419" y="106602"/>
                  </a:lnTo>
                  <a:lnTo>
                    <a:pt x="0" y="153054"/>
                  </a:lnTo>
                  <a:lnTo>
                    <a:pt x="2113" y="214065"/>
                  </a:lnTo>
                  <a:lnTo>
                    <a:pt x="4044" y="244879"/>
                  </a:lnTo>
                  <a:lnTo>
                    <a:pt x="5589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8254343" y="756248"/>
              <a:ext cx="208293" cy="265639"/>
            </a:xfrm>
            <a:custGeom>
              <a:avLst/>
              <a:gdLst/>
              <a:ahLst/>
              <a:cxnLst/>
              <a:rect l="0" t="0" r="0" b="0"/>
              <a:pathLst>
                <a:path w="208293" h="265639">
                  <a:moveTo>
                    <a:pt x="31585" y="33389"/>
                  </a:moveTo>
                  <a:lnTo>
                    <a:pt x="31585" y="84992"/>
                  </a:lnTo>
                  <a:lnTo>
                    <a:pt x="32754" y="144865"/>
                  </a:lnTo>
                  <a:lnTo>
                    <a:pt x="43037" y="198909"/>
                  </a:lnTo>
                  <a:lnTo>
                    <a:pt x="51883" y="221597"/>
                  </a:lnTo>
                  <a:lnTo>
                    <a:pt x="67512" y="243379"/>
                  </a:lnTo>
                  <a:lnTo>
                    <a:pt x="86156" y="258519"/>
                  </a:lnTo>
                  <a:lnTo>
                    <a:pt x="96042" y="264195"/>
                  </a:lnTo>
                  <a:lnTo>
                    <a:pt x="106142" y="265638"/>
                  </a:lnTo>
                  <a:lnTo>
                    <a:pt x="126723" y="261003"/>
                  </a:lnTo>
                  <a:lnTo>
                    <a:pt x="144448" y="241786"/>
                  </a:lnTo>
                  <a:lnTo>
                    <a:pt x="180935" y="181889"/>
                  </a:lnTo>
                  <a:lnTo>
                    <a:pt x="202883" y="122701"/>
                  </a:lnTo>
                  <a:lnTo>
                    <a:pt x="208292" y="70771"/>
                  </a:lnTo>
                  <a:lnTo>
                    <a:pt x="203317" y="40645"/>
                  </a:lnTo>
                  <a:lnTo>
                    <a:pt x="198715" y="27698"/>
                  </a:lnTo>
                  <a:lnTo>
                    <a:pt x="190969" y="17897"/>
                  </a:lnTo>
                  <a:lnTo>
                    <a:pt x="169883" y="3887"/>
                  </a:lnTo>
                  <a:lnTo>
                    <a:pt x="148033" y="0"/>
                  </a:lnTo>
                  <a:lnTo>
                    <a:pt x="94839" y="9972"/>
                  </a:lnTo>
                  <a:lnTo>
                    <a:pt x="32762" y="28811"/>
                  </a:lnTo>
                  <a:lnTo>
                    <a:pt x="0" y="333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507026" y="579067"/>
              <a:ext cx="230165" cy="648157"/>
            </a:xfrm>
            <a:custGeom>
              <a:avLst/>
              <a:gdLst/>
              <a:ahLst/>
              <a:cxnLst/>
              <a:rect l="0" t="0" r="0" b="0"/>
              <a:pathLst>
                <a:path w="230165" h="648157">
                  <a:moveTo>
                    <a:pt x="221099" y="0"/>
                  </a:moveTo>
                  <a:lnTo>
                    <a:pt x="230164" y="58617"/>
                  </a:lnTo>
                  <a:lnTo>
                    <a:pt x="222933" y="112791"/>
                  </a:lnTo>
                  <a:lnTo>
                    <a:pt x="210239" y="174792"/>
                  </a:lnTo>
                  <a:lnTo>
                    <a:pt x="196824" y="233505"/>
                  </a:lnTo>
                  <a:lnTo>
                    <a:pt x="184574" y="275745"/>
                  </a:lnTo>
                  <a:lnTo>
                    <a:pt x="171330" y="321815"/>
                  </a:lnTo>
                  <a:lnTo>
                    <a:pt x="154526" y="366467"/>
                  </a:lnTo>
                  <a:lnTo>
                    <a:pt x="135359" y="410879"/>
                  </a:lnTo>
                  <a:lnTo>
                    <a:pt x="115142" y="457914"/>
                  </a:lnTo>
                  <a:lnTo>
                    <a:pt x="84029" y="519254"/>
                  </a:lnTo>
                  <a:lnTo>
                    <a:pt x="58173" y="574473"/>
                  </a:lnTo>
                  <a:lnTo>
                    <a:pt x="21323" y="637128"/>
                  </a:lnTo>
                  <a:lnTo>
                    <a:pt x="14216" y="645850"/>
                  </a:lnTo>
                  <a:lnTo>
                    <a:pt x="9477" y="648156"/>
                  </a:lnTo>
                  <a:lnTo>
                    <a:pt x="6318" y="646184"/>
                  </a:lnTo>
                  <a:lnTo>
                    <a:pt x="0" y="631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8843938" y="684352"/>
              <a:ext cx="42115" cy="357970"/>
            </a:xfrm>
            <a:custGeom>
              <a:avLst/>
              <a:gdLst/>
              <a:ahLst/>
              <a:cxnLst/>
              <a:rect l="0" t="0" r="0" b="0"/>
              <a:pathLst>
                <a:path w="42115" h="357970">
                  <a:moveTo>
                    <a:pt x="42114" y="0"/>
                  </a:moveTo>
                  <a:lnTo>
                    <a:pt x="34879" y="28726"/>
                  </a:lnTo>
                  <a:lnTo>
                    <a:pt x="32561" y="81431"/>
                  </a:lnTo>
                  <a:lnTo>
                    <a:pt x="32019" y="129389"/>
                  </a:lnTo>
                  <a:lnTo>
                    <a:pt x="26125" y="192236"/>
                  </a:lnTo>
                  <a:lnTo>
                    <a:pt x="22559" y="247902"/>
                  </a:lnTo>
                  <a:lnTo>
                    <a:pt x="12949" y="303472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9012394" y="639518"/>
              <a:ext cx="334016" cy="404955"/>
            </a:xfrm>
            <a:custGeom>
              <a:avLst/>
              <a:gdLst/>
              <a:ahLst/>
              <a:cxnLst/>
              <a:rect l="0" t="0" r="0" b="0"/>
              <a:pathLst>
                <a:path w="334016" h="404955">
                  <a:moveTo>
                    <a:pt x="52643" y="108005"/>
                  </a:moveTo>
                  <a:lnTo>
                    <a:pt x="47053" y="91238"/>
                  </a:lnTo>
                  <a:lnTo>
                    <a:pt x="47428" y="73647"/>
                  </a:lnTo>
                  <a:lnTo>
                    <a:pt x="49167" y="64043"/>
                  </a:lnTo>
                  <a:lnTo>
                    <a:pt x="63576" y="44013"/>
                  </a:lnTo>
                  <a:lnTo>
                    <a:pt x="86747" y="25752"/>
                  </a:lnTo>
                  <a:lnTo>
                    <a:pt x="149283" y="4497"/>
                  </a:lnTo>
                  <a:lnTo>
                    <a:pt x="183332" y="0"/>
                  </a:lnTo>
                  <a:lnTo>
                    <a:pt x="217961" y="5801"/>
                  </a:lnTo>
                  <a:lnTo>
                    <a:pt x="243491" y="19297"/>
                  </a:lnTo>
                  <a:lnTo>
                    <a:pt x="261466" y="36994"/>
                  </a:lnTo>
                  <a:lnTo>
                    <a:pt x="273355" y="56558"/>
                  </a:lnTo>
                  <a:lnTo>
                    <a:pt x="276299" y="76951"/>
                  </a:lnTo>
                  <a:lnTo>
                    <a:pt x="275446" y="87302"/>
                  </a:lnTo>
                  <a:lnTo>
                    <a:pt x="262021" y="111282"/>
                  </a:lnTo>
                  <a:lnTo>
                    <a:pt x="220863" y="153626"/>
                  </a:lnTo>
                  <a:lnTo>
                    <a:pt x="157907" y="189879"/>
                  </a:lnTo>
                  <a:lnTo>
                    <a:pt x="96949" y="212518"/>
                  </a:lnTo>
                  <a:lnTo>
                    <a:pt x="60701" y="220470"/>
                  </a:lnTo>
                  <a:lnTo>
                    <a:pt x="47486" y="221587"/>
                  </a:lnTo>
                  <a:lnTo>
                    <a:pt x="39846" y="218821"/>
                  </a:lnTo>
                  <a:lnTo>
                    <a:pt x="35923" y="213468"/>
                  </a:lnTo>
                  <a:lnTo>
                    <a:pt x="34478" y="206390"/>
                  </a:lnTo>
                  <a:lnTo>
                    <a:pt x="39363" y="199331"/>
                  </a:lnTo>
                  <a:lnTo>
                    <a:pt x="60389" y="185249"/>
                  </a:lnTo>
                  <a:lnTo>
                    <a:pt x="116289" y="175346"/>
                  </a:lnTo>
                  <a:lnTo>
                    <a:pt x="167947" y="178001"/>
                  </a:lnTo>
                  <a:lnTo>
                    <a:pt x="226154" y="197784"/>
                  </a:lnTo>
                  <a:lnTo>
                    <a:pt x="272660" y="227342"/>
                  </a:lnTo>
                  <a:lnTo>
                    <a:pt x="310052" y="266629"/>
                  </a:lnTo>
                  <a:lnTo>
                    <a:pt x="327134" y="297725"/>
                  </a:lnTo>
                  <a:lnTo>
                    <a:pt x="334015" y="334754"/>
                  </a:lnTo>
                  <a:lnTo>
                    <a:pt x="326265" y="358521"/>
                  </a:lnTo>
                  <a:lnTo>
                    <a:pt x="311123" y="378443"/>
                  </a:lnTo>
                  <a:lnTo>
                    <a:pt x="292695" y="391197"/>
                  </a:lnTo>
                  <a:lnTo>
                    <a:pt x="245822" y="404954"/>
                  </a:lnTo>
                  <a:lnTo>
                    <a:pt x="183911" y="404441"/>
                  </a:lnTo>
                  <a:lnTo>
                    <a:pt x="126623" y="400007"/>
                  </a:lnTo>
                  <a:lnTo>
                    <a:pt x="64595" y="384888"/>
                  </a:lnTo>
                  <a:lnTo>
                    <a:pt x="33177" y="373448"/>
                  </a:lnTo>
                  <a:lnTo>
                    <a:pt x="16305" y="362071"/>
                  </a:lnTo>
                  <a:lnTo>
                    <a:pt x="10870" y="360440"/>
                  </a:lnTo>
                  <a:lnTo>
                    <a:pt x="7246" y="361693"/>
                  </a:lnTo>
                  <a:lnTo>
                    <a:pt x="0" y="3712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691158" y="1313236"/>
            <a:ext cx="1984532" cy="413439"/>
            <a:chOff x="7691158" y="1313236"/>
            <a:chExt cx="1984532" cy="413439"/>
          </a:xfrm>
        </p:grpSpPr>
        <p:sp>
          <p:nvSpPr>
            <p:cNvPr id="21" name="Freeform 20"/>
            <p:cNvSpPr/>
            <p:nvPr/>
          </p:nvSpPr>
          <p:spPr>
            <a:xfrm>
              <a:off x="7691158" y="1313236"/>
              <a:ext cx="281870" cy="339739"/>
            </a:xfrm>
            <a:custGeom>
              <a:avLst/>
              <a:gdLst/>
              <a:ahLst/>
              <a:cxnLst/>
              <a:rect l="0" t="0" r="0" b="0"/>
              <a:pathLst>
                <a:path w="281870" h="339739">
                  <a:moveTo>
                    <a:pt x="194687" y="34412"/>
                  </a:moveTo>
                  <a:lnTo>
                    <a:pt x="174150" y="41647"/>
                  </a:lnTo>
                  <a:lnTo>
                    <a:pt x="172806" y="42745"/>
                  </a:lnTo>
                  <a:lnTo>
                    <a:pt x="173615" y="44902"/>
                  </a:lnTo>
                  <a:lnTo>
                    <a:pt x="179214" y="28161"/>
                  </a:lnTo>
                  <a:lnTo>
                    <a:pt x="191320" y="16816"/>
                  </a:lnTo>
                  <a:lnTo>
                    <a:pt x="233276" y="0"/>
                  </a:lnTo>
                  <a:lnTo>
                    <a:pt x="243810" y="942"/>
                  </a:lnTo>
                  <a:lnTo>
                    <a:pt x="261753" y="11348"/>
                  </a:lnTo>
                  <a:lnTo>
                    <a:pt x="274407" y="30790"/>
                  </a:lnTo>
                  <a:lnTo>
                    <a:pt x="279419" y="42526"/>
                  </a:lnTo>
                  <a:lnTo>
                    <a:pt x="281869" y="68044"/>
                  </a:lnTo>
                  <a:lnTo>
                    <a:pt x="273909" y="116964"/>
                  </a:lnTo>
                  <a:lnTo>
                    <a:pt x="251497" y="177234"/>
                  </a:lnTo>
                  <a:lnTo>
                    <a:pt x="217607" y="236105"/>
                  </a:lnTo>
                  <a:lnTo>
                    <a:pt x="162341" y="294650"/>
                  </a:lnTo>
                  <a:lnTo>
                    <a:pt x="139366" y="309170"/>
                  </a:lnTo>
                  <a:lnTo>
                    <a:pt x="109659" y="319523"/>
                  </a:lnTo>
                  <a:lnTo>
                    <a:pt x="65638" y="320751"/>
                  </a:lnTo>
                  <a:lnTo>
                    <a:pt x="28548" y="313705"/>
                  </a:lnTo>
                  <a:lnTo>
                    <a:pt x="921" y="298619"/>
                  </a:lnTo>
                  <a:lnTo>
                    <a:pt x="0" y="292438"/>
                  </a:lnTo>
                  <a:lnTo>
                    <a:pt x="4064" y="285978"/>
                  </a:lnTo>
                  <a:lnTo>
                    <a:pt x="11452" y="279332"/>
                  </a:lnTo>
                  <a:lnTo>
                    <a:pt x="32141" y="271947"/>
                  </a:lnTo>
                  <a:lnTo>
                    <a:pt x="89139" y="267206"/>
                  </a:lnTo>
                  <a:lnTo>
                    <a:pt x="151151" y="277645"/>
                  </a:lnTo>
                  <a:lnTo>
                    <a:pt x="171828" y="285235"/>
                  </a:lnTo>
                  <a:lnTo>
                    <a:pt x="188817" y="296407"/>
                  </a:lnTo>
                  <a:lnTo>
                    <a:pt x="201046" y="312291"/>
                  </a:lnTo>
                  <a:lnTo>
                    <a:pt x="215744" y="3397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8064829" y="160033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8182018" y="1358176"/>
              <a:ext cx="124967" cy="189514"/>
            </a:xfrm>
            <a:custGeom>
              <a:avLst/>
              <a:gdLst/>
              <a:ahLst/>
              <a:cxnLst/>
              <a:rect l="0" t="0" r="0" b="0"/>
              <a:pathLst>
                <a:path w="124967" h="189514">
                  <a:moveTo>
                    <a:pt x="40739" y="0"/>
                  </a:moveTo>
                  <a:lnTo>
                    <a:pt x="29286" y="57264"/>
                  </a:lnTo>
                  <a:lnTo>
                    <a:pt x="15990" y="112567"/>
                  </a:lnTo>
                  <a:lnTo>
                    <a:pt x="0" y="146437"/>
                  </a:lnTo>
                  <a:lnTo>
                    <a:pt x="712" y="151437"/>
                  </a:lnTo>
                  <a:lnTo>
                    <a:pt x="5865" y="152431"/>
                  </a:lnTo>
                  <a:lnTo>
                    <a:pt x="22900" y="150805"/>
                  </a:lnTo>
                  <a:lnTo>
                    <a:pt x="52220" y="157637"/>
                  </a:lnTo>
                  <a:lnTo>
                    <a:pt x="115664" y="185863"/>
                  </a:lnTo>
                  <a:lnTo>
                    <a:pt x="124966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8328042" y="1347648"/>
              <a:ext cx="21058" cy="347441"/>
            </a:xfrm>
            <a:custGeom>
              <a:avLst/>
              <a:gdLst/>
              <a:ahLst/>
              <a:cxnLst/>
              <a:rect l="0" t="0" r="0" b="0"/>
              <a:pathLst>
                <a:path w="21058" h="347441">
                  <a:moveTo>
                    <a:pt x="0" y="0"/>
                  </a:moveTo>
                  <a:lnTo>
                    <a:pt x="0" y="48931"/>
                  </a:lnTo>
                  <a:lnTo>
                    <a:pt x="0" y="103015"/>
                  </a:lnTo>
                  <a:lnTo>
                    <a:pt x="0" y="146390"/>
                  </a:lnTo>
                  <a:lnTo>
                    <a:pt x="0" y="209101"/>
                  </a:lnTo>
                  <a:lnTo>
                    <a:pt x="0" y="264077"/>
                  </a:lnTo>
                  <a:lnTo>
                    <a:pt x="2339" y="308182"/>
                  </a:lnTo>
                  <a:lnTo>
                    <a:pt x="21057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8612312" y="1352000"/>
              <a:ext cx="218519" cy="346323"/>
            </a:xfrm>
            <a:custGeom>
              <a:avLst/>
              <a:gdLst/>
              <a:ahLst/>
              <a:cxnLst/>
              <a:rect l="0" t="0" r="0" b="0"/>
              <a:pathLst>
                <a:path w="218519" h="346323">
                  <a:moveTo>
                    <a:pt x="21056" y="27233"/>
                  </a:moveTo>
                  <a:lnTo>
                    <a:pt x="17936" y="87617"/>
                  </a:lnTo>
                  <a:lnTo>
                    <a:pt x="9604" y="139101"/>
                  </a:lnTo>
                  <a:lnTo>
                    <a:pt x="1896" y="198419"/>
                  </a:lnTo>
                  <a:lnTo>
                    <a:pt x="1544" y="256367"/>
                  </a:lnTo>
                  <a:lnTo>
                    <a:pt x="5755" y="288948"/>
                  </a:lnTo>
                  <a:lnTo>
                    <a:pt x="17765" y="316686"/>
                  </a:lnTo>
                  <a:lnTo>
                    <a:pt x="25881" y="328996"/>
                  </a:lnTo>
                  <a:lnTo>
                    <a:pt x="35971" y="337203"/>
                  </a:lnTo>
                  <a:lnTo>
                    <a:pt x="59660" y="346322"/>
                  </a:lnTo>
                  <a:lnTo>
                    <a:pt x="88906" y="344135"/>
                  </a:lnTo>
                  <a:lnTo>
                    <a:pt x="117892" y="335365"/>
                  </a:lnTo>
                  <a:lnTo>
                    <a:pt x="155564" y="310670"/>
                  </a:lnTo>
                  <a:lnTo>
                    <a:pt x="169745" y="295925"/>
                  </a:lnTo>
                  <a:lnTo>
                    <a:pt x="203264" y="237360"/>
                  </a:lnTo>
                  <a:lnTo>
                    <a:pt x="212391" y="216549"/>
                  </a:lnTo>
                  <a:lnTo>
                    <a:pt x="218518" y="168335"/>
                  </a:lnTo>
                  <a:lnTo>
                    <a:pt x="212182" y="114377"/>
                  </a:lnTo>
                  <a:lnTo>
                    <a:pt x="196281" y="59203"/>
                  </a:lnTo>
                  <a:lnTo>
                    <a:pt x="180339" y="32936"/>
                  </a:lnTo>
                  <a:lnTo>
                    <a:pt x="144030" y="10336"/>
                  </a:lnTo>
                  <a:lnTo>
                    <a:pt x="101817" y="0"/>
                  </a:lnTo>
                  <a:lnTo>
                    <a:pt x="59673" y="2526"/>
                  </a:lnTo>
                  <a:lnTo>
                    <a:pt x="0" y="272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696539" y="1558218"/>
              <a:ext cx="136872" cy="168457"/>
            </a:xfrm>
            <a:custGeom>
              <a:avLst/>
              <a:gdLst/>
              <a:ahLst/>
              <a:cxnLst/>
              <a:rect l="0" t="0" r="0" b="0"/>
              <a:pathLst>
                <a:path w="136872" h="168457">
                  <a:moveTo>
                    <a:pt x="0" y="0"/>
                  </a:moveTo>
                  <a:lnTo>
                    <a:pt x="43963" y="34897"/>
                  </a:lnTo>
                  <a:lnTo>
                    <a:pt x="86668" y="92997"/>
                  </a:lnTo>
                  <a:lnTo>
                    <a:pt x="110297" y="125820"/>
                  </a:lnTo>
                  <a:lnTo>
                    <a:pt x="136871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959752" y="1358176"/>
              <a:ext cx="178363" cy="334235"/>
            </a:xfrm>
            <a:custGeom>
              <a:avLst/>
              <a:gdLst/>
              <a:ahLst/>
              <a:cxnLst/>
              <a:rect l="0" t="0" r="0" b="0"/>
              <a:pathLst>
                <a:path w="178363" h="334235">
                  <a:moveTo>
                    <a:pt x="0" y="52643"/>
                  </a:moveTo>
                  <a:lnTo>
                    <a:pt x="7236" y="103076"/>
                  </a:lnTo>
                  <a:lnTo>
                    <a:pt x="9552" y="158053"/>
                  </a:lnTo>
                  <a:lnTo>
                    <a:pt x="13455" y="216617"/>
                  </a:lnTo>
                  <a:lnTo>
                    <a:pt x="19555" y="279095"/>
                  </a:lnTo>
                  <a:lnTo>
                    <a:pt x="31790" y="321731"/>
                  </a:lnTo>
                  <a:lnTo>
                    <a:pt x="39910" y="329131"/>
                  </a:lnTo>
                  <a:lnTo>
                    <a:pt x="50003" y="332895"/>
                  </a:lnTo>
                  <a:lnTo>
                    <a:pt x="61412" y="334234"/>
                  </a:lnTo>
                  <a:lnTo>
                    <a:pt x="83446" y="326363"/>
                  </a:lnTo>
                  <a:lnTo>
                    <a:pt x="94235" y="319351"/>
                  </a:lnTo>
                  <a:lnTo>
                    <a:pt x="120598" y="281536"/>
                  </a:lnTo>
                  <a:lnTo>
                    <a:pt x="142061" y="225931"/>
                  </a:lnTo>
                  <a:lnTo>
                    <a:pt x="161196" y="169093"/>
                  </a:lnTo>
                  <a:lnTo>
                    <a:pt x="175833" y="109658"/>
                  </a:lnTo>
                  <a:lnTo>
                    <a:pt x="178362" y="49997"/>
                  </a:lnTo>
                  <a:lnTo>
                    <a:pt x="172469" y="27680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9222964" y="1389762"/>
              <a:ext cx="31587" cy="284270"/>
            </a:xfrm>
            <a:custGeom>
              <a:avLst/>
              <a:gdLst/>
              <a:ahLst/>
              <a:cxnLst/>
              <a:rect l="0" t="0" r="0" b="0"/>
              <a:pathLst>
                <a:path w="31587" h="284270">
                  <a:moveTo>
                    <a:pt x="0" y="0"/>
                  </a:moveTo>
                  <a:lnTo>
                    <a:pt x="5589" y="58616"/>
                  </a:lnTo>
                  <a:lnTo>
                    <a:pt x="9065" y="104585"/>
                  </a:lnTo>
                  <a:lnTo>
                    <a:pt x="10095" y="160839"/>
                  </a:lnTo>
                  <a:lnTo>
                    <a:pt x="10400" y="216372"/>
                  </a:lnTo>
                  <a:lnTo>
                    <a:pt x="16079" y="264281"/>
                  </a:lnTo>
                  <a:lnTo>
                    <a:pt x="18908" y="273284"/>
                  </a:lnTo>
                  <a:lnTo>
                    <a:pt x="21964" y="278115"/>
                  </a:lnTo>
                  <a:lnTo>
                    <a:pt x="31586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9349306" y="1349313"/>
              <a:ext cx="315856" cy="370405"/>
            </a:xfrm>
            <a:custGeom>
              <a:avLst/>
              <a:gdLst/>
              <a:ahLst/>
              <a:cxnLst/>
              <a:rect l="0" t="0" r="0" b="0"/>
              <a:pathLst>
                <a:path w="315856" h="370405">
                  <a:moveTo>
                    <a:pt x="0" y="29920"/>
                  </a:moveTo>
                  <a:lnTo>
                    <a:pt x="57265" y="33040"/>
                  </a:lnTo>
                  <a:lnTo>
                    <a:pt x="118156" y="38985"/>
                  </a:lnTo>
                  <a:lnTo>
                    <a:pt x="140642" y="33559"/>
                  </a:lnTo>
                  <a:lnTo>
                    <a:pt x="179729" y="16601"/>
                  </a:lnTo>
                  <a:lnTo>
                    <a:pt x="240059" y="6763"/>
                  </a:lnTo>
                  <a:lnTo>
                    <a:pt x="289444" y="0"/>
                  </a:lnTo>
                  <a:lnTo>
                    <a:pt x="295908" y="1784"/>
                  </a:lnTo>
                  <a:lnTo>
                    <a:pt x="297878" y="5314"/>
                  </a:lnTo>
                  <a:lnTo>
                    <a:pt x="296852" y="10006"/>
                  </a:lnTo>
                  <a:lnTo>
                    <a:pt x="286352" y="21460"/>
                  </a:lnTo>
                  <a:lnTo>
                    <a:pt x="224080" y="79824"/>
                  </a:lnTo>
                  <a:lnTo>
                    <a:pt x="180743" y="138607"/>
                  </a:lnTo>
                  <a:lnTo>
                    <a:pt x="132654" y="199874"/>
                  </a:lnTo>
                  <a:lnTo>
                    <a:pt x="106375" y="223516"/>
                  </a:lnTo>
                  <a:lnTo>
                    <a:pt x="68346" y="274557"/>
                  </a:lnTo>
                  <a:lnTo>
                    <a:pt x="50264" y="289166"/>
                  </a:lnTo>
                  <a:lnTo>
                    <a:pt x="47547" y="292828"/>
                  </a:lnTo>
                  <a:lnTo>
                    <a:pt x="49246" y="294099"/>
                  </a:lnTo>
                  <a:lnTo>
                    <a:pt x="82777" y="293324"/>
                  </a:lnTo>
                  <a:lnTo>
                    <a:pt x="104640" y="299457"/>
                  </a:lnTo>
                  <a:lnTo>
                    <a:pt x="165078" y="327891"/>
                  </a:lnTo>
                  <a:lnTo>
                    <a:pt x="220654" y="354367"/>
                  </a:lnTo>
                  <a:lnTo>
                    <a:pt x="252552" y="368728"/>
                  </a:lnTo>
                  <a:lnTo>
                    <a:pt x="273682" y="370404"/>
                  </a:lnTo>
                  <a:lnTo>
                    <a:pt x="292432" y="367250"/>
                  </a:lnTo>
                  <a:lnTo>
                    <a:pt x="315855" y="3563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9391420" y="1529925"/>
              <a:ext cx="284270" cy="17765"/>
            </a:xfrm>
            <a:custGeom>
              <a:avLst/>
              <a:gdLst/>
              <a:ahLst/>
              <a:cxnLst/>
              <a:rect l="0" t="0" r="0" b="0"/>
              <a:pathLst>
                <a:path w="284270" h="17765">
                  <a:moveTo>
                    <a:pt x="284269" y="7236"/>
                  </a:moveTo>
                  <a:lnTo>
                    <a:pt x="256714" y="0"/>
                  </a:lnTo>
                  <a:lnTo>
                    <a:pt x="197371" y="477"/>
                  </a:lnTo>
                  <a:lnTo>
                    <a:pt x="140369" y="8353"/>
                  </a:lnTo>
                  <a:lnTo>
                    <a:pt x="77855" y="14976"/>
                  </a:lnTo>
                  <a:lnTo>
                    <a:pt x="31647" y="16938"/>
                  </a:lnTo>
                  <a:lnTo>
                    <a:pt x="0" y="177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9018975" y="4648123"/>
            <a:ext cx="930533" cy="844608"/>
            <a:chOff x="9018975" y="4648123"/>
            <a:chExt cx="930533" cy="844608"/>
          </a:xfrm>
        </p:grpSpPr>
        <p:sp>
          <p:nvSpPr>
            <p:cNvPr id="32" name="Freeform 31"/>
            <p:cNvSpPr/>
            <p:nvPr/>
          </p:nvSpPr>
          <p:spPr>
            <a:xfrm>
              <a:off x="9069324" y="4648123"/>
              <a:ext cx="663569" cy="460736"/>
            </a:xfrm>
            <a:custGeom>
              <a:avLst/>
              <a:gdLst/>
              <a:ahLst/>
              <a:cxnLst/>
              <a:rect l="0" t="0" r="0" b="0"/>
              <a:pathLst>
                <a:path w="663569" h="460736">
                  <a:moveTo>
                    <a:pt x="353681" y="194986"/>
                  </a:moveTo>
                  <a:lnTo>
                    <a:pt x="309719" y="165677"/>
                  </a:lnTo>
                  <a:lnTo>
                    <a:pt x="254617" y="154232"/>
                  </a:lnTo>
                  <a:lnTo>
                    <a:pt x="216315" y="147556"/>
                  </a:lnTo>
                  <a:lnTo>
                    <a:pt x="168961" y="151946"/>
                  </a:lnTo>
                  <a:lnTo>
                    <a:pt x="106797" y="163911"/>
                  </a:lnTo>
                  <a:lnTo>
                    <a:pt x="83688" y="171816"/>
                  </a:lnTo>
                  <a:lnTo>
                    <a:pt x="27718" y="209455"/>
                  </a:lnTo>
                  <a:lnTo>
                    <a:pt x="11498" y="223254"/>
                  </a:lnTo>
                  <a:lnTo>
                    <a:pt x="2728" y="243424"/>
                  </a:lnTo>
                  <a:lnTo>
                    <a:pt x="0" y="266817"/>
                  </a:lnTo>
                  <a:lnTo>
                    <a:pt x="2687" y="288912"/>
                  </a:lnTo>
                  <a:lnTo>
                    <a:pt x="14020" y="307311"/>
                  </a:lnTo>
                  <a:lnTo>
                    <a:pt x="52673" y="344265"/>
                  </a:lnTo>
                  <a:lnTo>
                    <a:pt x="94441" y="362427"/>
                  </a:lnTo>
                  <a:lnTo>
                    <a:pt x="147406" y="377280"/>
                  </a:lnTo>
                  <a:lnTo>
                    <a:pt x="210164" y="390308"/>
                  </a:lnTo>
                  <a:lnTo>
                    <a:pt x="265714" y="397215"/>
                  </a:lnTo>
                  <a:lnTo>
                    <a:pt x="322007" y="409498"/>
                  </a:lnTo>
                  <a:lnTo>
                    <a:pt x="379877" y="423189"/>
                  </a:lnTo>
                  <a:lnTo>
                    <a:pt x="426317" y="440278"/>
                  </a:lnTo>
                  <a:lnTo>
                    <a:pt x="469284" y="460248"/>
                  </a:lnTo>
                  <a:lnTo>
                    <a:pt x="479884" y="460735"/>
                  </a:lnTo>
                  <a:lnTo>
                    <a:pt x="501019" y="455036"/>
                  </a:lnTo>
                  <a:lnTo>
                    <a:pt x="518991" y="441585"/>
                  </a:lnTo>
                  <a:lnTo>
                    <a:pt x="549592" y="404354"/>
                  </a:lnTo>
                  <a:lnTo>
                    <a:pt x="576893" y="344422"/>
                  </a:lnTo>
                  <a:lnTo>
                    <a:pt x="610153" y="281605"/>
                  </a:lnTo>
                  <a:lnTo>
                    <a:pt x="634887" y="223231"/>
                  </a:lnTo>
                  <a:lnTo>
                    <a:pt x="651383" y="166900"/>
                  </a:lnTo>
                  <a:lnTo>
                    <a:pt x="663568" y="114742"/>
                  </a:lnTo>
                  <a:lnTo>
                    <a:pt x="657136" y="69431"/>
                  </a:lnTo>
                  <a:lnTo>
                    <a:pt x="654251" y="58640"/>
                  </a:lnTo>
                  <a:lnTo>
                    <a:pt x="641686" y="40411"/>
                  </a:lnTo>
                  <a:lnTo>
                    <a:pt x="610613" y="9645"/>
                  </a:lnTo>
                  <a:lnTo>
                    <a:pt x="586806" y="1478"/>
                  </a:lnTo>
                  <a:lnTo>
                    <a:pt x="543638" y="0"/>
                  </a:lnTo>
                  <a:lnTo>
                    <a:pt x="516485" y="5380"/>
                  </a:lnTo>
                  <a:lnTo>
                    <a:pt x="482639" y="21563"/>
                  </a:lnTo>
                  <a:lnTo>
                    <a:pt x="457271" y="42346"/>
                  </a:lnTo>
                  <a:lnTo>
                    <a:pt x="436107" y="70211"/>
                  </a:lnTo>
                  <a:lnTo>
                    <a:pt x="403056" y="131953"/>
                  </a:lnTo>
                  <a:lnTo>
                    <a:pt x="382251" y="184476"/>
                  </a:lnTo>
                  <a:lnTo>
                    <a:pt x="385267" y="2476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9018975" y="4914700"/>
              <a:ext cx="930533" cy="578031"/>
            </a:xfrm>
            <a:custGeom>
              <a:avLst/>
              <a:gdLst/>
              <a:ahLst/>
              <a:cxnLst/>
              <a:rect l="0" t="0" r="0" b="0"/>
              <a:pathLst>
                <a:path w="930533" h="578031">
                  <a:moveTo>
                    <a:pt x="519844" y="223207"/>
                  </a:moveTo>
                  <a:lnTo>
                    <a:pt x="459903" y="187291"/>
                  </a:lnTo>
                  <a:lnTo>
                    <a:pt x="413367" y="158498"/>
                  </a:lnTo>
                  <a:lnTo>
                    <a:pt x="363804" y="144048"/>
                  </a:lnTo>
                  <a:lnTo>
                    <a:pt x="302715" y="143100"/>
                  </a:lnTo>
                  <a:lnTo>
                    <a:pt x="247279" y="150729"/>
                  </a:lnTo>
                  <a:lnTo>
                    <a:pt x="196928" y="160398"/>
                  </a:lnTo>
                  <a:lnTo>
                    <a:pt x="169266" y="168385"/>
                  </a:lnTo>
                  <a:lnTo>
                    <a:pt x="113528" y="199278"/>
                  </a:lnTo>
                  <a:lnTo>
                    <a:pt x="55504" y="246400"/>
                  </a:lnTo>
                  <a:lnTo>
                    <a:pt x="23837" y="279564"/>
                  </a:lnTo>
                  <a:lnTo>
                    <a:pt x="1209" y="328981"/>
                  </a:lnTo>
                  <a:lnTo>
                    <a:pt x="0" y="349766"/>
                  </a:lnTo>
                  <a:lnTo>
                    <a:pt x="4533" y="369533"/>
                  </a:lnTo>
                  <a:lnTo>
                    <a:pt x="14346" y="386117"/>
                  </a:lnTo>
                  <a:lnTo>
                    <a:pt x="32746" y="398167"/>
                  </a:lnTo>
                  <a:lnTo>
                    <a:pt x="77097" y="415434"/>
                  </a:lnTo>
                  <a:lnTo>
                    <a:pt x="98460" y="416656"/>
                  </a:lnTo>
                  <a:lnTo>
                    <a:pt x="158550" y="412068"/>
                  </a:lnTo>
                  <a:lnTo>
                    <a:pt x="214080" y="398134"/>
                  </a:lnTo>
                  <a:lnTo>
                    <a:pt x="270222" y="377943"/>
                  </a:lnTo>
                  <a:lnTo>
                    <a:pt x="318328" y="358017"/>
                  </a:lnTo>
                  <a:lnTo>
                    <a:pt x="325838" y="359874"/>
                  </a:lnTo>
                  <a:lnTo>
                    <a:pt x="330846" y="365791"/>
                  </a:lnTo>
                  <a:lnTo>
                    <a:pt x="334184" y="374415"/>
                  </a:lnTo>
                  <a:lnTo>
                    <a:pt x="334773" y="393356"/>
                  </a:lnTo>
                  <a:lnTo>
                    <a:pt x="322511" y="451764"/>
                  </a:lnTo>
                  <a:lnTo>
                    <a:pt x="312235" y="502581"/>
                  </a:lnTo>
                  <a:lnTo>
                    <a:pt x="312930" y="531037"/>
                  </a:lnTo>
                  <a:lnTo>
                    <a:pt x="321038" y="551483"/>
                  </a:lnTo>
                  <a:lnTo>
                    <a:pt x="335559" y="565249"/>
                  </a:lnTo>
                  <a:lnTo>
                    <a:pt x="354882" y="574098"/>
                  </a:lnTo>
                  <a:lnTo>
                    <a:pt x="379067" y="578030"/>
                  </a:lnTo>
                  <a:lnTo>
                    <a:pt x="399175" y="573539"/>
                  </a:lnTo>
                  <a:lnTo>
                    <a:pt x="417080" y="561404"/>
                  </a:lnTo>
                  <a:lnTo>
                    <a:pt x="461944" y="507877"/>
                  </a:lnTo>
                  <a:lnTo>
                    <a:pt x="490253" y="454696"/>
                  </a:lnTo>
                  <a:lnTo>
                    <a:pt x="504317" y="400201"/>
                  </a:lnTo>
                  <a:lnTo>
                    <a:pt x="515893" y="347659"/>
                  </a:lnTo>
                  <a:lnTo>
                    <a:pt x="527166" y="287391"/>
                  </a:lnTo>
                  <a:lnTo>
                    <a:pt x="529739" y="230426"/>
                  </a:lnTo>
                  <a:lnTo>
                    <a:pt x="541363" y="193761"/>
                  </a:lnTo>
                  <a:lnTo>
                    <a:pt x="576129" y="130927"/>
                  </a:lnTo>
                  <a:lnTo>
                    <a:pt x="631745" y="69550"/>
                  </a:lnTo>
                  <a:lnTo>
                    <a:pt x="690096" y="25461"/>
                  </a:lnTo>
                  <a:lnTo>
                    <a:pt x="744807" y="1132"/>
                  </a:lnTo>
                  <a:lnTo>
                    <a:pt x="792260" y="0"/>
                  </a:lnTo>
                  <a:lnTo>
                    <a:pt x="805570" y="5382"/>
                  </a:lnTo>
                  <a:lnTo>
                    <a:pt x="826598" y="23840"/>
                  </a:lnTo>
                  <a:lnTo>
                    <a:pt x="846001" y="54951"/>
                  </a:lnTo>
                  <a:lnTo>
                    <a:pt x="847246" y="65413"/>
                  </a:lnTo>
                  <a:lnTo>
                    <a:pt x="842391" y="86396"/>
                  </a:lnTo>
                  <a:lnTo>
                    <a:pt x="836651" y="94565"/>
                  </a:lnTo>
                  <a:lnTo>
                    <a:pt x="820914" y="106761"/>
                  </a:lnTo>
                  <a:lnTo>
                    <a:pt x="792324" y="120204"/>
                  </a:lnTo>
                  <a:lnTo>
                    <a:pt x="790405" y="122953"/>
                  </a:lnTo>
                  <a:lnTo>
                    <a:pt x="793804" y="124785"/>
                  </a:lnTo>
                  <a:lnTo>
                    <a:pt x="838285" y="137543"/>
                  </a:lnTo>
                  <a:lnTo>
                    <a:pt x="874939" y="155841"/>
                  </a:lnTo>
                  <a:lnTo>
                    <a:pt x="907377" y="184139"/>
                  </a:lnTo>
                  <a:lnTo>
                    <a:pt x="924487" y="208573"/>
                  </a:lnTo>
                  <a:lnTo>
                    <a:pt x="930532" y="235031"/>
                  </a:lnTo>
                  <a:lnTo>
                    <a:pt x="930507" y="248637"/>
                  </a:lnTo>
                  <a:lnTo>
                    <a:pt x="926981" y="260047"/>
                  </a:lnTo>
                  <a:lnTo>
                    <a:pt x="913703" y="278965"/>
                  </a:lnTo>
                  <a:lnTo>
                    <a:pt x="886497" y="297180"/>
                  </a:lnTo>
                  <a:lnTo>
                    <a:pt x="845031" y="304396"/>
                  </a:lnTo>
                  <a:lnTo>
                    <a:pt x="795700" y="300945"/>
                  </a:lnTo>
                  <a:lnTo>
                    <a:pt x="744038" y="292514"/>
                  </a:lnTo>
                  <a:lnTo>
                    <a:pt x="702866" y="277018"/>
                  </a:lnTo>
                  <a:lnTo>
                    <a:pt x="641504" y="235622"/>
                  </a:lnTo>
                  <a:lnTo>
                    <a:pt x="613213" y="216357"/>
                  </a:lnTo>
                  <a:lnTo>
                    <a:pt x="585723" y="206360"/>
                  </a:lnTo>
                  <a:lnTo>
                    <a:pt x="561958" y="202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503885" y="2642653"/>
            <a:ext cx="2080991" cy="789638"/>
            <a:chOff x="4503885" y="2642653"/>
            <a:chExt cx="2080991" cy="789638"/>
          </a:xfrm>
        </p:grpSpPr>
        <p:sp>
          <p:nvSpPr>
            <p:cNvPr id="35" name="Freeform 34"/>
            <p:cNvSpPr/>
            <p:nvPr/>
          </p:nvSpPr>
          <p:spPr>
            <a:xfrm>
              <a:off x="4503885" y="2863751"/>
              <a:ext cx="233940" cy="398799"/>
            </a:xfrm>
            <a:custGeom>
              <a:avLst/>
              <a:gdLst/>
              <a:ahLst/>
              <a:cxnLst/>
              <a:rect l="0" t="0" r="0" b="0"/>
              <a:pathLst>
                <a:path w="233940" h="398799">
                  <a:moveTo>
                    <a:pt x="97069" y="0"/>
                  </a:moveTo>
                  <a:lnTo>
                    <a:pt x="77940" y="62258"/>
                  </a:lnTo>
                  <a:lnTo>
                    <a:pt x="52854" y="106783"/>
                  </a:lnTo>
                  <a:lnTo>
                    <a:pt x="51215" y="107453"/>
                  </a:lnTo>
                  <a:lnTo>
                    <a:pt x="54496" y="82791"/>
                  </a:lnTo>
                  <a:lnTo>
                    <a:pt x="64047" y="53387"/>
                  </a:lnTo>
                  <a:lnTo>
                    <a:pt x="82345" y="29337"/>
                  </a:lnTo>
                  <a:lnTo>
                    <a:pt x="99883" y="14599"/>
                  </a:lnTo>
                  <a:lnTo>
                    <a:pt x="125616" y="6488"/>
                  </a:lnTo>
                  <a:lnTo>
                    <a:pt x="166749" y="5042"/>
                  </a:lnTo>
                  <a:lnTo>
                    <a:pt x="178617" y="6871"/>
                  </a:lnTo>
                  <a:lnTo>
                    <a:pt x="188869" y="12770"/>
                  </a:lnTo>
                  <a:lnTo>
                    <a:pt x="206499" y="31802"/>
                  </a:lnTo>
                  <a:lnTo>
                    <a:pt x="223989" y="68825"/>
                  </a:lnTo>
                  <a:lnTo>
                    <a:pt x="230991" y="115019"/>
                  </a:lnTo>
                  <a:lnTo>
                    <a:pt x="227477" y="165751"/>
                  </a:lnTo>
                  <a:lnTo>
                    <a:pt x="206233" y="228060"/>
                  </a:lnTo>
                  <a:lnTo>
                    <a:pt x="172575" y="286121"/>
                  </a:lnTo>
                  <a:lnTo>
                    <a:pt x="125693" y="344484"/>
                  </a:lnTo>
                  <a:lnTo>
                    <a:pt x="70437" y="389295"/>
                  </a:lnTo>
                  <a:lnTo>
                    <a:pt x="58257" y="396401"/>
                  </a:lnTo>
                  <a:lnTo>
                    <a:pt x="46628" y="398798"/>
                  </a:lnTo>
                  <a:lnTo>
                    <a:pt x="24348" y="395223"/>
                  </a:lnTo>
                  <a:lnTo>
                    <a:pt x="15833" y="388654"/>
                  </a:lnTo>
                  <a:lnTo>
                    <a:pt x="3252" y="368877"/>
                  </a:lnTo>
                  <a:lnTo>
                    <a:pt x="0" y="344490"/>
                  </a:lnTo>
                  <a:lnTo>
                    <a:pt x="771" y="331436"/>
                  </a:lnTo>
                  <a:lnTo>
                    <a:pt x="10986" y="307572"/>
                  </a:lnTo>
                  <a:lnTo>
                    <a:pt x="18623" y="296295"/>
                  </a:lnTo>
                  <a:lnTo>
                    <a:pt x="39587" y="280646"/>
                  </a:lnTo>
                  <a:lnTo>
                    <a:pt x="63332" y="272131"/>
                  </a:lnTo>
                  <a:lnTo>
                    <a:pt x="85584" y="272246"/>
                  </a:lnTo>
                  <a:lnTo>
                    <a:pt x="135701" y="290257"/>
                  </a:lnTo>
                  <a:lnTo>
                    <a:pt x="191366" y="323200"/>
                  </a:lnTo>
                  <a:lnTo>
                    <a:pt x="233939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843109" y="3221720"/>
              <a:ext cx="90016" cy="210571"/>
            </a:xfrm>
            <a:custGeom>
              <a:avLst/>
              <a:gdLst/>
              <a:ahLst/>
              <a:cxnLst/>
              <a:rect l="0" t="0" r="0" b="0"/>
              <a:pathLst>
                <a:path w="90016" h="210571">
                  <a:moveTo>
                    <a:pt x="0" y="0"/>
                  </a:moveTo>
                  <a:lnTo>
                    <a:pt x="62258" y="19129"/>
                  </a:lnTo>
                  <a:lnTo>
                    <a:pt x="78753" y="30339"/>
                  </a:lnTo>
                  <a:lnTo>
                    <a:pt x="84088" y="38943"/>
                  </a:lnTo>
                  <a:lnTo>
                    <a:pt x="90015" y="60982"/>
                  </a:lnTo>
                  <a:lnTo>
                    <a:pt x="87762" y="94108"/>
                  </a:lnTo>
                  <a:lnTo>
                    <a:pt x="64907" y="155647"/>
                  </a:lnTo>
                  <a:lnTo>
                    <a:pt x="50037" y="185718"/>
                  </a:lnTo>
                  <a:lnTo>
                    <a:pt x="37447" y="199525"/>
                  </a:lnTo>
                  <a:lnTo>
                    <a:pt x="10528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062581" y="2905865"/>
              <a:ext cx="233255" cy="162321"/>
            </a:xfrm>
            <a:custGeom>
              <a:avLst/>
              <a:gdLst/>
              <a:ahLst/>
              <a:cxnLst/>
              <a:rect l="0" t="0" r="0" b="0"/>
              <a:pathLst>
                <a:path w="233255" h="162321">
                  <a:moveTo>
                    <a:pt x="43740" y="0"/>
                  </a:moveTo>
                  <a:lnTo>
                    <a:pt x="60508" y="5590"/>
                  </a:lnTo>
                  <a:lnTo>
                    <a:pt x="64277" y="10746"/>
                  </a:lnTo>
                  <a:lnTo>
                    <a:pt x="65620" y="17692"/>
                  </a:lnTo>
                  <a:lnTo>
                    <a:pt x="53417" y="77448"/>
                  </a:lnTo>
                  <a:lnTo>
                    <a:pt x="34473" y="130592"/>
                  </a:lnTo>
                  <a:lnTo>
                    <a:pt x="14999" y="161007"/>
                  </a:lnTo>
                  <a:lnTo>
                    <a:pt x="9371" y="162320"/>
                  </a:lnTo>
                  <a:lnTo>
                    <a:pt x="4450" y="158516"/>
                  </a:lnTo>
                  <a:lnTo>
                    <a:pt x="0" y="151301"/>
                  </a:lnTo>
                  <a:lnTo>
                    <a:pt x="542" y="142982"/>
                  </a:lnTo>
                  <a:lnTo>
                    <a:pt x="10503" y="124379"/>
                  </a:lnTo>
                  <a:lnTo>
                    <a:pt x="30253" y="99764"/>
                  </a:lnTo>
                  <a:lnTo>
                    <a:pt x="50224" y="91133"/>
                  </a:lnTo>
                  <a:lnTo>
                    <a:pt x="62101" y="88831"/>
                  </a:lnTo>
                  <a:lnTo>
                    <a:pt x="72358" y="89637"/>
                  </a:lnTo>
                  <a:lnTo>
                    <a:pt x="89995" y="96771"/>
                  </a:lnTo>
                  <a:lnTo>
                    <a:pt x="151413" y="138364"/>
                  </a:lnTo>
                  <a:lnTo>
                    <a:pt x="176213" y="143384"/>
                  </a:lnTo>
                  <a:lnTo>
                    <a:pt x="196594" y="139375"/>
                  </a:lnTo>
                  <a:lnTo>
                    <a:pt x="233254" y="115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296111" y="2821637"/>
              <a:ext cx="52367" cy="389556"/>
            </a:xfrm>
            <a:custGeom>
              <a:avLst/>
              <a:gdLst/>
              <a:ahLst/>
              <a:cxnLst/>
              <a:rect l="0" t="0" r="0" b="0"/>
              <a:pathLst>
                <a:path w="52367" h="389556">
                  <a:moveTo>
                    <a:pt x="52366" y="0"/>
                  </a:moveTo>
                  <a:lnTo>
                    <a:pt x="36725" y="27557"/>
                  </a:lnTo>
                  <a:lnTo>
                    <a:pt x="24855" y="73026"/>
                  </a:lnTo>
                  <a:lnTo>
                    <a:pt x="17522" y="114734"/>
                  </a:lnTo>
                  <a:lnTo>
                    <a:pt x="10364" y="160568"/>
                  </a:lnTo>
                  <a:lnTo>
                    <a:pt x="4452" y="205894"/>
                  </a:lnTo>
                  <a:lnTo>
                    <a:pt x="1125" y="263127"/>
                  </a:lnTo>
                  <a:lnTo>
                    <a:pt x="0" y="324981"/>
                  </a:lnTo>
                  <a:lnTo>
                    <a:pt x="2925" y="361843"/>
                  </a:lnTo>
                  <a:lnTo>
                    <a:pt x="10252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969727" y="2717676"/>
              <a:ext cx="199974" cy="387134"/>
            </a:xfrm>
            <a:custGeom>
              <a:avLst/>
              <a:gdLst/>
              <a:ahLst/>
              <a:cxnLst/>
              <a:rect l="0" t="0" r="0" b="0"/>
              <a:pathLst>
                <a:path w="199974" h="387134">
                  <a:moveTo>
                    <a:pt x="147330" y="40791"/>
                  </a:moveTo>
                  <a:lnTo>
                    <a:pt x="137755" y="16744"/>
                  </a:lnTo>
                  <a:lnTo>
                    <a:pt x="127087" y="2417"/>
                  </a:lnTo>
                  <a:lnTo>
                    <a:pt x="118627" y="0"/>
                  </a:lnTo>
                  <a:lnTo>
                    <a:pt x="96748" y="3554"/>
                  </a:lnTo>
                  <a:lnTo>
                    <a:pt x="69302" y="18709"/>
                  </a:lnTo>
                  <a:lnTo>
                    <a:pt x="19145" y="64145"/>
                  </a:lnTo>
                  <a:lnTo>
                    <a:pt x="35" y="99703"/>
                  </a:lnTo>
                  <a:lnTo>
                    <a:pt x="0" y="110481"/>
                  </a:lnTo>
                  <a:lnTo>
                    <a:pt x="3487" y="120006"/>
                  </a:lnTo>
                  <a:lnTo>
                    <a:pt x="17889" y="137999"/>
                  </a:lnTo>
                  <a:lnTo>
                    <a:pt x="53475" y="166689"/>
                  </a:lnTo>
                  <a:lnTo>
                    <a:pt x="107950" y="197937"/>
                  </a:lnTo>
                  <a:lnTo>
                    <a:pt x="164422" y="247805"/>
                  </a:lnTo>
                  <a:lnTo>
                    <a:pt x="185800" y="280073"/>
                  </a:lnTo>
                  <a:lnTo>
                    <a:pt x="190554" y="308965"/>
                  </a:lnTo>
                  <a:lnTo>
                    <a:pt x="190184" y="324859"/>
                  </a:lnTo>
                  <a:lnTo>
                    <a:pt x="180415" y="351877"/>
                  </a:lnTo>
                  <a:lnTo>
                    <a:pt x="172896" y="363995"/>
                  </a:lnTo>
                  <a:lnTo>
                    <a:pt x="148944" y="380579"/>
                  </a:lnTo>
                  <a:lnTo>
                    <a:pt x="134368" y="386639"/>
                  </a:lnTo>
                  <a:lnTo>
                    <a:pt x="105695" y="387133"/>
                  </a:lnTo>
                  <a:lnTo>
                    <a:pt x="91497" y="383990"/>
                  </a:lnTo>
                  <a:lnTo>
                    <a:pt x="66363" y="368019"/>
                  </a:lnTo>
                  <a:lnTo>
                    <a:pt x="54748" y="357208"/>
                  </a:lnTo>
                  <a:lnTo>
                    <a:pt x="38722" y="326480"/>
                  </a:lnTo>
                  <a:lnTo>
                    <a:pt x="30040" y="292936"/>
                  </a:lnTo>
                  <a:lnTo>
                    <a:pt x="31729" y="254320"/>
                  </a:lnTo>
                  <a:lnTo>
                    <a:pt x="40808" y="220652"/>
                  </a:lnTo>
                  <a:lnTo>
                    <a:pt x="70883" y="161659"/>
                  </a:lnTo>
                  <a:lnTo>
                    <a:pt x="90737" y="140913"/>
                  </a:lnTo>
                  <a:lnTo>
                    <a:pt x="145640" y="93923"/>
                  </a:lnTo>
                  <a:lnTo>
                    <a:pt x="199973" y="513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296042" y="2642653"/>
              <a:ext cx="221099" cy="547483"/>
            </a:xfrm>
            <a:custGeom>
              <a:avLst/>
              <a:gdLst/>
              <a:ahLst/>
              <a:cxnLst/>
              <a:rect l="0" t="0" r="0" b="0"/>
              <a:pathLst>
                <a:path w="221099" h="547483">
                  <a:moveTo>
                    <a:pt x="221098" y="0"/>
                  </a:moveTo>
                  <a:lnTo>
                    <a:pt x="206525" y="48931"/>
                  </a:lnTo>
                  <a:lnTo>
                    <a:pt x="181695" y="102472"/>
                  </a:lnTo>
                  <a:lnTo>
                    <a:pt x="154260" y="156419"/>
                  </a:lnTo>
                  <a:lnTo>
                    <a:pt x="126311" y="219067"/>
                  </a:lnTo>
                  <a:lnTo>
                    <a:pt x="98260" y="276849"/>
                  </a:lnTo>
                  <a:lnTo>
                    <a:pt x="70189" y="333323"/>
                  </a:lnTo>
                  <a:lnTo>
                    <a:pt x="45233" y="389539"/>
                  </a:lnTo>
                  <a:lnTo>
                    <a:pt x="17741" y="452507"/>
                  </a:lnTo>
                  <a:lnTo>
                    <a:pt x="3851" y="506018"/>
                  </a:lnTo>
                  <a:lnTo>
                    <a:pt x="0" y="5474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442367" y="2780661"/>
              <a:ext cx="142509" cy="367361"/>
            </a:xfrm>
            <a:custGeom>
              <a:avLst/>
              <a:gdLst/>
              <a:ahLst/>
              <a:cxnLst/>
              <a:rect l="0" t="0" r="0" b="0"/>
              <a:pathLst>
                <a:path w="142509" h="367361">
                  <a:moveTo>
                    <a:pt x="127416" y="83090"/>
                  </a:moveTo>
                  <a:lnTo>
                    <a:pt x="142070" y="39128"/>
                  </a:lnTo>
                  <a:lnTo>
                    <a:pt x="142508" y="19098"/>
                  </a:lnTo>
                  <a:lnTo>
                    <a:pt x="140987" y="8843"/>
                  </a:lnTo>
                  <a:lnTo>
                    <a:pt x="134124" y="3177"/>
                  </a:lnTo>
                  <a:lnTo>
                    <a:pt x="110900" y="0"/>
                  </a:lnTo>
                  <a:lnTo>
                    <a:pt x="87320" y="5607"/>
                  </a:lnTo>
                  <a:lnTo>
                    <a:pt x="57434" y="21918"/>
                  </a:lnTo>
                  <a:lnTo>
                    <a:pt x="41331" y="37185"/>
                  </a:lnTo>
                  <a:lnTo>
                    <a:pt x="4801" y="98478"/>
                  </a:lnTo>
                  <a:lnTo>
                    <a:pt x="0" y="122685"/>
                  </a:lnTo>
                  <a:lnTo>
                    <a:pt x="358" y="134053"/>
                  </a:lnTo>
                  <a:lnTo>
                    <a:pt x="5276" y="140462"/>
                  </a:lnTo>
                  <a:lnTo>
                    <a:pt x="13234" y="143565"/>
                  </a:lnTo>
                  <a:lnTo>
                    <a:pt x="23219" y="144464"/>
                  </a:lnTo>
                  <a:lnTo>
                    <a:pt x="59628" y="134550"/>
                  </a:lnTo>
                  <a:lnTo>
                    <a:pt x="113160" y="103530"/>
                  </a:lnTo>
                  <a:lnTo>
                    <a:pt x="121422" y="96716"/>
                  </a:lnTo>
                  <a:lnTo>
                    <a:pt x="128099" y="96854"/>
                  </a:lnTo>
                  <a:lnTo>
                    <a:pt x="133720" y="101625"/>
                  </a:lnTo>
                  <a:lnTo>
                    <a:pt x="138638" y="109484"/>
                  </a:lnTo>
                  <a:lnTo>
                    <a:pt x="140982" y="133816"/>
                  </a:lnTo>
                  <a:lnTo>
                    <a:pt x="138844" y="183518"/>
                  </a:lnTo>
                  <a:lnTo>
                    <a:pt x="132532" y="246428"/>
                  </a:lnTo>
                  <a:lnTo>
                    <a:pt x="120021" y="299885"/>
                  </a:lnTo>
                  <a:lnTo>
                    <a:pt x="109404" y="342333"/>
                  </a:lnTo>
                  <a:lnTo>
                    <a:pt x="106359" y="3673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85332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41300"/>
            <a:ext cx="9626600" cy="64636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Bellringer Quiz: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1.  What was the name of a religious group that came to North America in this section?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2.  What document was signed by the  Pilgrims in which they agreed to form a  government and obey its laws?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3.  What was one war between the Puritans  and the Native Americans?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4.  What were the "Praying Towns?"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Bonus:  This woman was excommunicated from the Puritan society for holding religious meetings in her home.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4028511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6100" y="622300"/>
            <a:ext cx="68580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Intro - discussion on Puritans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>
            <a:hlinkClick r:id="rId2" action="ppaction://hlinkfile"/>
          </p:cNvPr>
          <p:cNvSpPr txBox="1"/>
          <p:nvPr/>
        </p:nvSpPr>
        <p:spPr>
          <a:xfrm>
            <a:off x="330200" y="165100"/>
            <a:ext cx="220980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Times New Roman - 20"/>
              </a:rPr>
              <a:t>The Puritans.wmv</a:t>
            </a:r>
            <a:endParaRPr lang="en-US" sz="1500">
              <a:solidFill>
                <a:srgbClr val="000000"/>
              </a:solidFill>
              <a:latin typeface="Times New Roman - 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60700" y="3162300"/>
            <a:ext cx="3163987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smtClean="0">
                <a:solidFill>
                  <a:srgbClr val="000000"/>
                </a:solidFill>
                <a:latin typeface="Arial - 48"/>
              </a:rPr>
              <a:t>PURITANS</a:t>
            </a:r>
            <a:endParaRPr lang="en-US" sz="3600">
              <a:solidFill>
                <a:srgbClr val="000000"/>
              </a:solidFill>
              <a:latin typeface="Arial - 48"/>
            </a:endParaRPr>
          </a:p>
        </p:txBody>
      </p:sp>
      <p:sp>
        <p:nvSpPr>
          <p:cNvPr id="5" name="Oval 4"/>
          <p:cNvSpPr/>
          <p:nvPr/>
        </p:nvSpPr>
        <p:spPr>
          <a:xfrm>
            <a:off x="2777744" y="2869946"/>
            <a:ext cx="3674364" cy="1379220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5927544" y="4116643"/>
            <a:ext cx="3158550" cy="631710"/>
            <a:chOff x="5927544" y="4116643"/>
            <a:chExt cx="3158550" cy="631710"/>
          </a:xfrm>
        </p:grpSpPr>
        <p:sp>
          <p:nvSpPr>
            <p:cNvPr id="6" name="Freeform 5"/>
            <p:cNvSpPr/>
            <p:nvPr/>
          </p:nvSpPr>
          <p:spPr>
            <a:xfrm>
              <a:off x="5927544" y="4116643"/>
              <a:ext cx="347442" cy="252685"/>
            </a:xfrm>
            <a:custGeom>
              <a:avLst/>
              <a:gdLst/>
              <a:ahLst/>
              <a:cxnLst/>
              <a:rect l="0" t="0" r="0" b="0"/>
              <a:pathLst>
                <a:path w="347442" h="252685">
                  <a:moveTo>
                    <a:pt x="0" y="0"/>
                  </a:moveTo>
                  <a:lnTo>
                    <a:pt x="60677" y="55087"/>
                  </a:lnTo>
                  <a:lnTo>
                    <a:pt x="114368" y="95239"/>
                  </a:lnTo>
                  <a:lnTo>
                    <a:pt x="176966" y="136966"/>
                  </a:lnTo>
                  <a:lnTo>
                    <a:pt x="234738" y="179003"/>
                  </a:lnTo>
                  <a:lnTo>
                    <a:pt x="290040" y="212696"/>
                  </a:lnTo>
                  <a:lnTo>
                    <a:pt x="347441" y="2526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6411855" y="4432498"/>
              <a:ext cx="42115" cy="315855"/>
            </a:xfrm>
            <a:custGeom>
              <a:avLst/>
              <a:gdLst/>
              <a:ahLst/>
              <a:cxnLst/>
              <a:rect l="0" t="0" r="0" b="0"/>
              <a:pathLst>
                <a:path w="42115" h="315855">
                  <a:moveTo>
                    <a:pt x="0" y="0"/>
                  </a:moveTo>
                  <a:lnTo>
                    <a:pt x="17958" y="53875"/>
                  </a:lnTo>
                  <a:lnTo>
                    <a:pt x="28547" y="98119"/>
                  </a:lnTo>
                  <a:lnTo>
                    <a:pt x="36575" y="151572"/>
                  </a:lnTo>
                  <a:lnTo>
                    <a:pt x="40473" y="209986"/>
                  </a:lnTo>
                  <a:lnTo>
                    <a:pt x="41628" y="262389"/>
                  </a:lnTo>
                  <a:lnTo>
                    <a:pt x="42114" y="3158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6611896" y="4441251"/>
              <a:ext cx="242157" cy="275669"/>
            </a:xfrm>
            <a:custGeom>
              <a:avLst/>
              <a:gdLst/>
              <a:ahLst/>
              <a:cxnLst/>
              <a:rect l="0" t="0" r="0" b="0"/>
              <a:pathLst>
                <a:path w="242157" h="275669">
                  <a:moveTo>
                    <a:pt x="0" y="107060"/>
                  </a:moveTo>
                  <a:lnTo>
                    <a:pt x="0" y="161205"/>
                  </a:lnTo>
                  <a:lnTo>
                    <a:pt x="1170" y="221902"/>
                  </a:lnTo>
                  <a:lnTo>
                    <a:pt x="3120" y="222226"/>
                  </a:lnTo>
                  <a:lnTo>
                    <a:pt x="8406" y="213227"/>
                  </a:lnTo>
                  <a:lnTo>
                    <a:pt x="27028" y="157686"/>
                  </a:lnTo>
                  <a:lnTo>
                    <a:pt x="36576" y="97884"/>
                  </a:lnTo>
                  <a:lnTo>
                    <a:pt x="64290" y="40948"/>
                  </a:lnTo>
                  <a:lnTo>
                    <a:pt x="78877" y="18015"/>
                  </a:lnTo>
                  <a:lnTo>
                    <a:pt x="97058" y="3924"/>
                  </a:lnTo>
                  <a:lnTo>
                    <a:pt x="116837" y="0"/>
                  </a:lnTo>
                  <a:lnTo>
                    <a:pt x="127024" y="592"/>
                  </a:lnTo>
                  <a:lnTo>
                    <a:pt x="147702" y="13727"/>
                  </a:lnTo>
                  <a:lnTo>
                    <a:pt x="166252" y="33993"/>
                  </a:lnTo>
                  <a:lnTo>
                    <a:pt x="183271" y="66303"/>
                  </a:lnTo>
                  <a:lnTo>
                    <a:pt x="199502" y="118550"/>
                  </a:lnTo>
                  <a:lnTo>
                    <a:pt x="213973" y="173930"/>
                  </a:lnTo>
                  <a:lnTo>
                    <a:pt x="228097" y="231100"/>
                  </a:lnTo>
                  <a:lnTo>
                    <a:pt x="239032" y="275668"/>
                  </a:lnTo>
                  <a:lnTo>
                    <a:pt x="242156" y="2755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959337" y="4221928"/>
              <a:ext cx="21058" cy="484312"/>
            </a:xfrm>
            <a:custGeom>
              <a:avLst/>
              <a:gdLst/>
              <a:ahLst/>
              <a:cxnLst/>
              <a:rect l="0" t="0" r="0" b="0"/>
              <a:pathLst>
                <a:path w="21058" h="484312">
                  <a:moveTo>
                    <a:pt x="21057" y="0"/>
                  </a:moveTo>
                  <a:lnTo>
                    <a:pt x="19887" y="52772"/>
                  </a:lnTo>
                  <a:lnTo>
                    <a:pt x="15467" y="99103"/>
                  </a:lnTo>
                  <a:lnTo>
                    <a:pt x="11992" y="161035"/>
                  </a:lnTo>
                  <a:lnTo>
                    <a:pt x="10962" y="222019"/>
                  </a:lnTo>
                  <a:lnTo>
                    <a:pt x="10657" y="278953"/>
                  </a:lnTo>
                  <a:lnTo>
                    <a:pt x="10566" y="332867"/>
                  </a:lnTo>
                  <a:lnTo>
                    <a:pt x="9366" y="393911"/>
                  </a:lnTo>
                  <a:lnTo>
                    <a:pt x="2197" y="444097"/>
                  </a:lnTo>
                  <a:lnTo>
                    <a:pt x="0" y="4843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885638" y="4459022"/>
              <a:ext cx="416992" cy="223162"/>
            </a:xfrm>
            <a:custGeom>
              <a:avLst/>
              <a:gdLst/>
              <a:ahLst/>
              <a:cxnLst/>
              <a:rect l="0" t="0" r="0" b="0"/>
              <a:pathLst>
                <a:path w="416992" h="223162">
                  <a:moveTo>
                    <a:pt x="0" y="5061"/>
                  </a:moveTo>
                  <a:lnTo>
                    <a:pt x="17980" y="20702"/>
                  </a:lnTo>
                  <a:lnTo>
                    <a:pt x="60354" y="36270"/>
                  </a:lnTo>
                  <a:lnTo>
                    <a:pt x="113808" y="43944"/>
                  </a:lnTo>
                  <a:lnTo>
                    <a:pt x="157036" y="46909"/>
                  </a:lnTo>
                  <a:lnTo>
                    <a:pt x="217325" y="56325"/>
                  </a:lnTo>
                  <a:lnTo>
                    <a:pt x="258974" y="74583"/>
                  </a:lnTo>
                  <a:lnTo>
                    <a:pt x="282386" y="92111"/>
                  </a:lnTo>
                  <a:lnTo>
                    <a:pt x="309707" y="132889"/>
                  </a:lnTo>
                  <a:lnTo>
                    <a:pt x="330325" y="183429"/>
                  </a:lnTo>
                  <a:lnTo>
                    <a:pt x="333984" y="209898"/>
                  </a:lnTo>
                  <a:lnTo>
                    <a:pt x="339640" y="217658"/>
                  </a:lnTo>
                  <a:lnTo>
                    <a:pt x="348089" y="221662"/>
                  </a:lnTo>
                  <a:lnTo>
                    <a:pt x="358401" y="223161"/>
                  </a:lnTo>
                  <a:lnTo>
                    <a:pt x="367615" y="218311"/>
                  </a:lnTo>
                  <a:lnTo>
                    <a:pt x="384093" y="197325"/>
                  </a:lnTo>
                  <a:lnTo>
                    <a:pt x="409430" y="142294"/>
                  </a:lnTo>
                  <a:lnTo>
                    <a:pt x="415935" y="118696"/>
                  </a:lnTo>
                  <a:lnTo>
                    <a:pt x="416991" y="59006"/>
                  </a:lnTo>
                  <a:lnTo>
                    <a:pt x="411107" y="32546"/>
                  </a:lnTo>
                  <a:lnTo>
                    <a:pt x="400693" y="12987"/>
                  </a:lnTo>
                  <a:lnTo>
                    <a:pt x="392301" y="6836"/>
                  </a:lnTo>
                  <a:lnTo>
                    <a:pt x="370497" y="0"/>
                  </a:lnTo>
                  <a:lnTo>
                    <a:pt x="337505" y="1742"/>
                  </a:lnTo>
                  <a:lnTo>
                    <a:pt x="284347" y="16077"/>
                  </a:lnTo>
                  <a:lnTo>
                    <a:pt x="221105" y="45022"/>
                  </a:lnTo>
                  <a:lnTo>
                    <a:pt x="168455" y="682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7433734" y="4274570"/>
              <a:ext cx="52029" cy="399013"/>
            </a:xfrm>
            <a:custGeom>
              <a:avLst/>
              <a:gdLst/>
              <a:ahLst/>
              <a:cxnLst/>
              <a:rect l="0" t="0" r="0" b="0"/>
              <a:pathLst>
                <a:path w="52029" h="399013">
                  <a:moveTo>
                    <a:pt x="52028" y="0"/>
                  </a:moveTo>
                  <a:lnTo>
                    <a:pt x="48908" y="60384"/>
                  </a:lnTo>
                  <a:lnTo>
                    <a:pt x="40575" y="114988"/>
                  </a:lnTo>
                  <a:lnTo>
                    <a:pt x="30697" y="171331"/>
                  </a:lnTo>
                  <a:lnTo>
                    <a:pt x="20361" y="229359"/>
                  </a:lnTo>
                  <a:lnTo>
                    <a:pt x="9890" y="283598"/>
                  </a:lnTo>
                  <a:lnTo>
                    <a:pt x="2497" y="333594"/>
                  </a:lnTo>
                  <a:lnTo>
                    <a:pt x="0" y="392409"/>
                  </a:lnTo>
                  <a:lnTo>
                    <a:pt x="965" y="398476"/>
                  </a:lnTo>
                  <a:lnTo>
                    <a:pt x="2778" y="399012"/>
                  </a:lnTo>
                  <a:lnTo>
                    <a:pt x="9914" y="3895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7538404" y="4364518"/>
              <a:ext cx="231389" cy="337055"/>
            </a:xfrm>
            <a:custGeom>
              <a:avLst/>
              <a:gdLst/>
              <a:ahLst/>
              <a:cxnLst/>
              <a:rect l="0" t="0" r="0" b="0"/>
              <a:pathLst>
                <a:path w="231389" h="337055">
                  <a:moveTo>
                    <a:pt x="0" y="78508"/>
                  </a:moveTo>
                  <a:lnTo>
                    <a:pt x="20244" y="133649"/>
                  </a:lnTo>
                  <a:lnTo>
                    <a:pt x="39403" y="176474"/>
                  </a:lnTo>
                  <a:lnTo>
                    <a:pt x="59237" y="195358"/>
                  </a:lnTo>
                  <a:lnTo>
                    <a:pt x="71076" y="202032"/>
                  </a:lnTo>
                  <a:lnTo>
                    <a:pt x="83649" y="204141"/>
                  </a:lnTo>
                  <a:lnTo>
                    <a:pt x="110097" y="200246"/>
                  </a:lnTo>
                  <a:lnTo>
                    <a:pt x="134331" y="184476"/>
                  </a:lnTo>
                  <a:lnTo>
                    <a:pt x="180774" y="131241"/>
                  </a:lnTo>
                  <a:lnTo>
                    <a:pt x="211774" y="78520"/>
                  </a:lnTo>
                  <a:lnTo>
                    <a:pt x="229514" y="41337"/>
                  </a:lnTo>
                  <a:lnTo>
                    <a:pt x="231388" y="29161"/>
                  </a:lnTo>
                  <a:lnTo>
                    <a:pt x="227232" y="6273"/>
                  </a:lnTo>
                  <a:lnTo>
                    <a:pt x="220508" y="1105"/>
                  </a:lnTo>
                  <a:lnTo>
                    <a:pt x="211346" y="0"/>
                  </a:lnTo>
                  <a:lnTo>
                    <a:pt x="191028" y="5011"/>
                  </a:lnTo>
                  <a:lnTo>
                    <a:pt x="145981" y="33835"/>
                  </a:lnTo>
                  <a:lnTo>
                    <a:pt x="93169" y="95326"/>
                  </a:lnTo>
                  <a:lnTo>
                    <a:pt x="61904" y="142012"/>
                  </a:lnTo>
                  <a:lnTo>
                    <a:pt x="48498" y="181422"/>
                  </a:lnTo>
                  <a:lnTo>
                    <a:pt x="45176" y="226244"/>
                  </a:lnTo>
                  <a:lnTo>
                    <a:pt x="53420" y="286319"/>
                  </a:lnTo>
                  <a:lnTo>
                    <a:pt x="68196" y="319827"/>
                  </a:lnTo>
                  <a:lnTo>
                    <a:pt x="79389" y="329464"/>
                  </a:lnTo>
                  <a:lnTo>
                    <a:pt x="107425" y="337054"/>
                  </a:lnTo>
                  <a:lnTo>
                    <a:pt x="130023" y="333407"/>
                  </a:lnTo>
                  <a:lnTo>
                    <a:pt x="155898" y="318200"/>
                  </a:lnTo>
                  <a:lnTo>
                    <a:pt x="210570" y="2680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7848798" y="4369327"/>
              <a:ext cx="152861" cy="274319"/>
            </a:xfrm>
            <a:custGeom>
              <a:avLst/>
              <a:gdLst/>
              <a:ahLst/>
              <a:cxnLst/>
              <a:rect l="0" t="0" r="0" b="0"/>
              <a:pathLst>
                <a:path w="152861" h="274319">
                  <a:moveTo>
                    <a:pt x="15990" y="115813"/>
                  </a:moveTo>
                  <a:lnTo>
                    <a:pt x="10401" y="174430"/>
                  </a:lnTo>
                  <a:lnTo>
                    <a:pt x="6437" y="230944"/>
                  </a:lnTo>
                  <a:lnTo>
                    <a:pt x="4581" y="274318"/>
                  </a:lnTo>
                  <a:lnTo>
                    <a:pt x="2534" y="272956"/>
                  </a:lnTo>
                  <a:lnTo>
                    <a:pt x="0" y="266198"/>
                  </a:lnTo>
                  <a:lnTo>
                    <a:pt x="305" y="249331"/>
                  </a:lnTo>
                  <a:lnTo>
                    <a:pt x="5953" y="191194"/>
                  </a:lnTo>
                  <a:lnTo>
                    <a:pt x="16780" y="136509"/>
                  </a:lnTo>
                  <a:lnTo>
                    <a:pt x="32991" y="91529"/>
                  </a:lnTo>
                  <a:lnTo>
                    <a:pt x="50452" y="61736"/>
                  </a:lnTo>
                  <a:lnTo>
                    <a:pt x="69911" y="40696"/>
                  </a:lnTo>
                  <a:lnTo>
                    <a:pt x="126656" y="12190"/>
                  </a:lnTo>
                  <a:lnTo>
                    <a:pt x="15286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8017400" y="4384597"/>
              <a:ext cx="258001" cy="285765"/>
            </a:xfrm>
            <a:custGeom>
              <a:avLst/>
              <a:gdLst/>
              <a:ahLst/>
              <a:cxnLst/>
              <a:rect l="0" t="0" r="0" b="0"/>
              <a:pathLst>
                <a:path w="258001" h="285765">
                  <a:moveTo>
                    <a:pt x="205357" y="90015"/>
                  </a:moveTo>
                  <a:lnTo>
                    <a:pt x="169440" y="27757"/>
                  </a:lnTo>
                  <a:lnTo>
                    <a:pt x="155858" y="11262"/>
                  </a:lnTo>
                  <a:lnTo>
                    <a:pt x="132665" y="2371"/>
                  </a:lnTo>
                  <a:lnTo>
                    <a:pt x="118290" y="0"/>
                  </a:lnTo>
                  <a:lnTo>
                    <a:pt x="105199" y="1929"/>
                  </a:lnTo>
                  <a:lnTo>
                    <a:pt x="81293" y="13431"/>
                  </a:lnTo>
                  <a:lnTo>
                    <a:pt x="53693" y="39637"/>
                  </a:lnTo>
                  <a:lnTo>
                    <a:pt x="24540" y="93432"/>
                  </a:lnTo>
                  <a:lnTo>
                    <a:pt x="13860" y="120780"/>
                  </a:lnTo>
                  <a:lnTo>
                    <a:pt x="3884" y="179756"/>
                  </a:lnTo>
                  <a:lnTo>
                    <a:pt x="0" y="203599"/>
                  </a:lnTo>
                  <a:lnTo>
                    <a:pt x="9974" y="258177"/>
                  </a:lnTo>
                  <a:lnTo>
                    <a:pt x="15440" y="264124"/>
                  </a:lnTo>
                  <a:lnTo>
                    <a:pt x="22594" y="266919"/>
                  </a:lnTo>
                  <a:lnTo>
                    <a:pt x="30872" y="267612"/>
                  </a:lnTo>
                  <a:lnTo>
                    <a:pt x="64880" y="257410"/>
                  </a:lnTo>
                  <a:lnTo>
                    <a:pt x="87940" y="236552"/>
                  </a:lnTo>
                  <a:lnTo>
                    <a:pt x="126334" y="175516"/>
                  </a:lnTo>
                  <a:lnTo>
                    <a:pt x="154367" y="121768"/>
                  </a:lnTo>
                  <a:lnTo>
                    <a:pt x="191772" y="58444"/>
                  </a:lnTo>
                  <a:lnTo>
                    <a:pt x="193961" y="56099"/>
                  </a:lnTo>
                  <a:lnTo>
                    <a:pt x="180445" y="114607"/>
                  </a:lnTo>
                  <a:lnTo>
                    <a:pt x="176260" y="178017"/>
                  </a:lnTo>
                  <a:lnTo>
                    <a:pt x="185485" y="231790"/>
                  </a:lnTo>
                  <a:lnTo>
                    <a:pt x="193015" y="260650"/>
                  </a:lnTo>
                  <a:lnTo>
                    <a:pt x="204161" y="281276"/>
                  </a:lnTo>
                  <a:lnTo>
                    <a:pt x="211578" y="285373"/>
                  </a:lnTo>
                  <a:lnTo>
                    <a:pt x="220033" y="285764"/>
                  </a:lnTo>
                  <a:lnTo>
                    <a:pt x="242461" y="278256"/>
                  </a:lnTo>
                  <a:lnTo>
                    <a:pt x="258000" y="2689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8365151" y="4355735"/>
              <a:ext cx="226104" cy="286311"/>
            </a:xfrm>
            <a:custGeom>
              <a:avLst/>
              <a:gdLst/>
              <a:ahLst/>
              <a:cxnLst/>
              <a:rect l="0" t="0" r="0" b="0"/>
              <a:pathLst>
                <a:path w="226104" h="286311">
                  <a:moveTo>
                    <a:pt x="26062" y="45177"/>
                  </a:moveTo>
                  <a:lnTo>
                    <a:pt x="22942" y="97227"/>
                  </a:lnTo>
                  <a:lnTo>
                    <a:pt x="17729" y="147167"/>
                  </a:lnTo>
                  <a:lnTo>
                    <a:pt x="10378" y="205963"/>
                  </a:lnTo>
                  <a:lnTo>
                    <a:pt x="0" y="258175"/>
                  </a:lnTo>
                  <a:lnTo>
                    <a:pt x="4115" y="207671"/>
                  </a:lnTo>
                  <a:lnTo>
                    <a:pt x="14404" y="146251"/>
                  </a:lnTo>
                  <a:lnTo>
                    <a:pt x="37754" y="90965"/>
                  </a:lnTo>
                  <a:lnTo>
                    <a:pt x="78806" y="27562"/>
                  </a:lnTo>
                  <a:lnTo>
                    <a:pt x="93957" y="12782"/>
                  </a:lnTo>
                  <a:lnTo>
                    <a:pt x="112390" y="2313"/>
                  </a:lnTo>
                  <a:lnTo>
                    <a:pt x="135400" y="0"/>
                  </a:lnTo>
                  <a:lnTo>
                    <a:pt x="148087" y="1021"/>
                  </a:lnTo>
                  <a:lnTo>
                    <a:pt x="171542" y="14634"/>
                  </a:lnTo>
                  <a:lnTo>
                    <a:pt x="191325" y="35112"/>
                  </a:lnTo>
                  <a:lnTo>
                    <a:pt x="209040" y="67542"/>
                  </a:lnTo>
                  <a:lnTo>
                    <a:pt x="220527" y="107436"/>
                  </a:lnTo>
                  <a:lnTo>
                    <a:pt x="224450" y="155781"/>
                  </a:lnTo>
                  <a:lnTo>
                    <a:pt x="225613" y="205980"/>
                  </a:lnTo>
                  <a:lnTo>
                    <a:pt x="226006" y="265457"/>
                  </a:lnTo>
                  <a:lnTo>
                    <a:pt x="226074" y="286310"/>
                  </a:lnTo>
                  <a:lnTo>
                    <a:pt x="226103" y="2768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8801824" y="4137700"/>
              <a:ext cx="21058" cy="463255"/>
            </a:xfrm>
            <a:custGeom>
              <a:avLst/>
              <a:gdLst/>
              <a:ahLst/>
              <a:cxnLst/>
              <a:rect l="0" t="0" r="0" b="0"/>
              <a:pathLst>
                <a:path w="21058" h="463255">
                  <a:moveTo>
                    <a:pt x="21057" y="0"/>
                  </a:moveTo>
                  <a:lnTo>
                    <a:pt x="13822" y="28726"/>
                  </a:lnTo>
                  <a:lnTo>
                    <a:pt x="11505" y="77921"/>
                  </a:lnTo>
                  <a:lnTo>
                    <a:pt x="9648" y="128892"/>
                  </a:lnTo>
                  <a:lnTo>
                    <a:pt x="2253" y="191749"/>
                  </a:lnTo>
                  <a:lnTo>
                    <a:pt x="3787" y="242818"/>
                  </a:lnTo>
                  <a:lnTo>
                    <a:pt x="8531" y="294994"/>
                  </a:lnTo>
                  <a:lnTo>
                    <a:pt x="9937" y="344378"/>
                  </a:lnTo>
                  <a:lnTo>
                    <a:pt x="10354" y="394886"/>
                  </a:lnTo>
                  <a:lnTo>
                    <a:pt x="7358" y="438707"/>
                  </a:lnTo>
                  <a:lnTo>
                    <a:pt x="0" y="4632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717597" y="4316761"/>
              <a:ext cx="368497" cy="20981"/>
            </a:xfrm>
            <a:custGeom>
              <a:avLst/>
              <a:gdLst/>
              <a:ahLst/>
              <a:cxnLst/>
              <a:rect l="0" t="0" r="0" b="0"/>
              <a:pathLst>
                <a:path w="368497" h="20981">
                  <a:moveTo>
                    <a:pt x="0" y="20980"/>
                  </a:moveTo>
                  <a:lnTo>
                    <a:pt x="54144" y="4314"/>
                  </a:lnTo>
                  <a:lnTo>
                    <a:pt x="107679" y="1224"/>
                  </a:lnTo>
                  <a:lnTo>
                    <a:pt x="170335" y="309"/>
                  </a:lnTo>
                  <a:lnTo>
                    <a:pt x="233427" y="0"/>
                  </a:lnTo>
                  <a:lnTo>
                    <a:pt x="293510" y="5535"/>
                  </a:lnTo>
                  <a:lnTo>
                    <a:pt x="356196" y="18137"/>
                  </a:lnTo>
                  <a:lnTo>
                    <a:pt x="368496" y="209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980394" y="4600954"/>
            <a:ext cx="3074323" cy="979151"/>
            <a:chOff x="6980394" y="4600954"/>
            <a:chExt cx="3074323" cy="979151"/>
          </a:xfrm>
        </p:grpSpPr>
        <p:sp>
          <p:nvSpPr>
            <p:cNvPr id="19" name="Freeform 18"/>
            <p:cNvSpPr/>
            <p:nvPr/>
          </p:nvSpPr>
          <p:spPr>
            <a:xfrm>
              <a:off x="6990923" y="5032622"/>
              <a:ext cx="126343" cy="10529"/>
            </a:xfrm>
            <a:custGeom>
              <a:avLst/>
              <a:gdLst/>
              <a:ahLst/>
              <a:cxnLst/>
              <a:rect l="0" t="0" r="0" b="0"/>
              <a:pathLst>
                <a:path w="126343" h="10529">
                  <a:moveTo>
                    <a:pt x="0" y="10528"/>
                  </a:moveTo>
                  <a:lnTo>
                    <a:pt x="54145" y="10528"/>
                  </a:lnTo>
                  <a:lnTo>
                    <a:pt x="116190" y="2195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288037" y="4767051"/>
              <a:ext cx="218783" cy="355476"/>
            </a:xfrm>
            <a:custGeom>
              <a:avLst/>
              <a:gdLst/>
              <a:ahLst/>
              <a:cxnLst/>
              <a:rect l="0" t="0" r="0" b="0"/>
              <a:pathLst>
                <a:path w="218783" h="355476">
                  <a:moveTo>
                    <a:pt x="29269" y="118172"/>
                  </a:moveTo>
                  <a:lnTo>
                    <a:pt x="29269" y="172316"/>
                  </a:lnTo>
                  <a:lnTo>
                    <a:pt x="29269" y="219612"/>
                  </a:lnTo>
                  <a:lnTo>
                    <a:pt x="29269" y="278080"/>
                  </a:lnTo>
                  <a:lnTo>
                    <a:pt x="29269" y="333618"/>
                  </a:lnTo>
                  <a:lnTo>
                    <a:pt x="29269" y="349540"/>
                  </a:lnTo>
                  <a:lnTo>
                    <a:pt x="26930" y="355475"/>
                  </a:lnTo>
                  <a:lnTo>
                    <a:pt x="23030" y="354753"/>
                  </a:lnTo>
                  <a:lnTo>
                    <a:pt x="18091" y="349592"/>
                  </a:lnTo>
                  <a:lnTo>
                    <a:pt x="8994" y="293216"/>
                  </a:lnTo>
                  <a:lnTo>
                    <a:pt x="1554" y="245426"/>
                  </a:lnTo>
                  <a:lnTo>
                    <a:pt x="0" y="184473"/>
                  </a:lnTo>
                  <a:lnTo>
                    <a:pt x="9363" y="123297"/>
                  </a:lnTo>
                  <a:lnTo>
                    <a:pt x="28251" y="65035"/>
                  </a:lnTo>
                  <a:lnTo>
                    <a:pt x="53144" y="29248"/>
                  </a:lnTo>
                  <a:lnTo>
                    <a:pt x="72635" y="15089"/>
                  </a:lnTo>
                  <a:lnTo>
                    <a:pt x="108929" y="541"/>
                  </a:lnTo>
                  <a:lnTo>
                    <a:pt x="149318" y="0"/>
                  </a:lnTo>
                  <a:lnTo>
                    <a:pt x="185332" y="12838"/>
                  </a:lnTo>
                  <a:lnTo>
                    <a:pt x="192972" y="21043"/>
                  </a:lnTo>
                  <a:lnTo>
                    <a:pt x="201462" y="42638"/>
                  </a:lnTo>
                  <a:lnTo>
                    <a:pt x="200652" y="86693"/>
                  </a:lnTo>
                  <a:lnTo>
                    <a:pt x="192787" y="110420"/>
                  </a:lnTo>
                  <a:lnTo>
                    <a:pt x="168674" y="144717"/>
                  </a:lnTo>
                  <a:lnTo>
                    <a:pt x="114640" y="181142"/>
                  </a:lnTo>
                  <a:lnTo>
                    <a:pt x="103730" y="188228"/>
                  </a:lnTo>
                  <a:lnTo>
                    <a:pt x="98797" y="196461"/>
                  </a:lnTo>
                  <a:lnTo>
                    <a:pt x="97848" y="205460"/>
                  </a:lnTo>
                  <a:lnTo>
                    <a:pt x="103032" y="223647"/>
                  </a:lnTo>
                  <a:lnTo>
                    <a:pt x="142378" y="279025"/>
                  </a:lnTo>
                  <a:lnTo>
                    <a:pt x="170679" y="327957"/>
                  </a:lnTo>
                  <a:lnTo>
                    <a:pt x="184145" y="344381"/>
                  </a:lnTo>
                  <a:lnTo>
                    <a:pt x="191011" y="348527"/>
                  </a:lnTo>
                  <a:lnTo>
                    <a:pt x="197928" y="350120"/>
                  </a:lnTo>
                  <a:lnTo>
                    <a:pt x="218782" y="3497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556541" y="4856150"/>
              <a:ext cx="592518" cy="517251"/>
            </a:xfrm>
            <a:custGeom>
              <a:avLst/>
              <a:gdLst/>
              <a:ahLst/>
              <a:cxnLst/>
              <a:rect l="0" t="0" r="0" b="0"/>
              <a:pathLst>
                <a:path w="592518" h="517251">
                  <a:moveTo>
                    <a:pt x="23978" y="60658"/>
                  </a:moveTo>
                  <a:lnTo>
                    <a:pt x="9324" y="110210"/>
                  </a:lnTo>
                  <a:lnTo>
                    <a:pt x="4818" y="160738"/>
                  </a:lnTo>
                  <a:lnTo>
                    <a:pt x="9072" y="208985"/>
                  </a:lnTo>
                  <a:lnTo>
                    <a:pt x="17742" y="232256"/>
                  </a:lnTo>
                  <a:lnTo>
                    <a:pt x="23330" y="241738"/>
                  </a:lnTo>
                  <a:lnTo>
                    <a:pt x="30565" y="245719"/>
                  </a:lnTo>
                  <a:lnTo>
                    <a:pt x="38898" y="246033"/>
                  </a:lnTo>
                  <a:lnTo>
                    <a:pt x="47962" y="243903"/>
                  </a:lnTo>
                  <a:lnTo>
                    <a:pt x="64273" y="229058"/>
                  </a:lnTo>
                  <a:lnTo>
                    <a:pt x="93808" y="175811"/>
                  </a:lnTo>
                  <a:lnTo>
                    <a:pt x="112597" y="123439"/>
                  </a:lnTo>
                  <a:lnTo>
                    <a:pt x="116007" y="92460"/>
                  </a:lnTo>
                  <a:lnTo>
                    <a:pt x="111282" y="68554"/>
                  </a:lnTo>
                  <a:lnTo>
                    <a:pt x="106747" y="58903"/>
                  </a:lnTo>
                  <a:lnTo>
                    <a:pt x="97875" y="52469"/>
                  </a:lnTo>
                  <a:lnTo>
                    <a:pt x="72419" y="45320"/>
                  </a:lnTo>
                  <a:lnTo>
                    <a:pt x="44727" y="48382"/>
                  </a:lnTo>
                  <a:lnTo>
                    <a:pt x="19161" y="57542"/>
                  </a:lnTo>
                  <a:lnTo>
                    <a:pt x="0" y="69412"/>
                  </a:lnTo>
                  <a:lnTo>
                    <a:pt x="974" y="72343"/>
                  </a:lnTo>
                  <a:lnTo>
                    <a:pt x="56089" y="68642"/>
                  </a:lnTo>
                  <a:lnTo>
                    <a:pt x="112651" y="63024"/>
                  </a:lnTo>
                  <a:lnTo>
                    <a:pt x="173684" y="55537"/>
                  </a:lnTo>
                  <a:lnTo>
                    <a:pt x="229631" y="50028"/>
                  </a:lnTo>
                  <a:lnTo>
                    <a:pt x="292132" y="35617"/>
                  </a:lnTo>
                  <a:lnTo>
                    <a:pt x="327648" y="19833"/>
                  </a:lnTo>
                  <a:lnTo>
                    <a:pt x="331710" y="14724"/>
                  </a:lnTo>
                  <a:lnTo>
                    <a:pt x="330908" y="10149"/>
                  </a:lnTo>
                  <a:lnTo>
                    <a:pt x="326864" y="5928"/>
                  </a:lnTo>
                  <a:lnTo>
                    <a:pt x="319488" y="5454"/>
                  </a:lnTo>
                  <a:lnTo>
                    <a:pt x="298815" y="11167"/>
                  </a:lnTo>
                  <a:lnTo>
                    <a:pt x="272047" y="27537"/>
                  </a:lnTo>
                  <a:lnTo>
                    <a:pt x="249298" y="47205"/>
                  </a:lnTo>
                  <a:lnTo>
                    <a:pt x="221918" y="101578"/>
                  </a:lnTo>
                  <a:lnTo>
                    <a:pt x="211386" y="124468"/>
                  </a:lnTo>
                  <a:lnTo>
                    <a:pt x="201506" y="177291"/>
                  </a:lnTo>
                  <a:lnTo>
                    <a:pt x="198482" y="191056"/>
                  </a:lnTo>
                  <a:lnTo>
                    <a:pt x="201361" y="218829"/>
                  </a:lnTo>
                  <a:lnTo>
                    <a:pt x="205404" y="232786"/>
                  </a:lnTo>
                  <a:lnTo>
                    <a:pt x="213948" y="240921"/>
                  </a:lnTo>
                  <a:lnTo>
                    <a:pt x="225494" y="245174"/>
                  </a:lnTo>
                  <a:lnTo>
                    <a:pt x="239041" y="246840"/>
                  </a:lnTo>
                  <a:lnTo>
                    <a:pt x="251581" y="243271"/>
                  </a:lnTo>
                  <a:lnTo>
                    <a:pt x="274873" y="226827"/>
                  </a:lnTo>
                  <a:lnTo>
                    <a:pt x="302128" y="185673"/>
                  </a:lnTo>
                  <a:lnTo>
                    <a:pt x="328036" y="125041"/>
                  </a:lnTo>
                  <a:lnTo>
                    <a:pt x="344345" y="71130"/>
                  </a:lnTo>
                  <a:lnTo>
                    <a:pt x="344010" y="71149"/>
                  </a:lnTo>
                  <a:lnTo>
                    <a:pt x="342618" y="74671"/>
                  </a:lnTo>
                  <a:lnTo>
                    <a:pt x="340199" y="134933"/>
                  </a:lnTo>
                  <a:lnTo>
                    <a:pt x="345494" y="190623"/>
                  </a:lnTo>
                  <a:lnTo>
                    <a:pt x="350569" y="253920"/>
                  </a:lnTo>
                  <a:lnTo>
                    <a:pt x="361624" y="315816"/>
                  </a:lnTo>
                  <a:lnTo>
                    <a:pt x="375073" y="378432"/>
                  </a:lnTo>
                  <a:lnTo>
                    <a:pt x="380588" y="437030"/>
                  </a:lnTo>
                  <a:lnTo>
                    <a:pt x="379204" y="484262"/>
                  </a:lnTo>
                  <a:lnTo>
                    <a:pt x="370590" y="509799"/>
                  </a:lnTo>
                  <a:lnTo>
                    <a:pt x="362677" y="515673"/>
                  </a:lnTo>
                  <a:lnTo>
                    <a:pt x="352722" y="517250"/>
                  </a:lnTo>
                  <a:lnTo>
                    <a:pt x="341406" y="515961"/>
                  </a:lnTo>
                  <a:lnTo>
                    <a:pt x="332693" y="511593"/>
                  </a:lnTo>
                  <a:lnTo>
                    <a:pt x="319891" y="497380"/>
                  </a:lnTo>
                  <a:lnTo>
                    <a:pt x="289994" y="441159"/>
                  </a:lnTo>
                  <a:lnTo>
                    <a:pt x="270012" y="378830"/>
                  </a:lnTo>
                  <a:lnTo>
                    <a:pt x="261563" y="338726"/>
                  </a:lnTo>
                  <a:lnTo>
                    <a:pt x="266599" y="301756"/>
                  </a:lnTo>
                  <a:lnTo>
                    <a:pt x="291788" y="241167"/>
                  </a:lnTo>
                  <a:lnTo>
                    <a:pt x="339312" y="178454"/>
                  </a:lnTo>
                  <a:lnTo>
                    <a:pt x="373394" y="148788"/>
                  </a:lnTo>
                  <a:lnTo>
                    <a:pt x="434762" y="115381"/>
                  </a:lnTo>
                  <a:lnTo>
                    <a:pt x="491209" y="80047"/>
                  </a:lnTo>
                  <a:lnTo>
                    <a:pt x="525065" y="49635"/>
                  </a:lnTo>
                  <a:lnTo>
                    <a:pt x="538361" y="28853"/>
                  </a:lnTo>
                  <a:lnTo>
                    <a:pt x="540035" y="19568"/>
                  </a:lnTo>
                  <a:lnTo>
                    <a:pt x="538811" y="11038"/>
                  </a:lnTo>
                  <a:lnTo>
                    <a:pt x="535656" y="3012"/>
                  </a:lnTo>
                  <a:lnTo>
                    <a:pt x="528873" y="0"/>
                  </a:lnTo>
                  <a:lnTo>
                    <a:pt x="508859" y="2894"/>
                  </a:lnTo>
                  <a:lnTo>
                    <a:pt x="482461" y="17677"/>
                  </a:lnTo>
                  <a:lnTo>
                    <a:pt x="446515" y="66510"/>
                  </a:lnTo>
                  <a:lnTo>
                    <a:pt x="421659" y="123214"/>
                  </a:lnTo>
                  <a:lnTo>
                    <a:pt x="421529" y="177589"/>
                  </a:lnTo>
                  <a:lnTo>
                    <a:pt x="428899" y="223206"/>
                  </a:lnTo>
                  <a:lnTo>
                    <a:pt x="444082" y="253360"/>
                  </a:lnTo>
                  <a:lnTo>
                    <a:pt x="462984" y="266407"/>
                  </a:lnTo>
                  <a:lnTo>
                    <a:pt x="474576" y="271523"/>
                  </a:lnTo>
                  <a:lnTo>
                    <a:pt x="499934" y="270970"/>
                  </a:lnTo>
                  <a:lnTo>
                    <a:pt x="524463" y="262925"/>
                  </a:lnTo>
                  <a:lnTo>
                    <a:pt x="543163" y="251550"/>
                  </a:lnTo>
                  <a:lnTo>
                    <a:pt x="578377" y="196425"/>
                  </a:lnTo>
                  <a:lnTo>
                    <a:pt x="592517" y="1764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8180932" y="4832581"/>
              <a:ext cx="168168" cy="200331"/>
            </a:xfrm>
            <a:custGeom>
              <a:avLst/>
              <a:gdLst/>
              <a:ahLst/>
              <a:cxnLst/>
              <a:rect l="0" t="0" r="0" b="0"/>
              <a:pathLst>
                <a:path w="168168" h="200331">
                  <a:moveTo>
                    <a:pt x="10239" y="31585"/>
                  </a:moveTo>
                  <a:lnTo>
                    <a:pt x="7119" y="80516"/>
                  </a:lnTo>
                  <a:lnTo>
                    <a:pt x="1174" y="139647"/>
                  </a:lnTo>
                  <a:lnTo>
                    <a:pt x="0" y="200330"/>
                  </a:lnTo>
                  <a:lnTo>
                    <a:pt x="5338" y="143826"/>
                  </a:lnTo>
                  <a:lnTo>
                    <a:pt x="19966" y="88759"/>
                  </a:lnTo>
                  <a:lnTo>
                    <a:pt x="39117" y="52165"/>
                  </a:lnTo>
                  <a:lnTo>
                    <a:pt x="70788" y="26504"/>
                  </a:lnTo>
                  <a:lnTo>
                    <a:pt x="122242" y="6448"/>
                  </a:lnTo>
                  <a:lnTo>
                    <a:pt x="1681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8490909" y="4664125"/>
              <a:ext cx="300388" cy="382612"/>
            </a:xfrm>
            <a:custGeom>
              <a:avLst/>
              <a:gdLst/>
              <a:ahLst/>
              <a:cxnLst/>
              <a:rect l="0" t="0" r="0" b="0"/>
              <a:pathLst>
                <a:path w="300388" h="382612">
                  <a:moveTo>
                    <a:pt x="5589" y="42114"/>
                  </a:moveTo>
                  <a:lnTo>
                    <a:pt x="0" y="58881"/>
                  </a:lnTo>
                  <a:lnTo>
                    <a:pt x="4044" y="117559"/>
                  </a:lnTo>
                  <a:lnTo>
                    <a:pt x="5284" y="177899"/>
                  </a:lnTo>
                  <a:lnTo>
                    <a:pt x="6699" y="238908"/>
                  </a:lnTo>
                  <a:lnTo>
                    <a:pt x="13977" y="290066"/>
                  </a:lnTo>
                  <a:lnTo>
                    <a:pt x="22372" y="346818"/>
                  </a:lnTo>
                  <a:lnTo>
                    <a:pt x="24746" y="379139"/>
                  </a:lnTo>
                  <a:lnTo>
                    <a:pt x="26549" y="382611"/>
                  </a:lnTo>
                  <a:lnTo>
                    <a:pt x="31672" y="367750"/>
                  </a:lnTo>
                  <a:lnTo>
                    <a:pt x="37257" y="316660"/>
                  </a:lnTo>
                  <a:lnTo>
                    <a:pt x="48412" y="254576"/>
                  </a:lnTo>
                  <a:lnTo>
                    <a:pt x="65344" y="191148"/>
                  </a:lnTo>
                  <a:lnTo>
                    <a:pt x="72311" y="169182"/>
                  </a:lnTo>
                  <a:lnTo>
                    <a:pt x="78146" y="163091"/>
                  </a:lnTo>
                  <a:lnTo>
                    <a:pt x="85546" y="160200"/>
                  </a:lnTo>
                  <a:lnTo>
                    <a:pt x="93989" y="159443"/>
                  </a:lnTo>
                  <a:lnTo>
                    <a:pt x="100787" y="162447"/>
                  </a:lnTo>
                  <a:lnTo>
                    <a:pt x="111460" y="175144"/>
                  </a:lnTo>
                  <a:lnTo>
                    <a:pt x="135184" y="237803"/>
                  </a:lnTo>
                  <a:lnTo>
                    <a:pt x="149427" y="290645"/>
                  </a:lnTo>
                  <a:lnTo>
                    <a:pt x="167019" y="346893"/>
                  </a:lnTo>
                  <a:lnTo>
                    <a:pt x="177552" y="378864"/>
                  </a:lnTo>
                  <a:lnTo>
                    <a:pt x="182232" y="381257"/>
                  </a:lnTo>
                  <a:lnTo>
                    <a:pt x="187692" y="378173"/>
                  </a:lnTo>
                  <a:lnTo>
                    <a:pt x="193671" y="371439"/>
                  </a:lnTo>
                  <a:lnTo>
                    <a:pt x="207676" y="322835"/>
                  </a:lnTo>
                  <a:lnTo>
                    <a:pt x="219235" y="267750"/>
                  </a:lnTo>
                  <a:lnTo>
                    <a:pt x="235658" y="214384"/>
                  </a:lnTo>
                  <a:lnTo>
                    <a:pt x="249752" y="161527"/>
                  </a:lnTo>
                  <a:lnTo>
                    <a:pt x="266165" y="99670"/>
                  </a:lnTo>
                  <a:lnTo>
                    <a:pt x="287604" y="45511"/>
                  </a:lnTo>
                  <a:lnTo>
                    <a:pt x="30038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8854467" y="4832581"/>
              <a:ext cx="31586" cy="179792"/>
            </a:xfrm>
            <a:custGeom>
              <a:avLst/>
              <a:gdLst/>
              <a:ahLst/>
              <a:cxnLst/>
              <a:rect l="0" t="0" r="0" b="0"/>
              <a:pathLst>
                <a:path w="31586" h="179792">
                  <a:moveTo>
                    <a:pt x="0" y="0"/>
                  </a:moveTo>
                  <a:lnTo>
                    <a:pt x="7236" y="28725"/>
                  </a:lnTo>
                  <a:lnTo>
                    <a:pt x="10723" y="79091"/>
                  </a:lnTo>
                  <a:lnTo>
                    <a:pt x="17474" y="136128"/>
                  </a:lnTo>
                  <a:lnTo>
                    <a:pt x="21165" y="176685"/>
                  </a:lnTo>
                  <a:lnTo>
                    <a:pt x="23469" y="179791"/>
                  </a:lnTo>
                  <a:lnTo>
                    <a:pt x="31585" y="1789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9013896" y="4664125"/>
              <a:ext cx="19556" cy="367041"/>
            </a:xfrm>
            <a:custGeom>
              <a:avLst/>
              <a:gdLst/>
              <a:ahLst/>
              <a:cxnLst/>
              <a:rect l="0" t="0" r="0" b="0"/>
              <a:pathLst>
                <a:path w="19556" h="367041">
                  <a:moveTo>
                    <a:pt x="19555" y="0"/>
                  </a:moveTo>
                  <a:lnTo>
                    <a:pt x="19555" y="58616"/>
                  </a:lnTo>
                  <a:lnTo>
                    <a:pt x="19555" y="113960"/>
                  </a:lnTo>
                  <a:lnTo>
                    <a:pt x="16436" y="176885"/>
                  </a:lnTo>
                  <a:lnTo>
                    <a:pt x="10490" y="240311"/>
                  </a:lnTo>
                  <a:lnTo>
                    <a:pt x="8146" y="299589"/>
                  </a:lnTo>
                  <a:lnTo>
                    <a:pt x="0" y="362802"/>
                  </a:lnTo>
                  <a:lnTo>
                    <a:pt x="668" y="367040"/>
                  </a:lnTo>
                  <a:lnTo>
                    <a:pt x="2285" y="365186"/>
                  </a:lnTo>
                  <a:lnTo>
                    <a:pt x="7029" y="346459"/>
                  </a:lnTo>
                  <a:lnTo>
                    <a:pt x="9027" y="3263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9122432" y="4600954"/>
              <a:ext cx="16305" cy="400084"/>
            </a:xfrm>
            <a:custGeom>
              <a:avLst/>
              <a:gdLst/>
              <a:ahLst/>
              <a:cxnLst/>
              <a:rect l="0" t="0" r="0" b="0"/>
              <a:pathLst>
                <a:path w="16305" h="400084">
                  <a:moveTo>
                    <a:pt x="16304" y="0"/>
                  </a:moveTo>
                  <a:lnTo>
                    <a:pt x="16304" y="62478"/>
                  </a:lnTo>
                  <a:lnTo>
                    <a:pt x="16304" y="119185"/>
                  </a:lnTo>
                  <a:lnTo>
                    <a:pt x="16304" y="182683"/>
                  </a:lnTo>
                  <a:lnTo>
                    <a:pt x="13185" y="244618"/>
                  </a:lnTo>
                  <a:lnTo>
                    <a:pt x="7971" y="301767"/>
                  </a:lnTo>
                  <a:lnTo>
                    <a:pt x="3307" y="361203"/>
                  </a:lnTo>
                  <a:lnTo>
                    <a:pt x="0" y="387482"/>
                  </a:lnTo>
                  <a:lnTo>
                    <a:pt x="755" y="392852"/>
                  </a:lnTo>
                  <a:lnTo>
                    <a:pt x="5776" y="4000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9222964" y="4769410"/>
              <a:ext cx="1" cy="263213"/>
            </a:xfrm>
            <a:custGeom>
              <a:avLst/>
              <a:gdLst/>
              <a:ahLst/>
              <a:cxnLst/>
              <a:rect l="0" t="0" r="0" b="0"/>
              <a:pathLst>
                <a:path w="1" h="263213">
                  <a:moveTo>
                    <a:pt x="0" y="0"/>
                  </a:moveTo>
                  <a:lnTo>
                    <a:pt x="0" y="58616"/>
                  </a:lnTo>
                  <a:lnTo>
                    <a:pt x="0" y="112790"/>
                  </a:lnTo>
                  <a:lnTo>
                    <a:pt x="0" y="168552"/>
                  </a:lnTo>
                  <a:lnTo>
                    <a:pt x="0" y="224626"/>
                  </a:lnTo>
                  <a:lnTo>
                    <a:pt x="0" y="2632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9338777" y="4664125"/>
              <a:ext cx="1" cy="21057"/>
            </a:xfrm>
            <a:custGeom>
              <a:avLst/>
              <a:gdLst/>
              <a:ahLst/>
              <a:cxnLst/>
              <a:rect l="0" t="0" r="0" b="0"/>
              <a:pathLst>
                <a:path w="1" h="21057">
                  <a:moveTo>
                    <a:pt x="0" y="0"/>
                  </a:moveTo>
                  <a:lnTo>
                    <a:pt x="0" y="210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9331141" y="4784112"/>
              <a:ext cx="207679" cy="232829"/>
            </a:xfrm>
            <a:custGeom>
              <a:avLst/>
              <a:gdLst/>
              <a:ahLst/>
              <a:cxnLst/>
              <a:rect l="0" t="0" r="0" b="0"/>
              <a:pathLst>
                <a:path w="207679" h="232829">
                  <a:moveTo>
                    <a:pt x="123450" y="16883"/>
                  </a:moveTo>
                  <a:lnTo>
                    <a:pt x="112272" y="5705"/>
                  </a:lnTo>
                  <a:lnTo>
                    <a:pt x="104299" y="3581"/>
                  </a:lnTo>
                  <a:lnTo>
                    <a:pt x="82963" y="4342"/>
                  </a:lnTo>
                  <a:lnTo>
                    <a:pt x="50233" y="16937"/>
                  </a:lnTo>
                  <a:lnTo>
                    <a:pt x="23897" y="35486"/>
                  </a:lnTo>
                  <a:lnTo>
                    <a:pt x="6865" y="61390"/>
                  </a:lnTo>
                  <a:lnTo>
                    <a:pt x="0" y="108059"/>
                  </a:lnTo>
                  <a:lnTo>
                    <a:pt x="3554" y="160751"/>
                  </a:lnTo>
                  <a:lnTo>
                    <a:pt x="12062" y="186499"/>
                  </a:lnTo>
                  <a:lnTo>
                    <a:pt x="17605" y="196641"/>
                  </a:lnTo>
                  <a:lnTo>
                    <a:pt x="24811" y="202232"/>
                  </a:lnTo>
                  <a:lnTo>
                    <a:pt x="33125" y="204790"/>
                  </a:lnTo>
                  <a:lnTo>
                    <a:pt x="42176" y="205325"/>
                  </a:lnTo>
                  <a:lnTo>
                    <a:pt x="58472" y="199681"/>
                  </a:lnTo>
                  <a:lnTo>
                    <a:pt x="73514" y="188204"/>
                  </a:lnTo>
                  <a:lnTo>
                    <a:pt x="93967" y="162011"/>
                  </a:lnTo>
                  <a:lnTo>
                    <a:pt x="121373" y="105751"/>
                  </a:lnTo>
                  <a:lnTo>
                    <a:pt x="135832" y="48544"/>
                  </a:lnTo>
                  <a:lnTo>
                    <a:pt x="153115" y="2087"/>
                  </a:lnTo>
                  <a:lnTo>
                    <a:pt x="157264" y="0"/>
                  </a:lnTo>
                  <a:lnTo>
                    <a:pt x="160031" y="5628"/>
                  </a:lnTo>
                  <a:lnTo>
                    <a:pt x="164471" y="65093"/>
                  </a:lnTo>
                  <a:lnTo>
                    <a:pt x="165348" y="127618"/>
                  </a:lnTo>
                  <a:lnTo>
                    <a:pt x="168641" y="185029"/>
                  </a:lnTo>
                  <a:lnTo>
                    <a:pt x="175121" y="210937"/>
                  </a:lnTo>
                  <a:lnTo>
                    <a:pt x="185799" y="230251"/>
                  </a:lnTo>
                  <a:lnTo>
                    <a:pt x="190752" y="232828"/>
                  </a:lnTo>
                  <a:lnTo>
                    <a:pt x="195225" y="231037"/>
                  </a:lnTo>
                  <a:lnTo>
                    <a:pt x="207678" y="2169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9574953" y="4754328"/>
              <a:ext cx="248137" cy="214388"/>
            </a:xfrm>
            <a:custGeom>
              <a:avLst/>
              <a:gdLst/>
              <a:ahLst/>
              <a:cxnLst/>
              <a:rect l="0" t="0" r="0" b="0"/>
              <a:pathLst>
                <a:path w="248137" h="214388">
                  <a:moveTo>
                    <a:pt x="16509" y="46667"/>
                  </a:moveTo>
                  <a:lnTo>
                    <a:pt x="8175" y="107051"/>
                  </a:lnTo>
                  <a:lnTo>
                    <a:pt x="6630" y="158535"/>
                  </a:lnTo>
                  <a:lnTo>
                    <a:pt x="519" y="212264"/>
                  </a:lnTo>
                  <a:lnTo>
                    <a:pt x="0" y="214387"/>
                  </a:lnTo>
                  <a:lnTo>
                    <a:pt x="5301" y="153394"/>
                  </a:lnTo>
                  <a:lnTo>
                    <a:pt x="8966" y="98901"/>
                  </a:lnTo>
                  <a:lnTo>
                    <a:pt x="20608" y="48666"/>
                  </a:lnTo>
                  <a:lnTo>
                    <a:pt x="41900" y="15674"/>
                  </a:lnTo>
                  <a:lnTo>
                    <a:pt x="50983" y="9627"/>
                  </a:lnTo>
                  <a:lnTo>
                    <a:pt x="70436" y="6028"/>
                  </a:lnTo>
                  <a:lnTo>
                    <a:pt x="79366" y="11386"/>
                  </a:lnTo>
                  <a:lnTo>
                    <a:pt x="101943" y="44532"/>
                  </a:lnTo>
                  <a:lnTo>
                    <a:pt x="124538" y="104618"/>
                  </a:lnTo>
                  <a:lnTo>
                    <a:pt x="130785" y="160496"/>
                  </a:lnTo>
                  <a:lnTo>
                    <a:pt x="130696" y="199067"/>
                  </a:lnTo>
                  <a:lnTo>
                    <a:pt x="128899" y="198570"/>
                  </a:lnTo>
                  <a:lnTo>
                    <a:pt x="126531" y="193559"/>
                  </a:lnTo>
                  <a:lnTo>
                    <a:pt x="130751" y="139046"/>
                  </a:lnTo>
                  <a:lnTo>
                    <a:pt x="137601" y="84802"/>
                  </a:lnTo>
                  <a:lnTo>
                    <a:pt x="151389" y="30197"/>
                  </a:lnTo>
                  <a:lnTo>
                    <a:pt x="162632" y="6591"/>
                  </a:lnTo>
                  <a:lnTo>
                    <a:pt x="170077" y="1233"/>
                  </a:lnTo>
                  <a:lnTo>
                    <a:pt x="178549" y="0"/>
                  </a:lnTo>
                  <a:lnTo>
                    <a:pt x="187706" y="1518"/>
                  </a:lnTo>
                  <a:lnTo>
                    <a:pt x="196151" y="8379"/>
                  </a:lnTo>
                  <a:lnTo>
                    <a:pt x="211773" y="31600"/>
                  </a:lnTo>
                  <a:lnTo>
                    <a:pt x="228132" y="83147"/>
                  </a:lnTo>
                  <a:lnTo>
                    <a:pt x="235736" y="146636"/>
                  </a:lnTo>
                  <a:lnTo>
                    <a:pt x="238222" y="184172"/>
                  </a:lnTo>
                  <a:lnTo>
                    <a:pt x="240357" y="188640"/>
                  </a:lnTo>
                  <a:lnTo>
                    <a:pt x="248136" y="1940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9875100" y="4706239"/>
              <a:ext cx="83717" cy="231628"/>
            </a:xfrm>
            <a:custGeom>
              <a:avLst/>
              <a:gdLst/>
              <a:ahLst/>
              <a:cxnLst/>
              <a:rect l="0" t="0" r="0" b="0"/>
              <a:pathLst>
                <a:path w="83717" h="231628">
                  <a:moveTo>
                    <a:pt x="74331" y="0"/>
                  </a:moveTo>
                  <a:lnTo>
                    <a:pt x="43048" y="9575"/>
                  </a:lnTo>
                  <a:lnTo>
                    <a:pt x="19308" y="27533"/>
                  </a:lnTo>
                  <a:lnTo>
                    <a:pt x="4643" y="44992"/>
                  </a:lnTo>
                  <a:lnTo>
                    <a:pt x="966" y="54561"/>
                  </a:lnTo>
                  <a:lnTo>
                    <a:pt x="0" y="74552"/>
                  </a:lnTo>
                  <a:lnTo>
                    <a:pt x="3720" y="83626"/>
                  </a:lnTo>
                  <a:lnTo>
                    <a:pt x="54469" y="136726"/>
                  </a:lnTo>
                  <a:lnTo>
                    <a:pt x="74862" y="152793"/>
                  </a:lnTo>
                  <a:lnTo>
                    <a:pt x="80533" y="162694"/>
                  </a:lnTo>
                  <a:lnTo>
                    <a:pt x="83716" y="186172"/>
                  </a:lnTo>
                  <a:lnTo>
                    <a:pt x="80588" y="195474"/>
                  </a:lnTo>
                  <a:lnTo>
                    <a:pt x="67753" y="208930"/>
                  </a:lnTo>
                  <a:lnTo>
                    <a:pt x="11159" y="2316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980394" y="5359005"/>
              <a:ext cx="136872" cy="10530"/>
            </a:xfrm>
            <a:custGeom>
              <a:avLst/>
              <a:gdLst/>
              <a:ahLst/>
              <a:cxnLst/>
              <a:rect l="0" t="0" r="0" b="0"/>
              <a:pathLst>
                <a:path w="136872" h="10530">
                  <a:moveTo>
                    <a:pt x="0" y="10529"/>
                  </a:moveTo>
                  <a:lnTo>
                    <a:pt x="57264" y="7409"/>
                  </a:lnTo>
                  <a:lnTo>
                    <a:pt x="100416" y="2196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317306" y="5226634"/>
              <a:ext cx="189293" cy="353471"/>
            </a:xfrm>
            <a:custGeom>
              <a:avLst/>
              <a:gdLst/>
              <a:ahLst/>
              <a:cxnLst/>
              <a:rect l="0" t="0" r="0" b="0"/>
              <a:pathLst>
                <a:path w="189293" h="353471">
                  <a:moveTo>
                    <a:pt x="0" y="321884"/>
                  </a:moveTo>
                  <a:lnTo>
                    <a:pt x="17958" y="263330"/>
                  </a:lnTo>
                  <a:lnTo>
                    <a:pt x="28198" y="208349"/>
                  </a:lnTo>
                  <a:lnTo>
                    <a:pt x="42138" y="152838"/>
                  </a:lnTo>
                  <a:lnTo>
                    <a:pt x="56156" y="97160"/>
                  </a:lnTo>
                  <a:lnTo>
                    <a:pt x="71361" y="50677"/>
                  </a:lnTo>
                  <a:lnTo>
                    <a:pt x="107981" y="4746"/>
                  </a:lnTo>
                  <a:lnTo>
                    <a:pt x="117611" y="494"/>
                  </a:lnTo>
                  <a:lnTo>
                    <a:pt x="127540" y="0"/>
                  </a:lnTo>
                  <a:lnTo>
                    <a:pt x="137669" y="2010"/>
                  </a:lnTo>
                  <a:lnTo>
                    <a:pt x="145592" y="9199"/>
                  </a:lnTo>
                  <a:lnTo>
                    <a:pt x="162331" y="46093"/>
                  </a:lnTo>
                  <a:lnTo>
                    <a:pt x="175349" y="101074"/>
                  </a:lnTo>
                  <a:lnTo>
                    <a:pt x="183856" y="162584"/>
                  </a:lnTo>
                  <a:lnTo>
                    <a:pt x="188396" y="222654"/>
                  </a:lnTo>
                  <a:lnTo>
                    <a:pt x="189292" y="282699"/>
                  </a:lnTo>
                  <a:lnTo>
                    <a:pt x="187075" y="312658"/>
                  </a:lnTo>
                  <a:lnTo>
                    <a:pt x="178291" y="333771"/>
                  </a:lnTo>
                  <a:lnTo>
                    <a:pt x="169708" y="344715"/>
                  </a:lnTo>
                  <a:lnTo>
                    <a:pt x="157928" y="353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7327834" y="5316338"/>
              <a:ext cx="400084" cy="221653"/>
            </a:xfrm>
            <a:custGeom>
              <a:avLst/>
              <a:gdLst/>
              <a:ahLst/>
              <a:cxnLst/>
              <a:rect l="0" t="0" r="0" b="0"/>
              <a:pathLst>
                <a:path w="400084" h="221653">
                  <a:moveTo>
                    <a:pt x="0" y="53196"/>
                  </a:moveTo>
                  <a:lnTo>
                    <a:pt x="48931" y="50076"/>
                  </a:lnTo>
                  <a:lnTo>
                    <a:pt x="108062" y="38542"/>
                  </a:lnTo>
                  <a:lnTo>
                    <a:pt x="156280" y="34036"/>
                  </a:lnTo>
                  <a:lnTo>
                    <a:pt x="202023" y="38291"/>
                  </a:lnTo>
                  <a:lnTo>
                    <a:pt x="213062" y="43259"/>
                  </a:lnTo>
                  <a:lnTo>
                    <a:pt x="228445" y="58138"/>
                  </a:lnTo>
                  <a:lnTo>
                    <a:pt x="243683" y="91835"/>
                  </a:lnTo>
                  <a:lnTo>
                    <a:pt x="250017" y="137044"/>
                  </a:lnTo>
                  <a:lnTo>
                    <a:pt x="246305" y="176306"/>
                  </a:lnTo>
                  <a:lnTo>
                    <a:pt x="244922" y="179723"/>
                  </a:lnTo>
                  <a:lnTo>
                    <a:pt x="243999" y="177322"/>
                  </a:lnTo>
                  <a:lnTo>
                    <a:pt x="243568" y="126170"/>
                  </a:lnTo>
                  <a:lnTo>
                    <a:pt x="253657" y="68434"/>
                  </a:lnTo>
                  <a:lnTo>
                    <a:pt x="266620" y="33534"/>
                  </a:lnTo>
                  <a:lnTo>
                    <a:pt x="272504" y="22541"/>
                  </a:lnTo>
                  <a:lnTo>
                    <a:pt x="288399" y="7206"/>
                  </a:lnTo>
                  <a:lnTo>
                    <a:pt x="297551" y="1479"/>
                  </a:lnTo>
                  <a:lnTo>
                    <a:pt x="307162" y="0"/>
                  </a:lnTo>
                  <a:lnTo>
                    <a:pt x="327200" y="4597"/>
                  </a:lnTo>
                  <a:lnTo>
                    <a:pt x="347804" y="23797"/>
                  </a:lnTo>
                  <a:lnTo>
                    <a:pt x="378448" y="72605"/>
                  </a:lnTo>
                  <a:lnTo>
                    <a:pt x="391854" y="127707"/>
                  </a:lnTo>
                  <a:lnTo>
                    <a:pt x="397645" y="184718"/>
                  </a:lnTo>
                  <a:lnTo>
                    <a:pt x="400083" y="2216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785537" y="5301248"/>
              <a:ext cx="155787" cy="173572"/>
            </a:xfrm>
            <a:custGeom>
              <a:avLst/>
              <a:gdLst/>
              <a:ahLst/>
              <a:cxnLst/>
              <a:rect l="0" t="0" r="0" b="0"/>
              <a:pathLst>
                <a:path w="155787" h="173572">
                  <a:moveTo>
                    <a:pt x="16080" y="5115"/>
                  </a:moveTo>
                  <a:lnTo>
                    <a:pt x="7746" y="42592"/>
                  </a:lnTo>
                  <a:lnTo>
                    <a:pt x="5985" y="105194"/>
                  </a:lnTo>
                  <a:lnTo>
                    <a:pt x="4467" y="167386"/>
                  </a:lnTo>
                  <a:lnTo>
                    <a:pt x="2489" y="169448"/>
                  </a:lnTo>
                  <a:lnTo>
                    <a:pt x="0" y="167313"/>
                  </a:lnTo>
                  <a:lnTo>
                    <a:pt x="4412" y="115793"/>
                  </a:lnTo>
                  <a:lnTo>
                    <a:pt x="19668" y="58130"/>
                  </a:lnTo>
                  <a:lnTo>
                    <a:pt x="38199" y="21993"/>
                  </a:lnTo>
                  <a:lnTo>
                    <a:pt x="44864" y="12857"/>
                  </a:lnTo>
                  <a:lnTo>
                    <a:pt x="53987" y="6767"/>
                  </a:lnTo>
                  <a:lnTo>
                    <a:pt x="76601" y="0"/>
                  </a:lnTo>
                  <a:lnTo>
                    <a:pt x="88013" y="1705"/>
                  </a:lnTo>
                  <a:lnTo>
                    <a:pt x="110052" y="12958"/>
                  </a:lnTo>
                  <a:lnTo>
                    <a:pt x="128426" y="35897"/>
                  </a:lnTo>
                  <a:lnTo>
                    <a:pt x="148804" y="84815"/>
                  </a:lnTo>
                  <a:lnTo>
                    <a:pt x="155786" y="120086"/>
                  </a:lnTo>
                  <a:lnTo>
                    <a:pt x="154991" y="147460"/>
                  </a:lnTo>
                  <a:lnTo>
                    <a:pt x="150737" y="161966"/>
                  </a:lnTo>
                  <a:lnTo>
                    <a:pt x="142422" y="1735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991130" y="5260447"/>
              <a:ext cx="210571" cy="246762"/>
            </a:xfrm>
            <a:custGeom>
              <a:avLst/>
              <a:gdLst/>
              <a:ahLst/>
              <a:cxnLst/>
              <a:rect l="0" t="0" r="0" b="0"/>
              <a:pathLst>
                <a:path w="210571" h="246762">
                  <a:moveTo>
                    <a:pt x="0" y="66973"/>
                  </a:moveTo>
                  <a:lnTo>
                    <a:pt x="24047" y="84954"/>
                  </a:lnTo>
                  <a:lnTo>
                    <a:pt x="46640" y="108955"/>
                  </a:lnTo>
                  <a:lnTo>
                    <a:pt x="65182" y="119947"/>
                  </a:lnTo>
                  <a:lnTo>
                    <a:pt x="88241" y="122492"/>
                  </a:lnTo>
                  <a:lnTo>
                    <a:pt x="100941" y="121533"/>
                  </a:lnTo>
                  <a:lnTo>
                    <a:pt x="121292" y="111109"/>
                  </a:lnTo>
                  <a:lnTo>
                    <a:pt x="153420" y="75821"/>
                  </a:lnTo>
                  <a:lnTo>
                    <a:pt x="169590" y="39829"/>
                  </a:lnTo>
                  <a:lnTo>
                    <a:pt x="168570" y="16305"/>
                  </a:lnTo>
                  <a:lnTo>
                    <a:pt x="165023" y="5118"/>
                  </a:lnTo>
                  <a:lnTo>
                    <a:pt x="156808" y="0"/>
                  </a:lnTo>
                  <a:lnTo>
                    <a:pt x="132084" y="552"/>
                  </a:lnTo>
                  <a:lnTo>
                    <a:pt x="90869" y="19607"/>
                  </a:lnTo>
                  <a:lnTo>
                    <a:pt x="69242" y="43972"/>
                  </a:lnTo>
                  <a:lnTo>
                    <a:pt x="43913" y="93693"/>
                  </a:lnTo>
                  <a:lnTo>
                    <a:pt x="32385" y="131491"/>
                  </a:lnTo>
                  <a:lnTo>
                    <a:pt x="31161" y="167787"/>
                  </a:lnTo>
                  <a:lnTo>
                    <a:pt x="40755" y="200297"/>
                  </a:lnTo>
                  <a:lnTo>
                    <a:pt x="56718" y="226834"/>
                  </a:lnTo>
                  <a:lnTo>
                    <a:pt x="75511" y="242527"/>
                  </a:lnTo>
                  <a:lnTo>
                    <a:pt x="85435" y="246010"/>
                  </a:lnTo>
                  <a:lnTo>
                    <a:pt x="105822" y="246761"/>
                  </a:lnTo>
                  <a:lnTo>
                    <a:pt x="148207" y="223839"/>
                  </a:lnTo>
                  <a:lnTo>
                    <a:pt x="210570" y="1722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8391213" y="5116850"/>
              <a:ext cx="31586" cy="347409"/>
            </a:xfrm>
            <a:custGeom>
              <a:avLst/>
              <a:gdLst/>
              <a:ahLst/>
              <a:cxnLst/>
              <a:rect l="0" t="0" r="0" b="0"/>
              <a:pathLst>
                <a:path w="31586" h="347409">
                  <a:moveTo>
                    <a:pt x="0" y="0"/>
                  </a:moveTo>
                  <a:lnTo>
                    <a:pt x="11452" y="48931"/>
                  </a:lnTo>
                  <a:lnTo>
                    <a:pt x="19159" y="108061"/>
                  </a:lnTo>
                  <a:lnTo>
                    <a:pt x="20681" y="164802"/>
                  </a:lnTo>
                  <a:lnTo>
                    <a:pt x="20982" y="224189"/>
                  </a:lnTo>
                  <a:lnTo>
                    <a:pt x="15453" y="286310"/>
                  </a:lnTo>
                  <a:lnTo>
                    <a:pt x="11988" y="335047"/>
                  </a:lnTo>
                  <a:lnTo>
                    <a:pt x="13841" y="343857"/>
                  </a:lnTo>
                  <a:lnTo>
                    <a:pt x="17416" y="347391"/>
                  </a:lnTo>
                  <a:lnTo>
                    <a:pt x="22139" y="347408"/>
                  </a:lnTo>
                  <a:lnTo>
                    <a:pt x="25288" y="346249"/>
                  </a:lnTo>
                  <a:lnTo>
                    <a:pt x="27387" y="344307"/>
                  </a:lnTo>
                  <a:lnTo>
                    <a:pt x="31585" y="3369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8538611" y="5064208"/>
              <a:ext cx="31502" cy="410612"/>
            </a:xfrm>
            <a:custGeom>
              <a:avLst/>
              <a:gdLst/>
              <a:ahLst/>
              <a:cxnLst/>
              <a:rect l="0" t="0" r="0" b="0"/>
              <a:pathLst>
                <a:path w="31502" h="410612">
                  <a:moveTo>
                    <a:pt x="21058" y="0"/>
                  </a:moveTo>
                  <a:lnTo>
                    <a:pt x="28293" y="44367"/>
                  </a:lnTo>
                  <a:lnTo>
                    <a:pt x="30611" y="103092"/>
                  </a:lnTo>
                  <a:lnTo>
                    <a:pt x="31297" y="152858"/>
                  </a:lnTo>
                  <a:lnTo>
                    <a:pt x="31501" y="204128"/>
                  </a:lnTo>
                  <a:lnTo>
                    <a:pt x="30391" y="255194"/>
                  </a:lnTo>
                  <a:lnTo>
                    <a:pt x="24343" y="302820"/>
                  </a:lnTo>
                  <a:lnTo>
                    <a:pt x="20862" y="358006"/>
                  </a:lnTo>
                  <a:lnTo>
                    <a:pt x="12941" y="399183"/>
                  </a:lnTo>
                  <a:lnTo>
                    <a:pt x="9797" y="404162"/>
                  </a:lnTo>
                  <a:lnTo>
                    <a:pt x="0" y="4106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8359627" y="5190549"/>
              <a:ext cx="397601" cy="292190"/>
            </a:xfrm>
            <a:custGeom>
              <a:avLst/>
              <a:gdLst/>
              <a:ahLst/>
              <a:cxnLst/>
              <a:rect l="0" t="0" r="0" b="0"/>
              <a:pathLst>
                <a:path w="397601" h="292190">
                  <a:moveTo>
                    <a:pt x="0" y="94757"/>
                  </a:moveTo>
                  <a:lnTo>
                    <a:pt x="33623" y="100823"/>
                  </a:lnTo>
                  <a:lnTo>
                    <a:pt x="93407" y="90198"/>
                  </a:lnTo>
                  <a:lnTo>
                    <a:pt x="151075" y="77002"/>
                  </a:lnTo>
                  <a:lnTo>
                    <a:pt x="204927" y="66250"/>
                  </a:lnTo>
                  <a:lnTo>
                    <a:pt x="233799" y="66879"/>
                  </a:lnTo>
                  <a:lnTo>
                    <a:pt x="254429" y="74958"/>
                  </a:lnTo>
                  <a:lnTo>
                    <a:pt x="279198" y="92660"/>
                  </a:lnTo>
                  <a:lnTo>
                    <a:pt x="287865" y="115272"/>
                  </a:lnTo>
                  <a:lnTo>
                    <a:pt x="295863" y="164006"/>
                  </a:lnTo>
                  <a:lnTo>
                    <a:pt x="302523" y="219780"/>
                  </a:lnTo>
                  <a:lnTo>
                    <a:pt x="310362" y="279850"/>
                  </a:lnTo>
                  <a:lnTo>
                    <a:pt x="316872" y="287172"/>
                  </a:lnTo>
                  <a:lnTo>
                    <a:pt x="325892" y="290884"/>
                  </a:lnTo>
                  <a:lnTo>
                    <a:pt x="336585" y="292189"/>
                  </a:lnTo>
                  <a:lnTo>
                    <a:pt x="344883" y="289549"/>
                  </a:lnTo>
                  <a:lnTo>
                    <a:pt x="351584" y="284280"/>
                  </a:lnTo>
                  <a:lnTo>
                    <a:pt x="366606" y="260097"/>
                  </a:lnTo>
                  <a:lnTo>
                    <a:pt x="382162" y="220483"/>
                  </a:lnTo>
                  <a:lnTo>
                    <a:pt x="389265" y="157156"/>
                  </a:lnTo>
                  <a:lnTo>
                    <a:pt x="397600" y="97854"/>
                  </a:lnTo>
                  <a:lnTo>
                    <a:pt x="394004" y="36357"/>
                  </a:lnTo>
                  <a:lnTo>
                    <a:pt x="38955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8812353" y="5085264"/>
              <a:ext cx="42115" cy="368499"/>
            </a:xfrm>
            <a:custGeom>
              <a:avLst/>
              <a:gdLst/>
              <a:ahLst/>
              <a:cxnLst/>
              <a:rect l="0" t="0" r="0" b="0"/>
              <a:pathLst>
                <a:path w="42115" h="368499">
                  <a:moveTo>
                    <a:pt x="0" y="0"/>
                  </a:moveTo>
                  <a:lnTo>
                    <a:pt x="14654" y="49552"/>
                  </a:lnTo>
                  <a:lnTo>
                    <a:pt x="24749" y="100080"/>
                  </a:lnTo>
                  <a:lnTo>
                    <a:pt x="29560" y="148327"/>
                  </a:lnTo>
                  <a:lnTo>
                    <a:pt x="30985" y="209025"/>
                  </a:lnTo>
                  <a:lnTo>
                    <a:pt x="28199" y="251997"/>
                  </a:lnTo>
                  <a:lnTo>
                    <a:pt x="26292" y="306293"/>
                  </a:lnTo>
                  <a:lnTo>
                    <a:pt x="42114" y="3684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8749181" y="5201078"/>
              <a:ext cx="147401" cy="126343"/>
            </a:xfrm>
            <a:custGeom>
              <a:avLst/>
              <a:gdLst/>
              <a:ahLst/>
              <a:cxnLst/>
              <a:rect l="0" t="0" r="0" b="0"/>
              <a:pathLst>
                <a:path w="147401" h="126343">
                  <a:moveTo>
                    <a:pt x="147400" y="0"/>
                  </a:moveTo>
                  <a:lnTo>
                    <a:pt x="87807" y="49498"/>
                  </a:lnTo>
                  <a:lnTo>
                    <a:pt x="29056" y="98287"/>
                  </a:lnTo>
                  <a:lnTo>
                    <a:pt x="0" y="1263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8924191" y="5180021"/>
              <a:ext cx="98733" cy="272038"/>
            </a:xfrm>
            <a:custGeom>
              <a:avLst/>
              <a:gdLst/>
              <a:ahLst/>
              <a:cxnLst/>
              <a:rect l="0" t="0" r="0" b="0"/>
              <a:pathLst>
                <a:path w="98733" h="272038">
                  <a:moveTo>
                    <a:pt x="98732" y="0"/>
                  </a:moveTo>
                  <a:lnTo>
                    <a:pt x="81964" y="5589"/>
                  </a:lnTo>
                  <a:lnTo>
                    <a:pt x="67493" y="17692"/>
                  </a:lnTo>
                  <a:lnTo>
                    <a:pt x="33549" y="65236"/>
                  </a:lnTo>
                  <a:lnTo>
                    <a:pt x="9861" y="124887"/>
                  </a:lnTo>
                  <a:lnTo>
                    <a:pt x="0" y="178163"/>
                  </a:lnTo>
                  <a:lnTo>
                    <a:pt x="5963" y="232504"/>
                  </a:lnTo>
                  <a:lnTo>
                    <a:pt x="8809" y="246250"/>
                  </a:lnTo>
                  <a:lnTo>
                    <a:pt x="15387" y="256584"/>
                  </a:lnTo>
                  <a:lnTo>
                    <a:pt x="35174" y="271185"/>
                  </a:lnTo>
                  <a:lnTo>
                    <a:pt x="44661" y="272037"/>
                  </a:lnTo>
                  <a:lnTo>
                    <a:pt x="53326" y="269095"/>
                  </a:lnTo>
                  <a:lnTo>
                    <a:pt x="69193" y="256468"/>
                  </a:lnTo>
                  <a:lnTo>
                    <a:pt x="98732" y="2210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9077113" y="5095793"/>
              <a:ext cx="135323" cy="379027"/>
            </a:xfrm>
            <a:custGeom>
              <a:avLst/>
              <a:gdLst/>
              <a:ahLst/>
              <a:cxnLst/>
              <a:rect l="0" t="0" r="0" b="0"/>
              <a:pathLst>
                <a:path w="135323" h="379027">
                  <a:moveTo>
                    <a:pt x="61623" y="0"/>
                  </a:moveTo>
                  <a:lnTo>
                    <a:pt x="50445" y="11179"/>
                  </a:lnTo>
                  <a:lnTo>
                    <a:pt x="44957" y="32265"/>
                  </a:lnTo>
                  <a:lnTo>
                    <a:pt x="33908" y="94629"/>
                  </a:lnTo>
                  <a:lnTo>
                    <a:pt x="27682" y="148067"/>
                  </a:lnTo>
                  <a:lnTo>
                    <a:pt x="21124" y="203683"/>
                  </a:lnTo>
                  <a:lnTo>
                    <a:pt x="18658" y="259729"/>
                  </a:lnTo>
                  <a:lnTo>
                    <a:pt x="8119" y="315860"/>
                  </a:lnTo>
                  <a:lnTo>
                    <a:pt x="4897" y="329896"/>
                  </a:lnTo>
                  <a:lnTo>
                    <a:pt x="2748" y="333405"/>
                  </a:lnTo>
                  <a:lnTo>
                    <a:pt x="1317" y="329894"/>
                  </a:lnTo>
                  <a:lnTo>
                    <a:pt x="0" y="276110"/>
                  </a:lnTo>
                  <a:lnTo>
                    <a:pt x="13156" y="221411"/>
                  </a:lnTo>
                  <a:lnTo>
                    <a:pt x="49911" y="163283"/>
                  </a:lnTo>
                  <a:lnTo>
                    <a:pt x="57325" y="154479"/>
                  </a:lnTo>
                  <a:lnTo>
                    <a:pt x="65777" y="149779"/>
                  </a:lnTo>
                  <a:lnTo>
                    <a:pt x="84526" y="147677"/>
                  </a:lnTo>
                  <a:lnTo>
                    <a:pt x="93270" y="151094"/>
                  </a:lnTo>
                  <a:lnTo>
                    <a:pt x="109223" y="164249"/>
                  </a:lnTo>
                  <a:lnTo>
                    <a:pt x="125770" y="208153"/>
                  </a:lnTo>
                  <a:lnTo>
                    <a:pt x="133436" y="269061"/>
                  </a:lnTo>
                  <a:lnTo>
                    <a:pt x="134950" y="329272"/>
                  </a:lnTo>
                  <a:lnTo>
                    <a:pt x="135322" y="3790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9328249" y="5222135"/>
              <a:ext cx="21058" cy="231628"/>
            </a:xfrm>
            <a:custGeom>
              <a:avLst/>
              <a:gdLst/>
              <a:ahLst/>
              <a:cxnLst/>
              <a:rect l="0" t="0" r="0" b="0"/>
              <a:pathLst>
                <a:path w="21058" h="231628">
                  <a:moveTo>
                    <a:pt x="0" y="0"/>
                  </a:moveTo>
                  <a:lnTo>
                    <a:pt x="0" y="52050"/>
                  </a:lnTo>
                  <a:lnTo>
                    <a:pt x="3119" y="108229"/>
                  </a:lnTo>
                  <a:lnTo>
                    <a:pt x="8333" y="166209"/>
                  </a:lnTo>
                  <a:lnTo>
                    <a:pt x="12998" y="207954"/>
                  </a:lnTo>
                  <a:lnTo>
                    <a:pt x="21057" y="2316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9433534" y="5190549"/>
              <a:ext cx="168457" cy="242157"/>
            </a:xfrm>
            <a:custGeom>
              <a:avLst/>
              <a:gdLst/>
              <a:ahLst/>
              <a:cxnLst/>
              <a:rect l="0" t="0" r="0" b="0"/>
              <a:pathLst>
                <a:path w="168457" h="242157">
                  <a:moveTo>
                    <a:pt x="0" y="0"/>
                  </a:moveTo>
                  <a:lnTo>
                    <a:pt x="0" y="52051"/>
                  </a:lnTo>
                  <a:lnTo>
                    <a:pt x="0" y="108230"/>
                  </a:lnTo>
                  <a:lnTo>
                    <a:pt x="0" y="166209"/>
                  </a:lnTo>
                  <a:lnTo>
                    <a:pt x="0" y="192357"/>
                  </a:lnTo>
                  <a:lnTo>
                    <a:pt x="8405" y="133823"/>
                  </a:lnTo>
                  <a:lnTo>
                    <a:pt x="21331" y="82586"/>
                  </a:lnTo>
                  <a:lnTo>
                    <a:pt x="30537" y="56593"/>
                  </a:lnTo>
                  <a:lnTo>
                    <a:pt x="46328" y="33341"/>
                  </a:lnTo>
                  <a:lnTo>
                    <a:pt x="65044" y="17548"/>
                  </a:lnTo>
                  <a:lnTo>
                    <a:pt x="74948" y="11699"/>
                  </a:lnTo>
                  <a:lnTo>
                    <a:pt x="95312" y="8319"/>
                  </a:lnTo>
                  <a:lnTo>
                    <a:pt x="105655" y="9056"/>
                  </a:lnTo>
                  <a:lnTo>
                    <a:pt x="113720" y="14226"/>
                  </a:lnTo>
                  <a:lnTo>
                    <a:pt x="125801" y="32449"/>
                  </a:lnTo>
                  <a:lnTo>
                    <a:pt x="144770" y="80195"/>
                  </a:lnTo>
                  <a:lnTo>
                    <a:pt x="154029" y="138795"/>
                  </a:lnTo>
                  <a:lnTo>
                    <a:pt x="156773" y="195023"/>
                  </a:lnTo>
                  <a:lnTo>
                    <a:pt x="168456" y="2421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9651298" y="5148435"/>
              <a:ext cx="108531" cy="255857"/>
            </a:xfrm>
            <a:custGeom>
              <a:avLst/>
              <a:gdLst/>
              <a:ahLst/>
              <a:cxnLst/>
              <a:rect l="0" t="0" r="0" b="0"/>
              <a:pathLst>
                <a:path w="108531" h="255857">
                  <a:moveTo>
                    <a:pt x="55977" y="0"/>
                  </a:moveTo>
                  <a:lnTo>
                    <a:pt x="17603" y="29309"/>
                  </a:lnTo>
                  <a:lnTo>
                    <a:pt x="1973" y="55088"/>
                  </a:lnTo>
                  <a:lnTo>
                    <a:pt x="0" y="77906"/>
                  </a:lnTo>
                  <a:lnTo>
                    <a:pt x="4192" y="101305"/>
                  </a:lnTo>
                  <a:lnTo>
                    <a:pt x="13854" y="119504"/>
                  </a:lnTo>
                  <a:lnTo>
                    <a:pt x="70414" y="171771"/>
                  </a:lnTo>
                  <a:lnTo>
                    <a:pt x="96909" y="194135"/>
                  </a:lnTo>
                  <a:lnTo>
                    <a:pt x="108485" y="212624"/>
                  </a:lnTo>
                  <a:lnTo>
                    <a:pt x="108530" y="221298"/>
                  </a:lnTo>
                  <a:lnTo>
                    <a:pt x="105050" y="229421"/>
                  </a:lnTo>
                  <a:lnTo>
                    <a:pt x="91825" y="243515"/>
                  </a:lnTo>
                  <a:lnTo>
                    <a:pt x="74249" y="253678"/>
                  </a:lnTo>
                  <a:lnTo>
                    <a:pt x="54739" y="255856"/>
                  </a:lnTo>
                  <a:lnTo>
                    <a:pt x="24391" y="2526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9812560" y="5214284"/>
              <a:ext cx="72478" cy="155432"/>
            </a:xfrm>
            <a:custGeom>
              <a:avLst/>
              <a:gdLst/>
              <a:ahLst/>
              <a:cxnLst/>
              <a:rect l="0" t="0" r="0" b="0"/>
              <a:pathLst>
                <a:path w="72478" h="155432">
                  <a:moveTo>
                    <a:pt x="10529" y="28908"/>
                  </a:moveTo>
                  <a:lnTo>
                    <a:pt x="2195" y="77839"/>
                  </a:lnTo>
                  <a:lnTo>
                    <a:pt x="3770" y="119445"/>
                  </a:lnTo>
                  <a:lnTo>
                    <a:pt x="6023" y="131380"/>
                  </a:lnTo>
                  <a:lnTo>
                    <a:pt x="11034" y="140506"/>
                  </a:lnTo>
                  <a:lnTo>
                    <a:pt x="25961" y="153766"/>
                  </a:lnTo>
                  <a:lnTo>
                    <a:pt x="33685" y="155431"/>
                  </a:lnTo>
                  <a:lnTo>
                    <a:pt x="41173" y="154201"/>
                  </a:lnTo>
                  <a:lnTo>
                    <a:pt x="48506" y="151041"/>
                  </a:lnTo>
                  <a:lnTo>
                    <a:pt x="59773" y="138171"/>
                  </a:lnTo>
                  <a:lnTo>
                    <a:pt x="67510" y="119583"/>
                  </a:lnTo>
                  <a:lnTo>
                    <a:pt x="72477" y="66403"/>
                  </a:lnTo>
                  <a:lnTo>
                    <a:pt x="70817" y="36214"/>
                  </a:lnTo>
                  <a:lnTo>
                    <a:pt x="62280" y="11098"/>
                  </a:lnTo>
                  <a:lnTo>
                    <a:pt x="55558" y="4166"/>
                  </a:lnTo>
                  <a:lnTo>
                    <a:pt x="47567" y="715"/>
                  </a:lnTo>
                  <a:lnTo>
                    <a:pt x="30500" y="0"/>
                  </a:lnTo>
                  <a:lnTo>
                    <a:pt x="0" y="78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9954745" y="5064208"/>
              <a:ext cx="99972" cy="326384"/>
            </a:xfrm>
            <a:custGeom>
              <a:avLst/>
              <a:gdLst/>
              <a:ahLst/>
              <a:cxnLst/>
              <a:rect l="0" t="0" r="0" b="0"/>
              <a:pathLst>
                <a:path w="99972" h="326384">
                  <a:moveTo>
                    <a:pt x="5214" y="326383"/>
                  </a:moveTo>
                  <a:lnTo>
                    <a:pt x="2095" y="277452"/>
                  </a:lnTo>
                  <a:lnTo>
                    <a:pt x="0" y="226487"/>
                  </a:lnTo>
                  <a:lnTo>
                    <a:pt x="3669" y="173172"/>
                  </a:lnTo>
                  <a:lnTo>
                    <a:pt x="4184" y="157562"/>
                  </a:lnTo>
                  <a:lnTo>
                    <a:pt x="6866" y="150664"/>
                  </a:lnTo>
                  <a:lnTo>
                    <a:pt x="10995" y="149576"/>
                  </a:lnTo>
                  <a:lnTo>
                    <a:pt x="16087" y="152359"/>
                  </a:lnTo>
                  <a:lnTo>
                    <a:pt x="50955" y="203005"/>
                  </a:lnTo>
                  <a:lnTo>
                    <a:pt x="84569" y="245600"/>
                  </a:lnTo>
                  <a:lnTo>
                    <a:pt x="89703" y="245621"/>
                  </a:lnTo>
                  <a:lnTo>
                    <a:pt x="93125" y="239786"/>
                  </a:lnTo>
                  <a:lnTo>
                    <a:pt x="99069" y="180795"/>
                  </a:lnTo>
                  <a:lnTo>
                    <a:pt x="99793" y="126006"/>
                  </a:lnTo>
                  <a:lnTo>
                    <a:pt x="96799" y="77889"/>
                  </a:lnTo>
                  <a:lnTo>
                    <a:pt x="94741" y="31657"/>
                  </a:lnTo>
                  <a:lnTo>
                    <a:pt x="9997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948394" y="4369327"/>
            <a:ext cx="73700" cy="768581"/>
            <a:chOff x="4948394" y="4369327"/>
            <a:chExt cx="73700" cy="768581"/>
          </a:xfrm>
        </p:grpSpPr>
        <p:sp>
          <p:nvSpPr>
            <p:cNvPr id="50" name="Freeform 49"/>
            <p:cNvSpPr/>
            <p:nvPr/>
          </p:nvSpPr>
          <p:spPr>
            <a:xfrm>
              <a:off x="4976721" y="4369327"/>
              <a:ext cx="34845" cy="189514"/>
            </a:xfrm>
            <a:custGeom>
              <a:avLst/>
              <a:gdLst/>
              <a:ahLst/>
              <a:cxnLst/>
              <a:rect l="0" t="0" r="0" b="0"/>
              <a:pathLst>
                <a:path w="34845" h="189514">
                  <a:moveTo>
                    <a:pt x="34844" y="0"/>
                  </a:moveTo>
                  <a:lnTo>
                    <a:pt x="19203" y="17980"/>
                  </a:lnTo>
                  <a:lnTo>
                    <a:pt x="0" y="69741"/>
                  </a:lnTo>
                  <a:lnTo>
                    <a:pt x="473" y="109701"/>
                  </a:lnTo>
                  <a:lnTo>
                    <a:pt x="9944" y="167682"/>
                  </a:lnTo>
                  <a:lnTo>
                    <a:pt x="13787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948394" y="4769410"/>
              <a:ext cx="73700" cy="368498"/>
            </a:xfrm>
            <a:custGeom>
              <a:avLst/>
              <a:gdLst/>
              <a:ahLst/>
              <a:cxnLst/>
              <a:rect l="0" t="0" r="0" b="0"/>
              <a:pathLst>
                <a:path w="73700" h="368498">
                  <a:moveTo>
                    <a:pt x="73699" y="0"/>
                  </a:moveTo>
                  <a:lnTo>
                    <a:pt x="71360" y="57668"/>
                  </a:lnTo>
                  <a:lnTo>
                    <a:pt x="58059" y="116132"/>
                  </a:lnTo>
                  <a:lnTo>
                    <a:pt x="46188" y="171020"/>
                  </a:lnTo>
                  <a:lnTo>
                    <a:pt x="35262" y="223158"/>
                  </a:lnTo>
                  <a:lnTo>
                    <a:pt x="21090" y="283289"/>
                  </a:lnTo>
                  <a:lnTo>
                    <a:pt x="7025" y="340227"/>
                  </a:lnTo>
                  <a:lnTo>
                    <a:pt x="0" y="3684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181019" y="5241657"/>
            <a:ext cx="1262215" cy="587906"/>
            <a:chOff x="4181019" y="5241657"/>
            <a:chExt cx="1262215" cy="587906"/>
          </a:xfrm>
        </p:grpSpPr>
        <p:sp>
          <p:nvSpPr>
            <p:cNvPr id="53" name="Freeform 52"/>
            <p:cNvSpPr/>
            <p:nvPr/>
          </p:nvSpPr>
          <p:spPr>
            <a:xfrm>
              <a:off x="4181019" y="5279802"/>
              <a:ext cx="482644" cy="549761"/>
            </a:xfrm>
            <a:custGeom>
              <a:avLst/>
              <a:gdLst/>
              <a:ahLst/>
              <a:cxnLst/>
              <a:rect l="0" t="0" r="0" b="0"/>
              <a:pathLst>
                <a:path w="482644" h="549761">
                  <a:moveTo>
                    <a:pt x="40909" y="205545"/>
                  </a:moveTo>
                  <a:lnTo>
                    <a:pt x="25268" y="233102"/>
                  </a:lnTo>
                  <a:lnTo>
                    <a:pt x="12820" y="289324"/>
                  </a:lnTo>
                  <a:lnTo>
                    <a:pt x="10014" y="345836"/>
                  </a:lnTo>
                  <a:lnTo>
                    <a:pt x="15117" y="393602"/>
                  </a:lnTo>
                  <a:lnTo>
                    <a:pt x="24038" y="444800"/>
                  </a:lnTo>
                  <a:lnTo>
                    <a:pt x="36363" y="507266"/>
                  </a:lnTo>
                  <a:lnTo>
                    <a:pt x="38889" y="540465"/>
                  </a:lnTo>
                  <a:lnTo>
                    <a:pt x="36052" y="548148"/>
                  </a:lnTo>
                  <a:lnTo>
                    <a:pt x="30652" y="549760"/>
                  </a:lnTo>
                  <a:lnTo>
                    <a:pt x="23543" y="547326"/>
                  </a:lnTo>
                  <a:lnTo>
                    <a:pt x="12523" y="522785"/>
                  </a:lnTo>
                  <a:lnTo>
                    <a:pt x="2862" y="469168"/>
                  </a:lnTo>
                  <a:lnTo>
                    <a:pt x="0" y="419357"/>
                  </a:lnTo>
                  <a:lnTo>
                    <a:pt x="2271" y="371842"/>
                  </a:lnTo>
                  <a:lnTo>
                    <a:pt x="13473" y="320719"/>
                  </a:lnTo>
                  <a:lnTo>
                    <a:pt x="28490" y="268527"/>
                  </a:lnTo>
                  <a:lnTo>
                    <a:pt x="43468" y="216018"/>
                  </a:lnTo>
                  <a:lnTo>
                    <a:pt x="62724" y="166534"/>
                  </a:lnTo>
                  <a:lnTo>
                    <a:pt x="95780" y="107892"/>
                  </a:lnTo>
                  <a:lnTo>
                    <a:pt x="151329" y="52414"/>
                  </a:lnTo>
                  <a:lnTo>
                    <a:pt x="162485" y="48475"/>
                  </a:lnTo>
                  <a:lnTo>
                    <a:pt x="190479" y="47219"/>
                  </a:lnTo>
                  <a:lnTo>
                    <a:pt x="202623" y="50862"/>
                  </a:lnTo>
                  <a:lnTo>
                    <a:pt x="222356" y="64268"/>
                  </a:lnTo>
                  <a:lnTo>
                    <a:pt x="241030" y="91545"/>
                  </a:lnTo>
                  <a:lnTo>
                    <a:pt x="263886" y="150185"/>
                  </a:lnTo>
                  <a:lnTo>
                    <a:pt x="271143" y="206689"/>
                  </a:lnTo>
                  <a:lnTo>
                    <a:pt x="279012" y="260997"/>
                  </a:lnTo>
                  <a:lnTo>
                    <a:pt x="281864" y="312962"/>
                  </a:lnTo>
                  <a:lnTo>
                    <a:pt x="279708" y="373036"/>
                  </a:lnTo>
                  <a:lnTo>
                    <a:pt x="268363" y="429963"/>
                  </a:lnTo>
                  <a:lnTo>
                    <a:pt x="263905" y="434705"/>
                  </a:lnTo>
                  <a:lnTo>
                    <a:pt x="258593" y="433188"/>
                  </a:lnTo>
                  <a:lnTo>
                    <a:pt x="252712" y="427497"/>
                  </a:lnTo>
                  <a:lnTo>
                    <a:pt x="249961" y="419024"/>
                  </a:lnTo>
                  <a:lnTo>
                    <a:pt x="250833" y="368683"/>
                  </a:lnTo>
                  <a:lnTo>
                    <a:pt x="254407" y="316664"/>
                  </a:lnTo>
                  <a:lnTo>
                    <a:pt x="262875" y="259916"/>
                  </a:lnTo>
                  <a:lnTo>
                    <a:pt x="275912" y="202938"/>
                  </a:lnTo>
                  <a:lnTo>
                    <a:pt x="294593" y="144721"/>
                  </a:lnTo>
                  <a:lnTo>
                    <a:pt x="318066" y="93547"/>
                  </a:lnTo>
                  <a:lnTo>
                    <a:pt x="357438" y="39923"/>
                  </a:lnTo>
                  <a:lnTo>
                    <a:pt x="382960" y="11933"/>
                  </a:lnTo>
                  <a:lnTo>
                    <a:pt x="404281" y="2512"/>
                  </a:lnTo>
                  <a:lnTo>
                    <a:pt x="416518" y="0"/>
                  </a:lnTo>
                  <a:lnTo>
                    <a:pt x="427015" y="665"/>
                  </a:lnTo>
                  <a:lnTo>
                    <a:pt x="444918" y="7643"/>
                  </a:lnTo>
                  <a:lnTo>
                    <a:pt x="457555" y="21662"/>
                  </a:lnTo>
                  <a:lnTo>
                    <a:pt x="467070" y="41931"/>
                  </a:lnTo>
                  <a:lnTo>
                    <a:pt x="477835" y="87397"/>
                  </a:lnTo>
                  <a:lnTo>
                    <a:pt x="481544" y="144802"/>
                  </a:lnTo>
                  <a:lnTo>
                    <a:pt x="482643" y="205095"/>
                  </a:lnTo>
                  <a:lnTo>
                    <a:pt x="481799" y="260524"/>
                  </a:lnTo>
                  <a:lnTo>
                    <a:pt x="475829" y="313992"/>
                  </a:lnTo>
                  <a:lnTo>
                    <a:pt x="473219" y="375102"/>
                  </a:lnTo>
                  <a:lnTo>
                    <a:pt x="472577" y="4055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733346" y="5241657"/>
              <a:ext cx="551505" cy="397739"/>
            </a:xfrm>
            <a:custGeom>
              <a:avLst/>
              <a:gdLst/>
              <a:ahLst/>
              <a:cxnLst/>
              <a:rect l="0" t="0" r="0" b="0"/>
              <a:pathLst>
                <a:path w="551505" h="397739">
                  <a:moveTo>
                    <a:pt x="99235" y="138405"/>
                  </a:moveTo>
                  <a:lnTo>
                    <a:pt x="53453" y="190426"/>
                  </a:lnTo>
                  <a:lnTo>
                    <a:pt x="25460" y="247077"/>
                  </a:lnTo>
                  <a:lnTo>
                    <a:pt x="4931" y="309041"/>
                  </a:lnTo>
                  <a:lnTo>
                    <a:pt x="0" y="337076"/>
                  </a:lnTo>
                  <a:lnTo>
                    <a:pt x="1708" y="369033"/>
                  </a:lnTo>
                  <a:lnTo>
                    <a:pt x="6141" y="381065"/>
                  </a:lnTo>
                  <a:lnTo>
                    <a:pt x="20425" y="397552"/>
                  </a:lnTo>
                  <a:lnTo>
                    <a:pt x="27977" y="397738"/>
                  </a:lnTo>
                  <a:lnTo>
                    <a:pt x="35352" y="393182"/>
                  </a:lnTo>
                  <a:lnTo>
                    <a:pt x="48616" y="376811"/>
                  </a:lnTo>
                  <a:lnTo>
                    <a:pt x="74230" y="315891"/>
                  </a:lnTo>
                  <a:lnTo>
                    <a:pt x="88619" y="263758"/>
                  </a:lnTo>
                  <a:lnTo>
                    <a:pt x="102727" y="208400"/>
                  </a:lnTo>
                  <a:lnTo>
                    <a:pt x="116778" y="152405"/>
                  </a:lnTo>
                  <a:lnTo>
                    <a:pt x="124970" y="119676"/>
                  </a:lnTo>
                  <a:lnTo>
                    <a:pt x="115550" y="179728"/>
                  </a:lnTo>
                  <a:lnTo>
                    <a:pt x="111478" y="232277"/>
                  </a:lnTo>
                  <a:lnTo>
                    <a:pt x="110271" y="283073"/>
                  </a:lnTo>
                  <a:lnTo>
                    <a:pt x="115503" y="340757"/>
                  </a:lnTo>
                  <a:lnTo>
                    <a:pt x="124402" y="369109"/>
                  </a:lnTo>
                  <a:lnTo>
                    <a:pt x="130051" y="379946"/>
                  </a:lnTo>
                  <a:lnTo>
                    <a:pt x="136156" y="382490"/>
                  </a:lnTo>
                  <a:lnTo>
                    <a:pt x="142566" y="379508"/>
                  </a:lnTo>
                  <a:lnTo>
                    <a:pt x="154758" y="364885"/>
                  </a:lnTo>
                  <a:lnTo>
                    <a:pt x="179590" y="305240"/>
                  </a:lnTo>
                  <a:lnTo>
                    <a:pt x="193919" y="253205"/>
                  </a:lnTo>
                  <a:lnTo>
                    <a:pt x="207618" y="214924"/>
                  </a:lnTo>
                  <a:lnTo>
                    <a:pt x="232787" y="158664"/>
                  </a:lnTo>
                  <a:lnTo>
                    <a:pt x="244769" y="132981"/>
                  </a:lnTo>
                  <a:lnTo>
                    <a:pt x="261012" y="115328"/>
                  </a:lnTo>
                  <a:lnTo>
                    <a:pt x="270258" y="108982"/>
                  </a:lnTo>
                  <a:lnTo>
                    <a:pt x="279930" y="107091"/>
                  </a:lnTo>
                  <a:lnTo>
                    <a:pt x="300037" y="111230"/>
                  </a:lnTo>
                  <a:lnTo>
                    <a:pt x="307972" y="116779"/>
                  </a:lnTo>
                  <a:lnTo>
                    <a:pt x="319909" y="132303"/>
                  </a:lnTo>
                  <a:lnTo>
                    <a:pt x="335933" y="186506"/>
                  </a:lnTo>
                  <a:lnTo>
                    <a:pt x="338603" y="228177"/>
                  </a:lnTo>
                  <a:lnTo>
                    <a:pt x="331336" y="264440"/>
                  </a:lnTo>
                  <a:lnTo>
                    <a:pt x="307513" y="326260"/>
                  </a:lnTo>
                  <a:lnTo>
                    <a:pt x="302428" y="331492"/>
                  </a:lnTo>
                  <a:lnTo>
                    <a:pt x="296698" y="332641"/>
                  </a:lnTo>
                  <a:lnTo>
                    <a:pt x="290538" y="331067"/>
                  </a:lnTo>
                  <a:lnTo>
                    <a:pt x="286432" y="324168"/>
                  </a:lnTo>
                  <a:lnTo>
                    <a:pt x="281869" y="300905"/>
                  </a:lnTo>
                  <a:lnTo>
                    <a:pt x="288515" y="243207"/>
                  </a:lnTo>
                  <a:lnTo>
                    <a:pt x="304796" y="183236"/>
                  </a:lnTo>
                  <a:lnTo>
                    <a:pt x="328139" y="122391"/>
                  </a:lnTo>
                  <a:lnTo>
                    <a:pt x="339010" y="98533"/>
                  </a:lnTo>
                  <a:lnTo>
                    <a:pt x="387512" y="35657"/>
                  </a:lnTo>
                  <a:lnTo>
                    <a:pt x="442263" y="4223"/>
                  </a:lnTo>
                  <a:lnTo>
                    <a:pt x="465771" y="0"/>
                  </a:lnTo>
                  <a:lnTo>
                    <a:pt x="476953" y="512"/>
                  </a:lnTo>
                  <a:lnTo>
                    <a:pt x="515048" y="17999"/>
                  </a:lnTo>
                  <a:lnTo>
                    <a:pt x="535944" y="41998"/>
                  </a:lnTo>
                  <a:lnTo>
                    <a:pt x="544792" y="56586"/>
                  </a:lnTo>
                  <a:lnTo>
                    <a:pt x="551504" y="91513"/>
                  </a:lnTo>
                  <a:lnTo>
                    <a:pt x="546281" y="154359"/>
                  </a:lnTo>
                  <a:lnTo>
                    <a:pt x="519164" y="211433"/>
                  </a:lnTo>
                  <a:lnTo>
                    <a:pt x="504629" y="231693"/>
                  </a:lnTo>
                  <a:lnTo>
                    <a:pt x="447387" y="278348"/>
                  </a:lnTo>
                  <a:lnTo>
                    <a:pt x="431004" y="292629"/>
                  </a:lnTo>
                  <a:lnTo>
                    <a:pt x="409684" y="300536"/>
                  </a:lnTo>
                  <a:lnTo>
                    <a:pt x="389290" y="302880"/>
                  </a:lnTo>
                  <a:lnTo>
                    <a:pt x="383852" y="301867"/>
                  </a:lnTo>
                  <a:lnTo>
                    <a:pt x="372975" y="2963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401120" y="5422176"/>
              <a:ext cx="42114" cy="31587"/>
            </a:xfrm>
            <a:custGeom>
              <a:avLst/>
              <a:gdLst/>
              <a:ahLst/>
              <a:cxnLst/>
              <a:rect l="0" t="0" r="0" b="0"/>
              <a:pathLst>
                <a:path w="42114" h="31587">
                  <a:moveTo>
                    <a:pt x="42113" y="0"/>
                  </a:moveTo>
                  <a:lnTo>
                    <a:pt x="19208" y="19786"/>
                  </a:lnTo>
                  <a:lnTo>
                    <a:pt x="0" y="315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Freeform 56"/>
          <p:cNvSpPr/>
          <p:nvPr/>
        </p:nvSpPr>
        <p:spPr>
          <a:xfrm>
            <a:off x="2821637" y="4211399"/>
            <a:ext cx="1010737" cy="568540"/>
          </a:xfrm>
          <a:custGeom>
            <a:avLst/>
            <a:gdLst/>
            <a:ahLst/>
            <a:cxnLst/>
            <a:rect l="0" t="0" r="0" b="0"/>
            <a:pathLst>
              <a:path w="1010737" h="568540">
                <a:moveTo>
                  <a:pt x="1010736" y="0"/>
                </a:moveTo>
                <a:lnTo>
                  <a:pt x="950353" y="37478"/>
                </a:lnTo>
                <a:lnTo>
                  <a:pt x="895748" y="72326"/>
                </a:lnTo>
                <a:lnTo>
                  <a:pt x="845645" y="104878"/>
                </a:lnTo>
                <a:lnTo>
                  <a:pt x="794924" y="136750"/>
                </a:lnTo>
                <a:lnTo>
                  <a:pt x="738562" y="171540"/>
                </a:lnTo>
                <a:lnTo>
                  <a:pt x="684817" y="208364"/>
                </a:lnTo>
                <a:lnTo>
                  <a:pt x="628728" y="244622"/>
                </a:lnTo>
                <a:lnTo>
                  <a:pt x="567656" y="285001"/>
                </a:lnTo>
                <a:lnTo>
                  <a:pt x="505107" y="323480"/>
                </a:lnTo>
                <a:lnTo>
                  <a:pt x="442120" y="357109"/>
                </a:lnTo>
                <a:lnTo>
                  <a:pt x="398879" y="378644"/>
                </a:lnTo>
                <a:lnTo>
                  <a:pt x="352365" y="399913"/>
                </a:lnTo>
                <a:lnTo>
                  <a:pt x="291318" y="431618"/>
                </a:lnTo>
                <a:lnTo>
                  <a:pt x="230596" y="463239"/>
                </a:lnTo>
                <a:lnTo>
                  <a:pt x="168151" y="494835"/>
                </a:lnTo>
                <a:lnTo>
                  <a:pt x="105195" y="520835"/>
                </a:lnTo>
                <a:lnTo>
                  <a:pt x="46256" y="549411"/>
                </a:lnTo>
                <a:lnTo>
                  <a:pt x="0" y="56853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/>
          <p:cNvGrpSpPr/>
          <p:nvPr/>
        </p:nvGrpSpPr>
        <p:grpSpPr>
          <a:xfrm>
            <a:off x="1463461" y="4632539"/>
            <a:ext cx="1419439" cy="1389763"/>
            <a:chOff x="1463461" y="4632539"/>
            <a:chExt cx="1419439" cy="1389763"/>
          </a:xfrm>
        </p:grpSpPr>
        <p:sp>
          <p:nvSpPr>
            <p:cNvPr id="58" name="Freeform 57"/>
            <p:cNvSpPr/>
            <p:nvPr/>
          </p:nvSpPr>
          <p:spPr>
            <a:xfrm>
              <a:off x="1491012" y="4832581"/>
              <a:ext cx="235663" cy="449649"/>
            </a:xfrm>
            <a:custGeom>
              <a:avLst/>
              <a:gdLst/>
              <a:ahLst/>
              <a:cxnLst/>
              <a:rect l="0" t="0" r="0" b="0"/>
              <a:pathLst>
                <a:path w="235663" h="449649">
                  <a:moveTo>
                    <a:pt x="25092" y="0"/>
                  </a:moveTo>
                  <a:lnTo>
                    <a:pt x="17856" y="27555"/>
                  </a:lnTo>
                  <a:lnTo>
                    <a:pt x="15539" y="74195"/>
                  </a:lnTo>
                  <a:lnTo>
                    <a:pt x="14997" y="120323"/>
                  </a:lnTo>
                  <a:lnTo>
                    <a:pt x="14692" y="182140"/>
                  </a:lnTo>
                  <a:lnTo>
                    <a:pt x="14601" y="243090"/>
                  </a:lnTo>
                  <a:lnTo>
                    <a:pt x="20164" y="300014"/>
                  </a:lnTo>
                  <a:lnTo>
                    <a:pt x="16883" y="363245"/>
                  </a:lnTo>
                  <a:lnTo>
                    <a:pt x="11902" y="423915"/>
                  </a:lnTo>
                  <a:lnTo>
                    <a:pt x="6361" y="448109"/>
                  </a:lnTo>
                  <a:lnTo>
                    <a:pt x="3246" y="449648"/>
                  </a:lnTo>
                  <a:lnTo>
                    <a:pt x="0" y="447164"/>
                  </a:lnTo>
                  <a:lnTo>
                    <a:pt x="1019" y="410133"/>
                  </a:lnTo>
                  <a:lnTo>
                    <a:pt x="13014" y="358784"/>
                  </a:lnTo>
                  <a:lnTo>
                    <a:pt x="43360" y="296522"/>
                  </a:lnTo>
                  <a:lnTo>
                    <a:pt x="63910" y="263723"/>
                  </a:lnTo>
                  <a:lnTo>
                    <a:pt x="87188" y="245501"/>
                  </a:lnTo>
                  <a:lnTo>
                    <a:pt x="101584" y="237367"/>
                  </a:lnTo>
                  <a:lnTo>
                    <a:pt x="115861" y="234284"/>
                  </a:lnTo>
                  <a:lnTo>
                    <a:pt x="144202" y="237097"/>
                  </a:lnTo>
                  <a:lnTo>
                    <a:pt x="166157" y="249265"/>
                  </a:lnTo>
                  <a:lnTo>
                    <a:pt x="182544" y="266372"/>
                  </a:lnTo>
                  <a:lnTo>
                    <a:pt x="198346" y="296904"/>
                  </a:lnTo>
                  <a:lnTo>
                    <a:pt x="217822" y="356628"/>
                  </a:lnTo>
                  <a:lnTo>
                    <a:pt x="224859" y="402374"/>
                  </a:lnTo>
                  <a:lnTo>
                    <a:pt x="227290" y="406290"/>
                  </a:lnTo>
                  <a:lnTo>
                    <a:pt x="235662" y="4106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810902" y="5022793"/>
              <a:ext cx="111546" cy="184920"/>
            </a:xfrm>
            <a:custGeom>
              <a:avLst/>
              <a:gdLst/>
              <a:ahLst/>
              <a:cxnLst/>
              <a:rect l="0" t="0" r="0" b="0"/>
              <a:pathLst>
                <a:path w="111546" h="184920">
                  <a:moveTo>
                    <a:pt x="0" y="41415"/>
                  </a:moveTo>
                  <a:lnTo>
                    <a:pt x="8333" y="90345"/>
                  </a:lnTo>
                  <a:lnTo>
                    <a:pt x="15684" y="149476"/>
                  </a:lnTo>
                  <a:lnTo>
                    <a:pt x="24908" y="171720"/>
                  </a:lnTo>
                  <a:lnTo>
                    <a:pt x="30643" y="180927"/>
                  </a:lnTo>
                  <a:lnTo>
                    <a:pt x="37976" y="184726"/>
                  </a:lnTo>
                  <a:lnTo>
                    <a:pt x="46374" y="184919"/>
                  </a:lnTo>
                  <a:lnTo>
                    <a:pt x="55483" y="182707"/>
                  </a:lnTo>
                  <a:lnTo>
                    <a:pt x="71842" y="167772"/>
                  </a:lnTo>
                  <a:lnTo>
                    <a:pt x="101408" y="114467"/>
                  </a:lnTo>
                  <a:lnTo>
                    <a:pt x="111545" y="70339"/>
                  </a:lnTo>
                  <a:lnTo>
                    <a:pt x="107677" y="41792"/>
                  </a:lnTo>
                  <a:lnTo>
                    <a:pt x="103370" y="27628"/>
                  </a:lnTo>
                  <a:lnTo>
                    <a:pt x="89226" y="8771"/>
                  </a:lnTo>
                  <a:lnTo>
                    <a:pt x="80541" y="2105"/>
                  </a:lnTo>
                  <a:lnTo>
                    <a:pt x="71241" y="0"/>
                  </a:lnTo>
                  <a:lnTo>
                    <a:pt x="9214" y="17382"/>
                  </a:lnTo>
                  <a:lnTo>
                    <a:pt x="0" y="20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995578" y="4906280"/>
              <a:ext cx="109133" cy="231628"/>
            </a:xfrm>
            <a:custGeom>
              <a:avLst/>
              <a:gdLst/>
              <a:ahLst/>
              <a:cxnLst/>
              <a:rect l="0" t="0" r="0" b="0"/>
              <a:pathLst>
                <a:path w="109133" h="231628">
                  <a:moveTo>
                    <a:pt x="25894" y="0"/>
                  </a:moveTo>
                  <a:lnTo>
                    <a:pt x="31483" y="16768"/>
                  </a:lnTo>
                  <a:lnTo>
                    <a:pt x="30790" y="24047"/>
                  </a:lnTo>
                  <a:lnTo>
                    <a:pt x="23780" y="38373"/>
                  </a:lnTo>
                  <a:lnTo>
                    <a:pt x="1091" y="65182"/>
                  </a:lnTo>
                  <a:lnTo>
                    <a:pt x="0" y="72701"/>
                  </a:lnTo>
                  <a:lnTo>
                    <a:pt x="3952" y="78883"/>
                  </a:lnTo>
                  <a:lnTo>
                    <a:pt x="11266" y="84174"/>
                  </a:lnTo>
                  <a:lnTo>
                    <a:pt x="34990" y="86933"/>
                  </a:lnTo>
                  <a:lnTo>
                    <a:pt x="74992" y="88149"/>
                  </a:lnTo>
                  <a:lnTo>
                    <a:pt x="86702" y="90352"/>
                  </a:lnTo>
                  <a:lnTo>
                    <a:pt x="95678" y="96500"/>
                  </a:lnTo>
                  <a:lnTo>
                    <a:pt x="108772" y="115808"/>
                  </a:lnTo>
                  <a:lnTo>
                    <a:pt x="109132" y="143107"/>
                  </a:lnTo>
                  <a:lnTo>
                    <a:pt x="101493" y="171228"/>
                  </a:lnTo>
                  <a:lnTo>
                    <a:pt x="90299" y="191525"/>
                  </a:lnTo>
                  <a:lnTo>
                    <a:pt x="59664" y="216105"/>
                  </a:lnTo>
                  <a:lnTo>
                    <a:pt x="4837" y="2316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168871" y="4769410"/>
              <a:ext cx="18862" cy="336912"/>
            </a:xfrm>
            <a:custGeom>
              <a:avLst/>
              <a:gdLst/>
              <a:ahLst/>
              <a:cxnLst/>
              <a:rect l="0" t="0" r="0" b="0"/>
              <a:pathLst>
                <a:path w="18862" h="336912">
                  <a:moveTo>
                    <a:pt x="10528" y="0"/>
                  </a:moveTo>
                  <a:lnTo>
                    <a:pt x="18861" y="37477"/>
                  </a:lnTo>
                  <a:lnTo>
                    <a:pt x="17287" y="75445"/>
                  </a:lnTo>
                  <a:lnTo>
                    <a:pt x="12531" y="122569"/>
                  </a:lnTo>
                  <a:lnTo>
                    <a:pt x="8002" y="177866"/>
                  </a:lnTo>
                  <a:lnTo>
                    <a:pt x="2371" y="231296"/>
                  </a:lnTo>
                  <a:lnTo>
                    <a:pt x="702" y="284171"/>
                  </a:lnTo>
                  <a:lnTo>
                    <a:pt x="0" y="3369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105700" y="4853637"/>
              <a:ext cx="157928" cy="136872"/>
            </a:xfrm>
            <a:custGeom>
              <a:avLst/>
              <a:gdLst/>
              <a:ahLst/>
              <a:cxnLst/>
              <a:rect l="0" t="0" r="0" b="0"/>
              <a:pathLst>
                <a:path w="157928" h="136872">
                  <a:moveTo>
                    <a:pt x="157927" y="0"/>
                  </a:moveTo>
                  <a:lnTo>
                    <a:pt x="105222" y="37087"/>
                  </a:lnTo>
                  <a:lnTo>
                    <a:pt x="51558" y="88004"/>
                  </a:lnTo>
                  <a:lnTo>
                    <a:pt x="0" y="1368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326798" y="4832581"/>
              <a:ext cx="10530" cy="231628"/>
            </a:xfrm>
            <a:custGeom>
              <a:avLst/>
              <a:gdLst/>
              <a:ahLst/>
              <a:cxnLst/>
              <a:rect l="0" t="0" r="0" b="0"/>
              <a:pathLst>
                <a:path w="10530" h="231628">
                  <a:moveTo>
                    <a:pt x="10529" y="0"/>
                  </a:moveTo>
                  <a:lnTo>
                    <a:pt x="10529" y="52050"/>
                  </a:lnTo>
                  <a:lnTo>
                    <a:pt x="10529" y="101990"/>
                  </a:lnTo>
                  <a:lnTo>
                    <a:pt x="7409" y="152661"/>
                  </a:lnTo>
                  <a:lnTo>
                    <a:pt x="2195" y="199650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463668" y="4632539"/>
              <a:ext cx="31587" cy="410612"/>
            </a:xfrm>
            <a:custGeom>
              <a:avLst/>
              <a:gdLst/>
              <a:ahLst/>
              <a:cxnLst/>
              <a:rect l="0" t="0" r="0" b="0"/>
              <a:pathLst>
                <a:path w="31587" h="410612">
                  <a:moveTo>
                    <a:pt x="31586" y="0"/>
                  </a:moveTo>
                  <a:lnTo>
                    <a:pt x="31586" y="54144"/>
                  </a:lnTo>
                  <a:lnTo>
                    <a:pt x="25997" y="109091"/>
                  </a:lnTo>
                  <a:lnTo>
                    <a:pt x="22521" y="156586"/>
                  </a:lnTo>
                  <a:lnTo>
                    <a:pt x="15902" y="213292"/>
                  </a:lnTo>
                  <a:lnTo>
                    <a:pt x="12121" y="268958"/>
                  </a:lnTo>
                  <a:lnTo>
                    <a:pt x="9674" y="330594"/>
                  </a:lnTo>
                  <a:lnTo>
                    <a:pt x="2258" y="377778"/>
                  </a:lnTo>
                  <a:lnTo>
                    <a:pt x="0" y="4106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562731" y="4752477"/>
              <a:ext cx="216793" cy="200807"/>
            </a:xfrm>
            <a:custGeom>
              <a:avLst/>
              <a:gdLst/>
              <a:ahLst/>
              <a:cxnLst/>
              <a:rect l="0" t="0" r="0" b="0"/>
              <a:pathLst>
                <a:path w="216793" h="200807">
                  <a:moveTo>
                    <a:pt x="16751" y="101160"/>
                  </a:moveTo>
                  <a:lnTo>
                    <a:pt x="66303" y="115815"/>
                  </a:lnTo>
                  <a:lnTo>
                    <a:pt x="92196" y="113133"/>
                  </a:lnTo>
                  <a:lnTo>
                    <a:pt x="116963" y="104142"/>
                  </a:lnTo>
                  <a:lnTo>
                    <a:pt x="135769" y="92347"/>
                  </a:lnTo>
                  <a:lnTo>
                    <a:pt x="159510" y="61375"/>
                  </a:lnTo>
                  <a:lnTo>
                    <a:pt x="170184" y="16973"/>
                  </a:lnTo>
                  <a:lnTo>
                    <a:pt x="165833" y="7601"/>
                  </a:lnTo>
                  <a:lnTo>
                    <a:pt x="157083" y="2522"/>
                  </a:lnTo>
                  <a:lnTo>
                    <a:pt x="134103" y="0"/>
                  </a:lnTo>
                  <a:lnTo>
                    <a:pt x="112191" y="2778"/>
                  </a:lnTo>
                  <a:lnTo>
                    <a:pt x="93874" y="14151"/>
                  </a:lnTo>
                  <a:lnTo>
                    <a:pt x="40304" y="70255"/>
                  </a:lnTo>
                  <a:lnTo>
                    <a:pt x="10225" y="111823"/>
                  </a:lnTo>
                  <a:lnTo>
                    <a:pt x="0" y="154493"/>
                  </a:lnTo>
                  <a:lnTo>
                    <a:pt x="3847" y="177896"/>
                  </a:lnTo>
                  <a:lnTo>
                    <a:pt x="8148" y="187413"/>
                  </a:lnTo>
                  <a:lnTo>
                    <a:pt x="16865" y="193757"/>
                  </a:lnTo>
                  <a:lnTo>
                    <a:pt x="42148" y="200806"/>
                  </a:lnTo>
                  <a:lnTo>
                    <a:pt x="94856" y="199185"/>
                  </a:lnTo>
                  <a:lnTo>
                    <a:pt x="151502" y="188157"/>
                  </a:lnTo>
                  <a:lnTo>
                    <a:pt x="197180" y="174714"/>
                  </a:lnTo>
                  <a:lnTo>
                    <a:pt x="216792" y="1643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537161" y="5443233"/>
              <a:ext cx="52040" cy="326385"/>
            </a:xfrm>
            <a:custGeom>
              <a:avLst/>
              <a:gdLst/>
              <a:ahLst/>
              <a:cxnLst/>
              <a:rect l="0" t="0" r="0" b="0"/>
              <a:pathLst>
                <a:path w="52040" h="326385">
                  <a:moveTo>
                    <a:pt x="10528" y="0"/>
                  </a:moveTo>
                  <a:lnTo>
                    <a:pt x="19593" y="58617"/>
                  </a:lnTo>
                  <a:lnTo>
                    <a:pt x="29173" y="112791"/>
                  </a:lnTo>
                  <a:lnTo>
                    <a:pt x="42331" y="168553"/>
                  </a:lnTo>
                  <a:lnTo>
                    <a:pt x="50605" y="224628"/>
                  </a:lnTo>
                  <a:lnTo>
                    <a:pt x="52039" y="277907"/>
                  </a:lnTo>
                  <a:lnTo>
                    <a:pt x="46135" y="305228"/>
                  </a:lnTo>
                  <a:lnTo>
                    <a:pt x="41285" y="315790"/>
                  </a:lnTo>
                  <a:lnTo>
                    <a:pt x="34542" y="321661"/>
                  </a:lnTo>
                  <a:lnTo>
                    <a:pt x="26538" y="324405"/>
                  </a:lnTo>
                  <a:lnTo>
                    <a:pt x="0" y="3263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463461" y="5412370"/>
              <a:ext cx="408505" cy="232847"/>
            </a:xfrm>
            <a:custGeom>
              <a:avLst/>
              <a:gdLst/>
              <a:ahLst/>
              <a:cxnLst/>
              <a:rect l="0" t="0" r="0" b="0"/>
              <a:pathLst>
                <a:path w="408505" h="232847">
                  <a:moveTo>
                    <a:pt x="0" y="199319"/>
                  </a:moveTo>
                  <a:lnTo>
                    <a:pt x="59941" y="163403"/>
                  </a:lnTo>
                  <a:lnTo>
                    <a:pt x="106477" y="134610"/>
                  </a:lnTo>
                  <a:lnTo>
                    <a:pt x="154965" y="112231"/>
                  </a:lnTo>
                  <a:lnTo>
                    <a:pt x="181226" y="96306"/>
                  </a:lnTo>
                  <a:lnTo>
                    <a:pt x="227131" y="80445"/>
                  </a:lnTo>
                  <a:lnTo>
                    <a:pt x="250686" y="79416"/>
                  </a:lnTo>
                  <a:lnTo>
                    <a:pt x="261880" y="80779"/>
                  </a:lnTo>
                  <a:lnTo>
                    <a:pt x="270513" y="86367"/>
                  </a:lnTo>
                  <a:lnTo>
                    <a:pt x="283225" y="105055"/>
                  </a:lnTo>
                  <a:lnTo>
                    <a:pt x="299748" y="163585"/>
                  </a:lnTo>
                  <a:lnTo>
                    <a:pt x="307183" y="210698"/>
                  </a:lnTo>
                  <a:lnTo>
                    <a:pt x="321360" y="232063"/>
                  </a:lnTo>
                  <a:lnTo>
                    <a:pt x="330053" y="232846"/>
                  </a:lnTo>
                  <a:lnTo>
                    <a:pt x="339358" y="227520"/>
                  </a:lnTo>
                  <a:lnTo>
                    <a:pt x="356717" y="208343"/>
                  </a:lnTo>
                  <a:lnTo>
                    <a:pt x="385319" y="146545"/>
                  </a:lnTo>
                  <a:lnTo>
                    <a:pt x="403497" y="94017"/>
                  </a:lnTo>
                  <a:lnTo>
                    <a:pt x="408504" y="56854"/>
                  </a:lnTo>
                  <a:lnTo>
                    <a:pt x="403436" y="33057"/>
                  </a:lnTo>
                  <a:lnTo>
                    <a:pt x="398808" y="21797"/>
                  </a:lnTo>
                  <a:lnTo>
                    <a:pt x="384309" y="6167"/>
                  </a:lnTo>
                  <a:lnTo>
                    <a:pt x="375529" y="361"/>
                  </a:lnTo>
                  <a:lnTo>
                    <a:pt x="364996" y="0"/>
                  </a:lnTo>
                  <a:lnTo>
                    <a:pt x="340815" y="8958"/>
                  </a:lnTo>
                  <a:lnTo>
                    <a:pt x="288738" y="48644"/>
                  </a:lnTo>
                  <a:lnTo>
                    <a:pt x="252684" y="940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905658" y="5274777"/>
              <a:ext cx="263214" cy="305806"/>
            </a:xfrm>
            <a:custGeom>
              <a:avLst/>
              <a:gdLst/>
              <a:ahLst/>
              <a:cxnLst/>
              <a:rect l="0" t="0" r="0" b="0"/>
              <a:pathLst>
                <a:path w="263214" h="305806">
                  <a:moveTo>
                    <a:pt x="0" y="94757"/>
                  </a:moveTo>
                  <a:lnTo>
                    <a:pt x="23719" y="156850"/>
                  </a:lnTo>
                  <a:lnTo>
                    <a:pt x="29255" y="205962"/>
                  </a:lnTo>
                  <a:lnTo>
                    <a:pt x="39531" y="262563"/>
                  </a:lnTo>
                  <a:lnTo>
                    <a:pt x="46035" y="294119"/>
                  </a:lnTo>
                  <a:lnTo>
                    <a:pt x="50577" y="302535"/>
                  </a:lnTo>
                  <a:lnTo>
                    <a:pt x="55945" y="305805"/>
                  </a:lnTo>
                  <a:lnTo>
                    <a:pt x="61863" y="305646"/>
                  </a:lnTo>
                  <a:lnTo>
                    <a:pt x="66979" y="302030"/>
                  </a:lnTo>
                  <a:lnTo>
                    <a:pt x="75782" y="288654"/>
                  </a:lnTo>
                  <a:lnTo>
                    <a:pt x="92135" y="236999"/>
                  </a:lnTo>
                  <a:lnTo>
                    <a:pt x="117822" y="179692"/>
                  </a:lnTo>
                  <a:lnTo>
                    <a:pt x="134996" y="147609"/>
                  </a:lnTo>
                  <a:lnTo>
                    <a:pt x="141470" y="144029"/>
                  </a:lnTo>
                  <a:lnTo>
                    <a:pt x="148126" y="145153"/>
                  </a:lnTo>
                  <a:lnTo>
                    <a:pt x="154903" y="149411"/>
                  </a:lnTo>
                  <a:lnTo>
                    <a:pt x="165552" y="169740"/>
                  </a:lnTo>
                  <a:lnTo>
                    <a:pt x="186791" y="230410"/>
                  </a:lnTo>
                  <a:lnTo>
                    <a:pt x="198442" y="252143"/>
                  </a:lnTo>
                  <a:lnTo>
                    <a:pt x="205994" y="257003"/>
                  </a:lnTo>
                  <a:lnTo>
                    <a:pt x="214538" y="257903"/>
                  </a:lnTo>
                  <a:lnTo>
                    <a:pt x="223744" y="256163"/>
                  </a:lnTo>
                  <a:lnTo>
                    <a:pt x="229881" y="250325"/>
                  </a:lnTo>
                  <a:lnTo>
                    <a:pt x="239689" y="218580"/>
                  </a:lnTo>
                  <a:lnTo>
                    <a:pt x="252890" y="162283"/>
                  </a:lnTo>
                  <a:lnTo>
                    <a:pt x="260154" y="118274"/>
                  </a:lnTo>
                  <a:lnTo>
                    <a:pt x="262306" y="67020"/>
                  </a:lnTo>
                  <a:lnTo>
                    <a:pt x="262944" y="28437"/>
                  </a:lnTo>
                  <a:lnTo>
                    <a:pt x="2632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243610" y="5265712"/>
              <a:ext cx="177946" cy="222501"/>
            </a:xfrm>
            <a:custGeom>
              <a:avLst/>
              <a:gdLst/>
              <a:ahLst/>
              <a:cxnLst/>
              <a:rect l="0" t="0" r="0" b="0"/>
              <a:pathLst>
                <a:path w="177946" h="222501">
                  <a:moveTo>
                    <a:pt x="114774" y="9065"/>
                  </a:moveTo>
                  <a:lnTo>
                    <a:pt x="77296" y="732"/>
                  </a:lnTo>
                  <a:lnTo>
                    <a:pt x="65222" y="0"/>
                  </a:lnTo>
                  <a:lnTo>
                    <a:pt x="54833" y="3022"/>
                  </a:lnTo>
                  <a:lnTo>
                    <a:pt x="37050" y="15738"/>
                  </a:lnTo>
                  <a:lnTo>
                    <a:pt x="19475" y="42628"/>
                  </a:lnTo>
                  <a:lnTo>
                    <a:pt x="4225" y="84325"/>
                  </a:lnTo>
                  <a:lnTo>
                    <a:pt x="0" y="142648"/>
                  </a:lnTo>
                  <a:lnTo>
                    <a:pt x="4755" y="204298"/>
                  </a:lnTo>
                  <a:lnTo>
                    <a:pt x="11012" y="212920"/>
                  </a:lnTo>
                  <a:lnTo>
                    <a:pt x="19863" y="218668"/>
                  </a:lnTo>
                  <a:lnTo>
                    <a:pt x="30443" y="222500"/>
                  </a:lnTo>
                  <a:lnTo>
                    <a:pt x="39836" y="221545"/>
                  </a:lnTo>
                  <a:lnTo>
                    <a:pt x="56511" y="211125"/>
                  </a:lnTo>
                  <a:lnTo>
                    <a:pt x="68602" y="191677"/>
                  </a:lnTo>
                  <a:lnTo>
                    <a:pt x="89673" y="135885"/>
                  </a:lnTo>
                  <a:lnTo>
                    <a:pt x="107259" y="87148"/>
                  </a:lnTo>
                  <a:lnTo>
                    <a:pt x="119956" y="41950"/>
                  </a:lnTo>
                  <a:lnTo>
                    <a:pt x="121738" y="27478"/>
                  </a:lnTo>
                  <a:lnTo>
                    <a:pt x="122926" y="24850"/>
                  </a:lnTo>
                  <a:lnTo>
                    <a:pt x="124833" y="74185"/>
                  </a:lnTo>
                  <a:lnTo>
                    <a:pt x="131402" y="129745"/>
                  </a:lnTo>
                  <a:lnTo>
                    <a:pt x="136388" y="145671"/>
                  </a:lnTo>
                  <a:lnTo>
                    <a:pt x="142051" y="153948"/>
                  </a:lnTo>
                  <a:lnTo>
                    <a:pt x="148166" y="157126"/>
                  </a:lnTo>
                  <a:lnTo>
                    <a:pt x="154583" y="156906"/>
                  </a:lnTo>
                  <a:lnTo>
                    <a:pt x="160030" y="154419"/>
                  </a:lnTo>
                  <a:lnTo>
                    <a:pt x="177945" y="1354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489188" y="5148435"/>
              <a:ext cx="48181" cy="238986"/>
            </a:xfrm>
            <a:custGeom>
              <a:avLst/>
              <a:gdLst/>
              <a:ahLst/>
              <a:cxnLst/>
              <a:rect l="0" t="0" r="0" b="0"/>
              <a:pathLst>
                <a:path w="48181" h="238986">
                  <a:moveTo>
                    <a:pt x="6066" y="84229"/>
                  </a:moveTo>
                  <a:lnTo>
                    <a:pt x="0" y="117850"/>
                  </a:lnTo>
                  <a:lnTo>
                    <a:pt x="7641" y="172671"/>
                  </a:lnTo>
                  <a:lnTo>
                    <a:pt x="14826" y="233890"/>
                  </a:lnTo>
                  <a:lnTo>
                    <a:pt x="15415" y="238985"/>
                  </a:lnTo>
                  <a:lnTo>
                    <a:pt x="15809" y="237702"/>
                  </a:lnTo>
                  <a:lnTo>
                    <a:pt x="17661" y="178918"/>
                  </a:lnTo>
                  <a:lnTo>
                    <a:pt x="24969" y="118654"/>
                  </a:lnTo>
                  <a:lnTo>
                    <a:pt x="34544" y="68432"/>
                  </a:lnTo>
                  <a:lnTo>
                    <a:pt x="45140" y="15251"/>
                  </a:lnTo>
                  <a:lnTo>
                    <a:pt x="481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634342" y="5001037"/>
              <a:ext cx="148820" cy="358920"/>
            </a:xfrm>
            <a:custGeom>
              <a:avLst/>
              <a:gdLst/>
              <a:ahLst/>
              <a:cxnLst/>
              <a:rect l="0" t="0" r="0" b="0"/>
              <a:pathLst>
                <a:path w="148820" h="358920">
                  <a:moveTo>
                    <a:pt x="71482" y="0"/>
                  </a:moveTo>
                  <a:lnTo>
                    <a:pt x="82660" y="11178"/>
                  </a:lnTo>
                  <a:lnTo>
                    <a:pt x="102691" y="70781"/>
                  </a:lnTo>
                  <a:lnTo>
                    <a:pt x="117031" y="120826"/>
                  </a:lnTo>
                  <a:lnTo>
                    <a:pt x="123893" y="175771"/>
                  </a:lnTo>
                  <a:lnTo>
                    <a:pt x="135301" y="228565"/>
                  </a:lnTo>
                  <a:lnTo>
                    <a:pt x="148819" y="278725"/>
                  </a:lnTo>
                  <a:lnTo>
                    <a:pt x="148776" y="285252"/>
                  </a:lnTo>
                  <a:lnTo>
                    <a:pt x="146408" y="287264"/>
                  </a:lnTo>
                  <a:lnTo>
                    <a:pt x="142490" y="286266"/>
                  </a:lnTo>
                  <a:lnTo>
                    <a:pt x="125797" y="262504"/>
                  </a:lnTo>
                  <a:lnTo>
                    <a:pt x="105261" y="222128"/>
                  </a:lnTo>
                  <a:lnTo>
                    <a:pt x="88834" y="205568"/>
                  </a:lnTo>
                  <a:lnTo>
                    <a:pt x="78371" y="201386"/>
                  </a:lnTo>
                  <a:lnTo>
                    <a:pt x="54267" y="199859"/>
                  </a:lnTo>
                  <a:lnTo>
                    <a:pt x="44797" y="203429"/>
                  </a:lnTo>
                  <a:lnTo>
                    <a:pt x="31156" y="216755"/>
                  </a:lnTo>
                  <a:lnTo>
                    <a:pt x="16900" y="243987"/>
                  </a:lnTo>
                  <a:lnTo>
                    <a:pt x="2772" y="300272"/>
                  </a:lnTo>
                  <a:lnTo>
                    <a:pt x="0" y="329206"/>
                  </a:lnTo>
                  <a:lnTo>
                    <a:pt x="2770" y="339963"/>
                  </a:lnTo>
                  <a:lnTo>
                    <a:pt x="8127" y="348305"/>
                  </a:lnTo>
                  <a:lnTo>
                    <a:pt x="15207" y="355035"/>
                  </a:lnTo>
                  <a:lnTo>
                    <a:pt x="23437" y="358353"/>
                  </a:lnTo>
                  <a:lnTo>
                    <a:pt x="41940" y="358919"/>
                  </a:lnTo>
                  <a:lnTo>
                    <a:pt x="89688" y="338307"/>
                  </a:lnTo>
                  <a:lnTo>
                    <a:pt x="113596" y="3263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071341" y="5611689"/>
              <a:ext cx="276515" cy="410613"/>
            </a:xfrm>
            <a:custGeom>
              <a:avLst/>
              <a:gdLst/>
              <a:ahLst/>
              <a:cxnLst/>
              <a:rect l="0" t="0" r="0" b="0"/>
              <a:pathLst>
                <a:path w="276515" h="410613">
                  <a:moveTo>
                    <a:pt x="13302" y="410612"/>
                  </a:moveTo>
                  <a:lnTo>
                    <a:pt x="2123" y="399433"/>
                  </a:lnTo>
                  <a:lnTo>
                    <a:pt x="0" y="391461"/>
                  </a:lnTo>
                  <a:lnTo>
                    <a:pt x="4998" y="341925"/>
                  </a:lnTo>
                  <a:lnTo>
                    <a:pt x="17251" y="287340"/>
                  </a:lnTo>
                  <a:lnTo>
                    <a:pt x="39341" y="235527"/>
                  </a:lnTo>
                  <a:lnTo>
                    <a:pt x="52561" y="212304"/>
                  </a:lnTo>
                  <a:lnTo>
                    <a:pt x="60531" y="205876"/>
                  </a:lnTo>
                  <a:lnTo>
                    <a:pt x="69355" y="202762"/>
                  </a:lnTo>
                  <a:lnTo>
                    <a:pt x="78746" y="201855"/>
                  </a:lnTo>
                  <a:lnTo>
                    <a:pt x="88517" y="205930"/>
                  </a:lnTo>
                  <a:lnTo>
                    <a:pt x="108732" y="222936"/>
                  </a:lnTo>
                  <a:lnTo>
                    <a:pt x="147569" y="284431"/>
                  </a:lnTo>
                  <a:lnTo>
                    <a:pt x="184996" y="340053"/>
                  </a:lnTo>
                  <a:lnTo>
                    <a:pt x="194445" y="353044"/>
                  </a:lnTo>
                  <a:lnTo>
                    <a:pt x="203084" y="358195"/>
                  </a:lnTo>
                  <a:lnTo>
                    <a:pt x="211183" y="358120"/>
                  </a:lnTo>
                  <a:lnTo>
                    <a:pt x="218922" y="354560"/>
                  </a:lnTo>
                  <a:lnTo>
                    <a:pt x="222912" y="348677"/>
                  </a:lnTo>
                  <a:lnTo>
                    <a:pt x="224028" y="301542"/>
                  </a:lnTo>
                  <a:lnTo>
                    <a:pt x="223918" y="244154"/>
                  </a:lnTo>
                  <a:lnTo>
                    <a:pt x="223885" y="193225"/>
                  </a:lnTo>
                  <a:lnTo>
                    <a:pt x="229464" y="134095"/>
                  </a:lnTo>
                  <a:lnTo>
                    <a:pt x="241830" y="77354"/>
                  </a:lnTo>
                  <a:lnTo>
                    <a:pt x="253239" y="37478"/>
                  </a:lnTo>
                  <a:lnTo>
                    <a:pt x="27651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475945" y="5614285"/>
              <a:ext cx="159679" cy="292203"/>
            </a:xfrm>
            <a:custGeom>
              <a:avLst/>
              <a:gdLst/>
              <a:ahLst/>
              <a:cxnLst/>
              <a:rect l="0" t="0" r="0" b="0"/>
              <a:pathLst>
                <a:path w="159679" h="292203">
                  <a:moveTo>
                    <a:pt x="19309" y="292202"/>
                  </a:moveTo>
                  <a:lnTo>
                    <a:pt x="8131" y="269845"/>
                  </a:lnTo>
                  <a:lnTo>
                    <a:pt x="1179" y="222407"/>
                  </a:lnTo>
                  <a:lnTo>
                    <a:pt x="0" y="160306"/>
                  </a:lnTo>
                  <a:lnTo>
                    <a:pt x="9819" y="106098"/>
                  </a:lnTo>
                  <a:lnTo>
                    <a:pt x="26465" y="50496"/>
                  </a:lnTo>
                  <a:lnTo>
                    <a:pt x="33408" y="29190"/>
                  </a:lnTo>
                  <a:lnTo>
                    <a:pt x="46632" y="11141"/>
                  </a:lnTo>
                  <a:lnTo>
                    <a:pt x="55072" y="3053"/>
                  </a:lnTo>
                  <a:lnTo>
                    <a:pt x="63038" y="0"/>
                  </a:lnTo>
                  <a:lnTo>
                    <a:pt x="70689" y="304"/>
                  </a:lnTo>
                  <a:lnTo>
                    <a:pt x="78129" y="2847"/>
                  </a:lnTo>
                  <a:lnTo>
                    <a:pt x="92634" y="21270"/>
                  </a:lnTo>
                  <a:lnTo>
                    <a:pt x="115421" y="75168"/>
                  </a:lnTo>
                  <a:lnTo>
                    <a:pt x="131188" y="130875"/>
                  </a:lnTo>
                  <a:lnTo>
                    <a:pt x="145567" y="183820"/>
                  </a:lnTo>
                  <a:lnTo>
                    <a:pt x="159672" y="228419"/>
                  </a:lnTo>
                  <a:lnTo>
                    <a:pt x="159678" y="234472"/>
                  </a:lnTo>
                  <a:lnTo>
                    <a:pt x="157342" y="237338"/>
                  </a:lnTo>
                  <a:lnTo>
                    <a:pt x="145651" y="2395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495254" y="5674860"/>
              <a:ext cx="63172" cy="42115"/>
            </a:xfrm>
            <a:custGeom>
              <a:avLst/>
              <a:gdLst/>
              <a:ahLst/>
              <a:cxnLst/>
              <a:rect l="0" t="0" r="0" b="0"/>
              <a:pathLst>
                <a:path w="63172" h="42115">
                  <a:moveTo>
                    <a:pt x="0" y="42114"/>
                  </a:moveTo>
                  <a:lnTo>
                    <a:pt x="6317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750580" y="5464290"/>
              <a:ext cx="132320" cy="178986"/>
            </a:xfrm>
            <a:custGeom>
              <a:avLst/>
              <a:gdLst/>
              <a:ahLst/>
              <a:cxnLst/>
              <a:rect l="0" t="0" r="0" b="0"/>
              <a:pathLst>
                <a:path w="132320" h="178986">
                  <a:moveTo>
                    <a:pt x="92115" y="0"/>
                  </a:moveTo>
                  <a:lnTo>
                    <a:pt x="75347" y="5590"/>
                  </a:lnTo>
                  <a:lnTo>
                    <a:pt x="23456" y="57534"/>
                  </a:lnTo>
                  <a:lnTo>
                    <a:pt x="1321" y="85678"/>
                  </a:lnTo>
                  <a:lnTo>
                    <a:pt x="0" y="93384"/>
                  </a:lnTo>
                  <a:lnTo>
                    <a:pt x="2629" y="99691"/>
                  </a:lnTo>
                  <a:lnTo>
                    <a:pt x="7891" y="105065"/>
                  </a:lnTo>
                  <a:lnTo>
                    <a:pt x="29335" y="107917"/>
                  </a:lnTo>
                  <a:lnTo>
                    <a:pt x="85173" y="105805"/>
                  </a:lnTo>
                  <a:lnTo>
                    <a:pt x="121643" y="111029"/>
                  </a:lnTo>
                  <a:lnTo>
                    <a:pt x="128178" y="117303"/>
                  </a:lnTo>
                  <a:lnTo>
                    <a:pt x="131364" y="126165"/>
                  </a:lnTo>
                  <a:lnTo>
                    <a:pt x="132319" y="136753"/>
                  </a:lnTo>
                  <a:lnTo>
                    <a:pt x="127141" y="154756"/>
                  </a:lnTo>
                  <a:lnTo>
                    <a:pt x="113171" y="1789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Freeform 76"/>
          <p:cNvSpPr/>
          <p:nvPr/>
        </p:nvSpPr>
        <p:spPr>
          <a:xfrm>
            <a:off x="1947772" y="3516518"/>
            <a:ext cx="831752" cy="147400"/>
          </a:xfrm>
          <a:custGeom>
            <a:avLst/>
            <a:gdLst/>
            <a:ahLst/>
            <a:cxnLst/>
            <a:rect l="0" t="0" r="0" b="0"/>
            <a:pathLst>
              <a:path w="831752" h="147400">
                <a:moveTo>
                  <a:pt x="831751" y="0"/>
                </a:moveTo>
                <a:lnTo>
                  <a:pt x="804195" y="7236"/>
                </a:lnTo>
                <a:lnTo>
                  <a:pt x="751092" y="12998"/>
                </a:lnTo>
                <a:lnTo>
                  <a:pt x="700525" y="25054"/>
                </a:lnTo>
                <a:lnTo>
                  <a:pt x="637071" y="38701"/>
                </a:lnTo>
                <a:lnTo>
                  <a:pt x="585595" y="50332"/>
                </a:lnTo>
                <a:lnTo>
                  <a:pt x="533298" y="66906"/>
                </a:lnTo>
                <a:lnTo>
                  <a:pt x="479589" y="79745"/>
                </a:lnTo>
                <a:lnTo>
                  <a:pt x="420911" y="90959"/>
                </a:lnTo>
                <a:lnTo>
                  <a:pt x="365960" y="101690"/>
                </a:lnTo>
                <a:lnTo>
                  <a:pt x="312633" y="111109"/>
                </a:lnTo>
                <a:lnTo>
                  <a:pt x="260958" y="115589"/>
                </a:lnTo>
                <a:lnTo>
                  <a:pt x="200983" y="123872"/>
                </a:lnTo>
                <a:lnTo>
                  <a:pt x="144076" y="131443"/>
                </a:lnTo>
                <a:lnTo>
                  <a:pt x="84265" y="136968"/>
                </a:lnTo>
                <a:lnTo>
                  <a:pt x="28607" y="143788"/>
                </a:lnTo>
                <a:lnTo>
                  <a:pt x="0" y="14739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7" name="Group 126"/>
          <p:cNvGrpSpPr/>
          <p:nvPr/>
        </p:nvGrpSpPr>
        <p:grpSpPr>
          <a:xfrm>
            <a:off x="174517" y="2663710"/>
            <a:ext cx="3626272" cy="1758260"/>
            <a:chOff x="174517" y="2663710"/>
            <a:chExt cx="3626272" cy="1758260"/>
          </a:xfrm>
        </p:grpSpPr>
        <p:sp>
          <p:nvSpPr>
            <p:cNvPr id="78" name="Freeform 77"/>
            <p:cNvSpPr/>
            <p:nvPr/>
          </p:nvSpPr>
          <p:spPr>
            <a:xfrm>
              <a:off x="391700" y="3332815"/>
              <a:ext cx="240011" cy="274326"/>
            </a:xfrm>
            <a:custGeom>
              <a:avLst/>
              <a:gdLst/>
              <a:ahLst/>
              <a:cxnLst/>
              <a:rect l="0" t="0" r="0" b="0"/>
              <a:pathLst>
                <a:path w="240011" h="274326">
                  <a:moveTo>
                    <a:pt x="8383" y="36304"/>
                  </a:moveTo>
                  <a:lnTo>
                    <a:pt x="1147" y="65030"/>
                  </a:lnTo>
                  <a:lnTo>
                    <a:pt x="0" y="116566"/>
                  </a:lnTo>
                  <a:lnTo>
                    <a:pt x="6549" y="178499"/>
                  </a:lnTo>
                  <a:lnTo>
                    <a:pt x="19242" y="233238"/>
                  </a:lnTo>
                  <a:lnTo>
                    <a:pt x="27247" y="254852"/>
                  </a:lnTo>
                  <a:lnTo>
                    <a:pt x="38604" y="272257"/>
                  </a:lnTo>
                  <a:lnTo>
                    <a:pt x="41398" y="274325"/>
                  </a:lnTo>
                  <a:lnTo>
                    <a:pt x="42092" y="272193"/>
                  </a:lnTo>
                  <a:lnTo>
                    <a:pt x="41418" y="216153"/>
                  </a:lnTo>
                  <a:lnTo>
                    <a:pt x="47287" y="162122"/>
                  </a:lnTo>
                  <a:lnTo>
                    <a:pt x="49070" y="130438"/>
                  </a:lnTo>
                  <a:lnTo>
                    <a:pt x="53055" y="121287"/>
                  </a:lnTo>
                  <a:lnTo>
                    <a:pt x="59222" y="116356"/>
                  </a:lnTo>
                  <a:lnTo>
                    <a:pt x="66842" y="114239"/>
                  </a:lnTo>
                  <a:lnTo>
                    <a:pt x="74262" y="118676"/>
                  </a:lnTo>
                  <a:lnTo>
                    <a:pt x="110053" y="172468"/>
                  </a:lnTo>
                  <a:lnTo>
                    <a:pt x="130978" y="223555"/>
                  </a:lnTo>
                  <a:lnTo>
                    <a:pt x="143198" y="250938"/>
                  </a:lnTo>
                  <a:lnTo>
                    <a:pt x="150902" y="256602"/>
                  </a:lnTo>
                  <a:lnTo>
                    <a:pt x="159548" y="256869"/>
                  </a:lnTo>
                  <a:lnTo>
                    <a:pt x="168821" y="253537"/>
                  </a:lnTo>
                  <a:lnTo>
                    <a:pt x="175003" y="243128"/>
                  </a:lnTo>
                  <a:lnTo>
                    <a:pt x="184874" y="192862"/>
                  </a:lnTo>
                  <a:lnTo>
                    <a:pt x="194977" y="132177"/>
                  </a:lnTo>
                  <a:lnTo>
                    <a:pt x="202908" y="80719"/>
                  </a:lnTo>
                  <a:lnTo>
                    <a:pt x="210818" y="17745"/>
                  </a:lnTo>
                  <a:lnTo>
                    <a:pt x="213529" y="6384"/>
                  </a:lnTo>
                  <a:lnTo>
                    <a:pt x="217677" y="1150"/>
                  </a:lnTo>
                  <a:lnTo>
                    <a:pt x="222782" y="0"/>
                  </a:lnTo>
                  <a:lnTo>
                    <a:pt x="240010" y="47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95650" y="3321410"/>
              <a:ext cx="220330" cy="247907"/>
            </a:xfrm>
            <a:custGeom>
              <a:avLst/>
              <a:gdLst/>
              <a:ahLst/>
              <a:cxnLst/>
              <a:rect l="0" t="0" r="0" b="0"/>
              <a:pathLst>
                <a:path w="220330" h="247907">
                  <a:moveTo>
                    <a:pt x="62402" y="142466"/>
                  </a:moveTo>
                  <a:lnTo>
                    <a:pt x="78043" y="124485"/>
                  </a:lnTo>
                  <a:lnTo>
                    <a:pt x="86121" y="107568"/>
                  </a:lnTo>
                  <a:lnTo>
                    <a:pt x="92951" y="46349"/>
                  </a:lnTo>
                  <a:lnTo>
                    <a:pt x="91187" y="21369"/>
                  </a:lnTo>
                  <a:lnTo>
                    <a:pt x="82604" y="2467"/>
                  </a:lnTo>
                  <a:lnTo>
                    <a:pt x="75870" y="0"/>
                  </a:lnTo>
                  <a:lnTo>
                    <a:pt x="67871" y="1865"/>
                  </a:lnTo>
                  <a:lnTo>
                    <a:pt x="59029" y="6618"/>
                  </a:lnTo>
                  <a:lnTo>
                    <a:pt x="46085" y="21258"/>
                  </a:lnTo>
                  <a:lnTo>
                    <a:pt x="17186" y="77848"/>
                  </a:lnTo>
                  <a:lnTo>
                    <a:pt x="3124" y="132345"/>
                  </a:lnTo>
                  <a:lnTo>
                    <a:pt x="0" y="188170"/>
                  </a:lnTo>
                  <a:lnTo>
                    <a:pt x="5048" y="235816"/>
                  </a:lnTo>
                  <a:lnTo>
                    <a:pt x="10128" y="244474"/>
                  </a:lnTo>
                  <a:lnTo>
                    <a:pt x="17024" y="247906"/>
                  </a:lnTo>
                  <a:lnTo>
                    <a:pt x="25131" y="247854"/>
                  </a:lnTo>
                  <a:lnTo>
                    <a:pt x="32875" y="241971"/>
                  </a:lnTo>
                  <a:lnTo>
                    <a:pt x="58996" y="196740"/>
                  </a:lnTo>
                  <a:lnTo>
                    <a:pt x="79501" y="141510"/>
                  </a:lnTo>
                  <a:lnTo>
                    <a:pt x="97438" y="80787"/>
                  </a:lnTo>
                  <a:lnTo>
                    <a:pt x="110353" y="23958"/>
                  </a:lnTo>
                  <a:lnTo>
                    <a:pt x="111917" y="23686"/>
                  </a:lnTo>
                  <a:lnTo>
                    <a:pt x="123038" y="71365"/>
                  </a:lnTo>
                  <a:lnTo>
                    <a:pt x="132881" y="121789"/>
                  </a:lnTo>
                  <a:lnTo>
                    <a:pt x="139739" y="148484"/>
                  </a:lnTo>
                  <a:lnTo>
                    <a:pt x="152926" y="168927"/>
                  </a:lnTo>
                  <a:lnTo>
                    <a:pt x="161356" y="177654"/>
                  </a:lnTo>
                  <a:lnTo>
                    <a:pt x="168145" y="179963"/>
                  </a:lnTo>
                  <a:lnTo>
                    <a:pt x="173842" y="177992"/>
                  </a:lnTo>
                  <a:lnTo>
                    <a:pt x="183291" y="166444"/>
                  </a:lnTo>
                  <a:lnTo>
                    <a:pt x="206121" y="109043"/>
                  </a:lnTo>
                  <a:lnTo>
                    <a:pt x="220329" y="582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938012" y="3269215"/>
              <a:ext cx="140623" cy="229931"/>
            </a:xfrm>
            <a:custGeom>
              <a:avLst/>
              <a:gdLst/>
              <a:ahLst/>
              <a:cxnLst/>
              <a:rect l="0" t="0" r="0" b="0"/>
              <a:pathLst>
                <a:path w="140623" h="229931">
                  <a:moveTo>
                    <a:pt x="9553" y="26205"/>
                  </a:moveTo>
                  <a:lnTo>
                    <a:pt x="9553" y="75136"/>
                  </a:lnTo>
                  <a:lnTo>
                    <a:pt x="3964" y="134266"/>
                  </a:lnTo>
                  <a:lnTo>
                    <a:pt x="0" y="192176"/>
                  </a:lnTo>
                  <a:lnTo>
                    <a:pt x="483" y="229930"/>
                  </a:lnTo>
                  <a:lnTo>
                    <a:pt x="2337" y="227532"/>
                  </a:lnTo>
                  <a:lnTo>
                    <a:pt x="6346" y="206931"/>
                  </a:lnTo>
                  <a:lnTo>
                    <a:pt x="9772" y="152802"/>
                  </a:lnTo>
                  <a:lnTo>
                    <a:pt x="17698" y="90813"/>
                  </a:lnTo>
                  <a:lnTo>
                    <a:pt x="21362" y="63108"/>
                  </a:lnTo>
                  <a:lnTo>
                    <a:pt x="37748" y="27780"/>
                  </a:lnTo>
                  <a:lnTo>
                    <a:pt x="54839" y="5848"/>
                  </a:lnTo>
                  <a:lnTo>
                    <a:pt x="63141" y="935"/>
                  </a:lnTo>
                  <a:lnTo>
                    <a:pt x="71014" y="0"/>
                  </a:lnTo>
                  <a:lnTo>
                    <a:pt x="86002" y="5199"/>
                  </a:lnTo>
                  <a:lnTo>
                    <a:pt x="100462" y="15309"/>
                  </a:lnTo>
                  <a:lnTo>
                    <a:pt x="108449" y="33841"/>
                  </a:lnTo>
                  <a:lnTo>
                    <a:pt x="122402" y="91335"/>
                  </a:lnTo>
                  <a:lnTo>
                    <a:pt x="136002" y="154320"/>
                  </a:lnTo>
                  <a:lnTo>
                    <a:pt x="140622" y="177901"/>
                  </a:lnTo>
                  <a:lnTo>
                    <a:pt x="140216" y="177639"/>
                  </a:lnTo>
                  <a:lnTo>
                    <a:pt x="135895" y="1420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158135" y="3105907"/>
              <a:ext cx="20407" cy="357970"/>
            </a:xfrm>
            <a:custGeom>
              <a:avLst/>
              <a:gdLst/>
              <a:ahLst/>
              <a:cxnLst/>
              <a:rect l="0" t="0" r="0" b="0"/>
              <a:pathLst>
                <a:path w="20407" h="357970">
                  <a:moveTo>
                    <a:pt x="10528" y="0"/>
                  </a:moveTo>
                  <a:lnTo>
                    <a:pt x="18862" y="58289"/>
                  </a:lnTo>
                  <a:lnTo>
                    <a:pt x="20406" y="121776"/>
                  </a:lnTo>
                  <a:lnTo>
                    <a:pt x="17744" y="177631"/>
                  </a:lnTo>
                  <a:lnTo>
                    <a:pt x="12666" y="231226"/>
                  </a:lnTo>
                  <a:lnTo>
                    <a:pt x="11162" y="281031"/>
                  </a:lnTo>
                  <a:lnTo>
                    <a:pt x="10653" y="339782"/>
                  </a:lnTo>
                  <a:lnTo>
                    <a:pt x="9442" y="348184"/>
                  </a:lnTo>
                  <a:lnTo>
                    <a:pt x="7464" y="352615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1137078" y="3187437"/>
              <a:ext cx="368498" cy="274505"/>
            </a:xfrm>
            <a:custGeom>
              <a:avLst/>
              <a:gdLst/>
              <a:ahLst/>
              <a:cxnLst/>
              <a:rect l="0" t="0" r="0" b="0"/>
              <a:pathLst>
                <a:path w="368498" h="274505">
                  <a:moveTo>
                    <a:pt x="0" y="65869"/>
                  </a:moveTo>
                  <a:lnTo>
                    <a:pt x="20298" y="126979"/>
                  </a:lnTo>
                  <a:lnTo>
                    <a:pt x="35927" y="149181"/>
                  </a:lnTo>
                  <a:lnTo>
                    <a:pt x="54572" y="164508"/>
                  </a:lnTo>
                  <a:lnTo>
                    <a:pt x="64457" y="170232"/>
                  </a:lnTo>
                  <a:lnTo>
                    <a:pt x="84800" y="173474"/>
                  </a:lnTo>
                  <a:lnTo>
                    <a:pt x="126455" y="166023"/>
                  </a:lnTo>
                  <a:lnTo>
                    <a:pt x="180458" y="131791"/>
                  </a:lnTo>
                  <a:lnTo>
                    <a:pt x="212984" y="103154"/>
                  </a:lnTo>
                  <a:lnTo>
                    <a:pt x="249030" y="49115"/>
                  </a:lnTo>
                  <a:lnTo>
                    <a:pt x="253789" y="22548"/>
                  </a:lnTo>
                  <a:lnTo>
                    <a:pt x="253421" y="8912"/>
                  </a:lnTo>
                  <a:lnTo>
                    <a:pt x="248496" y="2162"/>
                  </a:lnTo>
                  <a:lnTo>
                    <a:pt x="240533" y="0"/>
                  </a:lnTo>
                  <a:lnTo>
                    <a:pt x="230545" y="900"/>
                  </a:lnTo>
                  <a:lnTo>
                    <a:pt x="213209" y="11257"/>
                  </a:lnTo>
                  <a:lnTo>
                    <a:pt x="190295" y="39939"/>
                  </a:lnTo>
                  <a:lnTo>
                    <a:pt x="156002" y="97142"/>
                  </a:lnTo>
                  <a:lnTo>
                    <a:pt x="125008" y="157531"/>
                  </a:lnTo>
                  <a:lnTo>
                    <a:pt x="111649" y="207412"/>
                  </a:lnTo>
                  <a:lnTo>
                    <a:pt x="108113" y="241861"/>
                  </a:lnTo>
                  <a:lnTo>
                    <a:pt x="113020" y="254556"/>
                  </a:lnTo>
                  <a:lnTo>
                    <a:pt x="122140" y="264190"/>
                  </a:lnTo>
                  <a:lnTo>
                    <a:pt x="134069" y="271783"/>
                  </a:lnTo>
                  <a:lnTo>
                    <a:pt x="147871" y="274504"/>
                  </a:lnTo>
                  <a:lnTo>
                    <a:pt x="178804" y="271289"/>
                  </a:lnTo>
                  <a:lnTo>
                    <a:pt x="223514" y="250736"/>
                  </a:lnTo>
                  <a:lnTo>
                    <a:pt x="286321" y="199008"/>
                  </a:lnTo>
                  <a:lnTo>
                    <a:pt x="340826" y="140261"/>
                  </a:lnTo>
                  <a:lnTo>
                    <a:pt x="368497" y="1079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466199" y="2991088"/>
              <a:ext cx="239419" cy="415056"/>
            </a:xfrm>
            <a:custGeom>
              <a:avLst/>
              <a:gdLst/>
              <a:ahLst/>
              <a:cxnLst/>
              <a:rect l="0" t="0" r="0" b="0"/>
              <a:pathLst>
                <a:path w="239419" h="415056">
                  <a:moveTo>
                    <a:pt x="144661" y="135876"/>
                  </a:moveTo>
                  <a:lnTo>
                    <a:pt x="88469" y="182515"/>
                  </a:lnTo>
                  <a:lnTo>
                    <a:pt x="52323" y="224117"/>
                  </a:lnTo>
                  <a:lnTo>
                    <a:pt x="22306" y="277049"/>
                  </a:lnTo>
                  <a:lnTo>
                    <a:pt x="6502" y="318605"/>
                  </a:lnTo>
                  <a:lnTo>
                    <a:pt x="0" y="371732"/>
                  </a:lnTo>
                  <a:lnTo>
                    <a:pt x="2597" y="386700"/>
                  </a:lnTo>
                  <a:lnTo>
                    <a:pt x="14841" y="409570"/>
                  </a:lnTo>
                  <a:lnTo>
                    <a:pt x="23019" y="414265"/>
                  </a:lnTo>
                  <a:lnTo>
                    <a:pt x="31981" y="415055"/>
                  </a:lnTo>
                  <a:lnTo>
                    <a:pt x="41465" y="413242"/>
                  </a:lnTo>
                  <a:lnTo>
                    <a:pt x="58242" y="401869"/>
                  </a:lnTo>
                  <a:lnTo>
                    <a:pt x="72328" y="385116"/>
                  </a:lnTo>
                  <a:lnTo>
                    <a:pt x="100373" y="329875"/>
                  </a:lnTo>
                  <a:lnTo>
                    <a:pt x="120142" y="274586"/>
                  </a:lnTo>
                  <a:lnTo>
                    <a:pt x="137526" y="225588"/>
                  </a:lnTo>
                  <a:lnTo>
                    <a:pt x="150606" y="175195"/>
                  </a:lnTo>
                  <a:lnTo>
                    <a:pt x="165506" y="112534"/>
                  </a:lnTo>
                  <a:lnTo>
                    <a:pt x="174125" y="49767"/>
                  </a:lnTo>
                  <a:lnTo>
                    <a:pt x="175618" y="6507"/>
                  </a:lnTo>
                  <a:lnTo>
                    <a:pt x="172318" y="497"/>
                  </a:lnTo>
                  <a:lnTo>
                    <a:pt x="166609" y="0"/>
                  </a:lnTo>
                  <a:lnTo>
                    <a:pt x="159293" y="3178"/>
                  </a:lnTo>
                  <a:lnTo>
                    <a:pt x="148045" y="16068"/>
                  </a:lnTo>
                  <a:lnTo>
                    <a:pt x="126389" y="71443"/>
                  </a:lnTo>
                  <a:lnTo>
                    <a:pt x="110651" y="114315"/>
                  </a:lnTo>
                  <a:lnTo>
                    <a:pt x="104949" y="169262"/>
                  </a:lnTo>
                  <a:lnTo>
                    <a:pt x="104429" y="221937"/>
                  </a:lnTo>
                  <a:lnTo>
                    <a:pt x="114141" y="282251"/>
                  </a:lnTo>
                  <a:lnTo>
                    <a:pt x="121738" y="308556"/>
                  </a:lnTo>
                  <a:lnTo>
                    <a:pt x="145679" y="344507"/>
                  </a:lnTo>
                  <a:lnTo>
                    <a:pt x="152359" y="352172"/>
                  </a:lnTo>
                  <a:lnTo>
                    <a:pt x="162661" y="354943"/>
                  </a:lnTo>
                  <a:lnTo>
                    <a:pt x="189706" y="351782"/>
                  </a:lnTo>
                  <a:lnTo>
                    <a:pt x="211864" y="342578"/>
                  </a:lnTo>
                  <a:lnTo>
                    <a:pt x="239418" y="3253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937244" y="2895337"/>
              <a:ext cx="73700" cy="400084"/>
            </a:xfrm>
            <a:custGeom>
              <a:avLst/>
              <a:gdLst/>
              <a:ahLst/>
              <a:cxnLst/>
              <a:rect l="0" t="0" r="0" b="0"/>
              <a:pathLst>
                <a:path w="73700" h="400084">
                  <a:moveTo>
                    <a:pt x="73699" y="0"/>
                  </a:moveTo>
                  <a:lnTo>
                    <a:pt x="65366" y="37478"/>
                  </a:lnTo>
                  <a:lnTo>
                    <a:pt x="58015" y="88901"/>
                  </a:lnTo>
                  <a:lnTo>
                    <a:pt x="54234" y="135786"/>
                  </a:lnTo>
                  <a:lnTo>
                    <a:pt x="47525" y="186722"/>
                  </a:lnTo>
                  <a:lnTo>
                    <a:pt x="35947" y="249100"/>
                  </a:lnTo>
                  <a:lnTo>
                    <a:pt x="31708" y="298155"/>
                  </a:lnTo>
                  <a:lnTo>
                    <a:pt x="20388" y="357245"/>
                  </a:lnTo>
                  <a:lnTo>
                    <a:pt x="13740" y="381044"/>
                  </a:lnTo>
                  <a:lnTo>
                    <a:pt x="0" y="4000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1874073" y="2998824"/>
              <a:ext cx="439800" cy="274041"/>
            </a:xfrm>
            <a:custGeom>
              <a:avLst/>
              <a:gdLst/>
              <a:ahLst/>
              <a:cxnLst/>
              <a:rect l="0" t="0" r="0" b="0"/>
              <a:pathLst>
                <a:path w="439800" h="274041">
                  <a:moveTo>
                    <a:pt x="0" y="107083"/>
                  </a:moveTo>
                  <a:lnTo>
                    <a:pt x="63427" y="89125"/>
                  </a:lnTo>
                  <a:lnTo>
                    <a:pt x="115847" y="71934"/>
                  </a:lnTo>
                  <a:lnTo>
                    <a:pt x="169765" y="67033"/>
                  </a:lnTo>
                  <a:lnTo>
                    <a:pt x="220836" y="76759"/>
                  </a:lnTo>
                  <a:lnTo>
                    <a:pt x="241649" y="91266"/>
                  </a:lnTo>
                  <a:lnTo>
                    <a:pt x="259942" y="119164"/>
                  </a:lnTo>
                  <a:lnTo>
                    <a:pt x="264542" y="129175"/>
                  </a:lnTo>
                  <a:lnTo>
                    <a:pt x="266533" y="149657"/>
                  </a:lnTo>
                  <a:lnTo>
                    <a:pt x="264819" y="211475"/>
                  </a:lnTo>
                  <a:lnTo>
                    <a:pt x="268995" y="243166"/>
                  </a:lnTo>
                  <a:lnTo>
                    <a:pt x="274087" y="255127"/>
                  </a:lnTo>
                  <a:lnTo>
                    <a:pt x="289102" y="271536"/>
                  </a:lnTo>
                  <a:lnTo>
                    <a:pt x="299190" y="274040"/>
                  </a:lnTo>
                  <a:lnTo>
                    <a:pt x="322876" y="270583"/>
                  </a:lnTo>
                  <a:lnTo>
                    <a:pt x="351340" y="255483"/>
                  </a:lnTo>
                  <a:lnTo>
                    <a:pt x="374592" y="236191"/>
                  </a:lnTo>
                  <a:lnTo>
                    <a:pt x="415703" y="173622"/>
                  </a:lnTo>
                  <a:lnTo>
                    <a:pt x="434104" y="123216"/>
                  </a:lnTo>
                  <a:lnTo>
                    <a:pt x="439799" y="70919"/>
                  </a:lnTo>
                  <a:lnTo>
                    <a:pt x="431772" y="40707"/>
                  </a:lnTo>
                  <a:lnTo>
                    <a:pt x="416506" y="17921"/>
                  </a:lnTo>
                  <a:lnTo>
                    <a:pt x="398023" y="3895"/>
                  </a:lnTo>
                  <a:lnTo>
                    <a:pt x="374991" y="0"/>
                  </a:lnTo>
                  <a:lnTo>
                    <a:pt x="336912" y="1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74517" y="3842902"/>
              <a:ext cx="130810" cy="315856"/>
            </a:xfrm>
            <a:custGeom>
              <a:avLst/>
              <a:gdLst/>
              <a:ahLst/>
              <a:cxnLst/>
              <a:rect l="0" t="0" r="0" b="0"/>
              <a:pathLst>
                <a:path w="130810" h="315856">
                  <a:moveTo>
                    <a:pt x="88695" y="0"/>
                  </a:moveTo>
                  <a:lnTo>
                    <a:pt x="54337" y="54144"/>
                  </a:lnTo>
                  <a:lnTo>
                    <a:pt x="30942" y="95201"/>
                  </a:lnTo>
                  <a:lnTo>
                    <a:pt x="12557" y="150996"/>
                  </a:lnTo>
                  <a:lnTo>
                    <a:pt x="0" y="198672"/>
                  </a:lnTo>
                  <a:lnTo>
                    <a:pt x="4963" y="234731"/>
                  </a:lnTo>
                  <a:lnTo>
                    <a:pt x="14826" y="269271"/>
                  </a:lnTo>
                  <a:lnTo>
                    <a:pt x="33248" y="295541"/>
                  </a:lnTo>
                  <a:lnTo>
                    <a:pt x="44711" y="305822"/>
                  </a:lnTo>
                  <a:lnTo>
                    <a:pt x="73046" y="314125"/>
                  </a:lnTo>
                  <a:lnTo>
                    <a:pt x="130809" y="315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68692" y="3767257"/>
              <a:ext cx="320946" cy="279085"/>
            </a:xfrm>
            <a:custGeom>
              <a:avLst/>
              <a:gdLst/>
              <a:ahLst/>
              <a:cxnLst/>
              <a:rect l="0" t="0" r="0" b="0"/>
              <a:pathLst>
                <a:path w="320946" h="279085">
                  <a:moveTo>
                    <a:pt x="15619" y="75645"/>
                  </a:moveTo>
                  <a:lnTo>
                    <a:pt x="4166" y="124575"/>
                  </a:lnTo>
                  <a:lnTo>
                    <a:pt x="0" y="153544"/>
                  </a:lnTo>
                  <a:lnTo>
                    <a:pt x="6858" y="210095"/>
                  </a:lnTo>
                  <a:lnTo>
                    <a:pt x="19262" y="258201"/>
                  </a:lnTo>
                  <a:lnTo>
                    <a:pt x="25067" y="271048"/>
                  </a:lnTo>
                  <a:lnTo>
                    <a:pt x="32446" y="277274"/>
                  </a:lnTo>
                  <a:lnTo>
                    <a:pt x="40875" y="279084"/>
                  </a:lnTo>
                  <a:lnTo>
                    <a:pt x="50004" y="277952"/>
                  </a:lnTo>
                  <a:lnTo>
                    <a:pt x="57259" y="273687"/>
                  </a:lnTo>
                  <a:lnTo>
                    <a:pt x="68441" y="259590"/>
                  </a:lnTo>
                  <a:lnTo>
                    <a:pt x="92387" y="197897"/>
                  </a:lnTo>
                  <a:lnTo>
                    <a:pt x="103356" y="145663"/>
                  </a:lnTo>
                  <a:lnTo>
                    <a:pt x="99067" y="96651"/>
                  </a:lnTo>
                  <a:lnTo>
                    <a:pt x="89362" y="74842"/>
                  </a:lnTo>
                  <a:lnTo>
                    <a:pt x="82328" y="70430"/>
                  </a:lnTo>
                  <a:lnTo>
                    <a:pt x="74130" y="69829"/>
                  </a:lnTo>
                  <a:lnTo>
                    <a:pt x="56832" y="75400"/>
                  </a:lnTo>
                  <a:lnTo>
                    <a:pt x="38619" y="87010"/>
                  </a:lnTo>
                  <a:lnTo>
                    <a:pt x="39141" y="85562"/>
                  </a:lnTo>
                  <a:lnTo>
                    <a:pt x="41829" y="82256"/>
                  </a:lnTo>
                  <a:lnTo>
                    <a:pt x="89188" y="56729"/>
                  </a:lnTo>
                  <a:lnTo>
                    <a:pt x="99760" y="52506"/>
                  </a:lnTo>
                  <a:lnTo>
                    <a:pt x="142585" y="52151"/>
                  </a:lnTo>
                  <a:lnTo>
                    <a:pt x="169144" y="62863"/>
                  </a:lnTo>
                  <a:lnTo>
                    <a:pt x="181140" y="70633"/>
                  </a:lnTo>
                  <a:lnTo>
                    <a:pt x="197588" y="94865"/>
                  </a:lnTo>
                  <a:lnTo>
                    <a:pt x="207628" y="125131"/>
                  </a:lnTo>
                  <a:lnTo>
                    <a:pt x="212111" y="172716"/>
                  </a:lnTo>
                  <a:lnTo>
                    <a:pt x="209013" y="198336"/>
                  </a:lnTo>
                  <a:lnTo>
                    <a:pt x="207720" y="200723"/>
                  </a:lnTo>
                  <a:lnTo>
                    <a:pt x="206282" y="187777"/>
                  </a:lnTo>
                  <a:lnTo>
                    <a:pt x="213617" y="126878"/>
                  </a:lnTo>
                  <a:lnTo>
                    <a:pt x="220846" y="71857"/>
                  </a:lnTo>
                  <a:lnTo>
                    <a:pt x="230195" y="35528"/>
                  </a:lnTo>
                  <a:lnTo>
                    <a:pt x="251552" y="2537"/>
                  </a:lnTo>
                  <a:lnTo>
                    <a:pt x="259476" y="0"/>
                  </a:lnTo>
                  <a:lnTo>
                    <a:pt x="267097" y="2988"/>
                  </a:lnTo>
                  <a:lnTo>
                    <a:pt x="280635" y="17617"/>
                  </a:lnTo>
                  <a:lnTo>
                    <a:pt x="290552" y="35816"/>
                  </a:lnTo>
                  <a:lnTo>
                    <a:pt x="297122" y="88150"/>
                  </a:lnTo>
                  <a:lnTo>
                    <a:pt x="299069" y="138751"/>
                  </a:lnTo>
                  <a:lnTo>
                    <a:pt x="305235" y="183380"/>
                  </a:lnTo>
                  <a:lnTo>
                    <a:pt x="308132" y="188412"/>
                  </a:lnTo>
                  <a:lnTo>
                    <a:pt x="311233" y="187088"/>
                  </a:lnTo>
                  <a:lnTo>
                    <a:pt x="320945" y="170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873865" y="3611275"/>
              <a:ext cx="115815" cy="291910"/>
            </a:xfrm>
            <a:custGeom>
              <a:avLst/>
              <a:gdLst/>
              <a:ahLst/>
              <a:cxnLst/>
              <a:rect l="0" t="0" r="0" b="0"/>
              <a:pathLst>
                <a:path w="115815" h="291910">
                  <a:moveTo>
                    <a:pt x="0" y="115813"/>
                  </a:moveTo>
                  <a:lnTo>
                    <a:pt x="3120" y="158505"/>
                  </a:lnTo>
                  <a:lnTo>
                    <a:pt x="10723" y="217882"/>
                  </a:lnTo>
                  <a:lnTo>
                    <a:pt x="25055" y="278906"/>
                  </a:lnTo>
                  <a:lnTo>
                    <a:pt x="30741" y="286543"/>
                  </a:lnTo>
                  <a:lnTo>
                    <a:pt x="38042" y="290464"/>
                  </a:lnTo>
                  <a:lnTo>
                    <a:pt x="46418" y="291909"/>
                  </a:lnTo>
                  <a:lnTo>
                    <a:pt x="52003" y="285853"/>
                  </a:lnTo>
                  <a:lnTo>
                    <a:pt x="67290" y="223386"/>
                  </a:lnTo>
                  <a:lnTo>
                    <a:pt x="73603" y="171031"/>
                  </a:lnTo>
                  <a:lnTo>
                    <a:pt x="81783" y="115629"/>
                  </a:lnTo>
                  <a:lnTo>
                    <a:pt x="92312" y="54004"/>
                  </a:lnTo>
                  <a:lnTo>
                    <a:pt x="105496" y="17036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028797" y="3615190"/>
              <a:ext cx="150396" cy="217820"/>
            </a:xfrm>
            <a:custGeom>
              <a:avLst/>
              <a:gdLst/>
              <a:ahLst/>
              <a:cxnLst/>
              <a:rect l="0" t="0" r="0" b="0"/>
              <a:pathLst>
                <a:path w="150396" h="217820">
                  <a:moveTo>
                    <a:pt x="24053" y="196126"/>
                  </a:moveTo>
                  <a:lnTo>
                    <a:pt x="40864" y="176975"/>
                  </a:lnTo>
                  <a:lnTo>
                    <a:pt x="67962" y="122909"/>
                  </a:lnTo>
                  <a:lnTo>
                    <a:pt x="89441" y="64767"/>
                  </a:lnTo>
                  <a:lnTo>
                    <a:pt x="94058" y="35579"/>
                  </a:lnTo>
                  <a:lnTo>
                    <a:pt x="89872" y="13247"/>
                  </a:lnTo>
                  <a:lnTo>
                    <a:pt x="85479" y="4017"/>
                  </a:lnTo>
                  <a:lnTo>
                    <a:pt x="79042" y="203"/>
                  </a:lnTo>
                  <a:lnTo>
                    <a:pt x="71241" y="0"/>
                  </a:lnTo>
                  <a:lnTo>
                    <a:pt x="62530" y="2205"/>
                  </a:lnTo>
                  <a:lnTo>
                    <a:pt x="55554" y="7184"/>
                  </a:lnTo>
                  <a:lnTo>
                    <a:pt x="16125" y="62100"/>
                  </a:lnTo>
                  <a:lnTo>
                    <a:pt x="0" y="101932"/>
                  </a:lnTo>
                  <a:lnTo>
                    <a:pt x="288" y="138711"/>
                  </a:lnTo>
                  <a:lnTo>
                    <a:pt x="7783" y="184833"/>
                  </a:lnTo>
                  <a:lnTo>
                    <a:pt x="13206" y="196787"/>
                  </a:lnTo>
                  <a:lnTo>
                    <a:pt x="28591" y="213188"/>
                  </a:lnTo>
                  <a:lnTo>
                    <a:pt x="38776" y="216859"/>
                  </a:lnTo>
                  <a:lnTo>
                    <a:pt x="62572" y="217819"/>
                  </a:lnTo>
                  <a:lnTo>
                    <a:pt x="88746" y="204988"/>
                  </a:lnTo>
                  <a:lnTo>
                    <a:pt x="150395" y="1434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1223203" y="3548104"/>
              <a:ext cx="71803" cy="225312"/>
            </a:xfrm>
            <a:custGeom>
              <a:avLst/>
              <a:gdLst/>
              <a:ahLst/>
              <a:cxnLst/>
              <a:rect l="0" t="0" r="0" b="0"/>
              <a:pathLst>
                <a:path w="71803" h="225312">
                  <a:moveTo>
                    <a:pt x="19160" y="115813"/>
                  </a:moveTo>
                  <a:lnTo>
                    <a:pt x="4506" y="174430"/>
                  </a:lnTo>
                  <a:lnTo>
                    <a:pt x="0" y="220399"/>
                  </a:lnTo>
                  <a:lnTo>
                    <a:pt x="1707" y="225311"/>
                  </a:lnTo>
                  <a:lnTo>
                    <a:pt x="5185" y="222737"/>
                  </a:lnTo>
                  <a:lnTo>
                    <a:pt x="14119" y="203109"/>
                  </a:lnTo>
                  <a:lnTo>
                    <a:pt x="25725" y="152597"/>
                  </a:lnTo>
                  <a:lnTo>
                    <a:pt x="36573" y="95517"/>
                  </a:lnTo>
                  <a:lnTo>
                    <a:pt x="53838" y="36242"/>
                  </a:lnTo>
                  <a:lnTo>
                    <a:pt x="7180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410819" y="3484933"/>
              <a:ext cx="52643" cy="252685"/>
            </a:xfrm>
            <a:custGeom>
              <a:avLst/>
              <a:gdLst/>
              <a:ahLst/>
              <a:cxnLst/>
              <a:rect l="0" t="0" r="0" b="0"/>
              <a:pathLst>
                <a:path w="52643" h="252685">
                  <a:moveTo>
                    <a:pt x="0" y="0"/>
                  </a:moveTo>
                  <a:lnTo>
                    <a:pt x="16788" y="62280"/>
                  </a:lnTo>
                  <a:lnTo>
                    <a:pt x="26084" y="124607"/>
                  </a:lnTo>
                  <a:lnTo>
                    <a:pt x="31668" y="182585"/>
                  </a:lnTo>
                  <a:lnTo>
                    <a:pt x="42823" y="227139"/>
                  </a:lnTo>
                  <a:lnTo>
                    <a:pt x="52642" y="2526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1431876" y="3527047"/>
              <a:ext cx="115814" cy="105286"/>
            </a:xfrm>
            <a:custGeom>
              <a:avLst/>
              <a:gdLst/>
              <a:ahLst/>
              <a:cxnLst/>
              <a:rect l="0" t="0" r="0" b="0"/>
              <a:pathLst>
                <a:path w="115814" h="105286">
                  <a:moveTo>
                    <a:pt x="115813" y="0"/>
                  </a:moveTo>
                  <a:lnTo>
                    <a:pt x="56485" y="50995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1579275" y="3453347"/>
              <a:ext cx="157928" cy="115815"/>
            </a:xfrm>
            <a:custGeom>
              <a:avLst/>
              <a:gdLst/>
              <a:ahLst/>
              <a:cxnLst/>
              <a:rect l="0" t="0" r="0" b="0"/>
              <a:pathLst>
                <a:path w="157928" h="115815">
                  <a:moveTo>
                    <a:pt x="157927" y="0"/>
                  </a:moveTo>
                  <a:lnTo>
                    <a:pt x="108429" y="59593"/>
                  </a:lnTo>
                  <a:lnTo>
                    <a:pt x="46405" y="101770"/>
                  </a:lnTo>
                  <a:lnTo>
                    <a:pt x="0" y="1158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1668818" y="3432290"/>
              <a:ext cx="36800" cy="200043"/>
            </a:xfrm>
            <a:custGeom>
              <a:avLst/>
              <a:gdLst/>
              <a:ahLst/>
              <a:cxnLst/>
              <a:rect l="0" t="0" r="0" b="0"/>
              <a:pathLst>
                <a:path w="36800" h="200043">
                  <a:moveTo>
                    <a:pt x="5213" y="0"/>
                  </a:moveTo>
                  <a:lnTo>
                    <a:pt x="2094" y="60384"/>
                  </a:lnTo>
                  <a:lnTo>
                    <a:pt x="0" y="118107"/>
                  </a:lnTo>
                  <a:lnTo>
                    <a:pt x="5236" y="154268"/>
                  </a:lnTo>
                  <a:lnTo>
                    <a:pt x="15362" y="178138"/>
                  </a:lnTo>
                  <a:lnTo>
                    <a:pt x="24541" y="190307"/>
                  </a:lnTo>
                  <a:lnTo>
                    <a:pt x="36799" y="2000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1803084" y="3379648"/>
              <a:ext cx="165746" cy="196599"/>
            </a:xfrm>
            <a:custGeom>
              <a:avLst/>
              <a:gdLst/>
              <a:ahLst/>
              <a:cxnLst/>
              <a:rect l="0" t="0" r="0" b="0"/>
              <a:pathLst>
                <a:path w="165746" h="196599">
                  <a:moveTo>
                    <a:pt x="144688" y="0"/>
                  </a:moveTo>
                  <a:lnTo>
                    <a:pt x="122331" y="0"/>
                  </a:lnTo>
                  <a:lnTo>
                    <a:pt x="101996" y="9359"/>
                  </a:lnTo>
                  <a:lnTo>
                    <a:pt x="73937" y="34358"/>
                  </a:lnTo>
                  <a:lnTo>
                    <a:pt x="29133" y="91880"/>
                  </a:lnTo>
                  <a:lnTo>
                    <a:pt x="16121" y="108686"/>
                  </a:lnTo>
                  <a:lnTo>
                    <a:pt x="6439" y="127853"/>
                  </a:lnTo>
                  <a:lnTo>
                    <a:pt x="0" y="163964"/>
                  </a:lnTo>
                  <a:lnTo>
                    <a:pt x="4733" y="184397"/>
                  </a:lnTo>
                  <a:lnTo>
                    <a:pt x="9271" y="193121"/>
                  </a:lnTo>
                  <a:lnTo>
                    <a:pt x="14635" y="196598"/>
                  </a:lnTo>
                  <a:lnTo>
                    <a:pt x="20552" y="196576"/>
                  </a:lnTo>
                  <a:lnTo>
                    <a:pt x="26836" y="194221"/>
                  </a:lnTo>
                  <a:lnTo>
                    <a:pt x="67608" y="151553"/>
                  </a:lnTo>
                  <a:lnTo>
                    <a:pt x="105897" y="89920"/>
                  </a:lnTo>
                  <a:lnTo>
                    <a:pt x="126654" y="32566"/>
                  </a:lnTo>
                  <a:lnTo>
                    <a:pt x="129156" y="29900"/>
                  </a:lnTo>
                  <a:lnTo>
                    <a:pt x="130824" y="32801"/>
                  </a:lnTo>
                  <a:lnTo>
                    <a:pt x="131507" y="47334"/>
                  </a:lnTo>
                  <a:lnTo>
                    <a:pt x="124899" y="101033"/>
                  </a:lnTo>
                  <a:lnTo>
                    <a:pt x="130434" y="124452"/>
                  </a:lnTo>
                  <a:lnTo>
                    <a:pt x="135185" y="135610"/>
                  </a:lnTo>
                  <a:lnTo>
                    <a:pt x="140693" y="143049"/>
                  </a:lnTo>
                  <a:lnTo>
                    <a:pt x="165745" y="1579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054733" y="3284891"/>
              <a:ext cx="121462" cy="231628"/>
            </a:xfrm>
            <a:custGeom>
              <a:avLst/>
              <a:gdLst/>
              <a:ahLst/>
              <a:cxnLst/>
              <a:rect l="0" t="0" r="0" b="0"/>
              <a:pathLst>
                <a:path w="121462" h="231628">
                  <a:moveTo>
                    <a:pt x="93080" y="0"/>
                  </a:moveTo>
                  <a:lnTo>
                    <a:pt x="33752" y="50995"/>
                  </a:lnTo>
                  <a:lnTo>
                    <a:pt x="2593" y="85983"/>
                  </a:lnTo>
                  <a:lnTo>
                    <a:pt x="0" y="94757"/>
                  </a:lnTo>
                  <a:lnTo>
                    <a:pt x="611" y="102946"/>
                  </a:lnTo>
                  <a:lnTo>
                    <a:pt x="3358" y="110744"/>
                  </a:lnTo>
                  <a:lnTo>
                    <a:pt x="9869" y="115944"/>
                  </a:lnTo>
                  <a:lnTo>
                    <a:pt x="66987" y="130562"/>
                  </a:lnTo>
                  <a:lnTo>
                    <a:pt x="107706" y="140591"/>
                  </a:lnTo>
                  <a:lnTo>
                    <a:pt x="115699" y="146370"/>
                  </a:lnTo>
                  <a:lnTo>
                    <a:pt x="119858" y="153732"/>
                  </a:lnTo>
                  <a:lnTo>
                    <a:pt x="121461" y="162149"/>
                  </a:lnTo>
                  <a:lnTo>
                    <a:pt x="119020" y="171271"/>
                  </a:lnTo>
                  <a:lnTo>
                    <a:pt x="106949" y="190764"/>
                  </a:lnTo>
                  <a:lnTo>
                    <a:pt x="80422" y="215880"/>
                  </a:lnTo>
                  <a:lnTo>
                    <a:pt x="63668" y="224629"/>
                  </a:lnTo>
                  <a:lnTo>
                    <a:pt x="40438" y="2316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212200" y="3253306"/>
              <a:ext cx="102455" cy="221099"/>
            </a:xfrm>
            <a:custGeom>
              <a:avLst/>
              <a:gdLst/>
              <a:ahLst/>
              <a:cxnLst/>
              <a:rect l="0" t="0" r="0" b="0"/>
              <a:pathLst>
                <a:path w="102455" h="221099">
                  <a:moveTo>
                    <a:pt x="61956" y="0"/>
                  </a:moveTo>
                  <a:lnTo>
                    <a:pt x="30717" y="37478"/>
                  </a:lnTo>
                  <a:lnTo>
                    <a:pt x="2363" y="88901"/>
                  </a:lnTo>
                  <a:lnTo>
                    <a:pt x="0" y="101381"/>
                  </a:lnTo>
                  <a:lnTo>
                    <a:pt x="3614" y="124607"/>
                  </a:lnTo>
                  <a:lnTo>
                    <a:pt x="9023" y="131034"/>
                  </a:lnTo>
                  <a:lnTo>
                    <a:pt x="16139" y="134150"/>
                  </a:lnTo>
                  <a:lnTo>
                    <a:pt x="34574" y="134491"/>
                  </a:lnTo>
                  <a:lnTo>
                    <a:pt x="81417" y="131418"/>
                  </a:lnTo>
                  <a:lnTo>
                    <a:pt x="92477" y="133235"/>
                  </a:lnTo>
                  <a:lnTo>
                    <a:pt x="98681" y="139126"/>
                  </a:lnTo>
                  <a:lnTo>
                    <a:pt x="101647" y="147733"/>
                  </a:lnTo>
                  <a:lnTo>
                    <a:pt x="102454" y="158150"/>
                  </a:lnTo>
                  <a:lnTo>
                    <a:pt x="97113" y="175964"/>
                  </a:lnTo>
                  <a:lnTo>
                    <a:pt x="85770" y="191680"/>
                  </a:lnTo>
                  <a:lnTo>
                    <a:pt x="60823" y="211342"/>
                  </a:lnTo>
                  <a:lnTo>
                    <a:pt x="30370" y="221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400497" y="3253306"/>
              <a:ext cx="31587" cy="147400"/>
            </a:xfrm>
            <a:custGeom>
              <a:avLst/>
              <a:gdLst/>
              <a:ahLst/>
              <a:cxnLst/>
              <a:rect l="0" t="0" r="0" b="0"/>
              <a:pathLst>
                <a:path w="31587" h="147400">
                  <a:moveTo>
                    <a:pt x="31586" y="0"/>
                  </a:moveTo>
                  <a:lnTo>
                    <a:pt x="20133" y="52050"/>
                  </a:lnTo>
                  <a:lnTo>
                    <a:pt x="10255" y="101990"/>
                  </a:lnTo>
                  <a:lnTo>
                    <a:pt x="0" y="1473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2495254" y="3128327"/>
              <a:ext cx="221099" cy="208515"/>
            </a:xfrm>
            <a:custGeom>
              <a:avLst/>
              <a:gdLst/>
              <a:ahLst/>
              <a:cxnLst/>
              <a:rect l="0" t="0" r="0" b="0"/>
              <a:pathLst>
                <a:path w="221099" h="208515">
                  <a:moveTo>
                    <a:pt x="0" y="177621"/>
                  </a:moveTo>
                  <a:lnTo>
                    <a:pt x="0" y="201884"/>
                  </a:lnTo>
                  <a:lnTo>
                    <a:pt x="3119" y="174442"/>
                  </a:lnTo>
                  <a:lnTo>
                    <a:pt x="14654" y="118111"/>
                  </a:lnTo>
                  <a:lnTo>
                    <a:pt x="29368" y="64611"/>
                  </a:lnTo>
                  <a:lnTo>
                    <a:pt x="40738" y="41997"/>
                  </a:lnTo>
                  <a:lnTo>
                    <a:pt x="48216" y="38072"/>
                  </a:lnTo>
                  <a:lnTo>
                    <a:pt x="56710" y="38965"/>
                  </a:lnTo>
                  <a:lnTo>
                    <a:pt x="65883" y="43070"/>
                  </a:lnTo>
                  <a:lnTo>
                    <a:pt x="82313" y="63228"/>
                  </a:lnTo>
                  <a:lnTo>
                    <a:pt x="106337" y="112651"/>
                  </a:lnTo>
                  <a:lnTo>
                    <a:pt x="113005" y="162271"/>
                  </a:lnTo>
                  <a:lnTo>
                    <a:pt x="121324" y="208514"/>
                  </a:lnTo>
                  <a:lnTo>
                    <a:pt x="117966" y="189245"/>
                  </a:lnTo>
                  <a:lnTo>
                    <a:pt x="116239" y="127275"/>
                  </a:lnTo>
                  <a:lnTo>
                    <a:pt x="121487" y="74870"/>
                  </a:lnTo>
                  <a:lnTo>
                    <a:pt x="130493" y="30323"/>
                  </a:lnTo>
                  <a:lnTo>
                    <a:pt x="136128" y="18591"/>
                  </a:lnTo>
                  <a:lnTo>
                    <a:pt x="151748" y="2436"/>
                  </a:lnTo>
                  <a:lnTo>
                    <a:pt x="159657" y="0"/>
                  </a:lnTo>
                  <a:lnTo>
                    <a:pt x="167270" y="715"/>
                  </a:lnTo>
                  <a:lnTo>
                    <a:pt x="174684" y="3532"/>
                  </a:lnTo>
                  <a:lnTo>
                    <a:pt x="189161" y="19140"/>
                  </a:lnTo>
                  <a:lnTo>
                    <a:pt x="202225" y="44014"/>
                  </a:lnTo>
                  <a:lnTo>
                    <a:pt x="214986" y="95140"/>
                  </a:lnTo>
                  <a:lnTo>
                    <a:pt x="221098" y="1565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2779523" y="3084850"/>
              <a:ext cx="10530" cy="157928"/>
            </a:xfrm>
            <a:custGeom>
              <a:avLst/>
              <a:gdLst/>
              <a:ahLst/>
              <a:cxnLst/>
              <a:rect l="0" t="0" r="0" b="0"/>
              <a:pathLst>
                <a:path w="10530" h="157928">
                  <a:moveTo>
                    <a:pt x="10529" y="0"/>
                  </a:moveTo>
                  <a:lnTo>
                    <a:pt x="3293" y="27556"/>
                  </a:lnTo>
                  <a:lnTo>
                    <a:pt x="651" y="86898"/>
                  </a:lnTo>
                  <a:lnTo>
                    <a:pt x="193" y="128303"/>
                  </a:lnTo>
                  <a:lnTo>
                    <a:pt x="0" y="1579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2842695" y="2790052"/>
              <a:ext cx="73700" cy="410612"/>
            </a:xfrm>
            <a:custGeom>
              <a:avLst/>
              <a:gdLst/>
              <a:ahLst/>
              <a:cxnLst/>
              <a:rect l="0" t="0" r="0" b="0"/>
              <a:pathLst>
                <a:path w="73700" h="410612">
                  <a:moveTo>
                    <a:pt x="0" y="0"/>
                  </a:moveTo>
                  <a:lnTo>
                    <a:pt x="32784" y="53027"/>
                  </a:lnTo>
                  <a:lnTo>
                    <a:pt x="52338" y="108455"/>
                  </a:lnTo>
                  <a:lnTo>
                    <a:pt x="61030" y="162063"/>
                  </a:lnTo>
                  <a:lnTo>
                    <a:pt x="63918" y="217713"/>
                  </a:lnTo>
                  <a:lnTo>
                    <a:pt x="68300" y="273765"/>
                  </a:lnTo>
                  <a:lnTo>
                    <a:pt x="64690" y="322101"/>
                  </a:lnTo>
                  <a:lnTo>
                    <a:pt x="57881" y="384549"/>
                  </a:lnTo>
                  <a:lnTo>
                    <a:pt x="58474" y="393236"/>
                  </a:lnTo>
                  <a:lnTo>
                    <a:pt x="61210" y="399028"/>
                  </a:lnTo>
                  <a:lnTo>
                    <a:pt x="73699" y="4106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991951" y="2893314"/>
              <a:ext cx="166599" cy="249608"/>
            </a:xfrm>
            <a:custGeom>
              <a:avLst/>
              <a:gdLst/>
              <a:ahLst/>
              <a:cxnLst/>
              <a:rect l="0" t="0" r="0" b="0"/>
              <a:pathLst>
                <a:path w="166599" h="249608">
                  <a:moveTo>
                    <a:pt x="82370" y="33608"/>
                  </a:moveTo>
                  <a:lnTo>
                    <a:pt x="71192" y="22430"/>
                  </a:lnTo>
                  <a:lnTo>
                    <a:pt x="64390" y="22647"/>
                  </a:lnTo>
                  <a:lnTo>
                    <a:pt x="47473" y="32246"/>
                  </a:lnTo>
                  <a:lnTo>
                    <a:pt x="23807" y="68560"/>
                  </a:lnTo>
                  <a:lnTo>
                    <a:pt x="10491" y="124827"/>
                  </a:lnTo>
                  <a:lnTo>
                    <a:pt x="929" y="187241"/>
                  </a:lnTo>
                  <a:lnTo>
                    <a:pt x="0" y="206220"/>
                  </a:lnTo>
                  <a:lnTo>
                    <a:pt x="2890" y="221213"/>
                  </a:lnTo>
                  <a:lnTo>
                    <a:pt x="15460" y="244110"/>
                  </a:lnTo>
                  <a:lnTo>
                    <a:pt x="22556" y="248812"/>
                  </a:lnTo>
                  <a:lnTo>
                    <a:pt x="29626" y="249607"/>
                  </a:lnTo>
                  <a:lnTo>
                    <a:pt x="36679" y="247798"/>
                  </a:lnTo>
                  <a:lnTo>
                    <a:pt x="50755" y="230189"/>
                  </a:lnTo>
                  <a:lnTo>
                    <a:pt x="77471" y="170240"/>
                  </a:lnTo>
                  <a:lnTo>
                    <a:pt x="96225" y="108894"/>
                  </a:lnTo>
                  <a:lnTo>
                    <a:pt x="105598" y="46541"/>
                  </a:lnTo>
                  <a:lnTo>
                    <a:pt x="109072" y="24148"/>
                  </a:lnTo>
                  <a:lnTo>
                    <a:pt x="106716" y="2498"/>
                  </a:lnTo>
                  <a:lnTo>
                    <a:pt x="104450" y="0"/>
                  </a:lnTo>
                  <a:lnTo>
                    <a:pt x="101769" y="3014"/>
                  </a:lnTo>
                  <a:lnTo>
                    <a:pt x="98812" y="9703"/>
                  </a:lnTo>
                  <a:lnTo>
                    <a:pt x="95237" y="68531"/>
                  </a:lnTo>
                  <a:lnTo>
                    <a:pt x="104582" y="130757"/>
                  </a:lnTo>
                  <a:lnTo>
                    <a:pt x="112129" y="161014"/>
                  </a:lnTo>
                  <a:lnTo>
                    <a:pt x="123282" y="182260"/>
                  </a:lnTo>
                  <a:lnTo>
                    <a:pt x="130702" y="187692"/>
                  </a:lnTo>
                  <a:lnTo>
                    <a:pt x="139158" y="190143"/>
                  </a:lnTo>
                  <a:lnTo>
                    <a:pt x="166598" y="1915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232249" y="2663710"/>
              <a:ext cx="31587" cy="400084"/>
            </a:xfrm>
            <a:custGeom>
              <a:avLst/>
              <a:gdLst/>
              <a:ahLst/>
              <a:cxnLst/>
              <a:rect l="0" t="0" r="0" b="0"/>
              <a:pathLst>
                <a:path w="31587" h="400084">
                  <a:moveTo>
                    <a:pt x="31586" y="0"/>
                  </a:moveTo>
                  <a:lnTo>
                    <a:pt x="20133" y="46837"/>
                  </a:lnTo>
                  <a:lnTo>
                    <a:pt x="13374" y="100445"/>
                  </a:lnTo>
                  <a:lnTo>
                    <a:pt x="11371" y="152204"/>
                  </a:lnTo>
                  <a:lnTo>
                    <a:pt x="7659" y="208874"/>
                  </a:lnTo>
                  <a:lnTo>
                    <a:pt x="5389" y="259590"/>
                  </a:lnTo>
                  <a:lnTo>
                    <a:pt x="9513" y="318649"/>
                  </a:lnTo>
                  <a:lnTo>
                    <a:pt x="9158" y="371866"/>
                  </a:lnTo>
                  <a:lnTo>
                    <a:pt x="0" y="4000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3211192" y="2732512"/>
              <a:ext cx="305327" cy="246630"/>
            </a:xfrm>
            <a:custGeom>
              <a:avLst/>
              <a:gdLst/>
              <a:ahLst/>
              <a:cxnLst/>
              <a:rect l="0" t="0" r="0" b="0"/>
              <a:pathLst>
                <a:path w="305327" h="246630">
                  <a:moveTo>
                    <a:pt x="0" y="99654"/>
                  </a:moveTo>
                  <a:lnTo>
                    <a:pt x="9575" y="123700"/>
                  </a:lnTo>
                  <a:lnTo>
                    <a:pt x="20243" y="138027"/>
                  </a:lnTo>
                  <a:lnTo>
                    <a:pt x="44992" y="153658"/>
                  </a:lnTo>
                  <a:lnTo>
                    <a:pt x="70689" y="155631"/>
                  </a:lnTo>
                  <a:lnTo>
                    <a:pt x="123668" y="147366"/>
                  </a:lnTo>
                  <a:lnTo>
                    <a:pt x="178632" y="127933"/>
                  </a:lnTo>
                  <a:lnTo>
                    <a:pt x="230411" y="94539"/>
                  </a:lnTo>
                  <a:lnTo>
                    <a:pt x="247074" y="76324"/>
                  </a:lnTo>
                  <a:lnTo>
                    <a:pt x="256040" y="53410"/>
                  </a:lnTo>
                  <a:lnTo>
                    <a:pt x="258430" y="40749"/>
                  </a:lnTo>
                  <a:lnTo>
                    <a:pt x="254848" y="17322"/>
                  </a:lnTo>
                  <a:lnTo>
                    <a:pt x="250617" y="6161"/>
                  </a:lnTo>
                  <a:lnTo>
                    <a:pt x="243117" y="1061"/>
                  </a:lnTo>
                  <a:lnTo>
                    <a:pt x="233438" y="0"/>
                  </a:lnTo>
                  <a:lnTo>
                    <a:pt x="222305" y="1633"/>
                  </a:lnTo>
                  <a:lnTo>
                    <a:pt x="184281" y="26287"/>
                  </a:lnTo>
                  <a:lnTo>
                    <a:pt x="154558" y="68817"/>
                  </a:lnTo>
                  <a:lnTo>
                    <a:pt x="142111" y="112874"/>
                  </a:lnTo>
                  <a:lnTo>
                    <a:pt x="144013" y="166742"/>
                  </a:lnTo>
                  <a:lnTo>
                    <a:pt x="155252" y="197321"/>
                  </a:lnTo>
                  <a:lnTo>
                    <a:pt x="173116" y="221440"/>
                  </a:lnTo>
                  <a:lnTo>
                    <a:pt x="196653" y="239959"/>
                  </a:lnTo>
                  <a:lnTo>
                    <a:pt x="219592" y="246629"/>
                  </a:lnTo>
                  <a:lnTo>
                    <a:pt x="268504" y="241380"/>
                  </a:lnTo>
                  <a:lnTo>
                    <a:pt x="305326" y="2259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653181" y="2926922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10529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30929" y="4211399"/>
              <a:ext cx="58709" cy="210571"/>
            </a:xfrm>
            <a:custGeom>
              <a:avLst/>
              <a:gdLst/>
              <a:ahLst/>
              <a:cxnLst/>
              <a:rect l="0" t="0" r="0" b="0"/>
              <a:pathLst>
                <a:path w="58709" h="210571">
                  <a:moveTo>
                    <a:pt x="6066" y="0"/>
                  </a:moveTo>
                  <a:lnTo>
                    <a:pt x="0" y="34792"/>
                  </a:lnTo>
                  <a:lnTo>
                    <a:pt x="7641" y="93657"/>
                  </a:lnTo>
                  <a:lnTo>
                    <a:pt x="24991" y="156396"/>
                  </a:lnTo>
                  <a:lnTo>
                    <a:pt x="58708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91618" y="4094557"/>
              <a:ext cx="320265" cy="253713"/>
            </a:xfrm>
            <a:custGeom>
              <a:avLst/>
              <a:gdLst/>
              <a:ahLst/>
              <a:cxnLst/>
              <a:rect l="0" t="0" r="0" b="0"/>
              <a:pathLst>
                <a:path w="320265" h="253713">
                  <a:moveTo>
                    <a:pt x="34848" y="253712"/>
                  </a:moveTo>
                  <a:lnTo>
                    <a:pt x="18081" y="242534"/>
                  </a:lnTo>
                  <a:lnTo>
                    <a:pt x="6729" y="227687"/>
                  </a:lnTo>
                  <a:lnTo>
                    <a:pt x="2064" y="218815"/>
                  </a:lnTo>
                  <a:lnTo>
                    <a:pt x="0" y="193359"/>
                  </a:lnTo>
                  <a:lnTo>
                    <a:pt x="5416" y="143023"/>
                  </a:lnTo>
                  <a:lnTo>
                    <a:pt x="17726" y="79899"/>
                  </a:lnTo>
                  <a:lnTo>
                    <a:pt x="33545" y="50264"/>
                  </a:lnTo>
                  <a:lnTo>
                    <a:pt x="53049" y="26665"/>
                  </a:lnTo>
                  <a:lnTo>
                    <a:pt x="84825" y="4855"/>
                  </a:lnTo>
                  <a:lnTo>
                    <a:pt x="113602" y="0"/>
                  </a:lnTo>
                  <a:lnTo>
                    <a:pt x="142380" y="2911"/>
                  </a:lnTo>
                  <a:lnTo>
                    <a:pt x="162969" y="12004"/>
                  </a:lnTo>
                  <a:lnTo>
                    <a:pt x="224517" y="65163"/>
                  </a:lnTo>
                  <a:lnTo>
                    <a:pt x="265572" y="120088"/>
                  </a:lnTo>
                  <a:lnTo>
                    <a:pt x="301451" y="180224"/>
                  </a:lnTo>
                  <a:lnTo>
                    <a:pt x="315555" y="206233"/>
                  </a:lnTo>
                  <a:lnTo>
                    <a:pt x="320264" y="230271"/>
                  </a:lnTo>
                  <a:lnTo>
                    <a:pt x="319118" y="25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1095521" y="3966613"/>
              <a:ext cx="192165" cy="350072"/>
            </a:xfrm>
            <a:custGeom>
              <a:avLst/>
              <a:gdLst/>
              <a:ahLst/>
              <a:cxnLst/>
              <a:rect l="0" t="0" r="0" b="0"/>
              <a:pathLst>
                <a:path w="192165" h="350072">
                  <a:moveTo>
                    <a:pt x="52085" y="350071"/>
                  </a:moveTo>
                  <a:lnTo>
                    <a:pt x="35318" y="344482"/>
                  </a:lnTo>
                  <a:lnTo>
                    <a:pt x="20846" y="332379"/>
                  </a:lnTo>
                  <a:lnTo>
                    <a:pt x="13712" y="324239"/>
                  </a:lnTo>
                  <a:lnTo>
                    <a:pt x="5785" y="296476"/>
                  </a:lnTo>
                  <a:lnTo>
                    <a:pt x="1322" y="247624"/>
                  </a:lnTo>
                  <a:lnTo>
                    <a:pt x="0" y="200393"/>
                  </a:lnTo>
                  <a:lnTo>
                    <a:pt x="5142" y="137621"/>
                  </a:lnTo>
                  <a:lnTo>
                    <a:pt x="17423" y="81331"/>
                  </a:lnTo>
                  <a:lnTo>
                    <a:pt x="40184" y="18757"/>
                  </a:lnTo>
                  <a:lnTo>
                    <a:pt x="48830" y="9872"/>
                  </a:lnTo>
                  <a:lnTo>
                    <a:pt x="70916" y="0"/>
                  </a:lnTo>
                  <a:lnTo>
                    <a:pt x="81017" y="2047"/>
                  </a:lnTo>
                  <a:lnTo>
                    <a:pt x="98479" y="16799"/>
                  </a:lnTo>
                  <a:lnTo>
                    <a:pt x="127583" y="57162"/>
                  </a:lnTo>
                  <a:lnTo>
                    <a:pt x="145811" y="108982"/>
                  </a:lnTo>
                  <a:lnTo>
                    <a:pt x="166265" y="164278"/>
                  </a:lnTo>
                  <a:lnTo>
                    <a:pt x="184430" y="214196"/>
                  </a:lnTo>
                  <a:lnTo>
                    <a:pt x="192014" y="244838"/>
                  </a:lnTo>
                  <a:lnTo>
                    <a:pt x="192164" y="255349"/>
                  </a:lnTo>
                  <a:lnTo>
                    <a:pt x="189925" y="262357"/>
                  </a:lnTo>
                  <a:lnTo>
                    <a:pt x="178427" y="2763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1147606" y="4074529"/>
              <a:ext cx="94758" cy="21058"/>
            </a:xfrm>
            <a:custGeom>
              <a:avLst/>
              <a:gdLst/>
              <a:ahLst/>
              <a:cxnLst/>
              <a:rect l="0" t="0" r="0" b="0"/>
              <a:pathLst>
                <a:path w="94758" h="21058">
                  <a:moveTo>
                    <a:pt x="0" y="21057"/>
                  </a:moveTo>
                  <a:lnTo>
                    <a:pt x="59359" y="9604"/>
                  </a:lnTo>
                  <a:lnTo>
                    <a:pt x="947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1357607" y="3842902"/>
              <a:ext cx="169026" cy="218292"/>
            </a:xfrm>
            <a:custGeom>
              <a:avLst/>
              <a:gdLst/>
              <a:ahLst/>
              <a:cxnLst/>
              <a:rect l="0" t="0" r="0" b="0"/>
              <a:pathLst>
                <a:path w="169026" h="218292">
                  <a:moveTo>
                    <a:pt x="116383" y="0"/>
                  </a:moveTo>
                  <a:lnTo>
                    <a:pt x="76695" y="2340"/>
                  </a:lnTo>
                  <a:lnTo>
                    <a:pt x="54290" y="11178"/>
                  </a:lnTo>
                  <a:lnTo>
                    <a:pt x="35753" y="29145"/>
                  </a:lnTo>
                  <a:lnTo>
                    <a:pt x="4790" y="67628"/>
                  </a:lnTo>
                  <a:lnTo>
                    <a:pt x="1043" y="76671"/>
                  </a:lnTo>
                  <a:lnTo>
                    <a:pt x="0" y="96077"/>
                  </a:lnTo>
                  <a:lnTo>
                    <a:pt x="4869" y="102656"/>
                  </a:lnTo>
                  <a:lnTo>
                    <a:pt x="22757" y="109966"/>
                  </a:lnTo>
                  <a:lnTo>
                    <a:pt x="85870" y="118163"/>
                  </a:lnTo>
                  <a:lnTo>
                    <a:pt x="135572" y="130316"/>
                  </a:lnTo>
                  <a:lnTo>
                    <a:pt x="162883" y="146106"/>
                  </a:lnTo>
                  <a:lnTo>
                    <a:pt x="167270" y="153556"/>
                  </a:lnTo>
                  <a:lnTo>
                    <a:pt x="169025" y="171193"/>
                  </a:lnTo>
                  <a:lnTo>
                    <a:pt x="164346" y="179639"/>
                  </a:lnTo>
                  <a:lnTo>
                    <a:pt x="146668" y="195263"/>
                  </a:lnTo>
                  <a:lnTo>
                    <a:pt x="115998" y="211623"/>
                  </a:lnTo>
                  <a:lnTo>
                    <a:pt x="79094" y="218291"/>
                  </a:lnTo>
                  <a:lnTo>
                    <a:pt x="20167" y="212395"/>
                  </a:lnTo>
                  <a:lnTo>
                    <a:pt x="569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505575" y="3737617"/>
              <a:ext cx="487656" cy="452726"/>
            </a:xfrm>
            <a:custGeom>
              <a:avLst/>
              <a:gdLst/>
              <a:ahLst/>
              <a:cxnLst/>
              <a:rect l="0" t="0" r="0" b="0"/>
              <a:pathLst>
                <a:path w="487656" h="452726">
                  <a:moveTo>
                    <a:pt x="136871" y="0"/>
                  </a:moveTo>
                  <a:lnTo>
                    <a:pt x="181193" y="61110"/>
                  </a:lnTo>
                  <a:lnTo>
                    <a:pt x="233944" y="117755"/>
                  </a:lnTo>
                  <a:lnTo>
                    <a:pt x="292533" y="176697"/>
                  </a:lnTo>
                  <a:lnTo>
                    <a:pt x="349388" y="227984"/>
                  </a:lnTo>
                  <a:lnTo>
                    <a:pt x="411701" y="277243"/>
                  </a:lnTo>
                  <a:lnTo>
                    <a:pt x="466643" y="319363"/>
                  </a:lnTo>
                  <a:lnTo>
                    <a:pt x="485817" y="333402"/>
                  </a:lnTo>
                  <a:lnTo>
                    <a:pt x="487655" y="336911"/>
                  </a:lnTo>
                  <a:lnTo>
                    <a:pt x="484200" y="338082"/>
                  </a:lnTo>
                  <a:lnTo>
                    <a:pt x="422815" y="337066"/>
                  </a:lnTo>
                  <a:lnTo>
                    <a:pt x="369384" y="338127"/>
                  </a:lnTo>
                  <a:lnTo>
                    <a:pt x="306830" y="351572"/>
                  </a:lnTo>
                  <a:lnTo>
                    <a:pt x="253934" y="359045"/>
                  </a:lnTo>
                  <a:lnTo>
                    <a:pt x="194613" y="377505"/>
                  </a:lnTo>
                  <a:lnTo>
                    <a:pt x="131639" y="392763"/>
                  </a:lnTo>
                  <a:lnTo>
                    <a:pt x="76826" y="408212"/>
                  </a:lnTo>
                  <a:lnTo>
                    <a:pt x="14313" y="437706"/>
                  </a:lnTo>
                  <a:lnTo>
                    <a:pt x="0" y="4527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2163901" y="3811619"/>
              <a:ext cx="179332" cy="336177"/>
            </a:xfrm>
            <a:custGeom>
              <a:avLst/>
              <a:gdLst/>
              <a:ahLst/>
              <a:cxnLst/>
              <a:rect l="0" t="0" r="0" b="0"/>
              <a:pathLst>
                <a:path w="179332" h="336177">
                  <a:moveTo>
                    <a:pt x="57612" y="83925"/>
                  </a:moveTo>
                  <a:lnTo>
                    <a:pt x="39654" y="138970"/>
                  </a:lnTo>
                  <a:lnTo>
                    <a:pt x="25946" y="199737"/>
                  </a:lnTo>
                  <a:lnTo>
                    <a:pt x="18594" y="262909"/>
                  </a:lnTo>
                  <a:lnTo>
                    <a:pt x="13296" y="316722"/>
                  </a:lnTo>
                  <a:lnTo>
                    <a:pt x="10520" y="330370"/>
                  </a:lnTo>
                  <a:lnTo>
                    <a:pt x="7500" y="335959"/>
                  </a:lnTo>
                  <a:lnTo>
                    <a:pt x="4317" y="336176"/>
                  </a:lnTo>
                  <a:lnTo>
                    <a:pt x="1025" y="332811"/>
                  </a:lnTo>
                  <a:lnTo>
                    <a:pt x="0" y="327058"/>
                  </a:lnTo>
                  <a:lnTo>
                    <a:pt x="3641" y="280130"/>
                  </a:lnTo>
                  <a:lnTo>
                    <a:pt x="5549" y="238978"/>
                  </a:lnTo>
                  <a:lnTo>
                    <a:pt x="10296" y="193392"/>
                  </a:lnTo>
                  <a:lnTo>
                    <a:pt x="19546" y="138457"/>
                  </a:lnTo>
                  <a:lnTo>
                    <a:pt x="44959" y="75032"/>
                  </a:lnTo>
                  <a:lnTo>
                    <a:pt x="71880" y="26017"/>
                  </a:lnTo>
                  <a:lnTo>
                    <a:pt x="90860" y="8275"/>
                  </a:lnTo>
                  <a:lnTo>
                    <a:pt x="100834" y="1906"/>
                  </a:lnTo>
                  <a:lnTo>
                    <a:pt x="112163" y="0"/>
                  </a:lnTo>
                  <a:lnTo>
                    <a:pt x="137229" y="4121"/>
                  </a:lnTo>
                  <a:lnTo>
                    <a:pt x="157728" y="16871"/>
                  </a:lnTo>
                  <a:lnTo>
                    <a:pt x="166470" y="25184"/>
                  </a:lnTo>
                  <a:lnTo>
                    <a:pt x="176183" y="46900"/>
                  </a:lnTo>
                  <a:lnTo>
                    <a:pt x="179331" y="73319"/>
                  </a:lnTo>
                  <a:lnTo>
                    <a:pt x="173355" y="117567"/>
                  </a:lnTo>
                  <a:lnTo>
                    <a:pt x="163256" y="138262"/>
                  </a:lnTo>
                  <a:lnTo>
                    <a:pt x="133238" y="163066"/>
                  </a:lnTo>
                  <a:lnTo>
                    <a:pt x="82042" y="188078"/>
                  </a:lnTo>
                  <a:lnTo>
                    <a:pt x="57612" y="1997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2402932" y="3807658"/>
              <a:ext cx="323950" cy="171760"/>
            </a:xfrm>
            <a:custGeom>
              <a:avLst/>
              <a:gdLst/>
              <a:ahLst/>
              <a:cxnLst/>
              <a:rect l="0" t="0" r="0" b="0"/>
              <a:pathLst>
                <a:path w="323950" h="171760">
                  <a:moveTo>
                    <a:pt x="18623" y="66829"/>
                  </a:moveTo>
                  <a:lnTo>
                    <a:pt x="13033" y="125446"/>
                  </a:lnTo>
                  <a:lnTo>
                    <a:pt x="3968" y="160236"/>
                  </a:lnTo>
                  <a:lnTo>
                    <a:pt x="1834" y="163026"/>
                  </a:lnTo>
                  <a:lnTo>
                    <a:pt x="411" y="160206"/>
                  </a:lnTo>
                  <a:lnTo>
                    <a:pt x="0" y="143425"/>
                  </a:lnTo>
                  <a:lnTo>
                    <a:pt x="8685" y="102262"/>
                  </a:lnTo>
                  <a:lnTo>
                    <a:pt x="41876" y="48959"/>
                  </a:lnTo>
                  <a:lnTo>
                    <a:pt x="62883" y="28471"/>
                  </a:lnTo>
                  <a:lnTo>
                    <a:pt x="122573" y="1568"/>
                  </a:lnTo>
                  <a:lnTo>
                    <a:pt x="147491" y="0"/>
                  </a:lnTo>
                  <a:lnTo>
                    <a:pt x="201615" y="8525"/>
                  </a:lnTo>
                  <a:lnTo>
                    <a:pt x="259919" y="24894"/>
                  </a:lnTo>
                  <a:lnTo>
                    <a:pt x="270734" y="28344"/>
                  </a:lnTo>
                  <a:lnTo>
                    <a:pt x="276774" y="27134"/>
                  </a:lnTo>
                  <a:lnTo>
                    <a:pt x="279631" y="22819"/>
                  </a:lnTo>
                  <a:lnTo>
                    <a:pt x="280365" y="16432"/>
                  </a:lnTo>
                  <a:lnTo>
                    <a:pt x="275006" y="12174"/>
                  </a:lnTo>
                  <a:lnTo>
                    <a:pt x="253454" y="7443"/>
                  </a:lnTo>
                  <a:lnTo>
                    <a:pt x="241857" y="9691"/>
                  </a:lnTo>
                  <a:lnTo>
                    <a:pt x="219613" y="21547"/>
                  </a:lnTo>
                  <a:lnTo>
                    <a:pt x="187360" y="59132"/>
                  </a:lnTo>
                  <a:lnTo>
                    <a:pt x="161166" y="107312"/>
                  </a:lnTo>
                  <a:lnTo>
                    <a:pt x="149765" y="158633"/>
                  </a:lnTo>
                  <a:lnTo>
                    <a:pt x="152844" y="167806"/>
                  </a:lnTo>
                  <a:lnTo>
                    <a:pt x="159576" y="171582"/>
                  </a:lnTo>
                  <a:lnTo>
                    <a:pt x="168744" y="171759"/>
                  </a:lnTo>
                  <a:lnTo>
                    <a:pt x="188288" y="162598"/>
                  </a:lnTo>
                  <a:lnTo>
                    <a:pt x="207503" y="145658"/>
                  </a:lnTo>
                  <a:lnTo>
                    <a:pt x="252226" y="85198"/>
                  </a:lnTo>
                  <a:lnTo>
                    <a:pt x="275543" y="32668"/>
                  </a:lnTo>
                  <a:lnTo>
                    <a:pt x="272096" y="80210"/>
                  </a:lnTo>
                  <a:lnTo>
                    <a:pt x="277896" y="105531"/>
                  </a:lnTo>
                  <a:lnTo>
                    <a:pt x="282719" y="117197"/>
                  </a:lnTo>
                  <a:lnTo>
                    <a:pt x="297436" y="133279"/>
                  </a:lnTo>
                  <a:lnTo>
                    <a:pt x="323949" y="15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2842695" y="3779731"/>
              <a:ext cx="63171" cy="157928"/>
            </a:xfrm>
            <a:custGeom>
              <a:avLst/>
              <a:gdLst/>
              <a:ahLst/>
              <a:cxnLst/>
              <a:rect l="0" t="0" r="0" b="0"/>
              <a:pathLst>
                <a:path w="63171" h="157928">
                  <a:moveTo>
                    <a:pt x="0" y="0"/>
                  </a:moveTo>
                  <a:lnTo>
                    <a:pt x="17958" y="61110"/>
                  </a:lnTo>
                  <a:lnTo>
                    <a:pt x="40738" y="115542"/>
                  </a:lnTo>
                  <a:lnTo>
                    <a:pt x="63170" y="1579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811109" y="3769202"/>
              <a:ext cx="178985" cy="357970"/>
            </a:xfrm>
            <a:custGeom>
              <a:avLst/>
              <a:gdLst/>
              <a:ahLst/>
              <a:cxnLst/>
              <a:rect l="0" t="0" r="0" b="0"/>
              <a:pathLst>
                <a:path w="178985" h="357970">
                  <a:moveTo>
                    <a:pt x="178984" y="0"/>
                  </a:moveTo>
                  <a:lnTo>
                    <a:pt x="158741" y="43963"/>
                  </a:lnTo>
                  <a:lnTo>
                    <a:pt x="125987" y="98120"/>
                  </a:lnTo>
                  <a:lnTo>
                    <a:pt x="98196" y="151573"/>
                  </a:lnTo>
                  <a:lnTo>
                    <a:pt x="77412" y="207192"/>
                  </a:lnTo>
                  <a:lnTo>
                    <a:pt x="51989" y="263239"/>
                  </a:lnTo>
                  <a:lnTo>
                    <a:pt x="24437" y="319370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3063793" y="3748145"/>
              <a:ext cx="31586" cy="189514"/>
            </a:xfrm>
            <a:custGeom>
              <a:avLst/>
              <a:gdLst/>
              <a:ahLst/>
              <a:cxnLst/>
              <a:rect l="0" t="0" r="0" b="0"/>
              <a:pathLst>
                <a:path w="31586" h="189514">
                  <a:moveTo>
                    <a:pt x="31585" y="0"/>
                  </a:moveTo>
                  <a:lnTo>
                    <a:pt x="16931" y="60731"/>
                  </a:lnTo>
                  <a:lnTo>
                    <a:pt x="12426" y="118210"/>
                  </a:lnTo>
                  <a:lnTo>
                    <a:pt x="2445" y="177697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171142" y="3728389"/>
              <a:ext cx="348970" cy="346141"/>
            </a:xfrm>
            <a:custGeom>
              <a:avLst/>
              <a:gdLst/>
              <a:ahLst/>
              <a:cxnLst/>
              <a:rect l="0" t="0" r="0" b="0"/>
              <a:pathLst>
                <a:path w="348970" h="346141">
                  <a:moveTo>
                    <a:pt x="40050" y="72399"/>
                  </a:moveTo>
                  <a:lnTo>
                    <a:pt x="22092" y="135826"/>
                  </a:lnTo>
                  <a:lnTo>
                    <a:pt x="4901" y="193835"/>
                  </a:lnTo>
                  <a:lnTo>
                    <a:pt x="2579" y="195470"/>
                  </a:lnTo>
                  <a:lnTo>
                    <a:pt x="0" y="178570"/>
                  </a:lnTo>
                  <a:lnTo>
                    <a:pt x="4136" y="146361"/>
                  </a:lnTo>
                  <a:lnTo>
                    <a:pt x="24420" y="90734"/>
                  </a:lnTo>
                  <a:lnTo>
                    <a:pt x="37393" y="70409"/>
                  </a:lnTo>
                  <a:lnTo>
                    <a:pt x="46467" y="64054"/>
                  </a:lnTo>
                  <a:lnTo>
                    <a:pt x="69028" y="56992"/>
                  </a:lnTo>
                  <a:lnTo>
                    <a:pt x="79256" y="58618"/>
                  </a:lnTo>
                  <a:lnTo>
                    <a:pt x="96859" y="69783"/>
                  </a:lnTo>
                  <a:lnTo>
                    <a:pt x="134431" y="123888"/>
                  </a:lnTo>
                  <a:lnTo>
                    <a:pt x="163786" y="177532"/>
                  </a:lnTo>
                  <a:lnTo>
                    <a:pt x="180441" y="198673"/>
                  </a:lnTo>
                  <a:lnTo>
                    <a:pt x="192136" y="204545"/>
                  </a:lnTo>
                  <a:lnTo>
                    <a:pt x="220727" y="207949"/>
                  </a:lnTo>
                  <a:lnTo>
                    <a:pt x="243574" y="202444"/>
                  </a:lnTo>
                  <a:lnTo>
                    <a:pt x="262696" y="189858"/>
                  </a:lnTo>
                  <a:lnTo>
                    <a:pt x="290853" y="157634"/>
                  </a:lnTo>
                  <a:lnTo>
                    <a:pt x="316128" y="104117"/>
                  </a:lnTo>
                  <a:lnTo>
                    <a:pt x="347319" y="40825"/>
                  </a:lnTo>
                  <a:lnTo>
                    <a:pt x="348969" y="19762"/>
                  </a:lnTo>
                  <a:lnTo>
                    <a:pt x="347772" y="9231"/>
                  </a:lnTo>
                  <a:lnTo>
                    <a:pt x="341124" y="3381"/>
                  </a:lnTo>
                  <a:lnTo>
                    <a:pt x="318140" y="0"/>
                  </a:lnTo>
                  <a:lnTo>
                    <a:pt x="297786" y="5516"/>
                  </a:lnTo>
                  <a:lnTo>
                    <a:pt x="260067" y="33711"/>
                  </a:lnTo>
                  <a:lnTo>
                    <a:pt x="234831" y="68475"/>
                  </a:lnTo>
                  <a:lnTo>
                    <a:pt x="229175" y="91712"/>
                  </a:lnTo>
                  <a:lnTo>
                    <a:pt x="231730" y="114907"/>
                  </a:lnTo>
                  <a:lnTo>
                    <a:pt x="246323" y="151934"/>
                  </a:lnTo>
                  <a:lnTo>
                    <a:pt x="296013" y="215028"/>
                  </a:lnTo>
                  <a:lnTo>
                    <a:pt x="311739" y="239905"/>
                  </a:lnTo>
                  <a:lnTo>
                    <a:pt x="318728" y="266559"/>
                  </a:lnTo>
                  <a:lnTo>
                    <a:pt x="315595" y="290883"/>
                  </a:lnTo>
                  <a:lnTo>
                    <a:pt x="305234" y="312223"/>
                  </a:lnTo>
                  <a:lnTo>
                    <a:pt x="271677" y="3461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2347855" y="4021886"/>
              <a:ext cx="105286" cy="298022"/>
            </a:xfrm>
            <a:custGeom>
              <a:avLst/>
              <a:gdLst/>
              <a:ahLst/>
              <a:cxnLst/>
              <a:rect l="0" t="0" r="0" b="0"/>
              <a:pathLst>
                <a:path w="105286" h="298022">
                  <a:moveTo>
                    <a:pt x="105285" y="0"/>
                  </a:moveTo>
                  <a:lnTo>
                    <a:pt x="88517" y="5589"/>
                  </a:lnTo>
                  <a:lnTo>
                    <a:pt x="82408" y="11915"/>
                  </a:lnTo>
                  <a:lnTo>
                    <a:pt x="72501" y="31422"/>
                  </a:lnTo>
                  <a:lnTo>
                    <a:pt x="65935" y="79890"/>
                  </a:lnTo>
                  <a:lnTo>
                    <a:pt x="63717" y="142340"/>
                  </a:lnTo>
                  <a:lnTo>
                    <a:pt x="63333" y="187884"/>
                  </a:lnTo>
                  <a:lnTo>
                    <a:pt x="62049" y="242453"/>
                  </a:lnTo>
                  <a:lnTo>
                    <a:pt x="57603" y="274263"/>
                  </a:lnTo>
                  <a:lnTo>
                    <a:pt x="51270" y="284617"/>
                  </a:lnTo>
                  <a:lnTo>
                    <a:pt x="42369" y="291520"/>
                  </a:lnTo>
                  <a:lnTo>
                    <a:pt x="23510" y="298021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2284684" y="4146264"/>
              <a:ext cx="407883" cy="190846"/>
            </a:xfrm>
            <a:custGeom>
              <a:avLst/>
              <a:gdLst/>
              <a:ahLst/>
              <a:cxnLst/>
              <a:rect l="0" t="0" r="0" b="0"/>
              <a:pathLst>
                <a:path w="407883" h="190846">
                  <a:moveTo>
                    <a:pt x="0" y="96721"/>
                  </a:moveTo>
                  <a:lnTo>
                    <a:pt x="19151" y="79910"/>
                  </a:lnTo>
                  <a:lnTo>
                    <a:pt x="73217" y="52812"/>
                  </a:lnTo>
                  <a:lnTo>
                    <a:pt x="129398" y="33775"/>
                  </a:lnTo>
                  <a:lnTo>
                    <a:pt x="189699" y="18372"/>
                  </a:lnTo>
                  <a:lnTo>
                    <a:pt x="215722" y="20175"/>
                  </a:lnTo>
                  <a:lnTo>
                    <a:pt x="251091" y="33356"/>
                  </a:lnTo>
                  <a:lnTo>
                    <a:pt x="266794" y="48672"/>
                  </a:lnTo>
                  <a:lnTo>
                    <a:pt x="277672" y="70686"/>
                  </a:lnTo>
                  <a:lnTo>
                    <a:pt x="290374" y="120202"/>
                  </a:lnTo>
                  <a:lnTo>
                    <a:pt x="302716" y="163209"/>
                  </a:lnTo>
                  <a:lnTo>
                    <a:pt x="314305" y="183203"/>
                  </a:lnTo>
                  <a:lnTo>
                    <a:pt x="321840" y="188300"/>
                  </a:lnTo>
                  <a:lnTo>
                    <a:pt x="339572" y="190845"/>
                  </a:lnTo>
                  <a:lnTo>
                    <a:pt x="348044" y="187546"/>
                  </a:lnTo>
                  <a:lnTo>
                    <a:pt x="385662" y="153048"/>
                  </a:lnTo>
                  <a:lnTo>
                    <a:pt x="401399" y="115100"/>
                  </a:lnTo>
                  <a:lnTo>
                    <a:pt x="407882" y="66811"/>
                  </a:lnTo>
                  <a:lnTo>
                    <a:pt x="403159" y="38974"/>
                  </a:lnTo>
                  <a:lnTo>
                    <a:pt x="398624" y="26637"/>
                  </a:lnTo>
                  <a:lnTo>
                    <a:pt x="384227" y="9810"/>
                  </a:lnTo>
                  <a:lnTo>
                    <a:pt x="375474" y="3685"/>
                  </a:lnTo>
                  <a:lnTo>
                    <a:pt x="353271" y="0"/>
                  </a:lnTo>
                  <a:lnTo>
                    <a:pt x="328975" y="3431"/>
                  </a:lnTo>
                  <a:lnTo>
                    <a:pt x="287901" y="21577"/>
                  </a:lnTo>
                  <a:lnTo>
                    <a:pt x="263212" y="335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2737409" y="4064000"/>
              <a:ext cx="315856" cy="258193"/>
            </a:xfrm>
            <a:custGeom>
              <a:avLst/>
              <a:gdLst/>
              <a:ahLst/>
              <a:cxnLst/>
              <a:rect l="0" t="0" r="0" b="0"/>
              <a:pathLst>
                <a:path w="315856" h="258193">
                  <a:moveTo>
                    <a:pt x="0" y="63171"/>
                  </a:moveTo>
                  <a:lnTo>
                    <a:pt x="15642" y="81152"/>
                  </a:lnTo>
                  <a:lnTo>
                    <a:pt x="27512" y="111003"/>
                  </a:lnTo>
                  <a:lnTo>
                    <a:pt x="37268" y="160402"/>
                  </a:lnTo>
                  <a:lnTo>
                    <a:pt x="44276" y="223320"/>
                  </a:lnTo>
                  <a:lnTo>
                    <a:pt x="47065" y="240127"/>
                  </a:lnTo>
                  <a:lnTo>
                    <a:pt x="52434" y="250162"/>
                  </a:lnTo>
                  <a:lnTo>
                    <a:pt x="59523" y="255682"/>
                  </a:lnTo>
                  <a:lnTo>
                    <a:pt x="67758" y="258192"/>
                  </a:lnTo>
                  <a:lnTo>
                    <a:pt x="75588" y="254016"/>
                  </a:lnTo>
                  <a:lnTo>
                    <a:pt x="96616" y="222533"/>
                  </a:lnTo>
                  <a:lnTo>
                    <a:pt x="121034" y="173029"/>
                  </a:lnTo>
                  <a:lnTo>
                    <a:pt x="147781" y="118797"/>
                  </a:lnTo>
                  <a:lnTo>
                    <a:pt x="153503" y="113123"/>
                  </a:lnTo>
                  <a:lnTo>
                    <a:pt x="159657" y="111680"/>
                  </a:lnTo>
                  <a:lnTo>
                    <a:pt x="166100" y="113058"/>
                  </a:lnTo>
                  <a:lnTo>
                    <a:pt x="171565" y="118656"/>
                  </a:lnTo>
                  <a:lnTo>
                    <a:pt x="198097" y="174189"/>
                  </a:lnTo>
                  <a:lnTo>
                    <a:pt x="214385" y="191671"/>
                  </a:lnTo>
                  <a:lnTo>
                    <a:pt x="223642" y="197971"/>
                  </a:lnTo>
                  <a:lnTo>
                    <a:pt x="233323" y="197491"/>
                  </a:lnTo>
                  <a:lnTo>
                    <a:pt x="253438" y="184480"/>
                  </a:lnTo>
                  <a:lnTo>
                    <a:pt x="267837" y="163099"/>
                  </a:lnTo>
                  <a:lnTo>
                    <a:pt x="290511" y="105966"/>
                  </a:lnTo>
                  <a:lnTo>
                    <a:pt x="308734" y="47143"/>
                  </a:lnTo>
                  <a:lnTo>
                    <a:pt x="31585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148021" y="3969244"/>
              <a:ext cx="284270" cy="315856"/>
            </a:xfrm>
            <a:custGeom>
              <a:avLst/>
              <a:gdLst/>
              <a:ahLst/>
              <a:cxnLst/>
              <a:rect l="0" t="0" r="0" b="0"/>
              <a:pathLst>
                <a:path w="284270" h="315856">
                  <a:moveTo>
                    <a:pt x="0" y="315855"/>
                  </a:moveTo>
                  <a:lnTo>
                    <a:pt x="17958" y="259640"/>
                  </a:lnTo>
                  <a:lnTo>
                    <a:pt x="31667" y="204188"/>
                  </a:lnTo>
                  <a:lnTo>
                    <a:pt x="40980" y="179657"/>
                  </a:lnTo>
                  <a:lnTo>
                    <a:pt x="79876" y="123109"/>
                  </a:lnTo>
                  <a:lnTo>
                    <a:pt x="86006" y="120677"/>
                  </a:lnTo>
                  <a:lnTo>
                    <a:pt x="91262" y="122565"/>
                  </a:lnTo>
                  <a:lnTo>
                    <a:pt x="95936" y="127333"/>
                  </a:lnTo>
                  <a:lnTo>
                    <a:pt x="123840" y="186640"/>
                  </a:lnTo>
                  <a:lnTo>
                    <a:pt x="145900" y="241777"/>
                  </a:lnTo>
                  <a:lnTo>
                    <a:pt x="161941" y="263044"/>
                  </a:lnTo>
                  <a:lnTo>
                    <a:pt x="169961" y="266609"/>
                  </a:lnTo>
                  <a:lnTo>
                    <a:pt x="177648" y="265477"/>
                  </a:lnTo>
                  <a:lnTo>
                    <a:pt x="185113" y="261213"/>
                  </a:lnTo>
                  <a:lnTo>
                    <a:pt x="196526" y="240876"/>
                  </a:lnTo>
                  <a:lnTo>
                    <a:pt x="217126" y="179033"/>
                  </a:lnTo>
                  <a:lnTo>
                    <a:pt x="234655" y="116300"/>
                  </a:lnTo>
                  <a:lnTo>
                    <a:pt x="253581" y="59026"/>
                  </a:lnTo>
                  <a:lnTo>
                    <a:pt x="2842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3495378" y="3969244"/>
              <a:ext cx="125046" cy="221099"/>
            </a:xfrm>
            <a:custGeom>
              <a:avLst/>
              <a:gdLst/>
              <a:ahLst/>
              <a:cxnLst/>
              <a:rect l="0" t="0" r="0" b="0"/>
              <a:pathLst>
                <a:path w="125046" h="221099">
                  <a:moveTo>
                    <a:pt x="115897" y="0"/>
                  </a:moveTo>
                  <a:lnTo>
                    <a:pt x="66345" y="20243"/>
                  </a:lnTo>
                  <a:lnTo>
                    <a:pt x="5944" y="68963"/>
                  </a:lnTo>
                  <a:lnTo>
                    <a:pt x="1650" y="77561"/>
                  </a:lnTo>
                  <a:lnTo>
                    <a:pt x="0" y="96472"/>
                  </a:lnTo>
                  <a:lnTo>
                    <a:pt x="3537" y="104089"/>
                  </a:lnTo>
                  <a:lnTo>
                    <a:pt x="16826" y="115672"/>
                  </a:lnTo>
                  <a:lnTo>
                    <a:pt x="72406" y="139509"/>
                  </a:lnTo>
                  <a:lnTo>
                    <a:pt x="115625" y="165468"/>
                  </a:lnTo>
                  <a:lnTo>
                    <a:pt x="121564" y="173483"/>
                  </a:lnTo>
                  <a:lnTo>
                    <a:pt x="124355" y="182335"/>
                  </a:lnTo>
                  <a:lnTo>
                    <a:pt x="125045" y="191747"/>
                  </a:lnTo>
                  <a:lnTo>
                    <a:pt x="123165" y="199191"/>
                  </a:lnTo>
                  <a:lnTo>
                    <a:pt x="105368" y="221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3769202" y="3895544"/>
              <a:ext cx="31587" cy="42115"/>
            </a:xfrm>
            <a:custGeom>
              <a:avLst/>
              <a:gdLst/>
              <a:ahLst/>
              <a:cxnLst/>
              <a:rect l="0" t="0" r="0" b="0"/>
              <a:pathLst>
                <a:path w="31587" h="42115">
                  <a:moveTo>
                    <a:pt x="31586" y="0"/>
                  </a:moveTo>
                  <a:lnTo>
                    <a:pt x="11800" y="22906"/>
                  </a:lnTo>
                  <a:lnTo>
                    <a:pt x="0" y="421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3716560" y="3937658"/>
              <a:ext cx="63172" cy="31587"/>
            </a:xfrm>
            <a:custGeom>
              <a:avLst/>
              <a:gdLst/>
              <a:ahLst/>
              <a:cxnLst/>
              <a:rect l="0" t="0" r="0" b="0"/>
              <a:pathLst>
                <a:path w="63172" h="31587">
                  <a:moveTo>
                    <a:pt x="63171" y="0"/>
                  </a:moveTo>
                  <a:lnTo>
                    <a:pt x="45190" y="15641"/>
                  </a:lnTo>
                  <a:lnTo>
                    <a:pt x="15295" y="28089"/>
                  </a:lnTo>
                  <a:lnTo>
                    <a:pt x="0" y="315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1926715" y="3821845"/>
              <a:ext cx="10530" cy="31586"/>
            </a:xfrm>
            <a:custGeom>
              <a:avLst/>
              <a:gdLst/>
              <a:ahLst/>
              <a:cxnLst/>
              <a:rect l="0" t="0" r="0" b="0"/>
              <a:pathLst>
                <a:path w="10530" h="31586">
                  <a:moveTo>
                    <a:pt x="10529" y="0"/>
                  </a:moveTo>
                  <a:lnTo>
                    <a:pt x="0" y="315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979358" y="3779731"/>
              <a:ext cx="63172" cy="126343"/>
            </a:xfrm>
            <a:custGeom>
              <a:avLst/>
              <a:gdLst/>
              <a:ahLst/>
              <a:cxnLst/>
              <a:rect l="0" t="0" r="0" b="0"/>
              <a:pathLst>
                <a:path w="63172" h="126343">
                  <a:moveTo>
                    <a:pt x="63171" y="0"/>
                  </a:moveTo>
                  <a:lnTo>
                    <a:pt x="47530" y="17981"/>
                  </a:lnTo>
                  <a:lnTo>
                    <a:pt x="17498" y="75523"/>
                  </a:lnTo>
                  <a:lnTo>
                    <a:pt x="0" y="1263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6443441" y="2653181"/>
            <a:ext cx="3369120" cy="1353281"/>
            <a:chOff x="6443441" y="2653181"/>
            <a:chExt cx="3369120" cy="1353281"/>
          </a:xfrm>
        </p:grpSpPr>
        <p:sp>
          <p:nvSpPr>
            <p:cNvPr id="128" name="Freeform 127"/>
            <p:cNvSpPr/>
            <p:nvPr/>
          </p:nvSpPr>
          <p:spPr>
            <a:xfrm>
              <a:off x="6443441" y="3390176"/>
              <a:ext cx="452726" cy="126343"/>
            </a:xfrm>
            <a:custGeom>
              <a:avLst/>
              <a:gdLst/>
              <a:ahLst/>
              <a:cxnLst/>
              <a:rect l="0" t="0" r="0" b="0"/>
              <a:pathLst>
                <a:path w="452726" h="126343">
                  <a:moveTo>
                    <a:pt x="0" y="126342"/>
                  </a:moveTo>
                  <a:lnTo>
                    <a:pt x="33622" y="124003"/>
                  </a:lnTo>
                  <a:lnTo>
                    <a:pt x="93407" y="102623"/>
                  </a:lnTo>
                  <a:lnTo>
                    <a:pt x="155555" y="76007"/>
                  </a:lnTo>
                  <a:lnTo>
                    <a:pt x="218662" y="49220"/>
                  </a:lnTo>
                  <a:lnTo>
                    <a:pt x="270833" y="29177"/>
                  </a:lnTo>
                  <a:lnTo>
                    <a:pt x="315281" y="8623"/>
                  </a:lnTo>
                  <a:lnTo>
                    <a:pt x="364038" y="2555"/>
                  </a:lnTo>
                  <a:lnTo>
                    <a:pt x="423076" y="505"/>
                  </a:lnTo>
                  <a:lnTo>
                    <a:pt x="45272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7001451" y="3021679"/>
              <a:ext cx="336913" cy="301816"/>
            </a:xfrm>
            <a:custGeom>
              <a:avLst/>
              <a:gdLst/>
              <a:ahLst/>
              <a:cxnLst/>
              <a:rect l="0" t="0" r="0" b="0"/>
              <a:pathLst>
                <a:path w="336913" h="301816">
                  <a:moveTo>
                    <a:pt x="0" y="31585"/>
                  </a:moveTo>
                  <a:lnTo>
                    <a:pt x="29308" y="86726"/>
                  </a:lnTo>
                  <a:lnTo>
                    <a:pt x="47990" y="143690"/>
                  </a:lnTo>
                  <a:lnTo>
                    <a:pt x="62946" y="200002"/>
                  </a:lnTo>
                  <a:lnTo>
                    <a:pt x="82753" y="256186"/>
                  </a:lnTo>
                  <a:lnTo>
                    <a:pt x="102378" y="298305"/>
                  </a:lnTo>
                  <a:lnTo>
                    <a:pt x="108027" y="301815"/>
                  </a:lnTo>
                  <a:lnTo>
                    <a:pt x="112962" y="298306"/>
                  </a:lnTo>
                  <a:lnTo>
                    <a:pt x="129288" y="261826"/>
                  </a:lnTo>
                  <a:lnTo>
                    <a:pt x="138991" y="198934"/>
                  </a:lnTo>
                  <a:lnTo>
                    <a:pt x="151327" y="143671"/>
                  </a:lnTo>
                  <a:lnTo>
                    <a:pt x="161561" y="90532"/>
                  </a:lnTo>
                  <a:lnTo>
                    <a:pt x="172003" y="47102"/>
                  </a:lnTo>
                  <a:lnTo>
                    <a:pt x="176670" y="40760"/>
                  </a:lnTo>
                  <a:lnTo>
                    <a:pt x="182120" y="38871"/>
                  </a:lnTo>
                  <a:lnTo>
                    <a:pt x="188094" y="39952"/>
                  </a:lnTo>
                  <a:lnTo>
                    <a:pt x="193246" y="46522"/>
                  </a:lnTo>
                  <a:lnTo>
                    <a:pt x="213647" y="104017"/>
                  </a:lnTo>
                  <a:lnTo>
                    <a:pt x="235268" y="155554"/>
                  </a:lnTo>
                  <a:lnTo>
                    <a:pt x="255136" y="210794"/>
                  </a:lnTo>
                  <a:lnTo>
                    <a:pt x="280867" y="271214"/>
                  </a:lnTo>
                  <a:lnTo>
                    <a:pt x="292895" y="288606"/>
                  </a:lnTo>
                  <a:lnTo>
                    <a:pt x="298209" y="290670"/>
                  </a:lnTo>
                  <a:lnTo>
                    <a:pt x="302921" y="288536"/>
                  </a:lnTo>
                  <a:lnTo>
                    <a:pt x="307232" y="283605"/>
                  </a:lnTo>
                  <a:lnTo>
                    <a:pt x="314152" y="226426"/>
                  </a:lnTo>
                  <a:lnTo>
                    <a:pt x="315350" y="176144"/>
                  </a:lnTo>
                  <a:lnTo>
                    <a:pt x="315755" y="116639"/>
                  </a:lnTo>
                  <a:lnTo>
                    <a:pt x="315836" y="59824"/>
                  </a:lnTo>
                  <a:lnTo>
                    <a:pt x="321438" y="23185"/>
                  </a:lnTo>
                  <a:lnTo>
                    <a:pt x="327305" y="10304"/>
                  </a:lnTo>
                  <a:lnTo>
                    <a:pt x="3369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7425265" y="3005869"/>
              <a:ext cx="176312" cy="244357"/>
            </a:xfrm>
            <a:custGeom>
              <a:avLst/>
              <a:gdLst/>
              <a:ahLst/>
              <a:cxnLst/>
              <a:rect l="0" t="0" r="0" b="0"/>
              <a:pathLst>
                <a:path w="176312" h="244357">
                  <a:moveTo>
                    <a:pt x="81554" y="131623"/>
                  </a:moveTo>
                  <a:lnTo>
                    <a:pt x="90619" y="73006"/>
                  </a:lnTo>
                  <a:lnTo>
                    <a:pt x="86059" y="38216"/>
                  </a:lnTo>
                  <a:lnTo>
                    <a:pt x="71711" y="5681"/>
                  </a:lnTo>
                  <a:lnTo>
                    <a:pt x="65633" y="869"/>
                  </a:lnTo>
                  <a:lnTo>
                    <a:pt x="59242" y="0"/>
                  </a:lnTo>
                  <a:lnTo>
                    <a:pt x="52641" y="1760"/>
                  </a:lnTo>
                  <a:lnTo>
                    <a:pt x="39068" y="19314"/>
                  </a:lnTo>
                  <a:lnTo>
                    <a:pt x="16880" y="72654"/>
                  </a:lnTo>
                  <a:lnTo>
                    <a:pt x="2402" y="129420"/>
                  </a:lnTo>
                  <a:lnTo>
                    <a:pt x="0" y="178674"/>
                  </a:lnTo>
                  <a:lnTo>
                    <a:pt x="3584" y="212976"/>
                  </a:lnTo>
                  <a:lnTo>
                    <a:pt x="8517" y="225633"/>
                  </a:lnTo>
                  <a:lnTo>
                    <a:pt x="23356" y="242815"/>
                  </a:lnTo>
                  <a:lnTo>
                    <a:pt x="29888" y="244356"/>
                  </a:lnTo>
                  <a:lnTo>
                    <a:pt x="35411" y="241873"/>
                  </a:lnTo>
                  <a:lnTo>
                    <a:pt x="45839" y="227417"/>
                  </a:lnTo>
                  <a:lnTo>
                    <a:pt x="72835" y="165194"/>
                  </a:lnTo>
                  <a:lnTo>
                    <a:pt x="91859" y="110828"/>
                  </a:lnTo>
                  <a:lnTo>
                    <a:pt x="106076" y="62915"/>
                  </a:lnTo>
                  <a:lnTo>
                    <a:pt x="108431" y="60081"/>
                  </a:lnTo>
                  <a:lnTo>
                    <a:pt x="110000" y="64041"/>
                  </a:lnTo>
                  <a:lnTo>
                    <a:pt x="113896" y="120948"/>
                  </a:lnTo>
                  <a:lnTo>
                    <a:pt x="124511" y="182504"/>
                  </a:lnTo>
                  <a:lnTo>
                    <a:pt x="127739" y="197129"/>
                  </a:lnTo>
                  <a:lnTo>
                    <a:pt x="134571" y="204540"/>
                  </a:lnTo>
                  <a:lnTo>
                    <a:pt x="143805" y="207140"/>
                  </a:lnTo>
                  <a:lnTo>
                    <a:pt x="176311" y="2053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7637709" y="2982605"/>
              <a:ext cx="163909" cy="249645"/>
            </a:xfrm>
            <a:custGeom>
              <a:avLst/>
              <a:gdLst/>
              <a:ahLst/>
              <a:cxnLst/>
              <a:rect l="0" t="0" r="0" b="0"/>
              <a:pathLst>
                <a:path w="163909" h="249645">
                  <a:moveTo>
                    <a:pt x="16509" y="28545"/>
                  </a:moveTo>
                  <a:lnTo>
                    <a:pt x="13389" y="71237"/>
                  </a:lnTo>
                  <a:lnTo>
                    <a:pt x="7444" y="118477"/>
                  </a:lnTo>
                  <a:lnTo>
                    <a:pt x="6414" y="175814"/>
                  </a:lnTo>
                  <a:lnTo>
                    <a:pt x="0" y="232807"/>
                  </a:lnTo>
                  <a:lnTo>
                    <a:pt x="2542" y="222664"/>
                  </a:lnTo>
                  <a:lnTo>
                    <a:pt x="314" y="162686"/>
                  </a:lnTo>
                  <a:lnTo>
                    <a:pt x="4301" y="107675"/>
                  </a:lnTo>
                  <a:lnTo>
                    <a:pt x="7573" y="77752"/>
                  </a:lnTo>
                  <a:lnTo>
                    <a:pt x="28739" y="26827"/>
                  </a:lnTo>
                  <a:lnTo>
                    <a:pt x="35191" y="13362"/>
                  </a:lnTo>
                  <a:lnTo>
                    <a:pt x="43001" y="5555"/>
                  </a:lnTo>
                  <a:lnTo>
                    <a:pt x="51718" y="1520"/>
                  </a:lnTo>
                  <a:lnTo>
                    <a:pt x="61039" y="0"/>
                  </a:lnTo>
                  <a:lnTo>
                    <a:pt x="70762" y="3666"/>
                  </a:lnTo>
                  <a:lnTo>
                    <a:pt x="100044" y="30012"/>
                  </a:lnTo>
                  <a:lnTo>
                    <a:pt x="122888" y="61735"/>
                  </a:lnTo>
                  <a:lnTo>
                    <a:pt x="141680" y="116903"/>
                  </a:lnTo>
                  <a:lnTo>
                    <a:pt x="153033" y="169759"/>
                  </a:lnTo>
                  <a:lnTo>
                    <a:pt x="160686" y="217395"/>
                  </a:lnTo>
                  <a:lnTo>
                    <a:pt x="163908" y="2496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7906902" y="2811109"/>
              <a:ext cx="26254" cy="357970"/>
            </a:xfrm>
            <a:custGeom>
              <a:avLst/>
              <a:gdLst/>
              <a:ahLst/>
              <a:cxnLst/>
              <a:rect l="0" t="0" r="0" b="0"/>
              <a:pathLst>
                <a:path w="26254" h="357970">
                  <a:moveTo>
                    <a:pt x="0" y="0"/>
                  </a:moveTo>
                  <a:lnTo>
                    <a:pt x="7236" y="29896"/>
                  </a:lnTo>
                  <a:lnTo>
                    <a:pt x="10723" y="83987"/>
                  </a:lnTo>
                  <a:lnTo>
                    <a:pt x="18669" y="145965"/>
                  </a:lnTo>
                  <a:lnTo>
                    <a:pt x="20585" y="208857"/>
                  </a:lnTo>
                  <a:lnTo>
                    <a:pt x="22133" y="268030"/>
                  </a:lnTo>
                  <a:lnTo>
                    <a:pt x="26253" y="317846"/>
                  </a:lnTo>
                  <a:lnTo>
                    <a:pt x="21057" y="3579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7833202" y="2923008"/>
              <a:ext cx="379027" cy="245404"/>
            </a:xfrm>
            <a:custGeom>
              <a:avLst/>
              <a:gdLst/>
              <a:ahLst/>
              <a:cxnLst/>
              <a:rect l="0" t="0" r="0" b="0"/>
              <a:pathLst>
                <a:path w="379027" h="245404">
                  <a:moveTo>
                    <a:pt x="0" y="46028"/>
                  </a:moveTo>
                  <a:lnTo>
                    <a:pt x="14572" y="97053"/>
                  </a:lnTo>
                  <a:lnTo>
                    <a:pt x="20243" y="108121"/>
                  </a:lnTo>
                  <a:lnTo>
                    <a:pt x="56171" y="140465"/>
                  </a:lnTo>
                  <a:lnTo>
                    <a:pt x="84237" y="152341"/>
                  </a:lnTo>
                  <a:lnTo>
                    <a:pt x="146014" y="166657"/>
                  </a:lnTo>
                  <a:lnTo>
                    <a:pt x="189239" y="160020"/>
                  </a:lnTo>
                  <a:lnTo>
                    <a:pt x="240950" y="142885"/>
                  </a:lnTo>
                  <a:lnTo>
                    <a:pt x="280139" y="112061"/>
                  </a:lnTo>
                  <a:lnTo>
                    <a:pt x="301633" y="85871"/>
                  </a:lnTo>
                  <a:lnTo>
                    <a:pt x="309535" y="62956"/>
                  </a:lnTo>
                  <a:lnTo>
                    <a:pt x="311642" y="50294"/>
                  </a:lnTo>
                  <a:lnTo>
                    <a:pt x="307743" y="26867"/>
                  </a:lnTo>
                  <a:lnTo>
                    <a:pt x="303428" y="15707"/>
                  </a:lnTo>
                  <a:lnTo>
                    <a:pt x="295872" y="8267"/>
                  </a:lnTo>
                  <a:lnTo>
                    <a:pt x="274998" y="0"/>
                  </a:lnTo>
                  <a:lnTo>
                    <a:pt x="250124" y="5684"/>
                  </a:lnTo>
                  <a:lnTo>
                    <a:pt x="225811" y="19908"/>
                  </a:lnTo>
                  <a:lnTo>
                    <a:pt x="200139" y="47648"/>
                  </a:lnTo>
                  <a:lnTo>
                    <a:pt x="176412" y="98884"/>
                  </a:lnTo>
                  <a:lnTo>
                    <a:pt x="170813" y="147087"/>
                  </a:lnTo>
                  <a:lnTo>
                    <a:pt x="174744" y="189056"/>
                  </a:lnTo>
                  <a:lnTo>
                    <a:pt x="183339" y="209422"/>
                  </a:lnTo>
                  <a:lnTo>
                    <a:pt x="207920" y="241560"/>
                  </a:lnTo>
                  <a:lnTo>
                    <a:pt x="218162" y="245403"/>
                  </a:lnTo>
                  <a:lnTo>
                    <a:pt x="258183" y="245222"/>
                  </a:lnTo>
                  <a:lnTo>
                    <a:pt x="293308" y="236590"/>
                  </a:lnTo>
                  <a:lnTo>
                    <a:pt x="355499" y="201092"/>
                  </a:lnTo>
                  <a:lnTo>
                    <a:pt x="379026" y="1828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8207961" y="2842695"/>
              <a:ext cx="162196" cy="261736"/>
            </a:xfrm>
            <a:custGeom>
              <a:avLst/>
              <a:gdLst/>
              <a:ahLst/>
              <a:cxnLst/>
              <a:rect l="0" t="0" r="0" b="0"/>
              <a:pathLst>
                <a:path w="162196" h="261736">
                  <a:moveTo>
                    <a:pt x="162195" y="0"/>
                  </a:moveTo>
                  <a:lnTo>
                    <a:pt x="139838" y="0"/>
                  </a:lnTo>
                  <a:lnTo>
                    <a:pt x="122623" y="6239"/>
                  </a:lnTo>
                  <a:lnTo>
                    <a:pt x="107173" y="17980"/>
                  </a:lnTo>
                  <a:lnTo>
                    <a:pt x="64028" y="75523"/>
                  </a:lnTo>
                  <a:lnTo>
                    <a:pt x="35872" y="127395"/>
                  </a:lnTo>
                  <a:lnTo>
                    <a:pt x="13370" y="182701"/>
                  </a:lnTo>
                  <a:lnTo>
                    <a:pt x="0" y="230281"/>
                  </a:lnTo>
                  <a:lnTo>
                    <a:pt x="1591" y="252085"/>
                  </a:lnTo>
                  <a:lnTo>
                    <a:pt x="7162" y="258134"/>
                  </a:lnTo>
                  <a:lnTo>
                    <a:pt x="15556" y="260996"/>
                  </a:lnTo>
                  <a:lnTo>
                    <a:pt x="25832" y="261735"/>
                  </a:lnTo>
                  <a:lnTo>
                    <a:pt x="36191" y="256378"/>
                  </a:lnTo>
                  <a:lnTo>
                    <a:pt x="82951" y="200989"/>
                  </a:lnTo>
                  <a:lnTo>
                    <a:pt x="111490" y="142473"/>
                  </a:lnTo>
                  <a:lnTo>
                    <a:pt x="132724" y="84641"/>
                  </a:lnTo>
                  <a:lnTo>
                    <a:pt x="146054" y="48475"/>
                  </a:lnTo>
                  <a:lnTo>
                    <a:pt x="151666" y="210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8386009" y="2674239"/>
              <a:ext cx="89433" cy="421140"/>
            </a:xfrm>
            <a:custGeom>
              <a:avLst/>
              <a:gdLst/>
              <a:ahLst/>
              <a:cxnLst/>
              <a:rect l="0" t="0" r="0" b="0"/>
              <a:pathLst>
                <a:path w="89433" h="421140">
                  <a:moveTo>
                    <a:pt x="36789" y="0"/>
                  </a:moveTo>
                  <a:lnTo>
                    <a:pt x="20021" y="5589"/>
                  </a:lnTo>
                  <a:lnTo>
                    <a:pt x="15082" y="13084"/>
                  </a:lnTo>
                  <a:lnTo>
                    <a:pt x="7155" y="64022"/>
                  </a:lnTo>
                  <a:lnTo>
                    <a:pt x="0" y="119491"/>
                  </a:lnTo>
                  <a:lnTo>
                    <a:pt x="1843" y="167076"/>
                  </a:lnTo>
                  <a:lnTo>
                    <a:pt x="4208" y="218219"/>
                  </a:lnTo>
                  <a:lnTo>
                    <a:pt x="6177" y="279498"/>
                  </a:lnTo>
                  <a:lnTo>
                    <a:pt x="16618" y="333543"/>
                  </a:lnTo>
                  <a:lnTo>
                    <a:pt x="29945" y="378360"/>
                  </a:lnTo>
                  <a:lnTo>
                    <a:pt x="43106" y="396667"/>
                  </a:lnTo>
                  <a:lnTo>
                    <a:pt x="59484" y="410263"/>
                  </a:lnTo>
                  <a:lnTo>
                    <a:pt x="89432" y="4211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8707068" y="2653181"/>
              <a:ext cx="42114" cy="252685"/>
            </a:xfrm>
            <a:custGeom>
              <a:avLst/>
              <a:gdLst/>
              <a:ahLst/>
              <a:cxnLst/>
              <a:rect l="0" t="0" r="0" b="0"/>
              <a:pathLst>
                <a:path w="42114" h="252685">
                  <a:moveTo>
                    <a:pt x="42113" y="0"/>
                  </a:moveTo>
                  <a:lnTo>
                    <a:pt x="38994" y="59358"/>
                  </a:lnTo>
                  <a:lnTo>
                    <a:pt x="27459" y="110121"/>
                  </a:lnTo>
                  <a:lnTo>
                    <a:pt x="15086" y="172445"/>
                  </a:lnTo>
                  <a:lnTo>
                    <a:pt x="8309" y="224790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8654425" y="2759620"/>
              <a:ext cx="413364" cy="248617"/>
            </a:xfrm>
            <a:custGeom>
              <a:avLst/>
              <a:gdLst/>
              <a:ahLst/>
              <a:cxnLst/>
              <a:rect l="0" t="0" r="0" b="0"/>
              <a:pathLst>
                <a:path w="413364" h="248617">
                  <a:moveTo>
                    <a:pt x="0" y="83075"/>
                  </a:moveTo>
                  <a:lnTo>
                    <a:pt x="11179" y="66307"/>
                  </a:lnTo>
                  <a:lnTo>
                    <a:pt x="40487" y="44701"/>
                  </a:lnTo>
                  <a:lnTo>
                    <a:pt x="78807" y="29070"/>
                  </a:lnTo>
                  <a:lnTo>
                    <a:pt x="140913" y="22884"/>
                  </a:lnTo>
                  <a:lnTo>
                    <a:pt x="170643" y="26298"/>
                  </a:lnTo>
                  <a:lnTo>
                    <a:pt x="196334" y="37953"/>
                  </a:lnTo>
                  <a:lnTo>
                    <a:pt x="208098" y="45974"/>
                  </a:lnTo>
                  <a:lnTo>
                    <a:pt x="224290" y="70485"/>
                  </a:lnTo>
                  <a:lnTo>
                    <a:pt x="234215" y="102046"/>
                  </a:lnTo>
                  <a:lnTo>
                    <a:pt x="240973" y="158106"/>
                  </a:lnTo>
                  <a:lnTo>
                    <a:pt x="249864" y="209941"/>
                  </a:lnTo>
                  <a:lnTo>
                    <a:pt x="256500" y="236556"/>
                  </a:lnTo>
                  <a:lnTo>
                    <a:pt x="262247" y="243887"/>
                  </a:lnTo>
                  <a:lnTo>
                    <a:pt x="269588" y="247605"/>
                  </a:lnTo>
                  <a:lnTo>
                    <a:pt x="287103" y="248616"/>
                  </a:lnTo>
                  <a:lnTo>
                    <a:pt x="306585" y="245166"/>
                  </a:lnTo>
                  <a:lnTo>
                    <a:pt x="359543" y="212059"/>
                  </a:lnTo>
                  <a:lnTo>
                    <a:pt x="384431" y="191612"/>
                  </a:lnTo>
                  <a:lnTo>
                    <a:pt x="401035" y="165146"/>
                  </a:lnTo>
                  <a:lnTo>
                    <a:pt x="413363" y="123900"/>
                  </a:lnTo>
                  <a:lnTo>
                    <a:pt x="413246" y="85812"/>
                  </a:lnTo>
                  <a:lnTo>
                    <a:pt x="400214" y="46711"/>
                  </a:lnTo>
                  <a:lnTo>
                    <a:pt x="384933" y="28698"/>
                  </a:lnTo>
                  <a:lnTo>
                    <a:pt x="346528" y="7603"/>
                  </a:lnTo>
                  <a:lnTo>
                    <a:pt x="283225" y="0"/>
                  </a:lnTo>
                  <a:lnTo>
                    <a:pt x="227911" y="4663"/>
                  </a:lnTo>
                  <a:lnTo>
                    <a:pt x="165859" y="24085"/>
                  </a:lnTo>
                  <a:lnTo>
                    <a:pt x="117380" y="37280"/>
                  </a:lnTo>
                  <a:lnTo>
                    <a:pt x="84228" y="409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6917656" y="3548104"/>
              <a:ext cx="31153" cy="315856"/>
            </a:xfrm>
            <a:custGeom>
              <a:avLst/>
              <a:gdLst/>
              <a:ahLst/>
              <a:cxnLst/>
              <a:rect l="0" t="0" r="0" b="0"/>
              <a:pathLst>
                <a:path w="31153" h="315856">
                  <a:moveTo>
                    <a:pt x="10096" y="0"/>
                  </a:moveTo>
                  <a:lnTo>
                    <a:pt x="1762" y="37478"/>
                  </a:lnTo>
                  <a:lnTo>
                    <a:pt x="0" y="88901"/>
                  </a:lnTo>
                  <a:lnTo>
                    <a:pt x="6888" y="151355"/>
                  </a:lnTo>
                  <a:lnTo>
                    <a:pt x="12581" y="213084"/>
                  </a:lnTo>
                  <a:lnTo>
                    <a:pt x="21361" y="267077"/>
                  </a:lnTo>
                  <a:lnTo>
                    <a:pt x="31152" y="315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6864580" y="3468207"/>
              <a:ext cx="174153" cy="248354"/>
            </a:xfrm>
            <a:custGeom>
              <a:avLst/>
              <a:gdLst/>
              <a:ahLst/>
              <a:cxnLst/>
              <a:rect l="0" t="0" r="0" b="0"/>
              <a:pathLst>
                <a:path w="174153" h="248354">
                  <a:moveTo>
                    <a:pt x="0" y="90425"/>
                  </a:moveTo>
                  <a:lnTo>
                    <a:pt x="0" y="68069"/>
                  </a:lnTo>
                  <a:lnTo>
                    <a:pt x="11179" y="37398"/>
                  </a:lnTo>
                  <a:lnTo>
                    <a:pt x="29309" y="11672"/>
                  </a:lnTo>
                  <a:lnTo>
                    <a:pt x="52021" y="2782"/>
                  </a:lnTo>
                  <a:lnTo>
                    <a:pt x="79273" y="0"/>
                  </a:lnTo>
                  <a:lnTo>
                    <a:pt x="103083" y="2663"/>
                  </a:lnTo>
                  <a:lnTo>
                    <a:pt x="125364" y="13985"/>
                  </a:lnTo>
                  <a:lnTo>
                    <a:pt x="145794" y="31886"/>
                  </a:lnTo>
                  <a:lnTo>
                    <a:pt x="162674" y="55439"/>
                  </a:lnTo>
                  <a:lnTo>
                    <a:pt x="174152" y="95007"/>
                  </a:lnTo>
                  <a:lnTo>
                    <a:pt x="171964" y="130777"/>
                  </a:lnTo>
                  <a:lnTo>
                    <a:pt x="158318" y="163603"/>
                  </a:lnTo>
                  <a:lnTo>
                    <a:pt x="124340" y="212201"/>
                  </a:lnTo>
                  <a:lnTo>
                    <a:pt x="96504" y="236601"/>
                  </a:lnTo>
                  <a:lnTo>
                    <a:pt x="73700" y="2483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7085679" y="3474404"/>
              <a:ext cx="123524" cy="220840"/>
            </a:xfrm>
            <a:custGeom>
              <a:avLst/>
              <a:gdLst/>
              <a:ahLst/>
              <a:cxnLst/>
              <a:rect l="0" t="0" r="0" b="0"/>
              <a:pathLst>
                <a:path w="123524" h="220840">
                  <a:moveTo>
                    <a:pt x="0" y="94757"/>
                  </a:moveTo>
                  <a:lnTo>
                    <a:pt x="14654" y="147785"/>
                  </a:lnTo>
                  <a:lnTo>
                    <a:pt x="36603" y="195655"/>
                  </a:lnTo>
                  <a:lnTo>
                    <a:pt x="49803" y="214080"/>
                  </a:lnTo>
                  <a:lnTo>
                    <a:pt x="57769" y="218759"/>
                  </a:lnTo>
                  <a:lnTo>
                    <a:pt x="75978" y="220839"/>
                  </a:lnTo>
                  <a:lnTo>
                    <a:pt x="84577" y="217416"/>
                  </a:lnTo>
                  <a:lnTo>
                    <a:pt x="100371" y="204254"/>
                  </a:lnTo>
                  <a:lnTo>
                    <a:pt x="116827" y="171524"/>
                  </a:lnTo>
                  <a:lnTo>
                    <a:pt x="123523" y="126601"/>
                  </a:lnTo>
                  <a:lnTo>
                    <a:pt x="119918" y="76246"/>
                  </a:lnTo>
                  <a:lnTo>
                    <a:pt x="108021" y="18489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7306777" y="3411233"/>
              <a:ext cx="73701" cy="258924"/>
            </a:xfrm>
            <a:custGeom>
              <a:avLst/>
              <a:gdLst/>
              <a:ahLst/>
              <a:cxnLst/>
              <a:rect l="0" t="0" r="0" b="0"/>
              <a:pathLst>
                <a:path w="73701" h="258924">
                  <a:moveTo>
                    <a:pt x="0" y="242156"/>
                  </a:moveTo>
                  <a:lnTo>
                    <a:pt x="5590" y="258923"/>
                  </a:lnTo>
                  <a:lnTo>
                    <a:pt x="7236" y="258014"/>
                  </a:lnTo>
                  <a:lnTo>
                    <a:pt x="8383" y="228787"/>
                  </a:lnTo>
                  <a:lnTo>
                    <a:pt x="3004" y="181912"/>
                  </a:lnTo>
                  <a:lnTo>
                    <a:pt x="2061" y="127599"/>
                  </a:lnTo>
                  <a:lnTo>
                    <a:pt x="9840" y="86550"/>
                  </a:lnTo>
                  <a:lnTo>
                    <a:pt x="27613" y="47612"/>
                  </a:lnTo>
                  <a:lnTo>
                    <a:pt x="73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7496290" y="3495461"/>
              <a:ext cx="10530" cy="127706"/>
            </a:xfrm>
            <a:custGeom>
              <a:avLst/>
              <a:gdLst/>
              <a:ahLst/>
              <a:cxnLst/>
              <a:rect l="0" t="0" r="0" b="0"/>
              <a:pathLst>
                <a:path w="10530" h="127706">
                  <a:moveTo>
                    <a:pt x="0" y="0"/>
                  </a:moveTo>
                  <a:lnTo>
                    <a:pt x="0" y="52051"/>
                  </a:lnTo>
                  <a:lnTo>
                    <a:pt x="3120" y="101990"/>
                  </a:lnTo>
                  <a:lnTo>
                    <a:pt x="8334" y="127705"/>
                  </a:lnTo>
                  <a:lnTo>
                    <a:pt x="10529" y="1263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7619795" y="3269688"/>
              <a:ext cx="108123" cy="320531"/>
            </a:xfrm>
            <a:custGeom>
              <a:avLst/>
              <a:gdLst/>
              <a:ahLst/>
              <a:cxnLst/>
              <a:rect l="0" t="0" r="0" b="0"/>
              <a:pathLst>
                <a:path w="108123" h="320531">
                  <a:moveTo>
                    <a:pt x="108122" y="36260"/>
                  </a:moveTo>
                  <a:lnTo>
                    <a:pt x="102533" y="13903"/>
                  </a:lnTo>
                  <a:lnTo>
                    <a:pt x="96208" y="7318"/>
                  </a:lnTo>
                  <a:lnTo>
                    <a:pt x="76700" y="0"/>
                  </a:lnTo>
                  <a:lnTo>
                    <a:pt x="67288" y="389"/>
                  </a:lnTo>
                  <a:lnTo>
                    <a:pt x="50590" y="7059"/>
                  </a:lnTo>
                  <a:lnTo>
                    <a:pt x="28035" y="35147"/>
                  </a:lnTo>
                  <a:lnTo>
                    <a:pt x="3844" y="88757"/>
                  </a:lnTo>
                  <a:lnTo>
                    <a:pt x="0" y="99334"/>
                  </a:lnTo>
                  <a:lnTo>
                    <a:pt x="176" y="136577"/>
                  </a:lnTo>
                  <a:lnTo>
                    <a:pt x="7639" y="194016"/>
                  </a:lnTo>
                  <a:lnTo>
                    <a:pt x="17258" y="251719"/>
                  </a:lnTo>
                  <a:lnTo>
                    <a:pt x="30989" y="303298"/>
                  </a:lnTo>
                  <a:lnTo>
                    <a:pt x="44951" y="3205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7580519" y="3398353"/>
              <a:ext cx="263213" cy="170809"/>
            </a:xfrm>
            <a:custGeom>
              <a:avLst/>
              <a:gdLst/>
              <a:ahLst/>
              <a:cxnLst/>
              <a:rect l="0" t="0" r="0" b="0"/>
              <a:pathLst>
                <a:path w="263213" h="170809">
                  <a:moveTo>
                    <a:pt x="0" y="44466"/>
                  </a:moveTo>
                  <a:lnTo>
                    <a:pt x="34897" y="15157"/>
                  </a:lnTo>
                  <a:lnTo>
                    <a:pt x="64152" y="557"/>
                  </a:lnTo>
                  <a:lnTo>
                    <a:pt x="106225" y="0"/>
                  </a:lnTo>
                  <a:lnTo>
                    <a:pt x="150146" y="12833"/>
                  </a:lnTo>
                  <a:lnTo>
                    <a:pt x="172406" y="28067"/>
                  </a:lnTo>
                  <a:lnTo>
                    <a:pt x="212043" y="69429"/>
                  </a:lnTo>
                  <a:lnTo>
                    <a:pt x="239995" y="124269"/>
                  </a:lnTo>
                  <a:lnTo>
                    <a:pt x="263212" y="1708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7801617" y="3358591"/>
              <a:ext cx="126343" cy="389555"/>
            </a:xfrm>
            <a:custGeom>
              <a:avLst/>
              <a:gdLst/>
              <a:ahLst/>
              <a:cxnLst/>
              <a:rect l="0" t="0" r="0" b="0"/>
              <a:pathLst>
                <a:path w="126343" h="389555">
                  <a:moveTo>
                    <a:pt x="126342" y="0"/>
                  </a:moveTo>
                  <a:lnTo>
                    <a:pt x="118009" y="37478"/>
                  </a:lnTo>
                  <a:lnTo>
                    <a:pt x="110658" y="88901"/>
                  </a:lnTo>
                  <a:lnTo>
                    <a:pt x="90705" y="145289"/>
                  </a:lnTo>
                  <a:lnTo>
                    <a:pt x="76918" y="194477"/>
                  </a:lnTo>
                  <a:lnTo>
                    <a:pt x="58536" y="246096"/>
                  </a:lnTo>
                  <a:lnTo>
                    <a:pt x="39441" y="296095"/>
                  </a:lnTo>
                  <a:lnTo>
                    <a:pt x="18796" y="348737"/>
                  </a:lnTo>
                  <a:lnTo>
                    <a:pt x="0" y="3895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8138529" y="3161226"/>
              <a:ext cx="199094" cy="355293"/>
            </a:xfrm>
            <a:custGeom>
              <a:avLst/>
              <a:gdLst/>
              <a:ahLst/>
              <a:cxnLst/>
              <a:rect l="0" t="0" r="0" b="0"/>
              <a:pathLst>
                <a:path w="199094" h="355293">
                  <a:moveTo>
                    <a:pt x="0" y="355292"/>
                  </a:moveTo>
                  <a:lnTo>
                    <a:pt x="19128" y="297908"/>
                  </a:lnTo>
                  <a:lnTo>
                    <a:pt x="40000" y="235293"/>
                  </a:lnTo>
                  <a:lnTo>
                    <a:pt x="55734" y="182500"/>
                  </a:lnTo>
                  <a:lnTo>
                    <a:pt x="70107" y="127011"/>
                  </a:lnTo>
                  <a:lnTo>
                    <a:pt x="84211" y="74110"/>
                  </a:lnTo>
                  <a:lnTo>
                    <a:pt x="102943" y="19957"/>
                  </a:lnTo>
                  <a:lnTo>
                    <a:pt x="114382" y="3093"/>
                  </a:lnTo>
                  <a:lnTo>
                    <a:pt x="120709" y="0"/>
                  </a:lnTo>
                  <a:lnTo>
                    <a:pt x="127265" y="278"/>
                  </a:lnTo>
                  <a:lnTo>
                    <a:pt x="133976" y="2802"/>
                  </a:lnTo>
                  <a:lnTo>
                    <a:pt x="147672" y="18086"/>
                  </a:lnTo>
                  <a:lnTo>
                    <a:pt x="169939" y="60436"/>
                  </a:lnTo>
                  <a:lnTo>
                    <a:pt x="185603" y="111002"/>
                  </a:lnTo>
                  <a:lnTo>
                    <a:pt x="196842" y="166051"/>
                  </a:lnTo>
                  <a:lnTo>
                    <a:pt x="199093" y="214213"/>
                  </a:lnTo>
                  <a:lnTo>
                    <a:pt x="194265" y="276602"/>
                  </a:lnTo>
                  <a:lnTo>
                    <a:pt x="189513" y="3131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8170114" y="3337534"/>
              <a:ext cx="115815" cy="21058"/>
            </a:xfrm>
            <a:custGeom>
              <a:avLst/>
              <a:gdLst/>
              <a:ahLst/>
              <a:cxnLst/>
              <a:rect l="0" t="0" r="0" b="0"/>
              <a:pathLst>
                <a:path w="115815" h="21058">
                  <a:moveTo>
                    <a:pt x="0" y="21057"/>
                  </a:moveTo>
                  <a:lnTo>
                    <a:pt x="53027" y="6403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8475441" y="3216008"/>
              <a:ext cx="157928" cy="184698"/>
            </a:xfrm>
            <a:custGeom>
              <a:avLst/>
              <a:gdLst/>
              <a:ahLst/>
              <a:cxnLst/>
              <a:rect l="0" t="0" r="0" b="0"/>
              <a:pathLst>
                <a:path w="157928" h="184698">
                  <a:moveTo>
                    <a:pt x="0" y="26769"/>
                  </a:moveTo>
                  <a:lnTo>
                    <a:pt x="7236" y="54325"/>
                  </a:lnTo>
                  <a:lnTo>
                    <a:pt x="9878" y="113668"/>
                  </a:lnTo>
                  <a:lnTo>
                    <a:pt x="10400" y="176126"/>
                  </a:lnTo>
                  <a:lnTo>
                    <a:pt x="9273" y="182492"/>
                  </a:lnTo>
                  <a:lnTo>
                    <a:pt x="7351" y="183227"/>
                  </a:lnTo>
                  <a:lnTo>
                    <a:pt x="4901" y="180208"/>
                  </a:lnTo>
                  <a:lnTo>
                    <a:pt x="1452" y="148011"/>
                  </a:lnTo>
                  <a:lnTo>
                    <a:pt x="6019" y="95838"/>
                  </a:lnTo>
                  <a:lnTo>
                    <a:pt x="14782" y="41515"/>
                  </a:lnTo>
                  <a:lnTo>
                    <a:pt x="27627" y="15385"/>
                  </a:lnTo>
                  <a:lnTo>
                    <a:pt x="35965" y="5142"/>
                  </a:lnTo>
                  <a:lnTo>
                    <a:pt x="45033" y="653"/>
                  </a:lnTo>
                  <a:lnTo>
                    <a:pt x="54589" y="0"/>
                  </a:lnTo>
                  <a:lnTo>
                    <a:pt x="73395" y="5513"/>
                  </a:lnTo>
                  <a:lnTo>
                    <a:pt x="89552" y="15762"/>
                  </a:lnTo>
                  <a:lnTo>
                    <a:pt x="101411" y="31236"/>
                  </a:lnTo>
                  <a:lnTo>
                    <a:pt x="114666" y="65917"/>
                  </a:lnTo>
                  <a:lnTo>
                    <a:pt x="129624" y="118861"/>
                  </a:lnTo>
                  <a:lnTo>
                    <a:pt x="143845" y="166839"/>
                  </a:lnTo>
                  <a:lnTo>
                    <a:pt x="157927" y="1846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8668785" y="3167475"/>
              <a:ext cx="174039" cy="359183"/>
            </a:xfrm>
            <a:custGeom>
              <a:avLst/>
              <a:gdLst/>
              <a:ahLst/>
              <a:cxnLst/>
              <a:rect l="0" t="0" r="0" b="0"/>
              <a:pathLst>
                <a:path w="174039" h="359183">
                  <a:moveTo>
                    <a:pt x="122511" y="12131"/>
                  </a:moveTo>
                  <a:lnTo>
                    <a:pt x="111333" y="953"/>
                  </a:lnTo>
                  <a:lnTo>
                    <a:pt x="102190" y="0"/>
                  </a:lnTo>
                  <a:lnTo>
                    <a:pt x="76435" y="5180"/>
                  </a:lnTo>
                  <a:lnTo>
                    <a:pt x="45817" y="21250"/>
                  </a:lnTo>
                  <a:lnTo>
                    <a:pt x="32663" y="37241"/>
                  </a:lnTo>
                  <a:lnTo>
                    <a:pt x="9097" y="81692"/>
                  </a:lnTo>
                  <a:lnTo>
                    <a:pt x="0" y="132958"/>
                  </a:lnTo>
                  <a:lnTo>
                    <a:pt x="8482" y="181423"/>
                  </a:lnTo>
                  <a:lnTo>
                    <a:pt x="22699" y="201626"/>
                  </a:lnTo>
                  <a:lnTo>
                    <a:pt x="31403" y="208651"/>
                  </a:lnTo>
                  <a:lnTo>
                    <a:pt x="40715" y="210995"/>
                  </a:lnTo>
                  <a:lnTo>
                    <a:pt x="60421" y="207360"/>
                  </a:lnTo>
                  <a:lnTo>
                    <a:pt x="85656" y="192159"/>
                  </a:lnTo>
                  <a:lnTo>
                    <a:pt x="97552" y="170133"/>
                  </a:lnTo>
                  <a:lnTo>
                    <a:pt x="118487" y="108284"/>
                  </a:lnTo>
                  <a:lnTo>
                    <a:pt x="129818" y="61930"/>
                  </a:lnTo>
                  <a:lnTo>
                    <a:pt x="130892" y="48840"/>
                  </a:lnTo>
                  <a:lnTo>
                    <a:pt x="133947" y="42453"/>
                  </a:lnTo>
                  <a:lnTo>
                    <a:pt x="138324" y="40535"/>
                  </a:lnTo>
                  <a:lnTo>
                    <a:pt x="143581" y="41595"/>
                  </a:lnTo>
                  <a:lnTo>
                    <a:pt x="152542" y="58372"/>
                  </a:lnTo>
                  <a:lnTo>
                    <a:pt x="162238" y="111212"/>
                  </a:lnTo>
                  <a:lnTo>
                    <a:pt x="171389" y="170220"/>
                  </a:lnTo>
                  <a:lnTo>
                    <a:pt x="174038" y="232758"/>
                  </a:lnTo>
                  <a:lnTo>
                    <a:pt x="172483" y="292751"/>
                  </a:lnTo>
                  <a:lnTo>
                    <a:pt x="158244" y="333144"/>
                  </a:lnTo>
                  <a:lnTo>
                    <a:pt x="145801" y="352116"/>
                  </a:lnTo>
                  <a:lnTo>
                    <a:pt x="138038" y="356940"/>
                  </a:lnTo>
                  <a:lnTo>
                    <a:pt x="120052" y="359182"/>
                  </a:lnTo>
                  <a:lnTo>
                    <a:pt x="111513" y="355803"/>
                  </a:lnTo>
                  <a:lnTo>
                    <a:pt x="69868" y="3174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8854467" y="3011150"/>
              <a:ext cx="52643" cy="294799"/>
            </a:xfrm>
            <a:custGeom>
              <a:avLst/>
              <a:gdLst/>
              <a:ahLst/>
              <a:cxnLst/>
              <a:rect l="0" t="0" r="0" b="0"/>
              <a:pathLst>
                <a:path w="52643" h="294799">
                  <a:moveTo>
                    <a:pt x="0" y="0"/>
                  </a:moveTo>
                  <a:lnTo>
                    <a:pt x="14654" y="53028"/>
                  </a:lnTo>
                  <a:lnTo>
                    <a:pt x="24748" y="101110"/>
                  </a:lnTo>
                  <a:lnTo>
                    <a:pt x="29559" y="148632"/>
                  </a:lnTo>
                  <a:lnTo>
                    <a:pt x="36574" y="203526"/>
                  </a:lnTo>
                  <a:lnTo>
                    <a:pt x="42189" y="264638"/>
                  </a:lnTo>
                  <a:lnTo>
                    <a:pt x="52642" y="29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9022923" y="3169078"/>
              <a:ext cx="10529" cy="105286"/>
            </a:xfrm>
            <a:custGeom>
              <a:avLst/>
              <a:gdLst/>
              <a:ahLst/>
              <a:cxnLst/>
              <a:rect l="0" t="0" r="0" b="0"/>
              <a:pathLst>
                <a:path w="10529" h="105286">
                  <a:moveTo>
                    <a:pt x="10528" y="0"/>
                  </a:moveTo>
                  <a:lnTo>
                    <a:pt x="1463" y="58617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9065037" y="2990093"/>
              <a:ext cx="1" cy="21058"/>
            </a:xfrm>
            <a:custGeom>
              <a:avLst/>
              <a:gdLst/>
              <a:ahLst/>
              <a:cxnLst/>
              <a:rect l="0" t="0" r="0" b="0"/>
              <a:pathLst>
                <a:path w="1" h="21058">
                  <a:moveTo>
                    <a:pt x="0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9135709" y="3050002"/>
              <a:ext cx="171484" cy="181245"/>
            </a:xfrm>
            <a:custGeom>
              <a:avLst/>
              <a:gdLst/>
              <a:ahLst/>
              <a:cxnLst/>
              <a:rect l="0" t="0" r="0" b="0"/>
              <a:pathLst>
                <a:path w="171484" h="181245">
                  <a:moveTo>
                    <a:pt x="139898" y="34848"/>
                  </a:moveTo>
                  <a:lnTo>
                    <a:pt x="134308" y="18080"/>
                  </a:lnTo>
                  <a:lnTo>
                    <a:pt x="122206" y="6728"/>
                  </a:lnTo>
                  <a:lnTo>
                    <a:pt x="114065" y="2064"/>
                  </a:lnTo>
                  <a:lnTo>
                    <a:pt x="95662" y="0"/>
                  </a:lnTo>
                  <a:lnTo>
                    <a:pt x="85841" y="1088"/>
                  </a:lnTo>
                  <a:lnTo>
                    <a:pt x="49661" y="19385"/>
                  </a:lnTo>
                  <a:lnTo>
                    <a:pt x="32332" y="37334"/>
                  </a:lnTo>
                  <a:lnTo>
                    <a:pt x="11675" y="77453"/>
                  </a:lnTo>
                  <a:lnTo>
                    <a:pt x="0" y="119871"/>
                  </a:lnTo>
                  <a:lnTo>
                    <a:pt x="2072" y="146335"/>
                  </a:lnTo>
                  <a:lnTo>
                    <a:pt x="5900" y="158306"/>
                  </a:lnTo>
                  <a:lnTo>
                    <a:pt x="14301" y="167456"/>
                  </a:lnTo>
                  <a:lnTo>
                    <a:pt x="39233" y="180742"/>
                  </a:lnTo>
                  <a:lnTo>
                    <a:pt x="54070" y="181244"/>
                  </a:lnTo>
                  <a:lnTo>
                    <a:pt x="102899" y="165182"/>
                  </a:lnTo>
                  <a:lnTo>
                    <a:pt x="156203" y="137672"/>
                  </a:lnTo>
                  <a:lnTo>
                    <a:pt x="171483" y="1296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9308103" y="2987321"/>
              <a:ext cx="220188" cy="179609"/>
            </a:xfrm>
            <a:custGeom>
              <a:avLst/>
              <a:gdLst/>
              <a:ahLst/>
              <a:cxnLst/>
              <a:rect l="0" t="0" r="0" b="0"/>
              <a:pathLst>
                <a:path w="220188" h="179609">
                  <a:moveTo>
                    <a:pt x="146488" y="13301"/>
                  </a:moveTo>
                  <a:lnTo>
                    <a:pt x="135310" y="2123"/>
                  </a:lnTo>
                  <a:lnTo>
                    <a:pt x="128507" y="0"/>
                  </a:lnTo>
                  <a:lnTo>
                    <a:pt x="111591" y="760"/>
                  </a:lnTo>
                  <a:lnTo>
                    <a:pt x="82335" y="13355"/>
                  </a:lnTo>
                  <a:lnTo>
                    <a:pt x="57030" y="31904"/>
                  </a:lnTo>
                  <a:lnTo>
                    <a:pt x="22349" y="87709"/>
                  </a:lnTo>
                  <a:lnTo>
                    <a:pt x="2211" y="129974"/>
                  </a:lnTo>
                  <a:lnTo>
                    <a:pt x="0" y="143726"/>
                  </a:lnTo>
                  <a:lnTo>
                    <a:pt x="3783" y="168364"/>
                  </a:lnTo>
                  <a:lnTo>
                    <a:pt x="10407" y="175168"/>
                  </a:lnTo>
                  <a:lnTo>
                    <a:pt x="19503" y="178534"/>
                  </a:lnTo>
                  <a:lnTo>
                    <a:pt x="30246" y="179608"/>
                  </a:lnTo>
                  <a:lnTo>
                    <a:pt x="39747" y="176815"/>
                  </a:lnTo>
                  <a:lnTo>
                    <a:pt x="56544" y="164353"/>
                  </a:lnTo>
                  <a:lnTo>
                    <a:pt x="73565" y="137606"/>
                  </a:lnTo>
                  <a:lnTo>
                    <a:pt x="97032" y="82655"/>
                  </a:lnTo>
                  <a:lnTo>
                    <a:pt x="111026" y="32460"/>
                  </a:lnTo>
                  <a:lnTo>
                    <a:pt x="113179" y="15967"/>
                  </a:lnTo>
                  <a:lnTo>
                    <a:pt x="123157" y="70303"/>
                  </a:lnTo>
                  <a:lnTo>
                    <a:pt x="139323" y="133225"/>
                  </a:lnTo>
                  <a:lnTo>
                    <a:pt x="145221" y="145893"/>
                  </a:lnTo>
                  <a:lnTo>
                    <a:pt x="152662" y="151998"/>
                  </a:lnTo>
                  <a:lnTo>
                    <a:pt x="161133" y="153729"/>
                  </a:lnTo>
                  <a:lnTo>
                    <a:pt x="170289" y="152543"/>
                  </a:lnTo>
                  <a:lnTo>
                    <a:pt x="186702" y="144986"/>
                  </a:lnTo>
                  <a:lnTo>
                    <a:pt x="194354" y="139696"/>
                  </a:lnTo>
                  <a:lnTo>
                    <a:pt x="205977" y="121339"/>
                  </a:lnTo>
                  <a:lnTo>
                    <a:pt x="220187" y="8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9586346" y="2887703"/>
              <a:ext cx="226215" cy="238678"/>
            </a:xfrm>
            <a:custGeom>
              <a:avLst/>
              <a:gdLst/>
              <a:ahLst/>
              <a:cxnLst/>
              <a:rect l="0" t="0" r="0" b="0"/>
              <a:pathLst>
                <a:path w="226215" h="238678">
                  <a:moveTo>
                    <a:pt x="5116" y="28691"/>
                  </a:moveTo>
                  <a:lnTo>
                    <a:pt x="12351" y="57417"/>
                  </a:lnTo>
                  <a:lnTo>
                    <a:pt x="14668" y="107782"/>
                  </a:lnTo>
                  <a:lnTo>
                    <a:pt x="14185" y="163650"/>
                  </a:lnTo>
                  <a:lnTo>
                    <a:pt x="4134" y="218866"/>
                  </a:lnTo>
                  <a:lnTo>
                    <a:pt x="0" y="238385"/>
                  </a:lnTo>
                  <a:lnTo>
                    <a:pt x="535" y="238677"/>
                  </a:lnTo>
                  <a:lnTo>
                    <a:pt x="2063" y="235362"/>
                  </a:lnTo>
                  <a:lnTo>
                    <a:pt x="7833" y="175461"/>
                  </a:lnTo>
                  <a:lnTo>
                    <a:pt x="19690" y="119814"/>
                  </a:lnTo>
                  <a:lnTo>
                    <a:pt x="39891" y="61184"/>
                  </a:lnTo>
                  <a:lnTo>
                    <a:pt x="65408" y="23931"/>
                  </a:lnTo>
                  <a:lnTo>
                    <a:pt x="91611" y="6874"/>
                  </a:lnTo>
                  <a:lnTo>
                    <a:pt x="132779" y="0"/>
                  </a:lnTo>
                  <a:lnTo>
                    <a:pt x="155831" y="4631"/>
                  </a:lnTo>
                  <a:lnTo>
                    <a:pt x="181963" y="20392"/>
                  </a:lnTo>
                  <a:lnTo>
                    <a:pt x="189694" y="26668"/>
                  </a:lnTo>
                  <a:lnTo>
                    <a:pt x="211754" y="63447"/>
                  </a:lnTo>
                  <a:lnTo>
                    <a:pt x="221930" y="116978"/>
                  </a:lnTo>
                  <a:lnTo>
                    <a:pt x="225368" y="176458"/>
                  </a:lnTo>
                  <a:lnTo>
                    <a:pt x="226214" y="1971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7583610" y="3720950"/>
              <a:ext cx="186422" cy="285512"/>
            </a:xfrm>
            <a:custGeom>
              <a:avLst/>
              <a:gdLst/>
              <a:ahLst/>
              <a:cxnLst/>
              <a:rect l="0" t="0" r="0" b="0"/>
              <a:pathLst>
                <a:path w="186422" h="285512">
                  <a:moveTo>
                    <a:pt x="154836" y="27195"/>
                  </a:moveTo>
                  <a:lnTo>
                    <a:pt x="143658" y="10428"/>
                  </a:lnTo>
                  <a:lnTo>
                    <a:pt x="135685" y="5488"/>
                  </a:lnTo>
                  <a:lnTo>
                    <a:pt x="114350" y="0"/>
                  </a:lnTo>
                  <a:lnTo>
                    <a:pt x="92388" y="3800"/>
                  </a:lnTo>
                  <a:lnTo>
                    <a:pt x="81618" y="8089"/>
                  </a:lnTo>
                  <a:lnTo>
                    <a:pt x="49694" y="36482"/>
                  </a:lnTo>
                  <a:lnTo>
                    <a:pt x="17041" y="94064"/>
                  </a:lnTo>
                  <a:lnTo>
                    <a:pt x="3394" y="133966"/>
                  </a:lnTo>
                  <a:lnTo>
                    <a:pt x="0" y="185173"/>
                  </a:lnTo>
                  <a:lnTo>
                    <a:pt x="11816" y="246914"/>
                  </a:lnTo>
                  <a:lnTo>
                    <a:pt x="27322" y="273881"/>
                  </a:lnTo>
                  <a:lnTo>
                    <a:pt x="35901" y="279390"/>
                  </a:lnTo>
                  <a:lnTo>
                    <a:pt x="57912" y="285511"/>
                  </a:lnTo>
                  <a:lnTo>
                    <a:pt x="83293" y="281992"/>
                  </a:lnTo>
                  <a:lnTo>
                    <a:pt x="107831" y="272629"/>
                  </a:lnTo>
                  <a:lnTo>
                    <a:pt x="150219" y="240782"/>
                  </a:lnTo>
                  <a:lnTo>
                    <a:pt x="186421" y="1851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7812146" y="3642860"/>
              <a:ext cx="178985" cy="305328"/>
            </a:xfrm>
            <a:custGeom>
              <a:avLst/>
              <a:gdLst/>
              <a:ahLst/>
              <a:cxnLst/>
              <a:rect l="0" t="0" r="0" b="0"/>
              <a:pathLst>
                <a:path w="178985" h="305328">
                  <a:moveTo>
                    <a:pt x="0" y="0"/>
                  </a:moveTo>
                  <a:lnTo>
                    <a:pt x="3119" y="42692"/>
                  </a:lnTo>
                  <a:lnTo>
                    <a:pt x="10721" y="103238"/>
                  </a:lnTo>
                  <a:lnTo>
                    <a:pt x="18668" y="161336"/>
                  </a:lnTo>
                  <a:lnTo>
                    <a:pt x="26173" y="223202"/>
                  </a:lnTo>
                  <a:lnTo>
                    <a:pt x="30516" y="277189"/>
                  </a:lnTo>
                  <a:lnTo>
                    <a:pt x="37033" y="217942"/>
                  </a:lnTo>
                  <a:lnTo>
                    <a:pt x="46197" y="156992"/>
                  </a:lnTo>
                  <a:lnTo>
                    <a:pt x="61911" y="111247"/>
                  </a:lnTo>
                  <a:lnTo>
                    <a:pt x="70519" y="103411"/>
                  </a:lnTo>
                  <a:lnTo>
                    <a:pt x="80938" y="99357"/>
                  </a:lnTo>
                  <a:lnTo>
                    <a:pt x="92563" y="97823"/>
                  </a:lnTo>
                  <a:lnTo>
                    <a:pt x="102652" y="100310"/>
                  </a:lnTo>
                  <a:lnTo>
                    <a:pt x="120102" y="112433"/>
                  </a:lnTo>
                  <a:lnTo>
                    <a:pt x="137490" y="138989"/>
                  </a:lnTo>
                  <a:lnTo>
                    <a:pt x="157547" y="192912"/>
                  </a:lnTo>
                  <a:lnTo>
                    <a:pt x="171890" y="251926"/>
                  </a:lnTo>
                  <a:lnTo>
                    <a:pt x="178984" y="3053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8064829" y="3648886"/>
              <a:ext cx="136872" cy="243299"/>
            </a:xfrm>
            <a:custGeom>
              <a:avLst/>
              <a:gdLst/>
              <a:ahLst/>
              <a:cxnLst/>
              <a:rect l="0" t="0" r="0" b="0"/>
              <a:pathLst>
                <a:path w="136872" h="243299">
                  <a:moveTo>
                    <a:pt x="0" y="46617"/>
                  </a:moveTo>
                  <a:lnTo>
                    <a:pt x="5589" y="105234"/>
                  </a:lnTo>
                  <a:lnTo>
                    <a:pt x="17959" y="159408"/>
                  </a:lnTo>
                  <a:lnTo>
                    <a:pt x="34787" y="215169"/>
                  </a:lnTo>
                  <a:lnTo>
                    <a:pt x="40739" y="229175"/>
                  </a:lnTo>
                  <a:lnTo>
                    <a:pt x="48216" y="237342"/>
                  </a:lnTo>
                  <a:lnTo>
                    <a:pt x="56711" y="241617"/>
                  </a:lnTo>
                  <a:lnTo>
                    <a:pt x="65883" y="243298"/>
                  </a:lnTo>
                  <a:lnTo>
                    <a:pt x="74339" y="238569"/>
                  </a:lnTo>
                  <a:lnTo>
                    <a:pt x="96246" y="206307"/>
                  </a:lnTo>
                  <a:lnTo>
                    <a:pt x="110666" y="168802"/>
                  </a:lnTo>
                  <a:lnTo>
                    <a:pt x="121178" y="107906"/>
                  </a:lnTo>
                  <a:lnTo>
                    <a:pt x="124047" y="61768"/>
                  </a:lnTo>
                  <a:lnTo>
                    <a:pt x="125889" y="0"/>
                  </a:lnTo>
                  <a:lnTo>
                    <a:pt x="126040" y="331"/>
                  </a:lnTo>
                  <a:lnTo>
                    <a:pt x="127378" y="10838"/>
                  </a:lnTo>
                  <a:lnTo>
                    <a:pt x="136871" y="360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8290765" y="3590218"/>
              <a:ext cx="89921" cy="273742"/>
            </a:xfrm>
            <a:custGeom>
              <a:avLst/>
              <a:gdLst/>
              <a:ahLst/>
              <a:cxnLst/>
              <a:rect l="0" t="0" r="0" b="0"/>
              <a:pathLst>
                <a:path w="89921" h="273742">
                  <a:moveTo>
                    <a:pt x="26748" y="273741"/>
                  </a:moveTo>
                  <a:lnTo>
                    <a:pt x="12094" y="213010"/>
                  </a:lnTo>
                  <a:lnTo>
                    <a:pt x="5786" y="153254"/>
                  </a:lnTo>
                  <a:lnTo>
                    <a:pt x="0" y="117548"/>
                  </a:lnTo>
                  <a:lnTo>
                    <a:pt x="10300" y="57810"/>
                  </a:lnTo>
                  <a:lnTo>
                    <a:pt x="26067" y="37001"/>
                  </a:lnTo>
                  <a:lnTo>
                    <a:pt x="58132" y="15253"/>
                  </a:lnTo>
                  <a:lnTo>
                    <a:pt x="8992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8383636" y="3613470"/>
              <a:ext cx="186562" cy="226689"/>
            </a:xfrm>
            <a:custGeom>
              <a:avLst/>
              <a:gdLst/>
              <a:ahLst/>
              <a:cxnLst/>
              <a:rect l="0" t="0" r="0" b="0"/>
              <a:pathLst>
                <a:path w="186562" h="226689">
                  <a:moveTo>
                    <a:pt x="154975" y="8333"/>
                  </a:moveTo>
                  <a:lnTo>
                    <a:pt x="106044" y="0"/>
                  </a:lnTo>
                  <a:lnTo>
                    <a:pt x="77076" y="1120"/>
                  </a:lnTo>
                  <a:lnTo>
                    <a:pt x="52503" y="9417"/>
                  </a:lnTo>
                  <a:lnTo>
                    <a:pt x="33003" y="30262"/>
                  </a:lnTo>
                  <a:lnTo>
                    <a:pt x="7011" y="80125"/>
                  </a:lnTo>
                  <a:lnTo>
                    <a:pt x="0" y="118642"/>
                  </a:lnTo>
                  <a:lnTo>
                    <a:pt x="9101" y="170869"/>
                  </a:lnTo>
                  <a:lnTo>
                    <a:pt x="32205" y="214029"/>
                  </a:lnTo>
                  <a:lnTo>
                    <a:pt x="41544" y="221503"/>
                  </a:lnTo>
                  <a:lnTo>
                    <a:pt x="51278" y="225316"/>
                  </a:lnTo>
                  <a:lnTo>
                    <a:pt x="61277" y="226688"/>
                  </a:lnTo>
                  <a:lnTo>
                    <a:pt x="84866" y="218853"/>
                  </a:lnTo>
                  <a:lnTo>
                    <a:pt x="108608" y="203673"/>
                  </a:lnTo>
                  <a:lnTo>
                    <a:pt x="150444" y="155113"/>
                  </a:lnTo>
                  <a:lnTo>
                    <a:pt x="186561" y="925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8654425" y="3453347"/>
              <a:ext cx="221099" cy="336913"/>
            </a:xfrm>
            <a:custGeom>
              <a:avLst/>
              <a:gdLst/>
              <a:ahLst/>
              <a:cxnLst/>
              <a:rect l="0" t="0" r="0" b="0"/>
              <a:pathLst>
                <a:path w="221099" h="336913">
                  <a:moveTo>
                    <a:pt x="0" y="0"/>
                  </a:moveTo>
                  <a:lnTo>
                    <a:pt x="3120" y="48931"/>
                  </a:lnTo>
                  <a:lnTo>
                    <a:pt x="9066" y="108062"/>
                  </a:lnTo>
                  <a:lnTo>
                    <a:pt x="10095" y="161870"/>
                  </a:lnTo>
                  <a:lnTo>
                    <a:pt x="10400" y="216677"/>
                  </a:lnTo>
                  <a:lnTo>
                    <a:pt x="4437" y="279194"/>
                  </a:lnTo>
                  <a:lnTo>
                    <a:pt x="7042" y="308140"/>
                  </a:lnTo>
                  <a:lnTo>
                    <a:pt x="9374" y="313051"/>
                  </a:lnTo>
                  <a:lnTo>
                    <a:pt x="12099" y="311646"/>
                  </a:lnTo>
                  <a:lnTo>
                    <a:pt x="15085" y="306030"/>
                  </a:lnTo>
                  <a:lnTo>
                    <a:pt x="28283" y="242858"/>
                  </a:lnTo>
                  <a:lnTo>
                    <a:pt x="39835" y="204539"/>
                  </a:lnTo>
                  <a:lnTo>
                    <a:pt x="67227" y="166918"/>
                  </a:lnTo>
                  <a:lnTo>
                    <a:pt x="76403" y="156902"/>
                  </a:lnTo>
                  <a:lnTo>
                    <a:pt x="88371" y="152565"/>
                  </a:lnTo>
                  <a:lnTo>
                    <a:pt x="117264" y="153985"/>
                  </a:lnTo>
                  <a:lnTo>
                    <a:pt x="140245" y="162414"/>
                  </a:lnTo>
                  <a:lnTo>
                    <a:pt x="174062" y="186890"/>
                  </a:lnTo>
                  <a:lnTo>
                    <a:pt x="190524" y="212913"/>
                  </a:lnTo>
                  <a:lnTo>
                    <a:pt x="213860" y="273947"/>
                  </a:lnTo>
                  <a:lnTo>
                    <a:pt x="221098" y="3369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3" name="Freeform 162"/>
          <p:cNvSpPr/>
          <p:nvPr/>
        </p:nvSpPr>
        <p:spPr>
          <a:xfrm>
            <a:off x="5885430" y="2326798"/>
            <a:ext cx="863338" cy="694882"/>
          </a:xfrm>
          <a:custGeom>
            <a:avLst/>
            <a:gdLst/>
            <a:ahLst/>
            <a:cxnLst/>
            <a:rect l="0" t="0" r="0" b="0"/>
            <a:pathLst>
              <a:path w="863338" h="694882">
                <a:moveTo>
                  <a:pt x="0" y="694881"/>
                </a:moveTo>
                <a:lnTo>
                  <a:pt x="9575" y="670834"/>
                </a:lnTo>
                <a:lnTo>
                  <a:pt x="65488" y="608593"/>
                </a:lnTo>
                <a:lnTo>
                  <a:pt x="119238" y="554620"/>
                </a:lnTo>
                <a:lnTo>
                  <a:pt x="178232" y="501189"/>
                </a:lnTo>
                <a:lnTo>
                  <a:pt x="240144" y="438338"/>
                </a:lnTo>
                <a:lnTo>
                  <a:pt x="296152" y="392831"/>
                </a:lnTo>
                <a:lnTo>
                  <a:pt x="351481" y="342822"/>
                </a:lnTo>
                <a:lnTo>
                  <a:pt x="411809" y="292130"/>
                </a:lnTo>
                <a:lnTo>
                  <a:pt x="474138" y="246954"/>
                </a:lnTo>
                <a:lnTo>
                  <a:pt x="535889" y="203933"/>
                </a:lnTo>
                <a:lnTo>
                  <a:pt x="591750" y="162720"/>
                </a:lnTo>
                <a:lnTo>
                  <a:pt x="644177" y="127762"/>
                </a:lnTo>
                <a:lnTo>
                  <a:pt x="704406" y="87628"/>
                </a:lnTo>
                <a:lnTo>
                  <a:pt x="767062" y="49581"/>
                </a:lnTo>
                <a:lnTo>
                  <a:pt x="830448" y="9398"/>
                </a:lnTo>
                <a:lnTo>
                  <a:pt x="86333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9" name="Group 178"/>
          <p:cNvGrpSpPr/>
          <p:nvPr/>
        </p:nvGrpSpPr>
        <p:grpSpPr>
          <a:xfrm>
            <a:off x="6875244" y="1768788"/>
            <a:ext cx="2789918" cy="789638"/>
            <a:chOff x="6875244" y="1768788"/>
            <a:chExt cx="2789918" cy="789638"/>
          </a:xfrm>
        </p:grpSpPr>
        <p:sp>
          <p:nvSpPr>
            <p:cNvPr id="164" name="Freeform 163"/>
            <p:cNvSpPr/>
            <p:nvPr/>
          </p:nvSpPr>
          <p:spPr>
            <a:xfrm>
              <a:off x="7212021" y="2421555"/>
              <a:ext cx="42115" cy="63171"/>
            </a:xfrm>
            <a:custGeom>
              <a:avLst/>
              <a:gdLst/>
              <a:ahLst/>
              <a:cxnLst/>
              <a:rect l="0" t="0" r="0" b="0"/>
              <a:pathLst>
                <a:path w="42115" h="63171">
                  <a:moveTo>
                    <a:pt x="0" y="63170"/>
                  </a:moveTo>
                  <a:lnTo>
                    <a:pt x="29308" y="28273"/>
                  </a:lnTo>
                  <a:lnTo>
                    <a:pt x="4211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6875244" y="2200456"/>
              <a:ext cx="231013" cy="357970"/>
            </a:xfrm>
            <a:custGeom>
              <a:avLst/>
              <a:gdLst/>
              <a:ahLst/>
              <a:cxnLst/>
              <a:rect l="0" t="0" r="0" b="0"/>
              <a:pathLst>
                <a:path w="231013" h="357970">
                  <a:moveTo>
                    <a:pt x="115679" y="0"/>
                  </a:moveTo>
                  <a:lnTo>
                    <a:pt x="71716" y="55141"/>
                  </a:lnTo>
                  <a:lnTo>
                    <a:pt x="40465" y="111636"/>
                  </a:lnTo>
                  <a:lnTo>
                    <a:pt x="23593" y="138752"/>
                  </a:lnTo>
                  <a:lnTo>
                    <a:pt x="8065" y="165894"/>
                  </a:lnTo>
                  <a:lnTo>
                    <a:pt x="1822" y="173767"/>
                  </a:lnTo>
                  <a:lnTo>
                    <a:pt x="0" y="181355"/>
                  </a:lnTo>
                  <a:lnTo>
                    <a:pt x="1125" y="188754"/>
                  </a:lnTo>
                  <a:lnTo>
                    <a:pt x="4214" y="196026"/>
                  </a:lnTo>
                  <a:lnTo>
                    <a:pt x="9784" y="199704"/>
                  </a:lnTo>
                  <a:lnTo>
                    <a:pt x="70581" y="200228"/>
                  </a:lnTo>
                  <a:lnTo>
                    <a:pt x="122853" y="205686"/>
                  </a:lnTo>
                  <a:lnTo>
                    <a:pt x="177277" y="219181"/>
                  </a:lnTo>
                  <a:lnTo>
                    <a:pt x="204277" y="230385"/>
                  </a:lnTo>
                  <a:lnTo>
                    <a:pt x="222516" y="249402"/>
                  </a:lnTo>
                  <a:lnTo>
                    <a:pt x="229018" y="261025"/>
                  </a:lnTo>
                  <a:lnTo>
                    <a:pt x="231012" y="272283"/>
                  </a:lnTo>
                  <a:lnTo>
                    <a:pt x="226989" y="294150"/>
                  </a:lnTo>
                  <a:lnTo>
                    <a:pt x="211163" y="315567"/>
                  </a:lnTo>
                  <a:lnTo>
                    <a:pt x="179065" y="341116"/>
                  </a:lnTo>
                  <a:lnTo>
                    <a:pt x="147264" y="3579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7180435" y="2179399"/>
              <a:ext cx="178986" cy="303790"/>
            </a:xfrm>
            <a:custGeom>
              <a:avLst/>
              <a:gdLst/>
              <a:ahLst/>
              <a:cxnLst/>
              <a:rect l="0" t="0" r="0" b="0"/>
              <a:pathLst>
                <a:path w="178986" h="303790">
                  <a:moveTo>
                    <a:pt x="0" y="52642"/>
                  </a:moveTo>
                  <a:lnTo>
                    <a:pt x="3120" y="104693"/>
                  </a:lnTo>
                  <a:lnTo>
                    <a:pt x="8334" y="157752"/>
                  </a:lnTo>
                  <a:lnTo>
                    <a:pt x="9879" y="207399"/>
                  </a:lnTo>
                  <a:lnTo>
                    <a:pt x="15990" y="260506"/>
                  </a:lnTo>
                  <a:lnTo>
                    <a:pt x="30734" y="293996"/>
                  </a:lnTo>
                  <a:lnTo>
                    <a:pt x="40377" y="300113"/>
                  </a:lnTo>
                  <a:lnTo>
                    <a:pt x="66689" y="303789"/>
                  </a:lnTo>
                  <a:lnTo>
                    <a:pt x="77215" y="300792"/>
                  </a:lnTo>
                  <a:lnTo>
                    <a:pt x="85401" y="295285"/>
                  </a:lnTo>
                  <a:lnTo>
                    <a:pt x="112536" y="261229"/>
                  </a:lnTo>
                  <a:lnTo>
                    <a:pt x="133191" y="211131"/>
                  </a:lnTo>
                  <a:lnTo>
                    <a:pt x="152348" y="149243"/>
                  </a:lnTo>
                  <a:lnTo>
                    <a:pt x="162415" y="91611"/>
                  </a:lnTo>
                  <a:lnTo>
                    <a:pt x="174498" y="31441"/>
                  </a:lnTo>
                  <a:lnTo>
                    <a:pt x="17898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7475316" y="2108927"/>
              <a:ext cx="368416" cy="449499"/>
            </a:xfrm>
            <a:custGeom>
              <a:avLst/>
              <a:gdLst/>
              <a:ahLst/>
              <a:cxnLst/>
              <a:rect l="0" t="0" r="0" b="0"/>
              <a:pathLst>
                <a:path w="368416" h="449499">
                  <a:moveTo>
                    <a:pt x="63088" y="449498"/>
                  </a:moveTo>
                  <a:lnTo>
                    <a:pt x="51635" y="387020"/>
                  </a:lnTo>
                  <a:lnTo>
                    <a:pt x="38339" y="324723"/>
                  </a:lnTo>
                  <a:lnTo>
                    <a:pt x="24448" y="264497"/>
                  </a:lnTo>
                  <a:lnTo>
                    <a:pt x="16285" y="221678"/>
                  </a:lnTo>
                  <a:lnTo>
                    <a:pt x="22822" y="168407"/>
                  </a:lnTo>
                  <a:lnTo>
                    <a:pt x="41105" y="111835"/>
                  </a:lnTo>
                  <a:lnTo>
                    <a:pt x="65934" y="76229"/>
                  </a:lnTo>
                  <a:lnTo>
                    <a:pt x="85410" y="62112"/>
                  </a:lnTo>
                  <a:lnTo>
                    <a:pt x="95517" y="60219"/>
                  </a:lnTo>
                  <a:lnTo>
                    <a:pt x="116106" y="64356"/>
                  </a:lnTo>
                  <a:lnTo>
                    <a:pt x="124170" y="72244"/>
                  </a:lnTo>
                  <a:lnTo>
                    <a:pt x="136249" y="96606"/>
                  </a:lnTo>
                  <a:lnTo>
                    <a:pt x="139278" y="120691"/>
                  </a:lnTo>
                  <a:lnTo>
                    <a:pt x="128711" y="175438"/>
                  </a:lnTo>
                  <a:lnTo>
                    <a:pt x="117757" y="206078"/>
                  </a:lnTo>
                  <a:lnTo>
                    <a:pt x="66404" y="266818"/>
                  </a:lnTo>
                  <a:lnTo>
                    <a:pt x="46234" y="274720"/>
                  </a:lnTo>
                  <a:lnTo>
                    <a:pt x="34305" y="276827"/>
                  </a:lnTo>
                  <a:lnTo>
                    <a:pt x="24012" y="274723"/>
                  </a:lnTo>
                  <a:lnTo>
                    <a:pt x="6337" y="263026"/>
                  </a:lnTo>
                  <a:lnTo>
                    <a:pt x="1857" y="253823"/>
                  </a:lnTo>
                  <a:lnTo>
                    <a:pt x="0" y="231120"/>
                  </a:lnTo>
                  <a:lnTo>
                    <a:pt x="9313" y="208552"/>
                  </a:lnTo>
                  <a:lnTo>
                    <a:pt x="16710" y="197620"/>
                  </a:lnTo>
                  <a:lnTo>
                    <a:pt x="28660" y="190332"/>
                  </a:lnTo>
                  <a:lnTo>
                    <a:pt x="60655" y="182235"/>
                  </a:lnTo>
                  <a:lnTo>
                    <a:pt x="101362" y="183266"/>
                  </a:lnTo>
                  <a:lnTo>
                    <a:pt x="160458" y="208793"/>
                  </a:lnTo>
                  <a:lnTo>
                    <a:pt x="189422" y="219686"/>
                  </a:lnTo>
                  <a:lnTo>
                    <a:pt x="241681" y="224648"/>
                  </a:lnTo>
                  <a:lnTo>
                    <a:pt x="268805" y="221663"/>
                  </a:lnTo>
                  <a:lnTo>
                    <a:pt x="309395" y="202227"/>
                  </a:lnTo>
                  <a:lnTo>
                    <a:pt x="330876" y="177773"/>
                  </a:lnTo>
                  <a:lnTo>
                    <a:pt x="345882" y="148577"/>
                  </a:lnTo>
                  <a:lnTo>
                    <a:pt x="354329" y="102323"/>
                  </a:lnTo>
                  <a:lnTo>
                    <a:pt x="355663" y="42995"/>
                  </a:lnTo>
                  <a:lnTo>
                    <a:pt x="351829" y="13806"/>
                  </a:lnTo>
                  <a:lnTo>
                    <a:pt x="346829" y="5789"/>
                  </a:lnTo>
                  <a:lnTo>
                    <a:pt x="339987" y="1614"/>
                  </a:lnTo>
                  <a:lnTo>
                    <a:pt x="331915" y="0"/>
                  </a:lnTo>
                  <a:lnTo>
                    <a:pt x="324195" y="2434"/>
                  </a:lnTo>
                  <a:lnTo>
                    <a:pt x="309377" y="14496"/>
                  </a:lnTo>
                  <a:lnTo>
                    <a:pt x="282074" y="75464"/>
                  </a:lnTo>
                  <a:lnTo>
                    <a:pt x="255694" y="136059"/>
                  </a:lnTo>
                  <a:lnTo>
                    <a:pt x="246109" y="190121"/>
                  </a:lnTo>
                  <a:lnTo>
                    <a:pt x="248273" y="204050"/>
                  </a:lnTo>
                  <a:lnTo>
                    <a:pt x="253225" y="214506"/>
                  </a:lnTo>
                  <a:lnTo>
                    <a:pt x="260036" y="222647"/>
                  </a:lnTo>
                  <a:lnTo>
                    <a:pt x="270426" y="224564"/>
                  </a:lnTo>
                  <a:lnTo>
                    <a:pt x="297568" y="217336"/>
                  </a:lnTo>
                  <a:lnTo>
                    <a:pt x="345423" y="188872"/>
                  </a:lnTo>
                  <a:lnTo>
                    <a:pt x="368415" y="1757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7928022" y="2042529"/>
              <a:ext cx="147336" cy="253676"/>
            </a:xfrm>
            <a:custGeom>
              <a:avLst/>
              <a:gdLst/>
              <a:ahLst/>
              <a:cxnLst/>
              <a:rect l="0" t="0" r="0" b="0"/>
              <a:pathLst>
                <a:path w="147336" h="253676">
                  <a:moveTo>
                    <a:pt x="31522" y="42114"/>
                  </a:moveTo>
                  <a:lnTo>
                    <a:pt x="28402" y="84805"/>
                  </a:lnTo>
                  <a:lnTo>
                    <a:pt x="20800" y="145352"/>
                  </a:lnTo>
                  <a:lnTo>
                    <a:pt x="12854" y="200330"/>
                  </a:lnTo>
                  <a:lnTo>
                    <a:pt x="5347" y="250661"/>
                  </a:lnTo>
                  <a:lnTo>
                    <a:pt x="3543" y="253675"/>
                  </a:lnTo>
                  <a:lnTo>
                    <a:pt x="2341" y="251005"/>
                  </a:lnTo>
                  <a:lnTo>
                    <a:pt x="253" y="199387"/>
                  </a:lnTo>
                  <a:lnTo>
                    <a:pt x="0" y="138474"/>
                  </a:lnTo>
                  <a:lnTo>
                    <a:pt x="5539" y="81035"/>
                  </a:lnTo>
                  <a:lnTo>
                    <a:pt x="25774" y="38698"/>
                  </a:lnTo>
                  <a:lnTo>
                    <a:pt x="47295" y="19928"/>
                  </a:lnTo>
                  <a:lnTo>
                    <a:pt x="72457" y="8857"/>
                  </a:lnTo>
                  <a:lnTo>
                    <a:pt x="120500" y="1749"/>
                  </a:lnTo>
                  <a:lnTo>
                    <a:pt x="14733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8068239" y="2042529"/>
              <a:ext cx="216117" cy="265972"/>
            </a:xfrm>
            <a:custGeom>
              <a:avLst/>
              <a:gdLst/>
              <a:ahLst/>
              <a:cxnLst/>
              <a:rect l="0" t="0" r="0" b="0"/>
              <a:pathLst>
                <a:path w="216117" h="265972">
                  <a:moveTo>
                    <a:pt x="154518" y="0"/>
                  </a:moveTo>
                  <a:lnTo>
                    <a:pt x="123235" y="9575"/>
                  </a:lnTo>
                  <a:lnTo>
                    <a:pt x="62179" y="52997"/>
                  </a:lnTo>
                  <a:lnTo>
                    <a:pt x="1705" y="101796"/>
                  </a:lnTo>
                  <a:lnTo>
                    <a:pt x="0" y="107638"/>
                  </a:lnTo>
                  <a:lnTo>
                    <a:pt x="2372" y="112703"/>
                  </a:lnTo>
                  <a:lnTo>
                    <a:pt x="7464" y="117249"/>
                  </a:lnTo>
                  <a:lnTo>
                    <a:pt x="14368" y="119110"/>
                  </a:lnTo>
                  <a:lnTo>
                    <a:pt x="63143" y="116811"/>
                  </a:lnTo>
                  <a:lnTo>
                    <a:pt x="117695" y="119228"/>
                  </a:lnTo>
                  <a:lnTo>
                    <a:pt x="172460" y="130526"/>
                  </a:lnTo>
                  <a:lnTo>
                    <a:pt x="206237" y="146169"/>
                  </a:lnTo>
                  <a:lnTo>
                    <a:pt x="212394" y="155937"/>
                  </a:lnTo>
                  <a:lnTo>
                    <a:pt x="216116" y="182389"/>
                  </a:lnTo>
                  <a:lnTo>
                    <a:pt x="210791" y="195292"/>
                  </a:lnTo>
                  <a:lnTo>
                    <a:pt x="177690" y="229050"/>
                  </a:lnTo>
                  <a:lnTo>
                    <a:pt x="142277" y="253220"/>
                  </a:lnTo>
                  <a:lnTo>
                    <a:pt x="100459" y="265971"/>
                  </a:lnTo>
                  <a:lnTo>
                    <a:pt x="70290" y="2632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8359627" y="1884601"/>
              <a:ext cx="73701" cy="368499"/>
            </a:xfrm>
            <a:custGeom>
              <a:avLst/>
              <a:gdLst/>
              <a:ahLst/>
              <a:cxnLst/>
              <a:rect l="0" t="0" r="0" b="0"/>
              <a:pathLst>
                <a:path w="73701" h="368499">
                  <a:moveTo>
                    <a:pt x="73700" y="0"/>
                  </a:moveTo>
                  <a:lnTo>
                    <a:pt x="70580" y="48931"/>
                  </a:lnTo>
                  <a:lnTo>
                    <a:pt x="59127" y="96777"/>
                  </a:lnTo>
                  <a:lnTo>
                    <a:pt x="44036" y="147997"/>
                  </a:lnTo>
                  <a:lnTo>
                    <a:pt x="32155" y="200219"/>
                  </a:lnTo>
                  <a:lnTo>
                    <a:pt x="21226" y="249617"/>
                  </a:lnTo>
                  <a:lnTo>
                    <a:pt x="7052" y="302641"/>
                  </a:lnTo>
                  <a:lnTo>
                    <a:pt x="929" y="356590"/>
                  </a:lnTo>
                  <a:lnTo>
                    <a:pt x="0" y="3684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8317513" y="2036020"/>
              <a:ext cx="235246" cy="227608"/>
            </a:xfrm>
            <a:custGeom>
              <a:avLst/>
              <a:gdLst/>
              <a:ahLst/>
              <a:cxnLst/>
              <a:rect l="0" t="0" r="0" b="0"/>
              <a:pathLst>
                <a:path w="235246" h="227608">
                  <a:moveTo>
                    <a:pt x="0" y="27566"/>
                  </a:moveTo>
                  <a:lnTo>
                    <a:pt x="57385" y="9607"/>
                  </a:lnTo>
                  <a:lnTo>
                    <a:pt x="107470" y="538"/>
                  </a:lnTo>
                  <a:lnTo>
                    <a:pt x="167502" y="0"/>
                  </a:lnTo>
                  <a:lnTo>
                    <a:pt x="194938" y="7125"/>
                  </a:lnTo>
                  <a:lnTo>
                    <a:pt x="218830" y="21991"/>
                  </a:lnTo>
                  <a:lnTo>
                    <a:pt x="226606" y="34377"/>
                  </a:lnTo>
                  <a:lnTo>
                    <a:pt x="235245" y="66858"/>
                  </a:lnTo>
                  <a:lnTo>
                    <a:pt x="234518" y="130195"/>
                  </a:lnTo>
                  <a:lnTo>
                    <a:pt x="222623" y="191338"/>
                  </a:lnTo>
                  <a:lnTo>
                    <a:pt x="208315" y="224732"/>
                  </a:lnTo>
                  <a:lnTo>
                    <a:pt x="210570" y="22760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8696539" y="1842487"/>
              <a:ext cx="105286" cy="421141"/>
            </a:xfrm>
            <a:custGeom>
              <a:avLst/>
              <a:gdLst/>
              <a:ahLst/>
              <a:cxnLst/>
              <a:rect l="0" t="0" r="0" b="0"/>
              <a:pathLst>
                <a:path w="105286" h="421141">
                  <a:moveTo>
                    <a:pt x="105285" y="0"/>
                  </a:moveTo>
                  <a:lnTo>
                    <a:pt x="93832" y="62478"/>
                  </a:lnTo>
                  <a:lnTo>
                    <a:pt x="83954" y="111319"/>
                  </a:lnTo>
                  <a:lnTo>
                    <a:pt x="70499" y="167124"/>
                  </a:lnTo>
                  <a:lnTo>
                    <a:pt x="54814" y="220704"/>
                  </a:lnTo>
                  <a:lnTo>
                    <a:pt x="42757" y="273624"/>
                  </a:lnTo>
                  <a:lnTo>
                    <a:pt x="28204" y="332730"/>
                  </a:lnTo>
                  <a:lnTo>
                    <a:pt x="10545" y="389004"/>
                  </a:lnTo>
                  <a:lnTo>
                    <a:pt x="0" y="4211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8633368" y="2002935"/>
              <a:ext cx="265550" cy="229107"/>
            </a:xfrm>
            <a:custGeom>
              <a:avLst/>
              <a:gdLst/>
              <a:ahLst/>
              <a:cxnLst/>
              <a:rect l="0" t="0" r="0" b="0"/>
              <a:pathLst>
                <a:path w="265550" h="229107">
                  <a:moveTo>
                    <a:pt x="0" y="29065"/>
                  </a:moveTo>
                  <a:lnTo>
                    <a:pt x="46837" y="17612"/>
                  </a:lnTo>
                  <a:lnTo>
                    <a:pt x="109805" y="7734"/>
                  </a:lnTo>
                  <a:lnTo>
                    <a:pt x="155258" y="2037"/>
                  </a:lnTo>
                  <a:lnTo>
                    <a:pt x="216798" y="0"/>
                  </a:lnTo>
                  <a:lnTo>
                    <a:pt x="246093" y="3669"/>
                  </a:lnTo>
                  <a:lnTo>
                    <a:pt x="255310" y="12134"/>
                  </a:lnTo>
                  <a:lnTo>
                    <a:pt x="265549" y="40258"/>
                  </a:lnTo>
                  <a:lnTo>
                    <a:pt x="263861" y="69914"/>
                  </a:lnTo>
                  <a:lnTo>
                    <a:pt x="249303" y="127081"/>
                  </a:lnTo>
                  <a:lnTo>
                    <a:pt x="223311" y="189155"/>
                  </a:lnTo>
                  <a:lnTo>
                    <a:pt x="217403" y="211350"/>
                  </a:lnTo>
                  <a:lnTo>
                    <a:pt x="217465" y="217269"/>
                  </a:lnTo>
                  <a:lnTo>
                    <a:pt x="221099" y="22910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9001865" y="1979358"/>
              <a:ext cx="130644" cy="240680"/>
            </a:xfrm>
            <a:custGeom>
              <a:avLst/>
              <a:gdLst/>
              <a:ahLst/>
              <a:cxnLst/>
              <a:rect l="0" t="0" r="0" b="0"/>
              <a:pathLst>
                <a:path w="130644" h="240680">
                  <a:moveTo>
                    <a:pt x="73700" y="0"/>
                  </a:moveTo>
                  <a:lnTo>
                    <a:pt x="55741" y="55044"/>
                  </a:lnTo>
                  <a:lnTo>
                    <a:pt x="38913" y="106452"/>
                  </a:lnTo>
                  <a:lnTo>
                    <a:pt x="18995" y="161667"/>
                  </a:lnTo>
                  <a:lnTo>
                    <a:pt x="6136" y="209229"/>
                  </a:lnTo>
                  <a:lnTo>
                    <a:pt x="7796" y="231031"/>
                  </a:lnTo>
                  <a:lnTo>
                    <a:pt x="12217" y="237078"/>
                  </a:lnTo>
                  <a:lnTo>
                    <a:pt x="18673" y="239940"/>
                  </a:lnTo>
                  <a:lnTo>
                    <a:pt x="26487" y="240679"/>
                  </a:lnTo>
                  <a:lnTo>
                    <a:pt x="47647" y="232140"/>
                  </a:lnTo>
                  <a:lnTo>
                    <a:pt x="69140" y="216647"/>
                  </a:lnTo>
                  <a:lnTo>
                    <a:pt x="102331" y="167869"/>
                  </a:lnTo>
                  <a:lnTo>
                    <a:pt x="125491" y="107403"/>
                  </a:lnTo>
                  <a:lnTo>
                    <a:pt x="130643" y="83999"/>
                  </a:lnTo>
                  <a:lnTo>
                    <a:pt x="129034" y="58000"/>
                  </a:lnTo>
                  <a:lnTo>
                    <a:pt x="124628" y="48025"/>
                  </a:lnTo>
                  <a:lnTo>
                    <a:pt x="110373" y="33822"/>
                  </a:lnTo>
                  <a:lnTo>
                    <a:pt x="86100" y="29850"/>
                  </a:lnTo>
                  <a:lnTo>
                    <a:pt x="28446" y="36832"/>
                  </a:lnTo>
                  <a:lnTo>
                    <a:pt x="0" y="421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9219272" y="1937244"/>
              <a:ext cx="190521" cy="292482"/>
            </a:xfrm>
            <a:custGeom>
              <a:avLst/>
              <a:gdLst/>
              <a:ahLst/>
              <a:cxnLst/>
              <a:rect l="0" t="0" r="0" b="0"/>
              <a:pathLst>
                <a:path w="190521" h="292482">
                  <a:moveTo>
                    <a:pt x="24749" y="73699"/>
                  </a:moveTo>
                  <a:lnTo>
                    <a:pt x="21630" y="128869"/>
                  </a:lnTo>
                  <a:lnTo>
                    <a:pt x="13296" y="180903"/>
                  </a:lnTo>
                  <a:lnTo>
                    <a:pt x="0" y="241104"/>
                  </a:lnTo>
                  <a:lnTo>
                    <a:pt x="778" y="280838"/>
                  </a:lnTo>
                  <a:lnTo>
                    <a:pt x="7599" y="287831"/>
                  </a:lnTo>
                  <a:lnTo>
                    <a:pt x="17995" y="291323"/>
                  </a:lnTo>
                  <a:lnTo>
                    <a:pt x="30775" y="292481"/>
                  </a:lnTo>
                  <a:lnTo>
                    <a:pt x="41635" y="289744"/>
                  </a:lnTo>
                  <a:lnTo>
                    <a:pt x="68097" y="270293"/>
                  </a:lnTo>
                  <a:lnTo>
                    <a:pt x="110757" y="223966"/>
                  </a:lnTo>
                  <a:lnTo>
                    <a:pt x="143037" y="171145"/>
                  </a:lnTo>
                  <a:lnTo>
                    <a:pt x="168824" y="118771"/>
                  </a:lnTo>
                  <a:lnTo>
                    <a:pt x="188089" y="62390"/>
                  </a:lnTo>
                  <a:lnTo>
                    <a:pt x="190520" y="26805"/>
                  </a:lnTo>
                  <a:lnTo>
                    <a:pt x="18267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9500422" y="1916187"/>
              <a:ext cx="164740" cy="305327"/>
            </a:xfrm>
            <a:custGeom>
              <a:avLst/>
              <a:gdLst/>
              <a:ahLst/>
              <a:cxnLst/>
              <a:rect l="0" t="0" r="0" b="0"/>
              <a:pathLst>
                <a:path w="164740" h="305327">
                  <a:moveTo>
                    <a:pt x="164739" y="0"/>
                  </a:moveTo>
                  <a:lnTo>
                    <a:pt x="139522" y="22876"/>
                  </a:lnTo>
                  <a:lnTo>
                    <a:pt x="80146" y="57082"/>
                  </a:lnTo>
                  <a:lnTo>
                    <a:pt x="18478" y="91112"/>
                  </a:lnTo>
                  <a:lnTo>
                    <a:pt x="1858" y="103275"/>
                  </a:lnTo>
                  <a:lnTo>
                    <a:pt x="0" y="109794"/>
                  </a:lnTo>
                  <a:lnTo>
                    <a:pt x="2270" y="116480"/>
                  </a:lnTo>
                  <a:lnTo>
                    <a:pt x="16492" y="131317"/>
                  </a:lnTo>
                  <a:lnTo>
                    <a:pt x="70161" y="169438"/>
                  </a:lnTo>
                  <a:lnTo>
                    <a:pt x="95798" y="191119"/>
                  </a:lnTo>
                  <a:lnTo>
                    <a:pt x="114992" y="216353"/>
                  </a:lnTo>
                  <a:lnTo>
                    <a:pt x="118706" y="228463"/>
                  </a:lnTo>
                  <a:lnTo>
                    <a:pt x="116594" y="251278"/>
                  </a:lnTo>
                  <a:lnTo>
                    <a:pt x="109246" y="261105"/>
                  </a:lnTo>
                  <a:lnTo>
                    <a:pt x="73298" y="284945"/>
                  </a:lnTo>
                  <a:lnTo>
                    <a:pt x="31643" y="300953"/>
                  </a:lnTo>
                  <a:lnTo>
                    <a:pt x="6812" y="3053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8928166" y="1768788"/>
              <a:ext cx="73700" cy="10529"/>
            </a:xfrm>
            <a:custGeom>
              <a:avLst/>
              <a:gdLst/>
              <a:ahLst/>
              <a:cxnLst/>
              <a:rect l="0" t="0" r="0" b="0"/>
              <a:pathLst>
                <a:path w="73700" h="10529">
                  <a:moveTo>
                    <a:pt x="73699" y="10528"/>
                  </a:moveTo>
                  <a:lnTo>
                    <a:pt x="36222" y="2195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8212228" y="183195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5422176" y="821223"/>
            <a:ext cx="3629578" cy="2063586"/>
            <a:chOff x="5422176" y="821223"/>
            <a:chExt cx="3629578" cy="2063586"/>
          </a:xfrm>
        </p:grpSpPr>
        <p:sp>
          <p:nvSpPr>
            <p:cNvPr id="180" name="Freeform 179"/>
            <p:cNvSpPr/>
            <p:nvPr/>
          </p:nvSpPr>
          <p:spPr>
            <a:xfrm>
              <a:off x="5422176" y="1800373"/>
              <a:ext cx="1105494" cy="1084436"/>
            </a:xfrm>
            <a:custGeom>
              <a:avLst/>
              <a:gdLst/>
              <a:ahLst/>
              <a:cxnLst/>
              <a:rect l="0" t="0" r="0" b="0"/>
              <a:pathLst>
                <a:path w="1105494" h="1084436">
                  <a:moveTo>
                    <a:pt x="0" y="1084435"/>
                  </a:moveTo>
                  <a:lnTo>
                    <a:pt x="2340" y="1050814"/>
                  </a:lnTo>
                  <a:lnTo>
                    <a:pt x="19786" y="999112"/>
                  </a:lnTo>
                  <a:lnTo>
                    <a:pt x="40434" y="938250"/>
                  </a:lnTo>
                  <a:lnTo>
                    <a:pt x="75448" y="877138"/>
                  </a:lnTo>
                  <a:lnTo>
                    <a:pt x="106973" y="825962"/>
                  </a:lnTo>
                  <a:lnTo>
                    <a:pt x="145430" y="768035"/>
                  </a:lnTo>
                  <a:lnTo>
                    <a:pt x="187630" y="712137"/>
                  </a:lnTo>
                  <a:lnTo>
                    <a:pt x="236658" y="651641"/>
                  </a:lnTo>
                  <a:lnTo>
                    <a:pt x="289400" y="589262"/>
                  </a:lnTo>
                  <a:lnTo>
                    <a:pt x="328664" y="547334"/>
                  </a:lnTo>
                  <a:lnTo>
                    <a:pt x="366391" y="502183"/>
                  </a:lnTo>
                  <a:lnTo>
                    <a:pt x="404996" y="455989"/>
                  </a:lnTo>
                  <a:lnTo>
                    <a:pt x="449450" y="412062"/>
                  </a:lnTo>
                  <a:lnTo>
                    <a:pt x="493384" y="369142"/>
                  </a:lnTo>
                  <a:lnTo>
                    <a:pt x="537477" y="327840"/>
                  </a:lnTo>
                  <a:lnTo>
                    <a:pt x="584370" y="289986"/>
                  </a:lnTo>
                  <a:lnTo>
                    <a:pt x="632507" y="253665"/>
                  </a:lnTo>
                  <a:lnTo>
                    <a:pt x="680027" y="218025"/>
                  </a:lnTo>
                  <a:lnTo>
                    <a:pt x="724545" y="182688"/>
                  </a:lnTo>
                  <a:lnTo>
                    <a:pt x="767726" y="150605"/>
                  </a:lnTo>
                  <a:lnTo>
                    <a:pt x="810315" y="121918"/>
                  </a:lnTo>
                  <a:lnTo>
                    <a:pt x="873753" y="86037"/>
                  </a:lnTo>
                  <a:lnTo>
                    <a:pt x="934664" y="54348"/>
                  </a:lnTo>
                  <a:lnTo>
                    <a:pt x="983387" y="30791"/>
                  </a:lnTo>
                  <a:lnTo>
                    <a:pt x="1038653" y="11758"/>
                  </a:lnTo>
                  <a:lnTo>
                    <a:pt x="1072821" y="3484"/>
                  </a:lnTo>
                  <a:lnTo>
                    <a:pt x="110549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6663761" y="1473990"/>
              <a:ext cx="170003" cy="315856"/>
            </a:xfrm>
            <a:custGeom>
              <a:avLst/>
              <a:gdLst/>
              <a:ahLst/>
              <a:cxnLst/>
              <a:rect l="0" t="0" r="0" b="0"/>
              <a:pathLst>
                <a:path w="170003" h="315856">
                  <a:moveTo>
                    <a:pt x="106063" y="0"/>
                  </a:moveTo>
                  <a:lnTo>
                    <a:pt x="82016" y="9575"/>
                  </a:lnTo>
                  <a:lnTo>
                    <a:pt x="60594" y="27533"/>
                  </a:lnTo>
                  <a:lnTo>
                    <a:pt x="4294" y="90883"/>
                  </a:lnTo>
                  <a:lnTo>
                    <a:pt x="782" y="100363"/>
                  </a:lnTo>
                  <a:lnTo>
                    <a:pt x="0" y="123374"/>
                  </a:lnTo>
                  <a:lnTo>
                    <a:pt x="6109" y="132552"/>
                  </a:lnTo>
                  <a:lnTo>
                    <a:pt x="28493" y="145870"/>
                  </a:lnTo>
                  <a:lnTo>
                    <a:pt x="88184" y="165121"/>
                  </a:lnTo>
                  <a:lnTo>
                    <a:pt x="133077" y="190240"/>
                  </a:lnTo>
                  <a:lnTo>
                    <a:pt x="149655" y="206214"/>
                  </a:lnTo>
                  <a:lnTo>
                    <a:pt x="164821" y="228911"/>
                  </a:lnTo>
                  <a:lnTo>
                    <a:pt x="170002" y="251477"/>
                  </a:lnTo>
                  <a:lnTo>
                    <a:pt x="169747" y="262408"/>
                  </a:lnTo>
                  <a:lnTo>
                    <a:pt x="160104" y="283911"/>
                  </a:lnTo>
                  <a:lnTo>
                    <a:pt x="152618" y="294559"/>
                  </a:lnTo>
                  <a:lnTo>
                    <a:pt x="142949" y="301658"/>
                  </a:lnTo>
                  <a:lnTo>
                    <a:pt x="108154" y="311648"/>
                  </a:lnTo>
                  <a:lnTo>
                    <a:pt x="63949" y="3158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6864580" y="1400290"/>
              <a:ext cx="21059" cy="284271"/>
            </a:xfrm>
            <a:custGeom>
              <a:avLst/>
              <a:gdLst/>
              <a:ahLst/>
              <a:cxnLst/>
              <a:rect l="0" t="0" r="0" b="0"/>
              <a:pathLst>
                <a:path w="21059" h="284271">
                  <a:moveTo>
                    <a:pt x="0" y="0"/>
                  </a:moveTo>
                  <a:lnTo>
                    <a:pt x="0" y="62478"/>
                  </a:lnTo>
                  <a:lnTo>
                    <a:pt x="0" y="119186"/>
                  </a:lnTo>
                  <a:lnTo>
                    <a:pt x="1170" y="181514"/>
                  </a:lnTo>
                  <a:lnTo>
                    <a:pt x="11454" y="233167"/>
                  </a:lnTo>
                  <a:lnTo>
                    <a:pt x="21058" y="2842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6822467" y="1452933"/>
              <a:ext cx="326384" cy="184185"/>
            </a:xfrm>
            <a:custGeom>
              <a:avLst/>
              <a:gdLst/>
              <a:ahLst/>
              <a:cxnLst/>
              <a:rect l="0" t="0" r="0" b="0"/>
              <a:pathLst>
                <a:path w="326384" h="184185">
                  <a:moveTo>
                    <a:pt x="0" y="73699"/>
                  </a:moveTo>
                  <a:lnTo>
                    <a:pt x="22356" y="62521"/>
                  </a:lnTo>
                  <a:lnTo>
                    <a:pt x="69794" y="55569"/>
                  </a:lnTo>
                  <a:lnTo>
                    <a:pt x="117125" y="59099"/>
                  </a:lnTo>
                  <a:lnTo>
                    <a:pt x="160785" y="78732"/>
                  </a:lnTo>
                  <a:lnTo>
                    <a:pt x="179865" y="96993"/>
                  </a:lnTo>
                  <a:lnTo>
                    <a:pt x="201645" y="137312"/>
                  </a:lnTo>
                  <a:lnTo>
                    <a:pt x="216042" y="184184"/>
                  </a:lnTo>
                  <a:lnTo>
                    <a:pt x="217727" y="181281"/>
                  </a:lnTo>
                  <a:lnTo>
                    <a:pt x="220433" y="123416"/>
                  </a:lnTo>
                  <a:lnTo>
                    <a:pt x="226490" y="79071"/>
                  </a:lnTo>
                  <a:lnTo>
                    <a:pt x="246873" y="38116"/>
                  </a:lnTo>
                  <a:lnTo>
                    <a:pt x="268428" y="19670"/>
                  </a:lnTo>
                  <a:lnTo>
                    <a:pt x="300632" y="5828"/>
                  </a:lnTo>
                  <a:lnTo>
                    <a:pt x="32638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7233078" y="1505575"/>
              <a:ext cx="10530" cy="136872"/>
            </a:xfrm>
            <a:custGeom>
              <a:avLst/>
              <a:gdLst/>
              <a:ahLst/>
              <a:cxnLst/>
              <a:rect l="0" t="0" r="0" b="0"/>
              <a:pathLst>
                <a:path w="10530" h="136872">
                  <a:moveTo>
                    <a:pt x="10529" y="0"/>
                  </a:moveTo>
                  <a:lnTo>
                    <a:pt x="3293" y="27556"/>
                  </a:lnTo>
                  <a:lnTo>
                    <a:pt x="650" y="83779"/>
                  </a:lnTo>
                  <a:lnTo>
                    <a:pt x="0" y="1368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7317306" y="1389762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7320532" y="1379233"/>
              <a:ext cx="165231" cy="212613"/>
            </a:xfrm>
            <a:custGeom>
              <a:avLst/>
              <a:gdLst/>
              <a:ahLst/>
              <a:cxnLst/>
              <a:rect l="0" t="0" r="0" b="0"/>
              <a:pathLst>
                <a:path w="165231" h="212613">
                  <a:moveTo>
                    <a:pt x="91530" y="0"/>
                  </a:moveTo>
                  <a:lnTo>
                    <a:pt x="37416" y="57234"/>
                  </a:lnTo>
                  <a:lnTo>
                    <a:pt x="7662" y="104112"/>
                  </a:lnTo>
                  <a:lnTo>
                    <a:pt x="0" y="147702"/>
                  </a:lnTo>
                  <a:lnTo>
                    <a:pt x="4447" y="174440"/>
                  </a:lnTo>
                  <a:lnTo>
                    <a:pt x="8908" y="186483"/>
                  </a:lnTo>
                  <a:lnTo>
                    <a:pt x="16562" y="195682"/>
                  </a:lnTo>
                  <a:lnTo>
                    <a:pt x="37544" y="209022"/>
                  </a:lnTo>
                  <a:lnTo>
                    <a:pt x="59348" y="212612"/>
                  </a:lnTo>
                  <a:lnTo>
                    <a:pt x="81906" y="209138"/>
                  </a:lnTo>
                  <a:lnTo>
                    <a:pt x="119745" y="192858"/>
                  </a:lnTo>
                  <a:lnTo>
                    <a:pt x="165230" y="1579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7527876" y="1284477"/>
              <a:ext cx="31586" cy="263213"/>
            </a:xfrm>
            <a:custGeom>
              <a:avLst/>
              <a:gdLst/>
              <a:ahLst/>
              <a:cxnLst/>
              <a:rect l="0" t="0" r="0" b="0"/>
              <a:pathLst>
                <a:path w="31586" h="263213">
                  <a:moveTo>
                    <a:pt x="0" y="0"/>
                  </a:moveTo>
                  <a:lnTo>
                    <a:pt x="11453" y="60383"/>
                  </a:lnTo>
                  <a:lnTo>
                    <a:pt x="18211" y="111868"/>
                  </a:lnTo>
                  <a:lnTo>
                    <a:pt x="23334" y="162997"/>
                  </a:lnTo>
                  <a:lnTo>
                    <a:pt x="29141" y="216361"/>
                  </a:lnTo>
                  <a:lnTo>
                    <a:pt x="31585" y="2632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7506819" y="1326591"/>
              <a:ext cx="136871" cy="84229"/>
            </a:xfrm>
            <a:custGeom>
              <a:avLst/>
              <a:gdLst/>
              <a:ahLst/>
              <a:cxnLst/>
              <a:rect l="0" t="0" r="0" b="0"/>
              <a:pathLst>
                <a:path w="136871" h="84229">
                  <a:moveTo>
                    <a:pt x="136870" y="0"/>
                  </a:moveTo>
                  <a:lnTo>
                    <a:pt x="75760" y="35916"/>
                  </a:lnTo>
                  <a:lnTo>
                    <a:pt x="14219" y="74941"/>
                  </a:lnTo>
                  <a:lnTo>
                    <a:pt x="0" y="842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7812146" y="1137078"/>
              <a:ext cx="198374" cy="293042"/>
            </a:xfrm>
            <a:custGeom>
              <a:avLst/>
              <a:gdLst/>
              <a:ahLst/>
              <a:cxnLst/>
              <a:rect l="0" t="0" r="0" b="0"/>
              <a:pathLst>
                <a:path w="198374" h="293042">
                  <a:moveTo>
                    <a:pt x="0" y="168456"/>
                  </a:moveTo>
                  <a:lnTo>
                    <a:pt x="0" y="220506"/>
                  </a:lnTo>
                  <a:lnTo>
                    <a:pt x="0" y="270446"/>
                  </a:lnTo>
                  <a:lnTo>
                    <a:pt x="0" y="285582"/>
                  </a:lnTo>
                  <a:lnTo>
                    <a:pt x="3509" y="292163"/>
                  </a:lnTo>
                  <a:lnTo>
                    <a:pt x="9358" y="293041"/>
                  </a:lnTo>
                  <a:lnTo>
                    <a:pt x="24046" y="285828"/>
                  </a:lnTo>
                  <a:lnTo>
                    <a:pt x="38372" y="274824"/>
                  </a:lnTo>
                  <a:lnTo>
                    <a:pt x="49419" y="255895"/>
                  </a:lnTo>
                  <a:lnTo>
                    <a:pt x="65335" y="225169"/>
                  </a:lnTo>
                  <a:lnTo>
                    <a:pt x="91674" y="188237"/>
                  </a:lnTo>
                  <a:lnTo>
                    <a:pt x="99721" y="182813"/>
                  </a:lnTo>
                  <a:lnTo>
                    <a:pt x="118020" y="179906"/>
                  </a:lnTo>
                  <a:lnTo>
                    <a:pt x="125473" y="184278"/>
                  </a:lnTo>
                  <a:lnTo>
                    <a:pt x="136874" y="201614"/>
                  </a:lnTo>
                  <a:lnTo>
                    <a:pt x="161129" y="263350"/>
                  </a:lnTo>
                  <a:lnTo>
                    <a:pt x="165910" y="267984"/>
                  </a:lnTo>
                  <a:lnTo>
                    <a:pt x="171438" y="268733"/>
                  </a:lnTo>
                  <a:lnTo>
                    <a:pt x="177462" y="266893"/>
                  </a:lnTo>
                  <a:lnTo>
                    <a:pt x="187276" y="255489"/>
                  </a:lnTo>
                  <a:lnTo>
                    <a:pt x="191531" y="247535"/>
                  </a:lnTo>
                  <a:lnTo>
                    <a:pt x="198360" y="184336"/>
                  </a:lnTo>
                  <a:lnTo>
                    <a:pt x="198373" y="128317"/>
                  </a:lnTo>
                  <a:lnTo>
                    <a:pt x="191610" y="69930"/>
                  </a:lnTo>
                  <a:lnTo>
                    <a:pt x="187015" y="29299"/>
                  </a:lnTo>
                  <a:lnTo>
                    <a:pt x="17898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8064829" y="1052850"/>
              <a:ext cx="84230" cy="431669"/>
            </a:xfrm>
            <a:custGeom>
              <a:avLst/>
              <a:gdLst/>
              <a:ahLst/>
              <a:cxnLst/>
              <a:rect l="0" t="0" r="0" b="0"/>
              <a:pathLst>
                <a:path w="84230" h="431669">
                  <a:moveTo>
                    <a:pt x="84229" y="0"/>
                  </a:moveTo>
                  <a:lnTo>
                    <a:pt x="81109" y="52050"/>
                  </a:lnTo>
                  <a:lnTo>
                    <a:pt x="75895" y="105109"/>
                  </a:lnTo>
                  <a:lnTo>
                    <a:pt x="71230" y="154756"/>
                  </a:lnTo>
                  <a:lnTo>
                    <a:pt x="62439" y="202221"/>
                  </a:lnTo>
                  <a:lnTo>
                    <a:pt x="48988" y="265073"/>
                  </a:lnTo>
                  <a:lnTo>
                    <a:pt x="38562" y="313936"/>
                  </a:lnTo>
                  <a:lnTo>
                    <a:pt x="21052" y="377387"/>
                  </a:lnTo>
                  <a:lnTo>
                    <a:pt x="3120" y="429575"/>
                  </a:lnTo>
                  <a:lnTo>
                    <a:pt x="0" y="431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8275400" y="1000207"/>
              <a:ext cx="42114" cy="326385"/>
            </a:xfrm>
            <a:custGeom>
              <a:avLst/>
              <a:gdLst/>
              <a:ahLst/>
              <a:cxnLst/>
              <a:rect l="0" t="0" r="0" b="0"/>
              <a:pathLst>
                <a:path w="42114" h="326385">
                  <a:moveTo>
                    <a:pt x="42113" y="0"/>
                  </a:moveTo>
                  <a:lnTo>
                    <a:pt x="33708" y="44367"/>
                  </a:lnTo>
                  <a:lnTo>
                    <a:pt x="24155" y="104263"/>
                  </a:lnTo>
                  <a:lnTo>
                    <a:pt x="15085" y="158925"/>
                  </a:lnTo>
                  <a:lnTo>
                    <a:pt x="8308" y="216790"/>
                  </a:lnTo>
                  <a:lnTo>
                    <a:pt x="1641" y="273540"/>
                  </a:lnTo>
                  <a:lnTo>
                    <a:pt x="0" y="3263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8321666" y="1063378"/>
              <a:ext cx="164305" cy="224418"/>
            </a:xfrm>
            <a:custGeom>
              <a:avLst/>
              <a:gdLst/>
              <a:ahLst/>
              <a:cxnLst/>
              <a:rect l="0" t="0" r="0" b="0"/>
              <a:pathLst>
                <a:path w="164305" h="224418">
                  <a:moveTo>
                    <a:pt x="122189" y="0"/>
                  </a:moveTo>
                  <a:lnTo>
                    <a:pt x="111445" y="33622"/>
                  </a:lnTo>
                  <a:lnTo>
                    <a:pt x="66481" y="95980"/>
                  </a:lnTo>
                  <a:lnTo>
                    <a:pt x="22792" y="139010"/>
                  </a:lnTo>
                  <a:lnTo>
                    <a:pt x="4313" y="148740"/>
                  </a:lnTo>
                  <a:lnTo>
                    <a:pt x="321" y="154142"/>
                  </a:lnTo>
                  <a:lnTo>
                    <a:pt x="0" y="160083"/>
                  </a:lnTo>
                  <a:lnTo>
                    <a:pt x="2125" y="166384"/>
                  </a:lnTo>
                  <a:lnTo>
                    <a:pt x="16965" y="179623"/>
                  </a:lnTo>
                  <a:lnTo>
                    <a:pt x="77960" y="212994"/>
                  </a:lnTo>
                  <a:lnTo>
                    <a:pt x="117924" y="224417"/>
                  </a:lnTo>
                  <a:lnTo>
                    <a:pt x="164304" y="2210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8580726" y="1042321"/>
              <a:ext cx="1" cy="210571"/>
            </a:xfrm>
            <a:custGeom>
              <a:avLst/>
              <a:gdLst/>
              <a:ahLst/>
              <a:cxnLst/>
              <a:rect l="0" t="0" r="0" b="0"/>
              <a:pathLst>
                <a:path w="1" h="210571">
                  <a:moveTo>
                    <a:pt x="0" y="0"/>
                  </a:moveTo>
                  <a:lnTo>
                    <a:pt x="0" y="50433"/>
                  </a:lnTo>
                  <a:lnTo>
                    <a:pt x="0" y="107750"/>
                  </a:lnTo>
                  <a:lnTo>
                    <a:pt x="0" y="164507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8683932" y="884394"/>
              <a:ext cx="160007" cy="289484"/>
            </a:xfrm>
            <a:custGeom>
              <a:avLst/>
              <a:gdLst/>
              <a:ahLst/>
              <a:cxnLst/>
              <a:rect l="0" t="0" r="0" b="0"/>
              <a:pathLst>
                <a:path w="160007" h="289484">
                  <a:moveTo>
                    <a:pt x="160006" y="0"/>
                  </a:moveTo>
                  <a:lnTo>
                    <a:pt x="160006" y="55170"/>
                  </a:lnTo>
                  <a:lnTo>
                    <a:pt x="160006" y="110323"/>
                  </a:lnTo>
                  <a:lnTo>
                    <a:pt x="154417" y="170881"/>
                  </a:lnTo>
                  <a:lnTo>
                    <a:pt x="141794" y="233679"/>
                  </a:lnTo>
                  <a:lnTo>
                    <a:pt x="140846" y="247033"/>
                  </a:lnTo>
                  <a:lnTo>
                    <a:pt x="139043" y="252426"/>
                  </a:lnTo>
                  <a:lnTo>
                    <a:pt x="136673" y="252512"/>
                  </a:lnTo>
                  <a:lnTo>
                    <a:pt x="133922" y="249060"/>
                  </a:lnTo>
                  <a:lnTo>
                    <a:pt x="129146" y="185800"/>
                  </a:lnTo>
                  <a:lnTo>
                    <a:pt x="126403" y="156277"/>
                  </a:lnTo>
                  <a:lnTo>
                    <a:pt x="117386" y="135357"/>
                  </a:lnTo>
                  <a:lnTo>
                    <a:pt x="109365" y="131182"/>
                  </a:lnTo>
                  <a:lnTo>
                    <a:pt x="87976" y="132782"/>
                  </a:lnTo>
                  <a:lnTo>
                    <a:pt x="69111" y="141293"/>
                  </a:lnTo>
                  <a:lnTo>
                    <a:pt x="52928" y="154044"/>
                  </a:lnTo>
                  <a:lnTo>
                    <a:pt x="16342" y="206505"/>
                  </a:lnTo>
                  <a:lnTo>
                    <a:pt x="716" y="246540"/>
                  </a:lnTo>
                  <a:lnTo>
                    <a:pt x="0" y="257947"/>
                  </a:lnTo>
                  <a:lnTo>
                    <a:pt x="5444" y="276860"/>
                  </a:lnTo>
                  <a:lnTo>
                    <a:pt x="12511" y="282839"/>
                  </a:lnTo>
                  <a:lnTo>
                    <a:pt x="32841" y="289483"/>
                  </a:lnTo>
                  <a:lnTo>
                    <a:pt x="93507" y="277431"/>
                  </a:lnTo>
                  <a:lnTo>
                    <a:pt x="107364" y="2737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8916993" y="905451"/>
              <a:ext cx="134761" cy="221099"/>
            </a:xfrm>
            <a:custGeom>
              <a:avLst/>
              <a:gdLst/>
              <a:ahLst/>
              <a:cxnLst/>
              <a:rect l="0" t="0" r="0" b="0"/>
              <a:pathLst>
                <a:path w="134761" h="221099">
                  <a:moveTo>
                    <a:pt x="95401" y="0"/>
                  </a:moveTo>
                  <a:lnTo>
                    <a:pt x="51439" y="20243"/>
                  </a:lnTo>
                  <a:lnTo>
                    <a:pt x="19213" y="47326"/>
                  </a:lnTo>
                  <a:lnTo>
                    <a:pt x="4608" y="65487"/>
                  </a:lnTo>
                  <a:lnTo>
                    <a:pt x="947" y="75244"/>
                  </a:lnTo>
                  <a:lnTo>
                    <a:pt x="0" y="95443"/>
                  </a:lnTo>
                  <a:lnTo>
                    <a:pt x="4894" y="103403"/>
                  </a:lnTo>
                  <a:lnTo>
                    <a:pt x="22810" y="115367"/>
                  </a:lnTo>
                  <a:lnTo>
                    <a:pt x="84970" y="140032"/>
                  </a:lnTo>
                  <a:lnTo>
                    <a:pt x="122076" y="150805"/>
                  </a:lnTo>
                  <a:lnTo>
                    <a:pt x="129562" y="156689"/>
                  </a:lnTo>
                  <a:lnTo>
                    <a:pt x="133382" y="164121"/>
                  </a:lnTo>
                  <a:lnTo>
                    <a:pt x="134760" y="172585"/>
                  </a:lnTo>
                  <a:lnTo>
                    <a:pt x="128659" y="180567"/>
                  </a:lnTo>
                  <a:lnTo>
                    <a:pt x="103163" y="195675"/>
                  </a:lnTo>
                  <a:lnTo>
                    <a:pt x="43858" y="214863"/>
                  </a:lnTo>
                  <a:lnTo>
                    <a:pt x="21702" y="2210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8612312" y="821223"/>
              <a:ext cx="52643" cy="21058"/>
            </a:xfrm>
            <a:custGeom>
              <a:avLst/>
              <a:gdLst/>
              <a:ahLst/>
              <a:cxnLst/>
              <a:rect l="0" t="0" r="0" b="0"/>
              <a:pathLst>
                <a:path w="52643" h="21058">
                  <a:moveTo>
                    <a:pt x="52642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8" name="Freeform 197"/>
          <p:cNvSpPr/>
          <p:nvPr/>
        </p:nvSpPr>
        <p:spPr>
          <a:xfrm>
            <a:off x="2421555" y="2495254"/>
            <a:ext cx="1273949" cy="400084"/>
          </a:xfrm>
          <a:custGeom>
            <a:avLst/>
            <a:gdLst/>
            <a:ahLst/>
            <a:cxnLst/>
            <a:rect l="0" t="0" r="0" b="0"/>
            <a:pathLst>
              <a:path w="1273949" h="400084">
                <a:moveTo>
                  <a:pt x="1273948" y="400083"/>
                </a:moveTo>
                <a:lnTo>
                  <a:pt x="1255967" y="384442"/>
                </a:lnTo>
                <a:lnTo>
                  <a:pt x="1207355" y="362635"/>
                </a:lnTo>
                <a:lnTo>
                  <a:pt x="1149712" y="341414"/>
                </a:lnTo>
                <a:lnTo>
                  <a:pt x="1092468" y="324598"/>
                </a:lnTo>
                <a:lnTo>
                  <a:pt x="1031053" y="304797"/>
                </a:lnTo>
                <a:lnTo>
                  <a:pt x="988180" y="291053"/>
                </a:lnTo>
                <a:lnTo>
                  <a:pt x="941829" y="277146"/>
                </a:lnTo>
                <a:lnTo>
                  <a:pt x="897052" y="266286"/>
                </a:lnTo>
                <a:lnTo>
                  <a:pt x="852585" y="256389"/>
                </a:lnTo>
                <a:lnTo>
                  <a:pt x="805525" y="244192"/>
                </a:lnTo>
                <a:lnTo>
                  <a:pt x="757314" y="230972"/>
                </a:lnTo>
                <a:lnTo>
                  <a:pt x="709761" y="218468"/>
                </a:lnTo>
                <a:lnTo>
                  <a:pt x="665229" y="209011"/>
                </a:lnTo>
                <a:lnTo>
                  <a:pt x="618921" y="197789"/>
                </a:lnTo>
                <a:lnTo>
                  <a:pt x="572213" y="185002"/>
                </a:lnTo>
                <a:lnTo>
                  <a:pt x="528058" y="171520"/>
                </a:lnTo>
                <a:lnTo>
                  <a:pt x="481917" y="157730"/>
                </a:lnTo>
                <a:lnTo>
                  <a:pt x="435283" y="143802"/>
                </a:lnTo>
                <a:lnTo>
                  <a:pt x="391161" y="129812"/>
                </a:lnTo>
                <a:lnTo>
                  <a:pt x="345035" y="115796"/>
                </a:lnTo>
                <a:lnTo>
                  <a:pt x="298408" y="101768"/>
                </a:lnTo>
                <a:lnTo>
                  <a:pt x="254288" y="87734"/>
                </a:lnTo>
                <a:lnTo>
                  <a:pt x="211283" y="73698"/>
                </a:lnTo>
                <a:lnTo>
                  <a:pt x="167602" y="58491"/>
                </a:lnTo>
                <a:lnTo>
                  <a:pt x="120893" y="40034"/>
                </a:lnTo>
                <a:lnTo>
                  <a:pt x="65326" y="21090"/>
                </a:lnTo>
                <a:lnTo>
                  <a:pt x="11028" y="3586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2" name="Group 221"/>
          <p:cNvGrpSpPr/>
          <p:nvPr/>
        </p:nvGrpSpPr>
        <p:grpSpPr>
          <a:xfrm>
            <a:off x="740324" y="1021264"/>
            <a:ext cx="3933536" cy="1979359"/>
            <a:chOff x="740324" y="1021264"/>
            <a:chExt cx="3933536" cy="1979359"/>
          </a:xfrm>
        </p:grpSpPr>
        <p:sp>
          <p:nvSpPr>
            <p:cNvPr id="199" name="Freeform 198"/>
            <p:cNvSpPr/>
            <p:nvPr/>
          </p:nvSpPr>
          <p:spPr>
            <a:xfrm>
              <a:off x="740324" y="1750178"/>
              <a:ext cx="307991" cy="511773"/>
            </a:xfrm>
            <a:custGeom>
              <a:avLst/>
              <a:gdLst/>
              <a:ahLst/>
              <a:cxnLst/>
              <a:rect l="0" t="0" r="0" b="0"/>
              <a:pathLst>
                <a:path w="307991" h="511773">
                  <a:moveTo>
                    <a:pt x="70370" y="197594"/>
                  </a:moveTo>
                  <a:lnTo>
                    <a:pt x="62037" y="235072"/>
                  </a:lnTo>
                  <a:lnTo>
                    <a:pt x="60275" y="286496"/>
                  </a:lnTo>
                  <a:lnTo>
                    <a:pt x="68333" y="348949"/>
                  </a:lnTo>
                  <a:lnTo>
                    <a:pt x="78070" y="410678"/>
                  </a:lnTo>
                  <a:lnTo>
                    <a:pt x="85929" y="467672"/>
                  </a:lnTo>
                  <a:lnTo>
                    <a:pt x="95387" y="507425"/>
                  </a:lnTo>
                  <a:lnTo>
                    <a:pt x="95237" y="511772"/>
                  </a:lnTo>
                  <a:lnTo>
                    <a:pt x="92797" y="509992"/>
                  </a:lnTo>
                  <a:lnTo>
                    <a:pt x="67371" y="453340"/>
                  </a:lnTo>
                  <a:lnTo>
                    <a:pt x="51544" y="405952"/>
                  </a:lnTo>
                  <a:lnTo>
                    <a:pt x="36326" y="354866"/>
                  </a:lnTo>
                  <a:lnTo>
                    <a:pt x="20119" y="302685"/>
                  </a:lnTo>
                  <a:lnTo>
                    <a:pt x="7908" y="250179"/>
                  </a:lnTo>
                  <a:lnTo>
                    <a:pt x="0" y="197577"/>
                  </a:lnTo>
                  <a:lnTo>
                    <a:pt x="777" y="151186"/>
                  </a:lnTo>
                  <a:lnTo>
                    <a:pt x="15929" y="93130"/>
                  </a:lnTo>
                  <a:lnTo>
                    <a:pt x="35652" y="60967"/>
                  </a:lnTo>
                  <a:lnTo>
                    <a:pt x="68922" y="31550"/>
                  </a:lnTo>
                  <a:lnTo>
                    <a:pt x="122822" y="5814"/>
                  </a:lnTo>
                  <a:lnTo>
                    <a:pt x="171309" y="0"/>
                  </a:lnTo>
                  <a:lnTo>
                    <a:pt x="213362" y="3867"/>
                  </a:lnTo>
                  <a:lnTo>
                    <a:pt x="236868" y="15567"/>
                  </a:lnTo>
                  <a:lnTo>
                    <a:pt x="248049" y="23600"/>
                  </a:lnTo>
                  <a:lnTo>
                    <a:pt x="263592" y="45004"/>
                  </a:lnTo>
                  <a:lnTo>
                    <a:pt x="269375" y="57263"/>
                  </a:lnTo>
                  <a:lnTo>
                    <a:pt x="269721" y="71285"/>
                  </a:lnTo>
                  <a:lnTo>
                    <a:pt x="260746" y="102462"/>
                  </a:lnTo>
                  <a:lnTo>
                    <a:pt x="225219" y="154496"/>
                  </a:lnTo>
                  <a:lnTo>
                    <a:pt x="166339" y="216904"/>
                  </a:lnTo>
                  <a:lnTo>
                    <a:pt x="104311" y="259611"/>
                  </a:lnTo>
                  <a:lnTo>
                    <a:pt x="92997" y="267015"/>
                  </a:lnTo>
                  <a:lnTo>
                    <a:pt x="83115" y="269611"/>
                  </a:lnTo>
                  <a:lnTo>
                    <a:pt x="74188" y="269002"/>
                  </a:lnTo>
                  <a:lnTo>
                    <a:pt x="65896" y="266256"/>
                  </a:lnTo>
                  <a:lnTo>
                    <a:pt x="62708" y="262086"/>
                  </a:lnTo>
                  <a:lnTo>
                    <a:pt x="62923" y="256967"/>
                  </a:lnTo>
                  <a:lnTo>
                    <a:pt x="65405" y="251214"/>
                  </a:lnTo>
                  <a:lnTo>
                    <a:pt x="85667" y="231939"/>
                  </a:lnTo>
                  <a:lnTo>
                    <a:pt x="145622" y="197495"/>
                  </a:lnTo>
                  <a:lnTo>
                    <a:pt x="200528" y="175088"/>
                  </a:lnTo>
                  <a:lnTo>
                    <a:pt x="248016" y="174288"/>
                  </a:lnTo>
                  <a:lnTo>
                    <a:pt x="272546" y="181777"/>
                  </a:lnTo>
                  <a:lnTo>
                    <a:pt x="282363" y="187049"/>
                  </a:lnTo>
                  <a:lnTo>
                    <a:pt x="296391" y="208505"/>
                  </a:lnTo>
                  <a:lnTo>
                    <a:pt x="307745" y="250350"/>
                  </a:lnTo>
                  <a:lnTo>
                    <a:pt x="307990" y="292384"/>
                  </a:lnTo>
                  <a:lnTo>
                    <a:pt x="297534" y="334474"/>
                  </a:lnTo>
                  <a:lnTo>
                    <a:pt x="267450" y="390619"/>
                  </a:lnTo>
                  <a:lnTo>
                    <a:pt x="227713" y="444429"/>
                  </a:lnTo>
                  <a:lnTo>
                    <a:pt x="196539" y="470902"/>
                  </a:lnTo>
                  <a:lnTo>
                    <a:pt x="154598" y="4923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1179842" y="1726674"/>
              <a:ext cx="41465" cy="326384"/>
            </a:xfrm>
            <a:custGeom>
              <a:avLst/>
              <a:gdLst/>
              <a:ahLst/>
              <a:cxnLst/>
              <a:rect l="0" t="0" r="0" b="0"/>
              <a:pathLst>
                <a:path w="41465" h="326384">
                  <a:moveTo>
                    <a:pt x="9878" y="0"/>
                  </a:moveTo>
                  <a:lnTo>
                    <a:pt x="1545" y="48930"/>
                  </a:lnTo>
                  <a:lnTo>
                    <a:pt x="0" y="96776"/>
                  </a:lnTo>
                  <a:lnTo>
                    <a:pt x="5067" y="159756"/>
                  </a:lnTo>
                  <a:lnTo>
                    <a:pt x="10098" y="216087"/>
                  </a:lnTo>
                  <a:lnTo>
                    <a:pt x="24407" y="273081"/>
                  </a:lnTo>
                  <a:lnTo>
                    <a:pt x="41464" y="3263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1295005" y="1831959"/>
              <a:ext cx="52644" cy="115814"/>
            </a:xfrm>
            <a:custGeom>
              <a:avLst/>
              <a:gdLst/>
              <a:ahLst/>
              <a:cxnLst/>
              <a:rect l="0" t="0" r="0" b="0"/>
              <a:pathLst>
                <a:path w="52644" h="115814">
                  <a:moveTo>
                    <a:pt x="52643" y="0"/>
                  </a:moveTo>
                  <a:lnTo>
                    <a:pt x="37989" y="58616"/>
                  </a:lnTo>
                  <a:lnTo>
                    <a:pt x="27894" y="93407"/>
                  </a:lnTo>
                  <a:lnTo>
                    <a:pt x="23275" y="100875"/>
                  </a:lnTo>
                  <a:lnTo>
                    <a:pt x="17857" y="105855"/>
                  </a:lnTo>
                  <a:lnTo>
                    <a:pt x="0" y="1158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1305534" y="1566025"/>
              <a:ext cx="222876" cy="450972"/>
            </a:xfrm>
            <a:custGeom>
              <a:avLst/>
              <a:gdLst/>
              <a:ahLst/>
              <a:cxnLst/>
              <a:rect l="0" t="0" r="0" b="0"/>
              <a:pathLst>
                <a:path w="222876" h="450972">
                  <a:moveTo>
                    <a:pt x="0" y="108006"/>
                  </a:moveTo>
                  <a:lnTo>
                    <a:pt x="5589" y="85649"/>
                  </a:lnTo>
                  <a:lnTo>
                    <a:pt x="25832" y="54979"/>
                  </a:lnTo>
                  <a:lnTo>
                    <a:pt x="56878" y="22749"/>
                  </a:lnTo>
                  <a:lnTo>
                    <a:pt x="105843" y="0"/>
                  </a:lnTo>
                  <a:lnTo>
                    <a:pt x="148214" y="95"/>
                  </a:lnTo>
                  <a:lnTo>
                    <a:pt x="186635" y="7532"/>
                  </a:lnTo>
                  <a:lnTo>
                    <a:pt x="195783" y="14118"/>
                  </a:lnTo>
                  <a:lnTo>
                    <a:pt x="209067" y="33913"/>
                  </a:lnTo>
                  <a:lnTo>
                    <a:pt x="212631" y="55189"/>
                  </a:lnTo>
                  <a:lnTo>
                    <a:pt x="209146" y="76343"/>
                  </a:lnTo>
                  <a:lnTo>
                    <a:pt x="181382" y="129053"/>
                  </a:lnTo>
                  <a:lnTo>
                    <a:pt x="127466" y="190038"/>
                  </a:lnTo>
                  <a:lnTo>
                    <a:pt x="91970" y="220049"/>
                  </a:lnTo>
                  <a:lnTo>
                    <a:pt x="43643" y="251151"/>
                  </a:lnTo>
                  <a:lnTo>
                    <a:pt x="33775" y="252569"/>
                  </a:lnTo>
                  <a:lnTo>
                    <a:pt x="24856" y="250005"/>
                  </a:lnTo>
                  <a:lnTo>
                    <a:pt x="16570" y="244786"/>
                  </a:lnTo>
                  <a:lnTo>
                    <a:pt x="13387" y="238967"/>
                  </a:lnTo>
                  <a:lnTo>
                    <a:pt x="13604" y="232748"/>
                  </a:lnTo>
                  <a:lnTo>
                    <a:pt x="20084" y="219599"/>
                  </a:lnTo>
                  <a:lnTo>
                    <a:pt x="38056" y="199042"/>
                  </a:lnTo>
                  <a:lnTo>
                    <a:pt x="66258" y="179304"/>
                  </a:lnTo>
                  <a:lnTo>
                    <a:pt x="125131" y="157747"/>
                  </a:lnTo>
                  <a:lnTo>
                    <a:pt x="146860" y="156629"/>
                  </a:lnTo>
                  <a:lnTo>
                    <a:pt x="181944" y="165697"/>
                  </a:lnTo>
                  <a:lnTo>
                    <a:pt x="194996" y="171033"/>
                  </a:lnTo>
                  <a:lnTo>
                    <a:pt x="204866" y="180440"/>
                  </a:lnTo>
                  <a:lnTo>
                    <a:pt x="218953" y="206489"/>
                  </a:lnTo>
                  <a:lnTo>
                    <a:pt x="222875" y="234445"/>
                  </a:lnTo>
                  <a:lnTo>
                    <a:pt x="219548" y="262467"/>
                  </a:lnTo>
                  <a:lnTo>
                    <a:pt x="198349" y="318585"/>
                  </a:lnTo>
                  <a:lnTo>
                    <a:pt x="172244" y="360692"/>
                  </a:lnTo>
                  <a:lnTo>
                    <a:pt x="109076" y="421305"/>
                  </a:lnTo>
                  <a:lnTo>
                    <a:pt x="85913" y="438713"/>
                  </a:lnTo>
                  <a:lnTo>
                    <a:pt x="57681" y="448009"/>
                  </a:lnTo>
                  <a:lnTo>
                    <a:pt x="30315" y="450971"/>
                  </a:lnTo>
                  <a:lnTo>
                    <a:pt x="0" y="4449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1594742" y="1579275"/>
              <a:ext cx="142461" cy="307936"/>
            </a:xfrm>
            <a:custGeom>
              <a:avLst/>
              <a:gdLst/>
              <a:ahLst/>
              <a:cxnLst/>
              <a:rect l="0" t="0" r="0" b="0"/>
              <a:pathLst>
                <a:path w="142461" h="307936">
                  <a:moveTo>
                    <a:pt x="5590" y="0"/>
                  </a:moveTo>
                  <a:lnTo>
                    <a:pt x="0" y="16767"/>
                  </a:lnTo>
                  <a:lnTo>
                    <a:pt x="3272" y="73025"/>
                  </a:lnTo>
                  <a:lnTo>
                    <a:pt x="4903" y="133811"/>
                  </a:lnTo>
                  <a:lnTo>
                    <a:pt x="5386" y="183017"/>
                  </a:lnTo>
                  <a:lnTo>
                    <a:pt x="8669" y="238446"/>
                  </a:lnTo>
                  <a:lnTo>
                    <a:pt x="20236" y="289126"/>
                  </a:lnTo>
                  <a:lnTo>
                    <a:pt x="27052" y="298035"/>
                  </a:lnTo>
                  <a:lnTo>
                    <a:pt x="47104" y="307935"/>
                  </a:lnTo>
                  <a:lnTo>
                    <a:pt x="74733" y="306096"/>
                  </a:lnTo>
                  <a:lnTo>
                    <a:pt x="103001" y="296310"/>
                  </a:lnTo>
                  <a:lnTo>
                    <a:pt x="142460" y="2632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1825012" y="1526632"/>
              <a:ext cx="228046" cy="274613"/>
            </a:xfrm>
            <a:custGeom>
              <a:avLst/>
              <a:gdLst/>
              <a:ahLst/>
              <a:cxnLst/>
              <a:rect l="0" t="0" r="0" b="0"/>
              <a:pathLst>
                <a:path w="228046" h="274613">
                  <a:moveTo>
                    <a:pt x="17475" y="0"/>
                  </a:moveTo>
                  <a:lnTo>
                    <a:pt x="14356" y="59358"/>
                  </a:lnTo>
                  <a:lnTo>
                    <a:pt x="8410" y="110121"/>
                  </a:lnTo>
                  <a:lnTo>
                    <a:pt x="0" y="165209"/>
                  </a:lnTo>
                  <a:lnTo>
                    <a:pt x="245" y="224270"/>
                  </a:lnTo>
                  <a:lnTo>
                    <a:pt x="2479" y="240761"/>
                  </a:lnTo>
                  <a:lnTo>
                    <a:pt x="7478" y="252924"/>
                  </a:lnTo>
                  <a:lnTo>
                    <a:pt x="22391" y="269558"/>
                  </a:lnTo>
                  <a:lnTo>
                    <a:pt x="46956" y="274612"/>
                  </a:lnTo>
                  <a:lnTo>
                    <a:pt x="99208" y="268324"/>
                  </a:lnTo>
                  <a:lnTo>
                    <a:pt x="126960" y="253549"/>
                  </a:lnTo>
                  <a:lnTo>
                    <a:pt x="188300" y="197353"/>
                  </a:lnTo>
                  <a:lnTo>
                    <a:pt x="228045" y="1579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1884601" y="1558218"/>
              <a:ext cx="200043" cy="126343"/>
            </a:xfrm>
            <a:custGeom>
              <a:avLst/>
              <a:gdLst/>
              <a:ahLst/>
              <a:cxnLst/>
              <a:rect l="0" t="0" r="0" b="0"/>
              <a:pathLst>
                <a:path w="200043" h="126343">
                  <a:moveTo>
                    <a:pt x="0" y="126342"/>
                  </a:moveTo>
                  <a:lnTo>
                    <a:pt x="55088" y="76843"/>
                  </a:lnTo>
                  <a:lnTo>
                    <a:pt x="116028" y="40652"/>
                  </a:lnTo>
                  <a:lnTo>
                    <a:pt x="179003" y="12138"/>
                  </a:lnTo>
                  <a:lnTo>
                    <a:pt x="20004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1853016" y="1410819"/>
              <a:ext cx="210571" cy="105286"/>
            </a:xfrm>
            <a:custGeom>
              <a:avLst/>
              <a:gdLst/>
              <a:ahLst/>
              <a:cxnLst/>
              <a:rect l="0" t="0" r="0" b="0"/>
              <a:pathLst>
                <a:path w="210571" h="105286">
                  <a:moveTo>
                    <a:pt x="0" y="105285"/>
                  </a:moveTo>
                  <a:lnTo>
                    <a:pt x="54114" y="62623"/>
                  </a:lnTo>
                  <a:lnTo>
                    <a:pt x="87783" y="45071"/>
                  </a:lnTo>
                  <a:lnTo>
                    <a:pt x="141082" y="23071"/>
                  </a:lnTo>
                  <a:lnTo>
                    <a:pt x="198184" y="3847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2463668" y="1473990"/>
              <a:ext cx="326385" cy="31586"/>
            </a:xfrm>
            <a:custGeom>
              <a:avLst/>
              <a:gdLst/>
              <a:ahLst/>
              <a:cxnLst/>
              <a:rect l="0" t="0" r="0" b="0"/>
              <a:pathLst>
                <a:path w="326385" h="31586">
                  <a:moveTo>
                    <a:pt x="0" y="31585"/>
                  </a:moveTo>
                  <a:lnTo>
                    <a:pt x="57265" y="20132"/>
                  </a:lnTo>
                  <a:lnTo>
                    <a:pt x="106655" y="10254"/>
                  </a:lnTo>
                  <a:lnTo>
                    <a:pt x="155214" y="3038"/>
                  </a:lnTo>
                  <a:lnTo>
                    <a:pt x="202357" y="900"/>
                  </a:lnTo>
                  <a:lnTo>
                    <a:pt x="253370" y="266"/>
                  </a:lnTo>
                  <a:lnTo>
                    <a:pt x="296171" y="79"/>
                  </a:lnTo>
                  <a:lnTo>
                    <a:pt x="32638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2600539" y="1391957"/>
              <a:ext cx="198755" cy="208376"/>
            </a:xfrm>
            <a:custGeom>
              <a:avLst/>
              <a:gdLst/>
              <a:ahLst/>
              <a:cxnLst/>
              <a:rect l="0" t="0" r="0" b="0"/>
              <a:pathLst>
                <a:path w="198755" h="208376">
                  <a:moveTo>
                    <a:pt x="0" y="8333"/>
                  </a:moveTo>
                  <a:lnTo>
                    <a:pt x="60383" y="0"/>
                  </a:lnTo>
                  <a:lnTo>
                    <a:pt x="114987" y="1575"/>
                  </a:lnTo>
                  <a:lnTo>
                    <a:pt x="174662" y="12587"/>
                  </a:lnTo>
                  <a:lnTo>
                    <a:pt x="184292" y="19358"/>
                  </a:lnTo>
                  <a:lnTo>
                    <a:pt x="198111" y="39359"/>
                  </a:lnTo>
                  <a:lnTo>
                    <a:pt x="198754" y="50074"/>
                  </a:lnTo>
                  <a:lnTo>
                    <a:pt x="190111" y="71338"/>
                  </a:lnTo>
                  <a:lnTo>
                    <a:pt x="150653" y="120006"/>
                  </a:lnTo>
                  <a:lnTo>
                    <a:pt x="94118" y="168285"/>
                  </a:lnTo>
                  <a:lnTo>
                    <a:pt x="63171" y="2083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3663917" y="1831959"/>
              <a:ext cx="758053" cy="1168664"/>
            </a:xfrm>
            <a:custGeom>
              <a:avLst/>
              <a:gdLst/>
              <a:ahLst/>
              <a:cxnLst/>
              <a:rect l="0" t="0" r="0" b="0"/>
              <a:pathLst>
                <a:path w="758053" h="1168664">
                  <a:moveTo>
                    <a:pt x="758052" y="1168663"/>
                  </a:moveTo>
                  <a:lnTo>
                    <a:pt x="746874" y="1157485"/>
                  </a:lnTo>
                  <a:lnTo>
                    <a:pt x="726843" y="1097882"/>
                  </a:lnTo>
                  <a:lnTo>
                    <a:pt x="706914" y="1042248"/>
                  </a:lnTo>
                  <a:lnTo>
                    <a:pt x="681679" y="992126"/>
                  </a:lnTo>
                  <a:lnTo>
                    <a:pt x="650116" y="938429"/>
                  </a:lnTo>
                  <a:lnTo>
                    <a:pt x="614276" y="875666"/>
                  </a:lnTo>
                  <a:lnTo>
                    <a:pt x="575963" y="813126"/>
                  </a:lnTo>
                  <a:lnTo>
                    <a:pt x="549682" y="773590"/>
                  </a:lnTo>
                  <a:lnTo>
                    <a:pt x="514251" y="713418"/>
                  </a:lnTo>
                  <a:lnTo>
                    <a:pt x="483824" y="665018"/>
                  </a:lnTo>
                  <a:lnTo>
                    <a:pt x="452581" y="613633"/>
                  </a:lnTo>
                  <a:lnTo>
                    <a:pt x="415508" y="561363"/>
                  </a:lnTo>
                  <a:lnTo>
                    <a:pt x="380477" y="508831"/>
                  </a:lnTo>
                  <a:lnTo>
                    <a:pt x="342281" y="456221"/>
                  </a:lnTo>
                  <a:lnTo>
                    <a:pt x="306918" y="403588"/>
                  </a:lnTo>
                  <a:lnTo>
                    <a:pt x="262357" y="340637"/>
                  </a:lnTo>
                  <a:lnTo>
                    <a:pt x="224485" y="291482"/>
                  </a:lnTo>
                  <a:lnTo>
                    <a:pt x="179654" y="232358"/>
                  </a:lnTo>
                  <a:lnTo>
                    <a:pt x="137003" y="175619"/>
                  </a:lnTo>
                  <a:lnTo>
                    <a:pt x="95698" y="116757"/>
                  </a:lnTo>
                  <a:lnTo>
                    <a:pt x="45679" y="56823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2964028" y="1252891"/>
              <a:ext cx="215579" cy="350647"/>
            </a:xfrm>
            <a:custGeom>
              <a:avLst/>
              <a:gdLst/>
              <a:ahLst/>
              <a:cxnLst/>
              <a:rect l="0" t="0" r="0" b="0"/>
              <a:pathLst>
                <a:path w="215579" h="350647">
                  <a:moveTo>
                    <a:pt x="5008" y="0"/>
                  </a:moveTo>
                  <a:lnTo>
                    <a:pt x="16187" y="11179"/>
                  </a:lnTo>
                  <a:lnTo>
                    <a:pt x="21675" y="32264"/>
                  </a:lnTo>
                  <a:lnTo>
                    <a:pt x="25198" y="87872"/>
                  </a:lnTo>
                  <a:lnTo>
                    <a:pt x="20219" y="146659"/>
                  </a:lnTo>
                  <a:lnTo>
                    <a:pt x="16924" y="199172"/>
                  </a:lnTo>
                  <a:lnTo>
                    <a:pt x="7406" y="260008"/>
                  </a:lnTo>
                  <a:lnTo>
                    <a:pt x="0" y="307627"/>
                  </a:lnTo>
                  <a:lnTo>
                    <a:pt x="2002" y="333255"/>
                  </a:lnTo>
                  <a:lnTo>
                    <a:pt x="8854" y="341493"/>
                  </a:lnTo>
                  <a:lnTo>
                    <a:pt x="32064" y="350646"/>
                  </a:lnTo>
                  <a:lnTo>
                    <a:pt x="94624" y="348117"/>
                  </a:lnTo>
                  <a:lnTo>
                    <a:pt x="157068" y="333233"/>
                  </a:lnTo>
                  <a:lnTo>
                    <a:pt x="215578" y="3053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2990093" y="1400290"/>
              <a:ext cx="178986" cy="52644"/>
            </a:xfrm>
            <a:custGeom>
              <a:avLst/>
              <a:gdLst/>
              <a:ahLst/>
              <a:cxnLst/>
              <a:rect l="0" t="0" r="0" b="0"/>
              <a:pathLst>
                <a:path w="178986" h="52644">
                  <a:moveTo>
                    <a:pt x="0" y="52643"/>
                  </a:moveTo>
                  <a:lnTo>
                    <a:pt x="27557" y="37002"/>
                  </a:lnTo>
                  <a:lnTo>
                    <a:pt x="80659" y="21434"/>
                  </a:lnTo>
                  <a:lnTo>
                    <a:pt x="142467" y="10795"/>
                  </a:lnTo>
                  <a:lnTo>
                    <a:pt x="17898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2969036" y="1231834"/>
              <a:ext cx="221100" cy="73701"/>
            </a:xfrm>
            <a:custGeom>
              <a:avLst/>
              <a:gdLst/>
              <a:ahLst/>
              <a:cxnLst/>
              <a:rect l="0" t="0" r="0" b="0"/>
              <a:pathLst>
                <a:path w="221100" h="73701">
                  <a:moveTo>
                    <a:pt x="0" y="73700"/>
                  </a:moveTo>
                  <a:lnTo>
                    <a:pt x="55141" y="44391"/>
                  </a:lnTo>
                  <a:lnTo>
                    <a:pt x="112105" y="25710"/>
                  </a:lnTo>
                  <a:lnTo>
                    <a:pt x="165297" y="10754"/>
                  </a:lnTo>
                  <a:lnTo>
                    <a:pt x="22109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3174745" y="1210777"/>
              <a:ext cx="178532" cy="336411"/>
            </a:xfrm>
            <a:custGeom>
              <a:avLst/>
              <a:gdLst/>
              <a:ahLst/>
              <a:cxnLst/>
              <a:rect l="0" t="0" r="0" b="0"/>
              <a:pathLst>
                <a:path w="178532" h="336411">
                  <a:moveTo>
                    <a:pt x="173317" y="0"/>
                  </a:moveTo>
                  <a:lnTo>
                    <a:pt x="173317" y="52051"/>
                  </a:lnTo>
                  <a:lnTo>
                    <a:pt x="176437" y="111349"/>
                  </a:lnTo>
                  <a:lnTo>
                    <a:pt x="178531" y="171423"/>
                  </a:lnTo>
                  <a:lnTo>
                    <a:pt x="174862" y="225097"/>
                  </a:lnTo>
                  <a:lnTo>
                    <a:pt x="170655" y="276096"/>
                  </a:lnTo>
                  <a:lnTo>
                    <a:pt x="168033" y="289349"/>
                  </a:lnTo>
                  <a:lnTo>
                    <a:pt x="165115" y="293505"/>
                  </a:lnTo>
                  <a:lnTo>
                    <a:pt x="162000" y="291596"/>
                  </a:lnTo>
                  <a:lnTo>
                    <a:pt x="155420" y="275828"/>
                  </a:lnTo>
                  <a:lnTo>
                    <a:pt x="141662" y="221164"/>
                  </a:lnTo>
                  <a:lnTo>
                    <a:pt x="138176" y="207104"/>
                  </a:lnTo>
                  <a:lnTo>
                    <a:pt x="132342" y="196561"/>
                  </a:lnTo>
                  <a:lnTo>
                    <a:pt x="116502" y="181727"/>
                  </a:lnTo>
                  <a:lnTo>
                    <a:pt x="107364" y="178473"/>
                  </a:lnTo>
                  <a:lnTo>
                    <a:pt x="87853" y="177978"/>
                  </a:lnTo>
                  <a:lnTo>
                    <a:pt x="70602" y="184776"/>
                  </a:lnTo>
                  <a:lnTo>
                    <a:pt x="55137" y="196767"/>
                  </a:lnTo>
                  <a:lnTo>
                    <a:pt x="13461" y="254289"/>
                  </a:lnTo>
                  <a:lnTo>
                    <a:pt x="0" y="297743"/>
                  </a:lnTo>
                  <a:lnTo>
                    <a:pt x="3091" y="319894"/>
                  </a:lnTo>
                  <a:lnTo>
                    <a:pt x="7191" y="329076"/>
                  </a:lnTo>
                  <a:lnTo>
                    <a:pt x="14603" y="334028"/>
                  </a:lnTo>
                  <a:lnTo>
                    <a:pt x="35317" y="336410"/>
                  </a:lnTo>
                  <a:lnTo>
                    <a:pt x="57002" y="330450"/>
                  </a:lnTo>
                  <a:lnTo>
                    <a:pt x="111250" y="299796"/>
                  </a:lnTo>
                  <a:lnTo>
                    <a:pt x="162789" y="2632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3444282" y="1337119"/>
              <a:ext cx="118353" cy="198489"/>
            </a:xfrm>
            <a:custGeom>
              <a:avLst/>
              <a:gdLst/>
              <a:ahLst/>
              <a:cxnLst/>
              <a:rect l="0" t="0" r="0" b="0"/>
              <a:pathLst>
                <a:path w="118353" h="198489">
                  <a:moveTo>
                    <a:pt x="9065" y="21057"/>
                  </a:moveTo>
                  <a:lnTo>
                    <a:pt x="5946" y="63749"/>
                  </a:lnTo>
                  <a:lnTo>
                    <a:pt x="0" y="116578"/>
                  </a:lnTo>
                  <a:lnTo>
                    <a:pt x="4560" y="155034"/>
                  </a:lnTo>
                  <a:lnTo>
                    <a:pt x="18909" y="188656"/>
                  </a:lnTo>
                  <a:lnTo>
                    <a:pt x="26156" y="194791"/>
                  </a:lnTo>
                  <a:lnTo>
                    <a:pt x="34497" y="197711"/>
                  </a:lnTo>
                  <a:lnTo>
                    <a:pt x="43568" y="198488"/>
                  </a:lnTo>
                  <a:lnTo>
                    <a:pt x="51954" y="193157"/>
                  </a:lnTo>
                  <a:lnTo>
                    <a:pt x="74935" y="157707"/>
                  </a:lnTo>
                  <a:lnTo>
                    <a:pt x="100542" y="99566"/>
                  </a:lnTo>
                  <a:lnTo>
                    <a:pt x="117212" y="53593"/>
                  </a:lnTo>
                  <a:lnTo>
                    <a:pt x="118352" y="32008"/>
                  </a:lnTo>
                  <a:lnTo>
                    <a:pt x="11435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3597433" y="1336570"/>
              <a:ext cx="161242" cy="210855"/>
            </a:xfrm>
            <a:custGeom>
              <a:avLst/>
              <a:gdLst/>
              <a:ahLst/>
              <a:cxnLst/>
              <a:rect l="0" t="0" r="0" b="0"/>
              <a:pathLst>
                <a:path w="161242" h="210855">
                  <a:moveTo>
                    <a:pt x="150712" y="21606"/>
                  </a:moveTo>
                  <a:lnTo>
                    <a:pt x="139534" y="4839"/>
                  </a:lnTo>
                  <a:lnTo>
                    <a:pt x="132732" y="1069"/>
                  </a:lnTo>
                  <a:lnTo>
                    <a:pt x="115815" y="0"/>
                  </a:lnTo>
                  <a:lnTo>
                    <a:pt x="86560" y="11565"/>
                  </a:lnTo>
                  <a:lnTo>
                    <a:pt x="38938" y="50033"/>
                  </a:lnTo>
                  <a:lnTo>
                    <a:pt x="23098" y="76432"/>
                  </a:lnTo>
                  <a:lnTo>
                    <a:pt x="0" y="137611"/>
                  </a:lnTo>
                  <a:lnTo>
                    <a:pt x="512" y="174651"/>
                  </a:lnTo>
                  <a:lnTo>
                    <a:pt x="11427" y="195301"/>
                  </a:lnTo>
                  <a:lnTo>
                    <a:pt x="19251" y="204083"/>
                  </a:lnTo>
                  <a:lnTo>
                    <a:pt x="30316" y="208768"/>
                  </a:lnTo>
                  <a:lnTo>
                    <a:pt x="58209" y="210854"/>
                  </a:lnTo>
                  <a:lnTo>
                    <a:pt x="95618" y="205452"/>
                  </a:lnTo>
                  <a:lnTo>
                    <a:pt x="138937" y="181445"/>
                  </a:lnTo>
                  <a:lnTo>
                    <a:pt x="161241" y="1690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3761005" y="1356573"/>
              <a:ext cx="208240" cy="194388"/>
            </a:xfrm>
            <a:custGeom>
              <a:avLst/>
              <a:gdLst/>
              <a:ahLst/>
              <a:cxnLst/>
              <a:rect l="0" t="0" r="0" b="0"/>
              <a:pathLst>
                <a:path w="208240" h="194388">
                  <a:moveTo>
                    <a:pt x="145068" y="12132"/>
                  </a:moveTo>
                  <a:lnTo>
                    <a:pt x="133889" y="953"/>
                  </a:lnTo>
                  <a:lnTo>
                    <a:pt x="124747" y="0"/>
                  </a:lnTo>
                  <a:lnTo>
                    <a:pt x="98992" y="5180"/>
                  </a:lnTo>
                  <a:lnTo>
                    <a:pt x="74286" y="21520"/>
                  </a:lnTo>
                  <a:lnTo>
                    <a:pt x="28685" y="67917"/>
                  </a:lnTo>
                  <a:lnTo>
                    <a:pt x="5537" y="117831"/>
                  </a:lnTo>
                  <a:lnTo>
                    <a:pt x="0" y="154714"/>
                  </a:lnTo>
                  <a:lnTo>
                    <a:pt x="2732" y="164508"/>
                  </a:lnTo>
                  <a:lnTo>
                    <a:pt x="8063" y="172208"/>
                  </a:lnTo>
                  <a:lnTo>
                    <a:pt x="15127" y="178511"/>
                  </a:lnTo>
                  <a:lnTo>
                    <a:pt x="22176" y="179203"/>
                  </a:lnTo>
                  <a:lnTo>
                    <a:pt x="29215" y="176155"/>
                  </a:lnTo>
                  <a:lnTo>
                    <a:pt x="50299" y="155098"/>
                  </a:lnTo>
                  <a:lnTo>
                    <a:pt x="92424" y="95971"/>
                  </a:lnTo>
                  <a:lnTo>
                    <a:pt x="126206" y="36274"/>
                  </a:lnTo>
                  <a:lnTo>
                    <a:pt x="132493" y="28227"/>
                  </a:lnTo>
                  <a:lnTo>
                    <a:pt x="136685" y="29881"/>
                  </a:lnTo>
                  <a:lnTo>
                    <a:pt x="141342" y="50436"/>
                  </a:lnTo>
                  <a:lnTo>
                    <a:pt x="145502" y="106352"/>
                  </a:lnTo>
                  <a:lnTo>
                    <a:pt x="154425" y="158982"/>
                  </a:lnTo>
                  <a:lnTo>
                    <a:pt x="165214" y="186193"/>
                  </a:lnTo>
                  <a:lnTo>
                    <a:pt x="171367" y="192513"/>
                  </a:lnTo>
                  <a:lnTo>
                    <a:pt x="177808" y="194387"/>
                  </a:lnTo>
                  <a:lnTo>
                    <a:pt x="184442" y="193297"/>
                  </a:lnTo>
                  <a:lnTo>
                    <a:pt x="190035" y="190230"/>
                  </a:lnTo>
                  <a:lnTo>
                    <a:pt x="208239" y="1700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4011358" y="1231834"/>
              <a:ext cx="42115" cy="315856"/>
            </a:xfrm>
            <a:custGeom>
              <a:avLst/>
              <a:gdLst/>
              <a:ahLst/>
              <a:cxnLst/>
              <a:rect l="0" t="0" r="0" b="0"/>
              <a:pathLst>
                <a:path w="42115" h="315856">
                  <a:moveTo>
                    <a:pt x="42114" y="0"/>
                  </a:moveTo>
                  <a:lnTo>
                    <a:pt x="33780" y="55170"/>
                  </a:lnTo>
                  <a:lnTo>
                    <a:pt x="29116" y="110323"/>
                  </a:lnTo>
                  <a:lnTo>
                    <a:pt x="22649" y="170881"/>
                  </a:lnTo>
                  <a:lnTo>
                    <a:pt x="20201" y="226734"/>
                  </a:lnTo>
                  <a:lnTo>
                    <a:pt x="6444" y="289214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3979772" y="1339273"/>
              <a:ext cx="161358" cy="218946"/>
            </a:xfrm>
            <a:custGeom>
              <a:avLst/>
              <a:gdLst/>
              <a:ahLst/>
              <a:cxnLst/>
              <a:rect l="0" t="0" r="0" b="0"/>
              <a:pathLst>
                <a:path w="161358" h="218946">
                  <a:moveTo>
                    <a:pt x="0" y="39960"/>
                  </a:moveTo>
                  <a:lnTo>
                    <a:pt x="43963" y="16241"/>
                  </a:lnTo>
                  <a:lnTo>
                    <a:pt x="91015" y="5116"/>
                  </a:lnTo>
                  <a:lnTo>
                    <a:pt x="138232" y="0"/>
                  </a:lnTo>
                  <a:lnTo>
                    <a:pt x="148306" y="3962"/>
                  </a:lnTo>
                  <a:lnTo>
                    <a:pt x="155023" y="11282"/>
                  </a:lnTo>
                  <a:lnTo>
                    <a:pt x="159501" y="20841"/>
                  </a:lnTo>
                  <a:lnTo>
                    <a:pt x="161357" y="40822"/>
                  </a:lnTo>
                  <a:lnTo>
                    <a:pt x="151144" y="93886"/>
                  </a:lnTo>
                  <a:lnTo>
                    <a:pt x="142303" y="154325"/>
                  </a:lnTo>
                  <a:lnTo>
                    <a:pt x="120920" y="201986"/>
                  </a:lnTo>
                  <a:lnTo>
                    <a:pt x="115814" y="2189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4242985" y="1346478"/>
              <a:ext cx="107921" cy="212310"/>
            </a:xfrm>
            <a:custGeom>
              <a:avLst/>
              <a:gdLst/>
              <a:ahLst/>
              <a:cxnLst/>
              <a:rect l="0" t="0" r="0" b="0"/>
              <a:pathLst>
                <a:path w="107921" h="212310">
                  <a:moveTo>
                    <a:pt x="31585" y="32755"/>
                  </a:moveTo>
                  <a:lnTo>
                    <a:pt x="16931" y="87896"/>
                  </a:lnTo>
                  <a:lnTo>
                    <a:pt x="4557" y="146029"/>
                  </a:lnTo>
                  <a:lnTo>
                    <a:pt x="2026" y="178636"/>
                  </a:lnTo>
                  <a:lnTo>
                    <a:pt x="4860" y="190840"/>
                  </a:lnTo>
                  <a:lnTo>
                    <a:pt x="10258" y="200146"/>
                  </a:lnTo>
                  <a:lnTo>
                    <a:pt x="17367" y="207520"/>
                  </a:lnTo>
                  <a:lnTo>
                    <a:pt x="26786" y="211266"/>
                  </a:lnTo>
                  <a:lnTo>
                    <a:pt x="49729" y="212309"/>
                  </a:lnTo>
                  <a:lnTo>
                    <a:pt x="60059" y="208610"/>
                  </a:lnTo>
                  <a:lnTo>
                    <a:pt x="77775" y="195141"/>
                  </a:lnTo>
                  <a:lnTo>
                    <a:pt x="95314" y="167827"/>
                  </a:lnTo>
                  <a:lnTo>
                    <a:pt x="107920" y="126329"/>
                  </a:lnTo>
                  <a:lnTo>
                    <a:pt x="107885" y="71399"/>
                  </a:lnTo>
                  <a:lnTo>
                    <a:pt x="97081" y="40572"/>
                  </a:lnTo>
                  <a:lnTo>
                    <a:pt x="89287" y="27438"/>
                  </a:lnTo>
                  <a:lnTo>
                    <a:pt x="68149" y="9725"/>
                  </a:lnTo>
                  <a:lnTo>
                    <a:pt x="44326" y="293"/>
                  </a:lnTo>
                  <a:lnTo>
                    <a:pt x="22040" y="0"/>
                  </a:lnTo>
                  <a:lnTo>
                    <a:pt x="9796" y="3769"/>
                  </a:lnTo>
                  <a:lnTo>
                    <a:pt x="0" y="116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4485140" y="1295005"/>
              <a:ext cx="188720" cy="269501"/>
            </a:xfrm>
            <a:custGeom>
              <a:avLst/>
              <a:gdLst/>
              <a:ahLst/>
              <a:cxnLst/>
              <a:rect l="0" t="0" r="0" b="0"/>
              <a:pathLst>
                <a:path w="188720" h="269501">
                  <a:moveTo>
                    <a:pt x="0" y="263213"/>
                  </a:moveTo>
                  <a:lnTo>
                    <a:pt x="3120" y="220521"/>
                  </a:lnTo>
                  <a:lnTo>
                    <a:pt x="14654" y="162103"/>
                  </a:lnTo>
                  <a:lnTo>
                    <a:pt x="29367" y="107020"/>
                  </a:lnTo>
                  <a:lnTo>
                    <a:pt x="40738" y="79930"/>
                  </a:lnTo>
                  <a:lnTo>
                    <a:pt x="47046" y="73174"/>
                  </a:lnTo>
                  <a:lnTo>
                    <a:pt x="53591" y="71009"/>
                  </a:lnTo>
                  <a:lnTo>
                    <a:pt x="60294" y="71906"/>
                  </a:lnTo>
                  <a:lnTo>
                    <a:pt x="65932" y="78353"/>
                  </a:lnTo>
                  <a:lnTo>
                    <a:pt x="87177" y="141224"/>
                  </a:lnTo>
                  <a:lnTo>
                    <a:pt x="105211" y="202348"/>
                  </a:lnTo>
                  <a:lnTo>
                    <a:pt x="113441" y="226803"/>
                  </a:lnTo>
                  <a:lnTo>
                    <a:pt x="144501" y="269134"/>
                  </a:lnTo>
                  <a:lnTo>
                    <a:pt x="151317" y="269500"/>
                  </a:lnTo>
                  <a:lnTo>
                    <a:pt x="158199" y="265065"/>
                  </a:lnTo>
                  <a:lnTo>
                    <a:pt x="165128" y="257428"/>
                  </a:lnTo>
                  <a:lnTo>
                    <a:pt x="180468" y="207557"/>
                  </a:lnTo>
                  <a:lnTo>
                    <a:pt x="186833" y="157685"/>
                  </a:lnTo>
                  <a:lnTo>
                    <a:pt x="188719" y="102094"/>
                  </a:lnTo>
                  <a:lnTo>
                    <a:pt x="183689" y="46758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4053472" y="1021264"/>
              <a:ext cx="31586" cy="10530"/>
            </a:xfrm>
            <a:custGeom>
              <a:avLst/>
              <a:gdLst/>
              <a:ahLst/>
              <a:cxnLst/>
              <a:rect l="0" t="0" r="0" b="0"/>
              <a:pathLst>
                <a:path w="31586" h="10530">
                  <a:moveTo>
                    <a:pt x="31585" y="10529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4495669" y="1505575"/>
            <a:ext cx="1210778" cy="1358177"/>
            <a:chOff x="4495669" y="1505575"/>
            <a:chExt cx="1210778" cy="1358177"/>
          </a:xfrm>
        </p:grpSpPr>
        <p:sp>
          <p:nvSpPr>
            <p:cNvPr id="223" name="Freeform 222"/>
            <p:cNvSpPr/>
            <p:nvPr/>
          </p:nvSpPr>
          <p:spPr>
            <a:xfrm>
              <a:off x="4928967" y="2379440"/>
              <a:ext cx="29957" cy="484312"/>
            </a:xfrm>
            <a:custGeom>
              <a:avLst/>
              <a:gdLst/>
              <a:ahLst/>
              <a:cxnLst/>
              <a:rect l="0" t="0" r="0" b="0"/>
              <a:pathLst>
                <a:path w="29957" h="484312">
                  <a:moveTo>
                    <a:pt x="29956" y="484311"/>
                  </a:moveTo>
                  <a:lnTo>
                    <a:pt x="18503" y="435381"/>
                  </a:lnTo>
                  <a:lnTo>
                    <a:pt x="11744" y="387535"/>
                  </a:lnTo>
                  <a:lnTo>
                    <a:pt x="3871" y="330144"/>
                  </a:lnTo>
                  <a:lnTo>
                    <a:pt x="0" y="273556"/>
                  </a:lnTo>
                  <a:lnTo>
                    <a:pt x="2214" y="228425"/>
                  </a:lnTo>
                  <a:lnTo>
                    <a:pt x="5928" y="182241"/>
                  </a:lnTo>
                  <a:lnTo>
                    <a:pt x="7578" y="138318"/>
                  </a:lnTo>
                  <a:lnTo>
                    <a:pt x="8312" y="95400"/>
                  </a:lnTo>
                  <a:lnTo>
                    <a:pt x="8725" y="41135"/>
                  </a:lnTo>
                  <a:lnTo>
                    <a:pt x="889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4537783" y="2074114"/>
              <a:ext cx="157928" cy="263214"/>
            </a:xfrm>
            <a:custGeom>
              <a:avLst/>
              <a:gdLst/>
              <a:ahLst/>
              <a:cxnLst/>
              <a:rect l="0" t="0" r="0" b="0"/>
              <a:pathLst>
                <a:path w="157928" h="263214">
                  <a:moveTo>
                    <a:pt x="0" y="0"/>
                  </a:moveTo>
                  <a:lnTo>
                    <a:pt x="26363" y="63450"/>
                  </a:lnTo>
                  <a:lnTo>
                    <a:pt x="52997" y="118425"/>
                  </a:lnTo>
                  <a:lnTo>
                    <a:pt x="81718" y="169970"/>
                  </a:lnTo>
                  <a:lnTo>
                    <a:pt x="127397" y="230209"/>
                  </a:lnTo>
                  <a:lnTo>
                    <a:pt x="157927" y="2632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4495669" y="1947772"/>
              <a:ext cx="210571" cy="189514"/>
            </a:xfrm>
            <a:custGeom>
              <a:avLst/>
              <a:gdLst/>
              <a:ahLst/>
              <a:cxnLst/>
              <a:rect l="0" t="0" r="0" b="0"/>
              <a:pathLst>
                <a:path w="210571" h="189514">
                  <a:moveTo>
                    <a:pt x="0" y="189513"/>
                  </a:moveTo>
                  <a:lnTo>
                    <a:pt x="10745" y="163127"/>
                  </a:lnTo>
                  <a:lnTo>
                    <a:pt x="55709" y="103773"/>
                  </a:lnTo>
                  <a:lnTo>
                    <a:pt x="78247" y="82480"/>
                  </a:lnTo>
                  <a:lnTo>
                    <a:pt x="137269" y="48209"/>
                  </a:lnTo>
                  <a:lnTo>
                    <a:pt x="196567" y="15343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4590425" y="2084643"/>
              <a:ext cx="105286" cy="105286"/>
            </a:xfrm>
            <a:custGeom>
              <a:avLst/>
              <a:gdLst/>
              <a:ahLst/>
              <a:cxnLst/>
              <a:rect l="0" t="0" r="0" b="0"/>
              <a:pathLst>
                <a:path w="105286" h="105286">
                  <a:moveTo>
                    <a:pt x="0" y="105285"/>
                  </a:moveTo>
                  <a:lnTo>
                    <a:pt x="54115" y="45956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4766144" y="2039756"/>
              <a:ext cx="213836" cy="140422"/>
            </a:xfrm>
            <a:custGeom>
              <a:avLst/>
              <a:gdLst/>
              <a:ahLst/>
              <a:cxnLst/>
              <a:rect l="0" t="0" r="0" b="0"/>
              <a:pathLst>
                <a:path w="213836" h="140422">
                  <a:moveTo>
                    <a:pt x="108550" y="13301"/>
                  </a:moveTo>
                  <a:lnTo>
                    <a:pt x="97372" y="2123"/>
                  </a:lnTo>
                  <a:lnTo>
                    <a:pt x="89400" y="0"/>
                  </a:lnTo>
                  <a:lnTo>
                    <a:pt x="68064" y="760"/>
                  </a:lnTo>
                  <a:lnTo>
                    <a:pt x="49223" y="8117"/>
                  </a:lnTo>
                  <a:lnTo>
                    <a:pt x="18063" y="31904"/>
                  </a:lnTo>
                  <a:lnTo>
                    <a:pt x="2061" y="57807"/>
                  </a:lnTo>
                  <a:lnTo>
                    <a:pt x="0" y="77535"/>
                  </a:lnTo>
                  <a:lnTo>
                    <a:pt x="8210" y="118796"/>
                  </a:lnTo>
                  <a:lnTo>
                    <a:pt x="14751" y="126915"/>
                  </a:lnTo>
                  <a:lnTo>
                    <a:pt x="34496" y="139055"/>
                  </a:lnTo>
                  <a:lnTo>
                    <a:pt x="45143" y="140421"/>
                  </a:lnTo>
                  <a:lnTo>
                    <a:pt x="66332" y="135700"/>
                  </a:lnTo>
                  <a:lnTo>
                    <a:pt x="84327" y="122683"/>
                  </a:lnTo>
                  <a:lnTo>
                    <a:pt x="92402" y="114298"/>
                  </a:lnTo>
                  <a:lnTo>
                    <a:pt x="101373" y="92504"/>
                  </a:lnTo>
                  <a:lnTo>
                    <a:pt x="104191" y="67220"/>
                  </a:lnTo>
                  <a:lnTo>
                    <a:pt x="101543" y="40384"/>
                  </a:lnTo>
                  <a:lnTo>
                    <a:pt x="102709" y="36036"/>
                  </a:lnTo>
                  <a:lnTo>
                    <a:pt x="105826" y="37816"/>
                  </a:lnTo>
                  <a:lnTo>
                    <a:pt x="116699" y="49933"/>
                  </a:lnTo>
                  <a:lnTo>
                    <a:pt x="142550" y="68739"/>
                  </a:lnTo>
                  <a:lnTo>
                    <a:pt x="172437" y="81070"/>
                  </a:lnTo>
                  <a:lnTo>
                    <a:pt x="213835" y="870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4990508" y="1821573"/>
              <a:ext cx="273742" cy="236227"/>
            </a:xfrm>
            <a:custGeom>
              <a:avLst/>
              <a:gdLst/>
              <a:ahLst/>
              <a:cxnLst/>
              <a:rect l="0" t="0" r="0" b="0"/>
              <a:pathLst>
                <a:path w="273742" h="236227">
                  <a:moveTo>
                    <a:pt x="0" y="189370"/>
                  </a:moveTo>
                  <a:lnTo>
                    <a:pt x="20243" y="233333"/>
                  </a:lnTo>
                  <a:lnTo>
                    <a:pt x="22854" y="236226"/>
                  </a:lnTo>
                  <a:lnTo>
                    <a:pt x="23425" y="234645"/>
                  </a:lnTo>
                  <a:lnTo>
                    <a:pt x="12131" y="172205"/>
                  </a:lnTo>
                  <a:lnTo>
                    <a:pt x="16592" y="132291"/>
                  </a:lnTo>
                  <a:lnTo>
                    <a:pt x="21590" y="122072"/>
                  </a:lnTo>
                  <a:lnTo>
                    <a:pt x="36501" y="107597"/>
                  </a:lnTo>
                  <a:lnTo>
                    <a:pt x="45391" y="104439"/>
                  </a:lnTo>
                  <a:lnTo>
                    <a:pt x="64628" y="104050"/>
                  </a:lnTo>
                  <a:lnTo>
                    <a:pt x="81756" y="110896"/>
                  </a:lnTo>
                  <a:lnTo>
                    <a:pt x="111816" y="134355"/>
                  </a:lnTo>
                  <a:lnTo>
                    <a:pt x="129538" y="162905"/>
                  </a:lnTo>
                  <a:lnTo>
                    <a:pt x="129643" y="161198"/>
                  </a:lnTo>
                  <a:lnTo>
                    <a:pt x="126777" y="107065"/>
                  </a:lnTo>
                  <a:lnTo>
                    <a:pt x="129547" y="47204"/>
                  </a:lnTo>
                  <a:lnTo>
                    <a:pt x="135955" y="24409"/>
                  </a:lnTo>
                  <a:lnTo>
                    <a:pt x="146602" y="6480"/>
                  </a:lnTo>
                  <a:lnTo>
                    <a:pt x="153887" y="1933"/>
                  </a:lnTo>
                  <a:lnTo>
                    <a:pt x="171340" y="0"/>
                  </a:lnTo>
                  <a:lnTo>
                    <a:pt x="200896" y="11078"/>
                  </a:lnTo>
                  <a:lnTo>
                    <a:pt x="226291" y="34767"/>
                  </a:lnTo>
                  <a:lnTo>
                    <a:pt x="273741" y="946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5274777" y="1737202"/>
              <a:ext cx="84229" cy="147400"/>
            </a:xfrm>
            <a:custGeom>
              <a:avLst/>
              <a:gdLst/>
              <a:ahLst/>
              <a:cxnLst/>
              <a:rect l="0" t="0" r="0" b="0"/>
              <a:pathLst>
                <a:path w="84229" h="147400">
                  <a:moveTo>
                    <a:pt x="0" y="0"/>
                  </a:moveTo>
                  <a:lnTo>
                    <a:pt x="15642" y="17981"/>
                  </a:lnTo>
                  <a:lnTo>
                    <a:pt x="40433" y="69742"/>
                  </a:lnTo>
                  <a:lnTo>
                    <a:pt x="70821" y="122701"/>
                  </a:lnTo>
                  <a:lnTo>
                    <a:pt x="84228" y="1473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5369534" y="1505575"/>
              <a:ext cx="105286" cy="294799"/>
            </a:xfrm>
            <a:custGeom>
              <a:avLst/>
              <a:gdLst/>
              <a:ahLst/>
              <a:cxnLst/>
              <a:rect l="0" t="0" r="0" b="0"/>
              <a:pathLst>
                <a:path w="105286" h="294799">
                  <a:moveTo>
                    <a:pt x="0" y="0"/>
                  </a:moveTo>
                  <a:lnTo>
                    <a:pt x="11453" y="54145"/>
                  </a:lnTo>
                  <a:lnTo>
                    <a:pt x="30338" y="109091"/>
                  </a:lnTo>
                  <a:lnTo>
                    <a:pt x="49363" y="171071"/>
                  </a:lnTo>
                  <a:lnTo>
                    <a:pt x="74438" y="222655"/>
                  </a:lnTo>
                  <a:lnTo>
                    <a:pt x="101306" y="284652"/>
                  </a:lnTo>
                  <a:lnTo>
                    <a:pt x="105285" y="2947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5474819" y="1621389"/>
              <a:ext cx="231628" cy="71036"/>
            </a:xfrm>
            <a:custGeom>
              <a:avLst/>
              <a:gdLst/>
              <a:ahLst/>
              <a:cxnLst/>
              <a:rect l="0" t="0" r="0" b="0"/>
              <a:pathLst>
                <a:path w="231628" h="71036">
                  <a:moveTo>
                    <a:pt x="0" y="0"/>
                  </a:moveTo>
                  <a:lnTo>
                    <a:pt x="43962" y="20243"/>
                  </a:lnTo>
                  <a:lnTo>
                    <a:pt x="98120" y="49878"/>
                  </a:lnTo>
                  <a:lnTo>
                    <a:pt x="158153" y="68656"/>
                  </a:lnTo>
                  <a:lnTo>
                    <a:pt x="195299" y="71035"/>
                  </a:lnTo>
                  <a:lnTo>
                    <a:pt x="231627" y="631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5643275" y="1537161"/>
              <a:ext cx="17765" cy="305327"/>
            </a:xfrm>
            <a:custGeom>
              <a:avLst/>
              <a:gdLst/>
              <a:ahLst/>
              <a:cxnLst/>
              <a:rect l="0" t="0" r="0" b="0"/>
              <a:pathLst>
                <a:path w="17765" h="305327">
                  <a:moveTo>
                    <a:pt x="10528" y="0"/>
                  </a:moveTo>
                  <a:lnTo>
                    <a:pt x="17764" y="27556"/>
                  </a:lnTo>
                  <a:lnTo>
                    <a:pt x="17286" y="90018"/>
                  </a:lnTo>
                  <a:lnTo>
                    <a:pt x="12531" y="145994"/>
                  </a:lnTo>
                  <a:lnTo>
                    <a:pt x="11122" y="196506"/>
                  </a:lnTo>
                  <a:lnTo>
                    <a:pt x="10645" y="255495"/>
                  </a:lnTo>
                  <a:lnTo>
                    <a:pt x="0" y="3053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5222135" y="160033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4727296" y="1937244"/>
              <a:ext cx="663296" cy="421141"/>
            </a:xfrm>
            <a:custGeom>
              <a:avLst/>
              <a:gdLst/>
              <a:ahLst/>
              <a:cxnLst/>
              <a:rect l="0" t="0" r="0" b="0"/>
              <a:pathLst>
                <a:path w="663296" h="421141">
                  <a:moveTo>
                    <a:pt x="0" y="421140"/>
                  </a:moveTo>
                  <a:lnTo>
                    <a:pt x="58616" y="386242"/>
                  </a:lnTo>
                  <a:lnTo>
                    <a:pt x="118333" y="344809"/>
                  </a:lnTo>
                  <a:lnTo>
                    <a:pt x="179099" y="301687"/>
                  </a:lnTo>
                  <a:lnTo>
                    <a:pt x="232343" y="265613"/>
                  </a:lnTo>
                  <a:lnTo>
                    <a:pt x="287920" y="230021"/>
                  </a:lnTo>
                  <a:lnTo>
                    <a:pt x="343958" y="189195"/>
                  </a:lnTo>
                  <a:lnTo>
                    <a:pt x="403208" y="147336"/>
                  </a:lnTo>
                  <a:lnTo>
                    <a:pt x="465300" y="110861"/>
                  </a:lnTo>
                  <a:lnTo>
                    <a:pt x="522626" y="81127"/>
                  </a:lnTo>
                  <a:lnTo>
                    <a:pt x="575890" y="55842"/>
                  </a:lnTo>
                  <a:lnTo>
                    <a:pt x="606591" y="39942"/>
                  </a:lnTo>
                  <a:lnTo>
                    <a:pt x="66329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6" name="Freeform 235"/>
          <p:cNvSpPr/>
          <p:nvPr/>
        </p:nvSpPr>
        <p:spPr>
          <a:xfrm>
            <a:off x="5316891" y="1169376"/>
            <a:ext cx="1316063" cy="62026"/>
          </a:xfrm>
          <a:custGeom>
            <a:avLst/>
            <a:gdLst/>
            <a:ahLst/>
            <a:cxnLst/>
            <a:rect l="0" t="0" r="0" b="0"/>
            <a:pathLst>
              <a:path w="1316063" h="62026">
                <a:moveTo>
                  <a:pt x="0" y="51930"/>
                </a:moveTo>
                <a:lnTo>
                  <a:pt x="55170" y="60263"/>
                </a:lnTo>
                <a:lnTo>
                  <a:pt x="98220" y="61483"/>
                </a:lnTo>
                <a:lnTo>
                  <a:pt x="148549" y="62025"/>
                </a:lnTo>
                <a:lnTo>
                  <a:pt x="192754" y="59146"/>
                </a:lnTo>
                <a:lnTo>
                  <a:pt x="250525" y="54068"/>
                </a:lnTo>
                <a:lnTo>
                  <a:pt x="307806" y="52563"/>
                </a:lnTo>
                <a:lnTo>
                  <a:pt x="366113" y="52118"/>
                </a:lnTo>
                <a:lnTo>
                  <a:pt x="423553" y="51985"/>
                </a:lnTo>
                <a:lnTo>
                  <a:pt x="485026" y="51946"/>
                </a:lnTo>
                <a:lnTo>
                  <a:pt x="547694" y="51935"/>
                </a:lnTo>
                <a:lnTo>
                  <a:pt x="590860" y="50762"/>
                </a:lnTo>
                <a:lnTo>
                  <a:pt x="637342" y="46342"/>
                </a:lnTo>
                <a:lnTo>
                  <a:pt x="682177" y="43597"/>
                </a:lnTo>
                <a:lnTo>
                  <a:pt x="726669" y="41207"/>
                </a:lnTo>
                <a:lnTo>
                  <a:pt x="773740" y="36246"/>
                </a:lnTo>
                <a:lnTo>
                  <a:pt x="821956" y="33261"/>
                </a:lnTo>
                <a:lnTo>
                  <a:pt x="869512" y="30764"/>
                </a:lnTo>
                <a:lnTo>
                  <a:pt x="914045" y="25755"/>
                </a:lnTo>
                <a:lnTo>
                  <a:pt x="957234" y="22749"/>
                </a:lnTo>
                <a:lnTo>
                  <a:pt x="999826" y="20243"/>
                </a:lnTo>
                <a:lnTo>
                  <a:pt x="1063265" y="13425"/>
                </a:lnTo>
                <a:lnTo>
                  <a:pt x="1124176" y="9715"/>
                </a:lnTo>
                <a:lnTo>
                  <a:pt x="1172899" y="2897"/>
                </a:lnTo>
                <a:lnTo>
                  <a:pt x="1234404" y="0"/>
                </a:lnTo>
                <a:lnTo>
                  <a:pt x="1291354" y="5017"/>
                </a:lnTo>
                <a:lnTo>
                  <a:pt x="1316062" y="981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92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6100" y="622300"/>
            <a:ext cx="68580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Intro - discussion on Puritans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>
            <a:hlinkClick r:id="rId2" action="ppaction://hlinkfile"/>
          </p:cNvPr>
          <p:cNvSpPr txBox="1"/>
          <p:nvPr/>
        </p:nvSpPr>
        <p:spPr>
          <a:xfrm>
            <a:off x="330200" y="165100"/>
            <a:ext cx="220980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Times New Roman - 20"/>
              </a:rPr>
              <a:t>The Puritans.wmv</a:t>
            </a:r>
            <a:endParaRPr lang="en-US" sz="1500">
              <a:solidFill>
                <a:srgbClr val="000000"/>
              </a:solidFill>
              <a:latin typeface="Times New Roman - 2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654057" y="2832695"/>
            <a:ext cx="4233520" cy="1294477"/>
            <a:chOff x="2654057" y="2832695"/>
            <a:chExt cx="4233520" cy="1294477"/>
          </a:xfrm>
        </p:grpSpPr>
        <p:sp>
          <p:nvSpPr>
            <p:cNvPr id="4" name="Freeform 3"/>
            <p:cNvSpPr/>
            <p:nvPr/>
          </p:nvSpPr>
          <p:spPr>
            <a:xfrm>
              <a:off x="2654057" y="2832695"/>
              <a:ext cx="4233520" cy="1294477"/>
            </a:xfrm>
            <a:custGeom>
              <a:avLst/>
              <a:gdLst/>
              <a:ahLst/>
              <a:cxnLst/>
              <a:rect l="0" t="0" r="0" b="0"/>
              <a:pathLst>
                <a:path w="4233520" h="1294477">
                  <a:moveTo>
                    <a:pt x="3010275" y="104756"/>
                  </a:moveTo>
                  <a:lnTo>
                    <a:pt x="2958224" y="93303"/>
                  </a:lnTo>
                  <a:lnTo>
                    <a:pt x="2898738" y="80007"/>
                  </a:lnTo>
                  <a:lnTo>
                    <a:pt x="2856588" y="73089"/>
                  </a:lnTo>
                  <a:lnTo>
                    <a:pt x="2802759" y="64945"/>
                  </a:lnTo>
                  <a:lnTo>
                    <a:pt x="2743740" y="53527"/>
                  </a:lnTo>
                  <a:lnTo>
                    <a:pt x="2710923" y="48377"/>
                  </a:lnTo>
                  <a:lnTo>
                    <a:pt x="2676176" y="43773"/>
                  </a:lnTo>
                  <a:lnTo>
                    <a:pt x="2640143" y="39534"/>
                  </a:lnTo>
                  <a:lnTo>
                    <a:pt x="2603253" y="34369"/>
                  </a:lnTo>
                  <a:lnTo>
                    <a:pt x="2565791" y="28585"/>
                  </a:lnTo>
                  <a:lnTo>
                    <a:pt x="2527949" y="22390"/>
                  </a:lnTo>
                  <a:lnTo>
                    <a:pt x="2488683" y="18260"/>
                  </a:lnTo>
                  <a:lnTo>
                    <a:pt x="2448467" y="15506"/>
                  </a:lnTo>
                  <a:lnTo>
                    <a:pt x="2407619" y="13671"/>
                  </a:lnTo>
                  <a:lnTo>
                    <a:pt x="2365179" y="11277"/>
                  </a:lnTo>
                  <a:lnTo>
                    <a:pt x="2321678" y="8512"/>
                  </a:lnTo>
                  <a:lnTo>
                    <a:pt x="2277469" y="5498"/>
                  </a:lnTo>
                  <a:lnTo>
                    <a:pt x="2232789" y="3489"/>
                  </a:lnTo>
                  <a:lnTo>
                    <a:pt x="2187795" y="2150"/>
                  </a:lnTo>
                  <a:lnTo>
                    <a:pt x="2142590" y="1257"/>
                  </a:lnTo>
                  <a:lnTo>
                    <a:pt x="2097246" y="661"/>
                  </a:lnTo>
                  <a:lnTo>
                    <a:pt x="2051809" y="265"/>
                  </a:lnTo>
                  <a:lnTo>
                    <a:pt x="2006310" y="0"/>
                  </a:lnTo>
                  <a:lnTo>
                    <a:pt x="1960769" y="993"/>
                  </a:lnTo>
                  <a:lnTo>
                    <a:pt x="1915201" y="2826"/>
                  </a:lnTo>
                  <a:lnTo>
                    <a:pt x="1869614" y="5217"/>
                  </a:lnTo>
                  <a:lnTo>
                    <a:pt x="1822845" y="7981"/>
                  </a:lnTo>
                  <a:lnTo>
                    <a:pt x="1775289" y="10993"/>
                  </a:lnTo>
                  <a:lnTo>
                    <a:pt x="1727206" y="14172"/>
                  </a:lnTo>
                  <a:lnTo>
                    <a:pt x="1679944" y="17460"/>
                  </a:lnTo>
                  <a:lnTo>
                    <a:pt x="1633227" y="20822"/>
                  </a:lnTo>
                  <a:lnTo>
                    <a:pt x="1586875" y="24234"/>
                  </a:lnTo>
                  <a:lnTo>
                    <a:pt x="1540766" y="27678"/>
                  </a:lnTo>
                  <a:lnTo>
                    <a:pt x="1494819" y="31144"/>
                  </a:lnTo>
                  <a:lnTo>
                    <a:pt x="1448979" y="34624"/>
                  </a:lnTo>
                  <a:lnTo>
                    <a:pt x="1404382" y="39284"/>
                  </a:lnTo>
                  <a:lnTo>
                    <a:pt x="1360612" y="44730"/>
                  </a:lnTo>
                  <a:lnTo>
                    <a:pt x="1317394" y="50701"/>
                  </a:lnTo>
                  <a:lnTo>
                    <a:pt x="1274544" y="57021"/>
                  </a:lnTo>
                  <a:lnTo>
                    <a:pt x="1231940" y="63574"/>
                  </a:lnTo>
                  <a:lnTo>
                    <a:pt x="1189499" y="70282"/>
                  </a:lnTo>
                  <a:lnTo>
                    <a:pt x="1148336" y="78264"/>
                  </a:lnTo>
                  <a:lnTo>
                    <a:pt x="1108027" y="87094"/>
                  </a:lnTo>
                  <a:lnTo>
                    <a:pt x="1068286" y="96491"/>
                  </a:lnTo>
                  <a:lnTo>
                    <a:pt x="1028923" y="105095"/>
                  </a:lnTo>
                  <a:lnTo>
                    <a:pt x="989814" y="113171"/>
                  </a:lnTo>
                  <a:lnTo>
                    <a:pt x="950872" y="120894"/>
                  </a:lnTo>
                  <a:lnTo>
                    <a:pt x="912043" y="130723"/>
                  </a:lnTo>
                  <a:lnTo>
                    <a:pt x="873289" y="141954"/>
                  </a:lnTo>
                  <a:lnTo>
                    <a:pt x="834585" y="154121"/>
                  </a:lnTo>
                  <a:lnTo>
                    <a:pt x="797084" y="166912"/>
                  </a:lnTo>
                  <a:lnTo>
                    <a:pt x="760384" y="180119"/>
                  </a:lnTo>
                  <a:lnTo>
                    <a:pt x="724220" y="193602"/>
                  </a:lnTo>
                  <a:lnTo>
                    <a:pt x="688412" y="208440"/>
                  </a:lnTo>
                  <a:lnTo>
                    <a:pt x="652842" y="224182"/>
                  </a:lnTo>
                  <a:lnTo>
                    <a:pt x="617430" y="240525"/>
                  </a:lnTo>
                  <a:lnTo>
                    <a:pt x="583293" y="256100"/>
                  </a:lnTo>
                  <a:lnTo>
                    <a:pt x="550008" y="271163"/>
                  </a:lnTo>
                  <a:lnTo>
                    <a:pt x="517288" y="285884"/>
                  </a:lnTo>
                  <a:lnTo>
                    <a:pt x="455977" y="320958"/>
                  </a:lnTo>
                  <a:lnTo>
                    <a:pt x="397532" y="358773"/>
                  </a:lnTo>
                  <a:lnTo>
                    <a:pt x="340361" y="395077"/>
                  </a:lnTo>
                  <a:lnTo>
                    <a:pt x="289995" y="433829"/>
                  </a:lnTo>
                  <a:lnTo>
                    <a:pt x="244214" y="473279"/>
                  </a:lnTo>
                  <a:lnTo>
                    <a:pt x="200470" y="510309"/>
                  </a:lnTo>
                  <a:lnTo>
                    <a:pt x="141971" y="569631"/>
                  </a:lnTo>
                  <a:lnTo>
                    <a:pt x="93182" y="631661"/>
                  </a:lnTo>
                  <a:lnTo>
                    <a:pt x="54679" y="694494"/>
                  </a:lnTo>
                  <a:lnTo>
                    <a:pt x="26634" y="757565"/>
                  </a:lnTo>
                  <a:lnTo>
                    <a:pt x="9095" y="815117"/>
                  </a:lnTo>
                  <a:lnTo>
                    <a:pt x="2079" y="869214"/>
                  </a:lnTo>
                  <a:lnTo>
                    <a:pt x="0" y="922288"/>
                  </a:lnTo>
                  <a:lnTo>
                    <a:pt x="4973" y="969469"/>
                  </a:lnTo>
                  <a:lnTo>
                    <a:pt x="25034" y="1018673"/>
                  </a:lnTo>
                  <a:lnTo>
                    <a:pt x="64424" y="1078126"/>
                  </a:lnTo>
                  <a:lnTo>
                    <a:pt x="119171" y="1124879"/>
                  </a:lnTo>
                  <a:lnTo>
                    <a:pt x="171954" y="1157268"/>
                  </a:lnTo>
                  <a:lnTo>
                    <a:pt x="235167" y="1185972"/>
                  </a:lnTo>
                  <a:lnTo>
                    <a:pt x="283017" y="1201798"/>
                  </a:lnTo>
                  <a:lnTo>
                    <a:pt x="335479" y="1216631"/>
                  </a:lnTo>
                  <a:lnTo>
                    <a:pt x="393110" y="1231022"/>
                  </a:lnTo>
                  <a:lnTo>
                    <a:pt x="454989" y="1244048"/>
                  </a:lnTo>
                  <a:lnTo>
                    <a:pt x="487868" y="1249159"/>
                  </a:lnTo>
                  <a:lnTo>
                    <a:pt x="521485" y="1253736"/>
                  </a:lnTo>
                  <a:lnTo>
                    <a:pt x="556765" y="1257958"/>
                  </a:lnTo>
                  <a:lnTo>
                    <a:pt x="593153" y="1261942"/>
                  </a:lnTo>
                  <a:lnTo>
                    <a:pt x="630280" y="1265768"/>
                  </a:lnTo>
                  <a:lnTo>
                    <a:pt x="669069" y="1269488"/>
                  </a:lnTo>
                  <a:lnTo>
                    <a:pt x="708967" y="1273138"/>
                  </a:lnTo>
                  <a:lnTo>
                    <a:pt x="749603" y="1276741"/>
                  </a:lnTo>
                  <a:lnTo>
                    <a:pt x="790732" y="1279143"/>
                  </a:lnTo>
                  <a:lnTo>
                    <a:pt x="832189" y="1280745"/>
                  </a:lnTo>
                  <a:lnTo>
                    <a:pt x="873865" y="1281812"/>
                  </a:lnTo>
                  <a:lnTo>
                    <a:pt x="916857" y="1283694"/>
                  </a:lnTo>
                  <a:lnTo>
                    <a:pt x="960727" y="1286118"/>
                  </a:lnTo>
                  <a:lnTo>
                    <a:pt x="1005180" y="1288904"/>
                  </a:lnTo>
                  <a:lnTo>
                    <a:pt x="1051194" y="1290761"/>
                  </a:lnTo>
                  <a:lnTo>
                    <a:pt x="1098248" y="1292000"/>
                  </a:lnTo>
                  <a:lnTo>
                    <a:pt x="1145994" y="1292825"/>
                  </a:lnTo>
                  <a:lnTo>
                    <a:pt x="1194203" y="1293376"/>
                  </a:lnTo>
                  <a:lnTo>
                    <a:pt x="1242719" y="1293743"/>
                  </a:lnTo>
                  <a:lnTo>
                    <a:pt x="1291442" y="1293987"/>
                  </a:lnTo>
                  <a:lnTo>
                    <a:pt x="1341471" y="1294150"/>
                  </a:lnTo>
                  <a:lnTo>
                    <a:pt x="1392371" y="1294259"/>
                  </a:lnTo>
                  <a:lnTo>
                    <a:pt x="1443852" y="1294331"/>
                  </a:lnTo>
                  <a:lnTo>
                    <a:pt x="1495720" y="1294380"/>
                  </a:lnTo>
                  <a:lnTo>
                    <a:pt x="1547846" y="1294412"/>
                  </a:lnTo>
                  <a:lnTo>
                    <a:pt x="1600145" y="1294433"/>
                  </a:lnTo>
                  <a:lnTo>
                    <a:pt x="1652558" y="1294448"/>
                  </a:lnTo>
                  <a:lnTo>
                    <a:pt x="1705047" y="1294457"/>
                  </a:lnTo>
                  <a:lnTo>
                    <a:pt x="1757588" y="1294464"/>
                  </a:lnTo>
                  <a:lnTo>
                    <a:pt x="1810162" y="1294468"/>
                  </a:lnTo>
                  <a:lnTo>
                    <a:pt x="1862759" y="1294471"/>
                  </a:lnTo>
                  <a:lnTo>
                    <a:pt x="1915371" y="1294473"/>
                  </a:lnTo>
                  <a:lnTo>
                    <a:pt x="1969164" y="1294474"/>
                  </a:lnTo>
                  <a:lnTo>
                    <a:pt x="2023743" y="1294475"/>
                  </a:lnTo>
                  <a:lnTo>
                    <a:pt x="2078846" y="1294475"/>
                  </a:lnTo>
                  <a:lnTo>
                    <a:pt x="2133129" y="1294476"/>
                  </a:lnTo>
                  <a:lnTo>
                    <a:pt x="2186865" y="1294476"/>
                  </a:lnTo>
                  <a:lnTo>
                    <a:pt x="2240237" y="1294476"/>
                  </a:lnTo>
                  <a:lnTo>
                    <a:pt x="2294535" y="1294476"/>
                  </a:lnTo>
                  <a:lnTo>
                    <a:pt x="2349451" y="1294476"/>
                  </a:lnTo>
                  <a:lnTo>
                    <a:pt x="2404779" y="1294476"/>
                  </a:lnTo>
                  <a:lnTo>
                    <a:pt x="2459212" y="1294476"/>
                  </a:lnTo>
                  <a:lnTo>
                    <a:pt x="2513049" y="1294476"/>
                  </a:lnTo>
                  <a:lnTo>
                    <a:pt x="2566487" y="1294476"/>
                  </a:lnTo>
                  <a:lnTo>
                    <a:pt x="2620829" y="1293307"/>
                  </a:lnTo>
                  <a:lnTo>
                    <a:pt x="2675775" y="1291357"/>
                  </a:lnTo>
                  <a:lnTo>
                    <a:pt x="2731123" y="1288887"/>
                  </a:lnTo>
                  <a:lnTo>
                    <a:pt x="2784399" y="1287240"/>
                  </a:lnTo>
                  <a:lnTo>
                    <a:pt x="2836295" y="1286143"/>
                  </a:lnTo>
                  <a:lnTo>
                    <a:pt x="2887269" y="1285411"/>
                  </a:lnTo>
                  <a:lnTo>
                    <a:pt x="2938799" y="1283753"/>
                  </a:lnTo>
                  <a:lnTo>
                    <a:pt x="2990701" y="1281478"/>
                  </a:lnTo>
                  <a:lnTo>
                    <a:pt x="3042849" y="1278792"/>
                  </a:lnTo>
                  <a:lnTo>
                    <a:pt x="3093992" y="1275831"/>
                  </a:lnTo>
                  <a:lnTo>
                    <a:pt x="3144465" y="1272687"/>
                  </a:lnTo>
                  <a:lnTo>
                    <a:pt x="3194491" y="1269422"/>
                  </a:lnTo>
                  <a:lnTo>
                    <a:pt x="3244220" y="1264905"/>
                  </a:lnTo>
                  <a:lnTo>
                    <a:pt x="3293750" y="1259554"/>
                  </a:lnTo>
                  <a:lnTo>
                    <a:pt x="3343147" y="1253647"/>
                  </a:lnTo>
                  <a:lnTo>
                    <a:pt x="3390117" y="1248540"/>
                  </a:lnTo>
                  <a:lnTo>
                    <a:pt x="3435469" y="1243965"/>
                  </a:lnTo>
                  <a:lnTo>
                    <a:pt x="3479741" y="1239745"/>
                  </a:lnTo>
                  <a:lnTo>
                    <a:pt x="3523293" y="1234592"/>
                  </a:lnTo>
                  <a:lnTo>
                    <a:pt x="3566366" y="1228817"/>
                  </a:lnTo>
                  <a:lnTo>
                    <a:pt x="3609120" y="1222627"/>
                  </a:lnTo>
                  <a:lnTo>
                    <a:pt x="3650491" y="1216161"/>
                  </a:lnTo>
                  <a:lnTo>
                    <a:pt x="3690939" y="1209511"/>
                  </a:lnTo>
                  <a:lnTo>
                    <a:pt x="3730773" y="1202738"/>
                  </a:lnTo>
                  <a:lnTo>
                    <a:pt x="3767857" y="1195883"/>
                  </a:lnTo>
                  <a:lnTo>
                    <a:pt x="3803109" y="1188973"/>
                  </a:lnTo>
                  <a:lnTo>
                    <a:pt x="3837138" y="1182027"/>
                  </a:lnTo>
                  <a:lnTo>
                    <a:pt x="3899905" y="1164950"/>
                  </a:lnTo>
                  <a:lnTo>
                    <a:pt x="3958997" y="1145662"/>
                  </a:lnTo>
                  <a:lnTo>
                    <a:pt x="4016456" y="1125391"/>
                  </a:lnTo>
                  <a:lnTo>
                    <a:pt x="4063831" y="1101564"/>
                  </a:lnTo>
                  <a:lnTo>
                    <a:pt x="4123386" y="1061842"/>
                  </a:lnTo>
                  <a:lnTo>
                    <a:pt x="4184733" y="1006498"/>
                  </a:lnTo>
                  <a:lnTo>
                    <a:pt x="4214060" y="958935"/>
                  </a:lnTo>
                  <a:lnTo>
                    <a:pt x="4231978" y="902208"/>
                  </a:lnTo>
                  <a:lnTo>
                    <a:pt x="4233519" y="846536"/>
                  </a:lnTo>
                  <a:lnTo>
                    <a:pt x="4220976" y="787407"/>
                  </a:lnTo>
                  <a:lnTo>
                    <a:pt x="4196853" y="725433"/>
                  </a:lnTo>
                  <a:lnTo>
                    <a:pt x="4174422" y="680480"/>
                  </a:lnTo>
                  <a:lnTo>
                    <a:pt x="4146515" y="634374"/>
                  </a:lnTo>
                  <a:lnTo>
                    <a:pt x="4110716" y="590486"/>
                  </a:lnTo>
                  <a:lnTo>
                    <a:pt x="4071408" y="547584"/>
                  </a:lnTo>
                  <a:lnTo>
                    <a:pt x="4028202" y="505119"/>
                  </a:lnTo>
                  <a:lnTo>
                    <a:pt x="3977803" y="462849"/>
                  </a:lnTo>
                  <a:lnTo>
                    <a:pt x="3924209" y="420666"/>
                  </a:lnTo>
                  <a:lnTo>
                    <a:pt x="3868023" y="379691"/>
                  </a:lnTo>
                  <a:lnTo>
                    <a:pt x="3807956" y="341983"/>
                  </a:lnTo>
                  <a:lnTo>
                    <a:pt x="3776029" y="323739"/>
                  </a:lnTo>
                  <a:lnTo>
                    <a:pt x="3743046" y="305727"/>
                  </a:lnTo>
                  <a:lnTo>
                    <a:pt x="3709359" y="287869"/>
                  </a:lnTo>
                  <a:lnTo>
                    <a:pt x="3674033" y="270115"/>
                  </a:lnTo>
                  <a:lnTo>
                    <a:pt x="3637614" y="252430"/>
                  </a:lnTo>
                  <a:lnTo>
                    <a:pt x="3600467" y="234791"/>
                  </a:lnTo>
                  <a:lnTo>
                    <a:pt x="3562833" y="218352"/>
                  </a:lnTo>
                  <a:lnTo>
                    <a:pt x="3524876" y="202714"/>
                  </a:lnTo>
                  <a:lnTo>
                    <a:pt x="3486703" y="187608"/>
                  </a:lnTo>
                  <a:lnTo>
                    <a:pt x="3448386" y="174029"/>
                  </a:lnTo>
                  <a:lnTo>
                    <a:pt x="3409974" y="161466"/>
                  </a:lnTo>
                  <a:lnTo>
                    <a:pt x="3371497" y="149582"/>
                  </a:lnTo>
                  <a:lnTo>
                    <a:pt x="3331808" y="138149"/>
                  </a:lnTo>
                  <a:lnTo>
                    <a:pt x="3291311" y="127018"/>
                  </a:lnTo>
                  <a:lnTo>
                    <a:pt x="3250275" y="116088"/>
                  </a:lnTo>
                  <a:lnTo>
                    <a:pt x="3207710" y="105292"/>
                  </a:lnTo>
                  <a:lnTo>
                    <a:pt x="3164125" y="94584"/>
                  </a:lnTo>
                  <a:lnTo>
                    <a:pt x="3119861" y="83937"/>
                  </a:lnTo>
                  <a:lnTo>
                    <a:pt x="3075143" y="75669"/>
                  </a:lnTo>
                  <a:lnTo>
                    <a:pt x="3030124" y="68987"/>
                  </a:lnTo>
                  <a:lnTo>
                    <a:pt x="2984903" y="63362"/>
                  </a:lnTo>
                  <a:lnTo>
                    <a:pt x="2939548" y="58443"/>
                  </a:lnTo>
                  <a:lnTo>
                    <a:pt x="2894103" y="53993"/>
                  </a:lnTo>
                  <a:lnTo>
                    <a:pt x="2848599" y="49857"/>
                  </a:lnTo>
                  <a:lnTo>
                    <a:pt x="2804225" y="45930"/>
                  </a:lnTo>
                  <a:lnTo>
                    <a:pt x="2760604" y="42142"/>
                  </a:lnTo>
                  <a:lnTo>
                    <a:pt x="2717486" y="38447"/>
                  </a:lnTo>
                  <a:lnTo>
                    <a:pt x="2673533" y="35983"/>
                  </a:lnTo>
                  <a:lnTo>
                    <a:pt x="2629022" y="34341"/>
                  </a:lnTo>
                  <a:lnTo>
                    <a:pt x="2584141" y="33246"/>
                  </a:lnTo>
                  <a:lnTo>
                    <a:pt x="2539012" y="33686"/>
                  </a:lnTo>
                  <a:lnTo>
                    <a:pt x="2493719" y="35149"/>
                  </a:lnTo>
                  <a:lnTo>
                    <a:pt x="2448315" y="37294"/>
                  </a:lnTo>
                  <a:lnTo>
                    <a:pt x="2399329" y="41064"/>
                  </a:lnTo>
                  <a:lnTo>
                    <a:pt x="2347954" y="45917"/>
                  </a:lnTo>
                  <a:lnTo>
                    <a:pt x="2294987" y="51492"/>
                  </a:lnTo>
                  <a:lnTo>
                    <a:pt x="2236134" y="57686"/>
                  </a:lnTo>
                  <a:lnTo>
                    <a:pt x="2189052" y="626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3295420" y="3337534"/>
              <a:ext cx="94757" cy="473783"/>
            </a:xfrm>
            <a:custGeom>
              <a:avLst/>
              <a:gdLst/>
              <a:ahLst/>
              <a:cxnLst/>
              <a:rect l="0" t="0" r="0" b="0"/>
              <a:pathLst>
                <a:path w="94757" h="473783">
                  <a:moveTo>
                    <a:pt x="0" y="0"/>
                  </a:moveTo>
                  <a:lnTo>
                    <a:pt x="14654" y="55141"/>
                  </a:lnTo>
                  <a:lnTo>
                    <a:pt x="24749" y="103556"/>
                  </a:lnTo>
                  <a:lnTo>
                    <a:pt x="29560" y="154945"/>
                  </a:lnTo>
                  <a:lnTo>
                    <a:pt x="36574" y="207217"/>
                  </a:lnTo>
                  <a:lnTo>
                    <a:pt x="55491" y="270045"/>
                  </a:lnTo>
                  <a:lnTo>
                    <a:pt x="62065" y="319179"/>
                  </a:lnTo>
                  <a:lnTo>
                    <a:pt x="71054" y="378296"/>
                  </a:lnTo>
                  <a:lnTo>
                    <a:pt x="78766" y="435034"/>
                  </a:lnTo>
                  <a:lnTo>
                    <a:pt x="94756" y="4737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3284891" y="3213456"/>
              <a:ext cx="403906" cy="387291"/>
            </a:xfrm>
            <a:custGeom>
              <a:avLst/>
              <a:gdLst/>
              <a:ahLst/>
              <a:cxnLst/>
              <a:rect l="0" t="0" r="0" b="0"/>
              <a:pathLst>
                <a:path w="403906" h="387291">
                  <a:moveTo>
                    <a:pt x="0" y="187249"/>
                  </a:moveTo>
                  <a:lnTo>
                    <a:pt x="5590" y="128632"/>
                  </a:lnTo>
                  <a:lnTo>
                    <a:pt x="14573" y="108165"/>
                  </a:lnTo>
                  <a:lnTo>
                    <a:pt x="39403" y="75961"/>
                  </a:lnTo>
                  <a:lnTo>
                    <a:pt x="95443" y="32920"/>
                  </a:lnTo>
                  <a:lnTo>
                    <a:pt x="158943" y="9200"/>
                  </a:lnTo>
                  <a:lnTo>
                    <a:pt x="214280" y="0"/>
                  </a:lnTo>
                  <a:lnTo>
                    <a:pt x="270271" y="6589"/>
                  </a:lnTo>
                  <a:lnTo>
                    <a:pt x="323272" y="22274"/>
                  </a:lnTo>
                  <a:lnTo>
                    <a:pt x="357047" y="44001"/>
                  </a:lnTo>
                  <a:lnTo>
                    <a:pt x="376277" y="62752"/>
                  </a:lnTo>
                  <a:lnTo>
                    <a:pt x="393679" y="94209"/>
                  </a:lnTo>
                  <a:lnTo>
                    <a:pt x="403905" y="131475"/>
                  </a:lnTo>
                  <a:lnTo>
                    <a:pt x="398065" y="176102"/>
                  </a:lnTo>
                  <a:lnTo>
                    <a:pt x="389828" y="198672"/>
                  </a:lnTo>
                  <a:lnTo>
                    <a:pt x="346090" y="259449"/>
                  </a:lnTo>
                  <a:lnTo>
                    <a:pt x="283168" y="313393"/>
                  </a:lnTo>
                  <a:lnTo>
                    <a:pt x="227900" y="350076"/>
                  </a:lnTo>
                  <a:lnTo>
                    <a:pt x="169352" y="375558"/>
                  </a:lnTo>
                  <a:lnTo>
                    <a:pt x="115814" y="3872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821845" y="3369119"/>
              <a:ext cx="230554" cy="371583"/>
            </a:xfrm>
            <a:custGeom>
              <a:avLst/>
              <a:gdLst/>
              <a:ahLst/>
              <a:cxnLst/>
              <a:rect l="0" t="0" r="0" b="0"/>
              <a:pathLst>
                <a:path w="230554" h="371583">
                  <a:moveTo>
                    <a:pt x="0" y="84228"/>
                  </a:moveTo>
                  <a:lnTo>
                    <a:pt x="9065" y="142845"/>
                  </a:lnTo>
                  <a:lnTo>
                    <a:pt x="18645" y="197019"/>
                  </a:lnTo>
                  <a:lnTo>
                    <a:pt x="31802" y="249661"/>
                  </a:lnTo>
                  <a:lnTo>
                    <a:pt x="49161" y="304929"/>
                  </a:lnTo>
                  <a:lnTo>
                    <a:pt x="60839" y="335624"/>
                  </a:lnTo>
                  <a:lnTo>
                    <a:pt x="72273" y="352328"/>
                  </a:lnTo>
                  <a:lnTo>
                    <a:pt x="88273" y="364431"/>
                  </a:lnTo>
                  <a:lnTo>
                    <a:pt x="97453" y="369296"/>
                  </a:lnTo>
                  <a:lnTo>
                    <a:pt x="120131" y="371582"/>
                  </a:lnTo>
                  <a:lnTo>
                    <a:pt x="143469" y="367529"/>
                  </a:lnTo>
                  <a:lnTo>
                    <a:pt x="161640" y="357929"/>
                  </a:lnTo>
                  <a:lnTo>
                    <a:pt x="190613" y="322602"/>
                  </a:lnTo>
                  <a:lnTo>
                    <a:pt x="219394" y="260982"/>
                  </a:lnTo>
                  <a:lnTo>
                    <a:pt x="228002" y="211079"/>
                  </a:lnTo>
                  <a:lnTo>
                    <a:pt x="230553" y="153789"/>
                  </a:lnTo>
                  <a:lnTo>
                    <a:pt x="225825" y="92509"/>
                  </a:lnTo>
                  <a:lnTo>
                    <a:pt x="212457" y="37684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196213" y="3291487"/>
              <a:ext cx="320513" cy="425074"/>
            </a:xfrm>
            <a:custGeom>
              <a:avLst/>
              <a:gdLst/>
              <a:ahLst/>
              <a:cxnLst/>
              <a:rect l="0" t="0" r="0" b="0"/>
              <a:pathLst>
                <a:path w="320513" h="425074">
                  <a:moveTo>
                    <a:pt x="25715" y="425073"/>
                  </a:moveTo>
                  <a:lnTo>
                    <a:pt x="11060" y="369932"/>
                  </a:lnTo>
                  <a:lnTo>
                    <a:pt x="5923" y="312969"/>
                  </a:lnTo>
                  <a:lnTo>
                    <a:pt x="8027" y="256656"/>
                  </a:lnTo>
                  <a:lnTo>
                    <a:pt x="13772" y="200472"/>
                  </a:lnTo>
                  <a:lnTo>
                    <a:pt x="31718" y="145484"/>
                  </a:lnTo>
                  <a:lnTo>
                    <a:pt x="64647" y="88778"/>
                  </a:lnTo>
                  <a:lnTo>
                    <a:pt x="93629" y="47339"/>
                  </a:lnTo>
                  <a:lnTo>
                    <a:pt x="121877" y="24073"/>
                  </a:lnTo>
                  <a:lnTo>
                    <a:pt x="178888" y="1227"/>
                  </a:lnTo>
                  <a:lnTo>
                    <a:pt x="202586" y="0"/>
                  </a:lnTo>
                  <a:lnTo>
                    <a:pt x="213819" y="1311"/>
                  </a:lnTo>
                  <a:lnTo>
                    <a:pt x="232539" y="12126"/>
                  </a:lnTo>
                  <a:lnTo>
                    <a:pt x="240806" y="19924"/>
                  </a:lnTo>
                  <a:lnTo>
                    <a:pt x="249992" y="44185"/>
                  </a:lnTo>
                  <a:lnTo>
                    <a:pt x="252442" y="58844"/>
                  </a:lnTo>
                  <a:lnTo>
                    <a:pt x="245805" y="90729"/>
                  </a:lnTo>
                  <a:lnTo>
                    <a:pt x="225457" y="132206"/>
                  </a:lnTo>
                  <a:lnTo>
                    <a:pt x="201491" y="159313"/>
                  </a:lnTo>
                  <a:lnTo>
                    <a:pt x="141247" y="203751"/>
                  </a:lnTo>
                  <a:lnTo>
                    <a:pt x="88849" y="230634"/>
                  </a:lnTo>
                  <a:lnTo>
                    <a:pt x="56120" y="240989"/>
                  </a:lnTo>
                  <a:lnTo>
                    <a:pt x="30649" y="243822"/>
                  </a:lnTo>
                  <a:lnTo>
                    <a:pt x="9970" y="238842"/>
                  </a:lnTo>
                  <a:lnTo>
                    <a:pt x="1180" y="234238"/>
                  </a:lnTo>
                  <a:lnTo>
                    <a:pt x="0" y="230000"/>
                  </a:lnTo>
                  <a:lnTo>
                    <a:pt x="3892" y="226004"/>
                  </a:lnTo>
                  <a:lnTo>
                    <a:pt x="11166" y="222170"/>
                  </a:lnTo>
                  <a:lnTo>
                    <a:pt x="49350" y="222364"/>
                  </a:lnTo>
                  <a:lnTo>
                    <a:pt x="97844" y="234080"/>
                  </a:lnTo>
                  <a:lnTo>
                    <a:pt x="151850" y="264365"/>
                  </a:lnTo>
                  <a:lnTo>
                    <a:pt x="192960" y="293026"/>
                  </a:lnTo>
                  <a:lnTo>
                    <a:pt x="216169" y="321217"/>
                  </a:lnTo>
                  <a:lnTo>
                    <a:pt x="251176" y="383084"/>
                  </a:lnTo>
                  <a:lnTo>
                    <a:pt x="264740" y="404072"/>
                  </a:lnTo>
                  <a:lnTo>
                    <a:pt x="273972" y="411072"/>
                  </a:lnTo>
                  <a:lnTo>
                    <a:pt x="320512" y="4250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643067" y="3327005"/>
              <a:ext cx="52644" cy="410613"/>
            </a:xfrm>
            <a:custGeom>
              <a:avLst/>
              <a:gdLst/>
              <a:ahLst/>
              <a:cxnLst/>
              <a:rect l="0" t="0" r="0" b="0"/>
              <a:pathLst>
                <a:path w="52644" h="410613">
                  <a:moveTo>
                    <a:pt x="0" y="0"/>
                  </a:moveTo>
                  <a:lnTo>
                    <a:pt x="8334" y="37478"/>
                  </a:lnTo>
                  <a:lnTo>
                    <a:pt x="10095" y="88902"/>
                  </a:lnTo>
                  <a:lnTo>
                    <a:pt x="17679" y="144120"/>
                  </a:lnTo>
                  <a:lnTo>
                    <a:pt x="20390" y="203207"/>
                  </a:lnTo>
                  <a:lnTo>
                    <a:pt x="20926" y="265268"/>
                  </a:lnTo>
                  <a:lnTo>
                    <a:pt x="21032" y="323757"/>
                  </a:lnTo>
                  <a:lnTo>
                    <a:pt x="23390" y="370969"/>
                  </a:lnTo>
                  <a:lnTo>
                    <a:pt x="32233" y="396502"/>
                  </a:lnTo>
                  <a:lnTo>
                    <a:pt x="36696" y="403545"/>
                  </a:lnTo>
                  <a:lnTo>
                    <a:pt x="40842" y="407071"/>
                  </a:lnTo>
                  <a:lnTo>
                    <a:pt x="52643" y="4106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974974" y="3295420"/>
              <a:ext cx="25814" cy="421141"/>
            </a:xfrm>
            <a:custGeom>
              <a:avLst/>
              <a:gdLst/>
              <a:ahLst/>
              <a:cxnLst/>
              <a:rect l="0" t="0" r="0" b="0"/>
              <a:pathLst>
                <a:path w="25814" h="421141">
                  <a:moveTo>
                    <a:pt x="5005" y="0"/>
                  </a:moveTo>
                  <a:lnTo>
                    <a:pt x="19660" y="58617"/>
                  </a:lnTo>
                  <a:lnTo>
                    <a:pt x="24798" y="112791"/>
                  </a:lnTo>
                  <a:lnTo>
                    <a:pt x="25813" y="171671"/>
                  </a:lnTo>
                  <a:lnTo>
                    <a:pt x="20424" y="233692"/>
                  </a:lnTo>
                  <a:lnTo>
                    <a:pt x="15330" y="297069"/>
                  </a:lnTo>
                  <a:lnTo>
                    <a:pt x="4272" y="352048"/>
                  </a:lnTo>
                  <a:lnTo>
                    <a:pt x="0" y="382244"/>
                  </a:lnTo>
                  <a:lnTo>
                    <a:pt x="2001" y="407362"/>
                  </a:lnTo>
                  <a:lnTo>
                    <a:pt x="4172" y="414294"/>
                  </a:lnTo>
                  <a:lnTo>
                    <a:pt x="6789" y="417746"/>
                  </a:lnTo>
                  <a:lnTo>
                    <a:pt x="15534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758881" y="3244525"/>
              <a:ext cx="400084" cy="71953"/>
            </a:xfrm>
            <a:custGeom>
              <a:avLst/>
              <a:gdLst/>
              <a:ahLst/>
              <a:cxnLst/>
              <a:rect l="0" t="0" r="0" b="0"/>
              <a:pathLst>
                <a:path w="400084" h="71953">
                  <a:moveTo>
                    <a:pt x="400083" y="19310"/>
                  </a:moveTo>
                  <a:lnTo>
                    <a:pt x="388904" y="8131"/>
                  </a:lnTo>
                  <a:lnTo>
                    <a:pt x="348418" y="1179"/>
                  </a:lnTo>
                  <a:lnTo>
                    <a:pt x="288665" y="0"/>
                  </a:lnTo>
                  <a:lnTo>
                    <a:pt x="228683" y="9819"/>
                  </a:lnTo>
                  <a:lnTo>
                    <a:pt x="178112" y="22737"/>
                  </a:lnTo>
                  <a:lnTo>
                    <a:pt x="126084" y="38262"/>
                  </a:lnTo>
                  <a:lnTo>
                    <a:pt x="67279" y="53988"/>
                  </a:lnTo>
                  <a:lnTo>
                    <a:pt x="17308" y="68777"/>
                  </a:lnTo>
                  <a:lnTo>
                    <a:pt x="0" y="719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211606" y="3253196"/>
              <a:ext cx="287977" cy="413928"/>
            </a:xfrm>
            <a:custGeom>
              <a:avLst/>
              <a:gdLst/>
              <a:ahLst/>
              <a:cxnLst/>
              <a:rect l="0" t="0" r="0" b="0"/>
              <a:pathLst>
                <a:path w="287977" h="413928">
                  <a:moveTo>
                    <a:pt x="0" y="389664"/>
                  </a:moveTo>
                  <a:lnTo>
                    <a:pt x="0" y="413927"/>
                  </a:lnTo>
                  <a:lnTo>
                    <a:pt x="5590" y="360249"/>
                  </a:lnTo>
                  <a:lnTo>
                    <a:pt x="17959" y="299539"/>
                  </a:lnTo>
                  <a:lnTo>
                    <a:pt x="34787" y="242487"/>
                  </a:lnTo>
                  <a:lnTo>
                    <a:pt x="54705" y="186157"/>
                  </a:lnTo>
                  <a:lnTo>
                    <a:pt x="77140" y="129970"/>
                  </a:lnTo>
                  <a:lnTo>
                    <a:pt x="94050" y="76931"/>
                  </a:lnTo>
                  <a:lnTo>
                    <a:pt x="113381" y="22748"/>
                  </a:lnTo>
                  <a:lnTo>
                    <a:pt x="124871" y="5882"/>
                  </a:lnTo>
                  <a:lnTo>
                    <a:pt x="133550" y="1618"/>
                  </a:lnTo>
                  <a:lnTo>
                    <a:pt x="155672" y="0"/>
                  </a:lnTo>
                  <a:lnTo>
                    <a:pt x="165783" y="5886"/>
                  </a:lnTo>
                  <a:lnTo>
                    <a:pt x="183256" y="28023"/>
                  </a:lnTo>
                  <a:lnTo>
                    <a:pt x="200657" y="84550"/>
                  </a:lnTo>
                  <a:lnTo>
                    <a:pt x="213222" y="136393"/>
                  </a:lnTo>
                  <a:lnTo>
                    <a:pt x="220713" y="195833"/>
                  </a:lnTo>
                  <a:lnTo>
                    <a:pt x="232244" y="249515"/>
                  </a:lnTo>
                  <a:lnTo>
                    <a:pt x="249256" y="305005"/>
                  </a:lnTo>
                  <a:lnTo>
                    <a:pt x="272322" y="363611"/>
                  </a:lnTo>
                  <a:lnTo>
                    <a:pt x="287976" y="405055"/>
                  </a:lnTo>
                  <a:lnTo>
                    <a:pt x="287910" y="408114"/>
                  </a:lnTo>
                  <a:lnTo>
                    <a:pt x="284270" y="4107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243192" y="3474404"/>
              <a:ext cx="284270" cy="21058"/>
            </a:xfrm>
            <a:custGeom>
              <a:avLst/>
              <a:gdLst/>
              <a:ahLst/>
              <a:cxnLst/>
              <a:rect l="0" t="0" r="0" b="0"/>
              <a:pathLst>
                <a:path w="284270" h="21058">
                  <a:moveTo>
                    <a:pt x="0" y="0"/>
                  </a:moveTo>
                  <a:lnTo>
                    <a:pt x="62093" y="5589"/>
                  </a:lnTo>
                  <a:lnTo>
                    <a:pt x="116794" y="14655"/>
                  </a:lnTo>
                  <a:lnTo>
                    <a:pt x="179275" y="19160"/>
                  </a:lnTo>
                  <a:lnTo>
                    <a:pt x="242241" y="20495"/>
                  </a:lnTo>
                  <a:lnTo>
                    <a:pt x="284269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664332" y="3211192"/>
              <a:ext cx="10472" cy="503919"/>
            </a:xfrm>
            <a:custGeom>
              <a:avLst/>
              <a:gdLst/>
              <a:ahLst/>
              <a:cxnLst/>
              <a:rect l="0" t="0" r="0" b="0"/>
              <a:pathLst>
                <a:path w="10472" h="503919">
                  <a:moveTo>
                    <a:pt x="0" y="0"/>
                  </a:moveTo>
                  <a:lnTo>
                    <a:pt x="3119" y="42692"/>
                  </a:lnTo>
                  <a:lnTo>
                    <a:pt x="8333" y="86349"/>
                  </a:lnTo>
                  <a:lnTo>
                    <a:pt x="9878" y="144908"/>
                  </a:lnTo>
                  <a:lnTo>
                    <a:pt x="10336" y="199303"/>
                  </a:lnTo>
                  <a:lnTo>
                    <a:pt x="10471" y="249346"/>
                  </a:lnTo>
                  <a:lnTo>
                    <a:pt x="7392" y="296928"/>
                  </a:lnTo>
                  <a:lnTo>
                    <a:pt x="1460" y="359819"/>
                  </a:lnTo>
                  <a:lnTo>
                    <a:pt x="288" y="418472"/>
                  </a:lnTo>
                  <a:lnTo>
                    <a:pt x="85" y="466883"/>
                  </a:lnTo>
                  <a:lnTo>
                    <a:pt x="16" y="503918"/>
                  </a:lnTo>
                  <a:lnTo>
                    <a:pt x="0" y="4948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622218" y="3190135"/>
              <a:ext cx="400084" cy="547483"/>
            </a:xfrm>
            <a:custGeom>
              <a:avLst/>
              <a:gdLst/>
              <a:ahLst/>
              <a:cxnLst/>
              <a:rect l="0" t="0" r="0" b="0"/>
              <a:pathLst>
                <a:path w="400084" h="547483">
                  <a:moveTo>
                    <a:pt x="0" y="0"/>
                  </a:moveTo>
                  <a:lnTo>
                    <a:pt x="42662" y="55659"/>
                  </a:lnTo>
                  <a:lnTo>
                    <a:pt x="84517" y="106852"/>
                  </a:lnTo>
                  <a:lnTo>
                    <a:pt x="118297" y="158930"/>
                  </a:lnTo>
                  <a:lnTo>
                    <a:pt x="158418" y="219867"/>
                  </a:lnTo>
                  <a:lnTo>
                    <a:pt x="192903" y="279823"/>
                  </a:lnTo>
                  <a:lnTo>
                    <a:pt x="232297" y="336727"/>
                  </a:lnTo>
                  <a:lnTo>
                    <a:pt x="273873" y="393027"/>
                  </a:lnTo>
                  <a:lnTo>
                    <a:pt x="314948" y="451796"/>
                  </a:lnTo>
                  <a:lnTo>
                    <a:pt x="350831" y="505245"/>
                  </a:lnTo>
                  <a:lnTo>
                    <a:pt x="371972" y="533407"/>
                  </a:lnTo>
                  <a:lnTo>
                    <a:pt x="400083" y="5474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011912" y="3179606"/>
              <a:ext cx="20918" cy="568540"/>
            </a:xfrm>
            <a:custGeom>
              <a:avLst/>
              <a:gdLst/>
              <a:ahLst/>
              <a:cxnLst/>
              <a:rect l="0" t="0" r="0" b="0"/>
              <a:pathLst>
                <a:path w="20918" h="568540">
                  <a:moveTo>
                    <a:pt x="10389" y="0"/>
                  </a:moveTo>
                  <a:lnTo>
                    <a:pt x="17625" y="44367"/>
                  </a:lnTo>
                  <a:lnTo>
                    <a:pt x="19942" y="104263"/>
                  </a:lnTo>
                  <a:lnTo>
                    <a:pt x="20628" y="158925"/>
                  </a:lnTo>
                  <a:lnTo>
                    <a:pt x="19662" y="206446"/>
                  </a:lnTo>
                  <a:lnTo>
                    <a:pt x="13656" y="257052"/>
                  </a:lnTo>
                  <a:lnTo>
                    <a:pt x="10187" y="307921"/>
                  </a:lnTo>
                  <a:lnTo>
                    <a:pt x="2246" y="367624"/>
                  </a:lnTo>
                  <a:lnTo>
                    <a:pt x="331" y="424477"/>
                  </a:lnTo>
                  <a:lnTo>
                    <a:pt x="0" y="477891"/>
                  </a:lnTo>
                  <a:lnTo>
                    <a:pt x="8293" y="538502"/>
                  </a:lnTo>
                  <a:lnTo>
                    <a:pt x="20917" y="5685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195095" y="3190135"/>
              <a:ext cx="281906" cy="526426"/>
            </a:xfrm>
            <a:custGeom>
              <a:avLst/>
              <a:gdLst/>
              <a:ahLst/>
              <a:cxnLst/>
              <a:rect l="0" t="0" r="0" b="0"/>
              <a:pathLst>
                <a:path w="281906" h="526426">
                  <a:moveTo>
                    <a:pt x="195703" y="0"/>
                  </a:moveTo>
                  <a:lnTo>
                    <a:pt x="164421" y="9575"/>
                  </a:lnTo>
                  <a:lnTo>
                    <a:pt x="110423" y="46156"/>
                  </a:lnTo>
                  <a:lnTo>
                    <a:pt x="49382" y="87784"/>
                  </a:lnTo>
                  <a:lnTo>
                    <a:pt x="25097" y="111148"/>
                  </a:lnTo>
                  <a:lnTo>
                    <a:pt x="10304" y="134017"/>
                  </a:lnTo>
                  <a:lnTo>
                    <a:pt x="0" y="173200"/>
                  </a:lnTo>
                  <a:lnTo>
                    <a:pt x="2064" y="185656"/>
                  </a:lnTo>
                  <a:lnTo>
                    <a:pt x="13715" y="208856"/>
                  </a:lnTo>
                  <a:lnTo>
                    <a:pt x="49790" y="243940"/>
                  </a:lnTo>
                  <a:lnTo>
                    <a:pt x="106732" y="280533"/>
                  </a:lnTo>
                  <a:lnTo>
                    <a:pt x="166613" y="315825"/>
                  </a:lnTo>
                  <a:lnTo>
                    <a:pt x="225060" y="350946"/>
                  </a:lnTo>
                  <a:lnTo>
                    <a:pt x="265138" y="386044"/>
                  </a:lnTo>
                  <a:lnTo>
                    <a:pt x="281137" y="418280"/>
                  </a:lnTo>
                  <a:lnTo>
                    <a:pt x="281905" y="429761"/>
                  </a:lnTo>
                  <a:lnTo>
                    <a:pt x="276519" y="451878"/>
                  </a:lnTo>
                  <a:lnTo>
                    <a:pt x="263207" y="467166"/>
                  </a:lnTo>
                  <a:lnTo>
                    <a:pt x="222010" y="496524"/>
                  </a:lnTo>
                  <a:lnTo>
                    <a:pt x="159451" y="509792"/>
                  </a:lnTo>
                  <a:lnTo>
                    <a:pt x="101888" y="521926"/>
                  </a:lnTo>
                  <a:lnTo>
                    <a:pt x="40951" y="525536"/>
                  </a:lnTo>
                  <a:lnTo>
                    <a:pt x="16719" y="5264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411648" y="893692"/>
            <a:ext cx="4655411" cy="2106931"/>
            <a:chOff x="5411648" y="893692"/>
            <a:chExt cx="4655411" cy="2106931"/>
          </a:xfrm>
        </p:grpSpPr>
        <p:sp>
          <p:nvSpPr>
            <p:cNvPr id="19" name="Freeform 18"/>
            <p:cNvSpPr/>
            <p:nvPr/>
          </p:nvSpPr>
          <p:spPr>
            <a:xfrm>
              <a:off x="5411648" y="1937244"/>
              <a:ext cx="758053" cy="821224"/>
            </a:xfrm>
            <a:custGeom>
              <a:avLst/>
              <a:gdLst/>
              <a:ahLst/>
              <a:cxnLst/>
              <a:rect l="0" t="0" r="0" b="0"/>
              <a:pathLst>
                <a:path w="758053" h="821224">
                  <a:moveTo>
                    <a:pt x="0" y="821223"/>
                  </a:moveTo>
                  <a:lnTo>
                    <a:pt x="35916" y="760112"/>
                  </a:lnTo>
                  <a:lnTo>
                    <a:pt x="70298" y="705680"/>
                  </a:lnTo>
                  <a:lnTo>
                    <a:pt x="112314" y="642262"/>
                  </a:lnTo>
                  <a:lnTo>
                    <a:pt x="163484" y="579069"/>
                  </a:lnTo>
                  <a:lnTo>
                    <a:pt x="202968" y="523305"/>
                  </a:lnTo>
                  <a:lnTo>
                    <a:pt x="253069" y="464229"/>
                  </a:lnTo>
                  <a:lnTo>
                    <a:pt x="310966" y="410740"/>
                  </a:lnTo>
                  <a:lnTo>
                    <a:pt x="367853" y="349652"/>
                  </a:lnTo>
                  <a:lnTo>
                    <a:pt x="421662" y="305763"/>
                  </a:lnTo>
                  <a:lnTo>
                    <a:pt x="472975" y="256063"/>
                  </a:lnTo>
                  <a:lnTo>
                    <a:pt x="526959" y="211237"/>
                  </a:lnTo>
                  <a:lnTo>
                    <a:pt x="588280" y="165251"/>
                  </a:lnTo>
                  <a:lnTo>
                    <a:pt x="645416" y="112239"/>
                  </a:lnTo>
                  <a:lnTo>
                    <a:pt x="707790" y="50238"/>
                  </a:lnTo>
                  <a:lnTo>
                    <a:pt x="75805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302311" y="1505575"/>
              <a:ext cx="204301" cy="360964"/>
            </a:xfrm>
            <a:custGeom>
              <a:avLst/>
              <a:gdLst/>
              <a:ahLst/>
              <a:cxnLst/>
              <a:rect l="0" t="0" r="0" b="0"/>
              <a:pathLst>
                <a:path w="204301" h="360964">
                  <a:moveTo>
                    <a:pt x="183244" y="0"/>
                  </a:moveTo>
                  <a:lnTo>
                    <a:pt x="168590" y="55141"/>
                  </a:lnTo>
                  <a:lnTo>
                    <a:pt x="163451" y="109981"/>
                  </a:lnTo>
                  <a:lnTo>
                    <a:pt x="163030" y="109586"/>
                  </a:lnTo>
                  <a:lnTo>
                    <a:pt x="162749" y="104643"/>
                  </a:lnTo>
                  <a:lnTo>
                    <a:pt x="151175" y="80918"/>
                  </a:lnTo>
                  <a:lnTo>
                    <a:pt x="127338" y="51662"/>
                  </a:lnTo>
                  <a:lnTo>
                    <a:pt x="117898" y="46140"/>
                  </a:lnTo>
                  <a:lnTo>
                    <a:pt x="98049" y="43123"/>
                  </a:lnTo>
                  <a:lnTo>
                    <a:pt x="80649" y="48802"/>
                  </a:lnTo>
                  <a:lnTo>
                    <a:pt x="65117" y="60294"/>
                  </a:lnTo>
                  <a:lnTo>
                    <a:pt x="28983" y="106293"/>
                  </a:lnTo>
                  <a:lnTo>
                    <a:pt x="5204" y="169513"/>
                  </a:lnTo>
                  <a:lnTo>
                    <a:pt x="0" y="198172"/>
                  </a:lnTo>
                  <a:lnTo>
                    <a:pt x="6191" y="261110"/>
                  </a:lnTo>
                  <a:lnTo>
                    <a:pt x="18480" y="301584"/>
                  </a:lnTo>
                  <a:lnTo>
                    <a:pt x="43593" y="341112"/>
                  </a:lnTo>
                  <a:lnTo>
                    <a:pt x="69726" y="358564"/>
                  </a:lnTo>
                  <a:lnTo>
                    <a:pt x="89508" y="360963"/>
                  </a:lnTo>
                  <a:lnTo>
                    <a:pt x="136392" y="352971"/>
                  </a:lnTo>
                  <a:lnTo>
                    <a:pt x="192122" y="323169"/>
                  </a:lnTo>
                  <a:lnTo>
                    <a:pt x="204300" y="315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636314" y="1586683"/>
              <a:ext cx="136162" cy="183550"/>
            </a:xfrm>
            <a:custGeom>
              <a:avLst/>
              <a:gdLst/>
              <a:ahLst/>
              <a:cxnLst/>
              <a:rect l="0" t="0" r="0" b="0"/>
              <a:pathLst>
                <a:path w="136162" h="183550">
                  <a:moveTo>
                    <a:pt x="28225" y="13649"/>
                  </a:moveTo>
                  <a:lnTo>
                    <a:pt x="7981" y="63201"/>
                  </a:lnTo>
                  <a:lnTo>
                    <a:pt x="0" y="113729"/>
                  </a:lnTo>
                  <a:lnTo>
                    <a:pt x="3224" y="161975"/>
                  </a:lnTo>
                  <a:lnTo>
                    <a:pt x="10388" y="172195"/>
                  </a:lnTo>
                  <a:lnTo>
                    <a:pt x="21013" y="179007"/>
                  </a:lnTo>
                  <a:lnTo>
                    <a:pt x="33946" y="183549"/>
                  </a:lnTo>
                  <a:lnTo>
                    <a:pt x="63913" y="179237"/>
                  </a:lnTo>
                  <a:lnTo>
                    <a:pt x="104310" y="160198"/>
                  </a:lnTo>
                  <a:lnTo>
                    <a:pt x="121702" y="145462"/>
                  </a:lnTo>
                  <a:lnTo>
                    <a:pt x="133332" y="127215"/>
                  </a:lnTo>
                  <a:lnTo>
                    <a:pt x="136161" y="98048"/>
                  </a:lnTo>
                  <a:lnTo>
                    <a:pt x="132349" y="66367"/>
                  </a:lnTo>
                  <a:lnTo>
                    <a:pt x="117048" y="35378"/>
                  </a:lnTo>
                  <a:lnTo>
                    <a:pt x="104357" y="19017"/>
                  </a:lnTo>
                  <a:lnTo>
                    <a:pt x="78469" y="2241"/>
                  </a:lnTo>
                  <a:lnTo>
                    <a:pt x="58744" y="0"/>
                  </a:lnTo>
                  <a:lnTo>
                    <a:pt x="28225" y="31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843523" y="1453038"/>
              <a:ext cx="200043" cy="248628"/>
            </a:xfrm>
            <a:custGeom>
              <a:avLst/>
              <a:gdLst/>
              <a:ahLst/>
              <a:cxnLst/>
              <a:rect l="0" t="0" r="0" b="0"/>
              <a:pathLst>
                <a:path w="200043" h="248628">
                  <a:moveTo>
                    <a:pt x="0" y="94651"/>
                  </a:moveTo>
                  <a:lnTo>
                    <a:pt x="3120" y="151915"/>
                  </a:lnTo>
                  <a:lnTo>
                    <a:pt x="9066" y="212807"/>
                  </a:lnTo>
                  <a:lnTo>
                    <a:pt x="16117" y="235292"/>
                  </a:lnTo>
                  <a:lnTo>
                    <a:pt x="21273" y="244564"/>
                  </a:lnTo>
                  <a:lnTo>
                    <a:pt x="28220" y="248405"/>
                  </a:lnTo>
                  <a:lnTo>
                    <a:pt x="36362" y="248627"/>
                  </a:lnTo>
                  <a:lnTo>
                    <a:pt x="45298" y="246434"/>
                  </a:lnTo>
                  <a:lnTo>
                    <a:pt x="80233" y="220992"/>
                  </a:lnTo>
                  <a:lnTo>
                    <a:pt x="103451" y="189407"/>
                  </a:lnTo>
                  <a:lnTo>
                    <a:pt x="117740" y="157822"/>
                  </a:lnTo>
                  <a:lnTo>
                    <a:pt x="119399" y="133645"/>
                  </a:lnTo>
                  <a:lnTo>
                    <a:pt x="116523" y="79997"/>
                  </a:lnTo>
                  <a:lnTo>
                    <a:pt x="104454" y="18675"/>
                  </a:lnTo>
                  <a:lnTo>
                    <a:pt x="100237" y="53"/>
                  </a:lnTo>
                  <a:lnTo>
                    <a:pt x="100750" y="0"/>
                  </a:lnTo>
                  <a:lnTo>
                    <a:pt x="116341" y="60533"/>
                  </a:lnTo>
                  <a:lnTo>
                    <a:pt x="135545" y="115858"/>
                  </a:lnTo>
                  <a:lnTo>
                    <a:pt x="155803" y="166301"/>
                  </a:lnTo>
                  <a:lnTo>
                    <a:pt x="184934" y="206940"/>
                  </a:lnTo>
                  <a:lnTo>
                    <a:pt x="200042" y="2315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151284" y="1252891"/>
              <a:ext cx="39681" cy="357970"/>
            </a:xfrm>
            <a:custGeom>
              <a:avLst/>
              <a:gdLst/>
              <a:ahLst/>
              <a:cxnLst/>
              <a:rect l="0" t="0" r="0" b="0"/>
              <a:pathLst>
                <a:path w="39681" h="357970">
                  <a:moveTo>
                    <a:pt x="18623" y="0"/>
                  </a:moveTo>
                  <a:lnTo>
                    <a:pt x="3968" y="53028"/>
                  </a:lnTo>
                  <a:lnTo>
                    <a:pt x="0" y="104408"/>
                  </a:lnTo>
                  <a:lnTo>
                    <a:pt x="5176" y="152729"/>
                  </a:lnTo>
                  <a:lnTo>
                    <a:pt x="8399" y="202921"/>
                  </a:lnTo>
                  <a:lnTo>
                    <a:pt x="19376" y="259275"/>
                  </a:lnTo>
                  <a:lnTo>
                    <a:pt x="32810" y="315727"/>
                  </a:lnTo>
                  <a:lnTo>
                    <a:pt x="39680" y="3579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319666" y="1147606"/>
              <a:ext cx="166097" cy="402607"/>
            </a:xfrm>
            <a:custGeom>
              <a:avLst/>
              <a:gdLst/>
              <a:ahLst/>
              <a:cxnLst/>
              <a:rect l="0" t="0" r="0" b="0"/>
              <a:pathLst>
                <a:path w="166097" h="402607">
                  <a:moveTo>
                    <a:pt x="166096" y="0"/>
                  </a:moveTo>
                  <a:lnTo>
                    <a:pt x="157763" y="62478"/>
                  </a:lnTo>
                  <a:lnTo>
                    <a:pt x="156001" y="119186"/>
                  </a:lnTo>
                  <a:lnTo>
                    <a:pt x="155654" y="182684"/>
                  </a:lnTo>
                  <a:lnTo>
                    <a:pt x="158704" y="238380"/>
                  </a:lnTo>
                  <a:lnTo>
                    <a:pt x="164635" y="294702"/>
                  </a:lnTo>
                  <a:lnTo>
                    <a:pt x="163952" y="301753"/>
                  </a:lnTo>
                  <a:lnTo>
                    <a:pt x="162328" y="302944"/>
                  </a:lnTo>
                  <a:lnTo>
                    <a:pt x="160074" y="300229"/>
                  </a:lnTo>
                  <a:lnTo>
                    <a:pt x="135720" y="251312"/>
                  </a:lnTo>
                  <a:lnTo>
                    <a:pt x="105103" y="226281"/>
                  </a:lnTo>
                  <a:lnTo>
                    <a:pt x="92678" y="223384"/>
                  </a:lnTo>
                  <a:lnTo>
                    <a:pt x="66396" y="226404"/>
                  </a:lnTo>
                  <a:lnTo>
                    <a:pt x="36469" y="241258"/>
                  </a:lnTo>
                  <a:lnTo>
                    <a:pt x="23476" y="256964"/>
                  </a:lnTo>
                  <a:lnTo>
                    <a:pt x="5603" y="295644"/>
                  </a:lnTo>
                  <a:lnTo>
                    <a:pt x="0" y="343402"/>
                  </a:lnTo>
                  <a:lnTo>
                    <a:pt x="3892" y="357616"/>
                  </a:lnTo>
                  <a:lnTo>
                    <a:pt x="20696" y="379649"/>
                  </a:lnTo>
                  <a:lnTo>
                    <a:pt x="50874" y="399618"/>
                  </a:lnTo>
                  <a:lnTo>
                    <a:pt x="71602" y="402606"/>
                  </a:lnTo>
                  <a:lnTo>
                    <a:pt x="92513" y="398865"/>
                  </a:lnTo>
                  <a:lnTo>
                    <a:pt x="122847" y="383604"/>
                  </a:lnTo>
                  <a:lnTo>
                    <a:pt x="155568" y="3579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822685" y="1117624"/>
              <a:ext cx="157917" cy="177382"/>
            </a:xfrm>
            <a:custGeom>
              <a:avLst/>
              <a:gdLst/>
              <a:ahLst/>
              <a:cxnLst/>
              <a:rect l="0" t="0" r="0" b="0"/>
              <a:pathLst>
                <a:path w="157917" h="177382">
                  <a:moveTo>
                    <a:pt x="10517" y="61568"/>
                  </a:moveTo>
                  <a:lnTo>
                    <a:pt x="3281" y="89124"/>
                  </a:lnTo>
                  <a:lnTo>
                    <a:pt x="639" y="148466"/>
                  </a:lnTo>
                  <a:lnTo>
                    <a:pt x="278" y="170379"/>
                  </a:lnTo>
                  <a:lnTo>
                    <a:pt x="27" y="111064"/>
                  </a:lnTo>
                  <a:lnTo>
                    <a:pt x="0" y="50107"/>
                  </a:lnTo>
                  <a:lnTo>
                    <a:pt x="9352" y="20989"/>
                  </a:lnTo>
                  <a:lnTo>
                    <a:pt x="16760" y="9949"/>
                  </a:lnTo>
                  <a:lnTo>
                    <a:pt x="25207" y="3759"/>
                  </a:lnTo>
                  <a:lnTo>
                    <a:pt x="34349" y="801"/>
                  </a:lnTo>
                  <a:lnTo>
                    <a:pt x="43953" y="0"/>
                  </a:lnTo>
                  <a:lnTo>
                    <a:pt x="60862" y="5348"/>
                  </a:lnTo>
                  <a:lnTo>
                    <a:pt x="90782" y="27846"/>
                  </a:lnTo>
                  <a:lnTo>
                    <a:pt x="124245" y="88951"/>
                  </a:lnTo>
                  <a:lnTo>
                    <a:pt x="142774" y="146569"/>
                  </a:lnTo>
                  <a:lnTo>
                    <a:pt x="157916" y="1773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064829" y="1063378"/>
              <a:ext cx="128943" cy="186934"/>
            </a:xfrm>
            <a:custGeom>
              <a:avLst/>
              <a:gdLst/>
              <a:ahLst/>
              <a:cxnLst/>
              <a:rect l="0" t="0" r="0" b="0"/>
              <a:pathLst>
                <a:path w="128943" h="186934">
                  <a:moveTo>
                    <a:pt x="21057" y="0"/>
                  </a:moveTo>
                  <a:lnTo>
                    <a:pt x="9605" y="60384"/>
                  </a:lnTo>
                  <a:lnTo>
                    <a:pt x="2846" y="114988"/>
                  </a:lnTo>
                  <a:lnTo>
                    <a:pt x="1897" y="132811"/>
                  </a:lnTo>
                  <a:lnTo>
                    <a:pt x="10203" y="161972"/>
                  </a:lnTo>
                  <a:lnTo>
                    <a:pt x="17330" y="174662"/>
                  </a:lnTo>
                  <a:lnTo>
                    <a:pt x="26762" y="181952"/>
                  </a:lnTo>
                  <a:lnTo>
                    <a:pt x="49719" y="186933"/>
                  </a:lnTo>
                  <a:lnTo>
                    <a:pt x="69281" y="182127"/>
                  </a:lnTo>
                  <a:lnTo>
                    <a:pt x="106492" y="159978"/>
                  </a:lnTo>
                  <a:lnTo>
                    <a:pt x="120640" y="143631"/>
                  </a:lnTo>
                  <a:lnTo>
                    <a:pt x="126050" y="134359"/>
                  </a:lnTo>
                  <a:lnTo>
                    <a:pt x="128942" y="105339"/>
                  </a:lnTo>
                  <a:lnTo>
                    <a:pt x="123988" y="71384"/>
                  </a:lnTo>
                  <a:lnTo>
                    <a:pt x="110088" y="40695"/>
                  </a:lnTo>
                  <a:lnTo>
                    <a:pt x="89093" y="20816"/>
                  </a:lnTo>
                  <a:lnTo>
                    <a:pt x="76943" y="13878"/>
                  </a:lnTo>
                  <a:lnTo>
                    <a:pt x="50964" y="9288"/>
                  </a:lnTo>
                  <a:lnTo>
                    <a:pt x="27331" y="11147"/>
                  </a:ln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309130" y="894922"/>
              <a:ext cx="29441" cy="273742"/>
            </a:xfrm>
            <a:custGeom>
              <a:avLst/>
              <a:gdLst/>
              <a:ahLst/>
              <a:cxnLst/>
              <a:rect l="0" t="0" r="0" b="0"/>
              <a:pathLst>
                <a:path w="29441" h="273742">
                  <a:moveTo>
                    <a:pt x="8383" y="0"/>
                  </a:moveTo>
                  <a:lnTo>
                    <a:pt x="1147" y="29896"/>
                  </a:lnTo>
                  <a:lnTo>
                    <a:pt x="0" y="83988"/>
                  </a:lnTo>
                  <a:lnTo>
                    <a:pt x="9500" y="145965"/>
                  </a:lnTo>
                  <a:lnTo>
                    <a:pt x="22642" y="203268"/>
                  </a:lnTo>
                  <a:lnTo>
                    <a:pt x="28545" y="261226"/>
                  </a:lnTo>
                  <a:lnTo>
                    <a:pt x="29440" y="273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191171" y="926508"/>
              <a:ext cx="242157" cy="73700"/>
            </a:xfrm>
            <a:custGeom>
              <a:avLst/>
              <a:gdLst/>
              <a:ahLst/>
              <a:cxnLst/>
              <a:rect l="0" t="0" r="0" b="0"/>
              <a:pathLst>
                <a:path w="242157" h="73700">
                  <a:moveTo>
                    <a:pt x="0" y="73699"/>
                  </a:moveTo>
                  <a:lnTo>
                    <a:pt x="62093" y="68110"/>
                  </a:lnTo>
                  <a:lnTo>
                    <a:pt x="113478" y="54571"/>
                  </a:lnTo>
                  <a:lnTo>
                    <a:pt x="165569" y="33699"/>
                  </a:lnTo>
                  <a:lnTo>
                    <a:pt x="225135" y="10714"/>
                  </a:lnTo>
                  <a:lnTo>
                    <a:pt x="2421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288316" y="2208212"/>
              <a:ext cx="148786" cy="225146"/>
            </a:xfrm>
            <a:custGeom>
              <a:avLst/>
              <a:gdLst/>
              <a:ahLst/>
              <a:cxnLst/>
              <a:rect l="0" t="0" r="0" b="0"/>
              <a:pathLst>
                <a:path w="148786" h="225146">
                  <a:moveTo>
                    <a:pt x="144596" y="13301"/>
                  </a:moveTo>
                  <a:lnTo>
                    <a:pt x="133418" y="2123"/>
                  </a:lnTo>
                  <a:lnTo>
                    <a:pt x="125446" y="0"/>
                  </a:lnTo>
                  <a:lnTo>
                    <a:pt x="104109" y="760"/>
                  </a:lnTo>
                  <a:lnTo>
                    <a:pt x="71379" y="13355"/>
                  </a:lnTo>
                  <a:lnTo>
                    <a:pt x="39454" y="37493"/>
                  </a:lnTo>
                  <a:lnTo>
                    <a:pt x="18946" y="66872"/>
                  </a:lnTo>
                  <a:lnTo>
                    <a:pt x="2707" y="109411"/>
                  </a:lnTo>
                  <a:lnTo>
                    <a:pt x="0" y="149273"/>
                  </a:lnTo>
                  <a:lnTo>
                    <a:pt x="3512" y="180968"/>
                  </a:lnTo>
                  <a:lnTo>
                    <a:pt x="15212" y="208312"/>
                  </a:lnTo>
                  <a:lnTo>
                    <a:pt x="23245" y="220517"/>
                  </a:lnTo>
                  <a:lnTo>
                    <a:pt x="34450" y="225145"/>
                  </a:lnTo>
                  <a:lnTo>
                    <a:pt x="62497" y="220928"/>
                  </a:lnTo>
                  <a:lnTo>
                    <a:pt x="85101" y="207355"/>
                  </a:lnTo>
                  <a:lnTo>
                    <a:pt x="110980" y="176863"/>
                  </a:lnTo>
                  <a:lnTo>
                    <a:pt x="135096" y="124638"/>
                  </a:lnTo>
                  <a:lnTo>
                    <a:pt x="148785" y="77668"/>
                  </a:lnTo>
                  <a:lnTo>
                    <a:pt x="147238" y="55947"/>
                  </a:lnTo>
                  <a:lnTo>
                    <a:pt x="139531" y="37714"/>
                  </a:lnTo>
                  <a:lnTo>
                    <a:pt x="134200" y="29576"/>
                  </a:lnTo>
                  <a:lnTo>
                    <a:pt x="115800" y="17415"/>
                  </a:lnTo>
                  <a:lnTo>
                    <a:pt x="104341" y="12534"/>
                  </a:lnTo>
                  <a:lnTo>
                    <a:pt x="76012" y="13350"/>
                  </a:lnTo>
                  <a:lnTo>
                    <a:pt x="47434" y="22681"/>
                  </a:lnTo>
                  <a:lnTo>
                    <a:pt x="26933" y="38527"/>
                  </a:lnTo>
                  <a:lnTo>
                    <a:pt x="16262" y="54148"/>
                  </a:lnTo>
                  <a:lnTo>
                    <a:pt x="7726" y="764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479965" y="2063586"/>
              <a:ext cx="239654" cy="294799"/>
            </a:xfrm>
            <a:custGeom>
              <a:avLst/>
              <a:gdLst/>
              <a:ahLst/>
              <a:cxnLst/>
              <a:rect l="0" t="0" r="0" b="0"/>
              <a:pathLst>
                <a:path w="239654" h="294799">
                  <a:moveTo>
                    <a:pt x="5590" y="0"/>
                  </a:moveTo>
                  <a:lnTo>
                    <a:pt x="0" y="16767"/>
                  </a:lnTo>
                  <a:lnTo>
                    <a:pt x="4442" y="64620"/>
                  </a:lnTo>
                  <a:lnTo>
                    <a:pt x="13308" y="117022"/>
                  </a:lnTo>
                  <a:lnTo>
                    <a:pt x="26785" y="174717"/>
                  </a:lnTo>
                  <a:lnTo>
                    <a:pt x="44213" y="231065"/>
                  </a:lnTo>
                  <a:lnTo>
                    <a:pt x="51222" y="252434"/>
                  </a:lnTo>
                  <a:lnTo>
                    <a:pt x="53559" y="254857"/>
                  </a:lnTo>
                  <a:lnTo>
                    <a:pt x="55117" y="251793"/>
                  </a:lnTo>
                  <a:lnTo>
                    <a:pt x="63206" y="196486"/>
                  </a:lnTo>
                  <a:lnTo>
                    <a:pt x="78293" y="152584"/>
                  </a:lnTo>
                  <a:lnTo>
                    <a:pt x="103171" y="117350"/>
                  </a:lnTo>
                  <a:lnTo>
                    <a:pt x="143948" y="90272"/>
                  </a:lnTo>
                  <a:lnTo>
                    <a:pt x="158659" y="87087"/>
                  </a:lnTo>
                  <a:lnTo>
                    <a:pt x="187485" y="89788"/>
                  </a:lnTo>
                  <a:lnTo>
                    <a:pt x="209655" y="101907"/>
                  </a:lnTo>
                  <a:lnTo>
                    <a:pt x="218842" y="110052"/>
                  </a:lnTo>
                  <a:lnTo>
                    <a:pt x="232169" y="134699"/>
                  </a:lnTo>
                  <a:lnTo>
                    <a:pt x="239653" y="165151"/>
                  </a:lnTo>
                  <a:lnTo>
                    <a:pt x="239079" y="198183"/>
                  </a:lnTo>
                  <a:lnTo>
                    <a:pt x="231805" y="223002"/>
                  </a:lnTo>
                  <a:lnTo>
                    <a:pt x="208072" y="257999"/>
                  </a:lnTo>
                  <a:lnTo>
                    <a:pt x="171000" y="280255"/>
                  </a:lnTo>
                  <a:lnTo>
                    <a:pt x="111919" y="291925"/>
                  </a:lnTo>
                  <a:lnTo>
                    <a:pt x="89818" y="29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763066" y="2053057"/>
              <a:ext cx="194399" cy="263213"/>
            </a:xfrm>
            <a:custGeom>
              <a:avLst/>
              <a:gdLst/>
              <a:ahLst/>
              <a:cxnLst/>
              <a:rect l="0" t="0" r="0" b="0"/>
              <a:pathLst>
                <a:path w="194399" h="263213">
                  <a:moveTo>
                    <a:pt x="133100" y="0"/>
                  </a:moveTo>
                  <a:lnTo>
                    <a:pt x="77959" y="40487"/>
                  </a:lnTo>
                  <a:lnTo>
                    <a:pt x="14658" y="98930"/>
                  </a:lnTo>
                  <a:lnTo>
                    <a:pt x="130" y="117668"/>
                  </a:lnTo>
                  <a:lnTo>
                    <a:pt x="0" y="125239"/>
                  </a:lnTo>
                  <a:lnTo>
                    <a:pt x="4592" y="131456"/>
                  </a:lnTo>
                  <a:lnTo>
                    <a:pt x="12333" y="136770"/>
                  </a:lnTo>
                  <a:lnTo>
                    <a:pt x="62351" y="138661"/>
                  </a:lnTo>
                  <a:lnTo>
                    <a:pt x="120165" y="129989"/>
                  </a:lnTo>
                  <a:lnTo>
                    <a:pt x="147628" y="127963"/>
                  </a:lnTo>
                  <a:lnTo>
                    <a:pt x="172312" y="133302"/>
                  </a:lnTo>
                  <a:lnTo>
                    <a:pt x="183808" y="138001"/>
                  </a:lnTo>
                  <a:lnTo>
                    <a:pt x="190302" y="144643"/>
                  </a:lnTo>
                  <a:lnTo>
                    <a:pt x="193461" y="152581"/>
                  </a:lnTo>
                  <a:lnTo>
                    <a:pt x="194398" y="161382"/>
                  </a:lnTo>
                  <a:lnTo>
                    <a:pt x="189200" y="180520"/>
                  </a:lnTo>
                  <a:lnTo>
                    <a:pt x="173119" y="207905"/>
                  </a:lnTo>
                  <a:lnTo>
                    <a:pt x="146725" y="238120"/>
                  </a:lnTo>
                  <a:lnTo>
                    <a:pt x="101514" y="2632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980394" y="1940542"/>
              <a:ext cx="210571" cy="241763"/>
            </a:xfrm>
            <a:custGeom>
              <a:avLst/>
              <a:gdLst/>
              <a:ahLst/>
              <a:cxnLst/>
              <a:rect l="0" t="0" r="0" b="0"/>
              <a:pathLst>
                <a:path w="210571" h="241763">
                  <a:moveTo>
                    <a:pt x="0" y="186215"/>
                  </a:moveTo>
                  <a:lnTo>
                    <a:pt x="58617" y="165971"/>
                  </a:lnTo>
                  <a:lnTo>
                    <a:pt x="115213" y="124884"/>
                  </a:lnTo>
                  <a:lnTo>
                    <a:pt x="144101" y="99412"/>
                  </a:lnTo>
                  <a:lnTo>
                    <a:pt x="189224" y="38590"/>
                  </a:lnTo>
                  <a:lnTo>
                    <a:pt x="196339" y="28136"/>
                  </a:lnTo>
                  <a:lnTo>
                    <a:pt x="197573" y="19998"/>
                  </a:lnTo>
                  <a:lnTo>
                    <a:pt x="194887" y="13402"/>
                  </a:lnTo>
                  <a:lnTo>
                    <a:pt x="189586" y="7835"/>
                  </a:lnTo>
                  <a:lnTo>
                    <a:pt x="168098" y="1650"/>
                  </a:lnTo>
                  <a:lnTo>
                    <a:pt x="154180" y="0"/>
                  </a:lnTo>
                  <a:lnTo>
                    <a:pt x="123117" y="7526"/>
                  </a:lnTo>
                  <a:lnTo>
                    <a:pt x="66693" y="35365"/>
                  </a:lnTo>
                  <a:lnTo>
                    <a:pt x="38218" y="61970"/>
                  </a:lnTo>
                  <a:lnTo>
                    <a:pt x="20552" y="97669"/>
                  </a:lnTo>
                  <a:lnTo>
                    <a:pt x="13499" y="149060"/>
                  </a:lnTo>
                  <a:lnTo>
                    <a:pt x="16997" y="191974"/>
                  </a:lnTo>
                  <a:lnTo>
                    <a:pt x="25492" y="212561"/>
                  </a:lnTo>
                  <a:lnTo>
                    <a:pt x="31032" y="221326"/>
                  </a:lnTo>
                  <a:lnTo>
                    <a:pt x="46548" y="234185"/>
                  </a:lnTo>
                  <a:lnTo>
                    <a:pt x="55598" y="239252"/>
                  </a:lnTo>
                  <a:lnTo>
                    <a:pt x="78133" y="241762"/>
                  </a:lnTo>
                  <a:lnTo>
                    <a:pt x="102576" y="237809"/>
                  </a:lnTo>
                  <a:lnTo>
                    <a:pt x="136068" y="221259"/>
                  </a:lnTo>
                  <a:lnTo>
                    <a:pt x="196462" y="168047"/>
                  </a:lnTo>
                  <a:lnTo>
                    <a:pt x="210570" y="1546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243607" y="1874073"/>
              <a:ext cx="73700" cy="197840"/>
            </a:xfrm>
            <a:custGeom>
              <a:avLst/>
              <a:gdLst/>
              <a:ahLst/>
              <a:cxnLst/>
              <a:rect l="0" t="0" r="0" b="0"/>
              <a:pathLst>
                <a:path w="73700" h="197840">
                  <a:moveTo>
                    <a:pt x="0" y="31585"/>
                  </a:moveTo>
                  <a:lnTo>
                    <a:pt x="0" y="90202"/>
                  </a:lnTo>
                  <a:lnTo>
                    <a:pt x="11452" y="146799"/>
                  </a:lnTo>
                  <a:lnTo>
                    <a:pt x="24749" y="194983"/>
                  </a:lnTo>
                  <a:lnTo>
                    <a:pt x="24688" y="197839"/>
                  </a:lnTo>
                  <a:lnTo>
                    <a:pt x="18381" y="185414"/>
                  </a:lnTo>
                  <a:lnTo>
                    <a:pt x="12855" y="134356"/>
                  </a:lnTo>
                  <a:lnTo>
                    <a:pt x="16806" y="89722"/>
                  </a:lnTo>
                  <a:lnTo>
                    <a:pt x="30975" y="48681"/>
                  </a:lnTo>
                  <a:lnTo>
                    <a:pt x="46522" y="27095"/>
                  </a:lnTo>
                  <a:lnTo>
                    <a:pt x="7369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7433119" y="1779316"/>
              <a:ext cx="178986" cy="216560"/>
            </a:xfrm>
            <a:custGeom>
              <a:avLst/>
              <a:gdLst/>
              <a:ahLst/>
              <a:cxnLst/>
              <a:rect l="0" t="0" r="0" b="0"/>
              <a:pathLst>
                <a:path w="178986" h="216560">
                  <a:moveTo>
                    <a:pt x="0" y="105285"/>
                  </a:moveTo>
                  <a:lnTo>
                    <a:pt x="43153" y="165226"/>
                  </a:lnTo>
                  <a:lnTo>
                    <a:pt x="85983" y="211762"/>
                  </a:lnTo>
                  <a:lnTo>
                    <a:pt x="95926" y="216044"/>
                  </a:lnTo>
                  <a:lnTo>
                    <a:pt x="106065" y="216559"/>
                  </a:lnTo>
                  <a:lnTo>
                    <a:pt x="116333" y="214563"/>
                  </a:lnTo>
                  <a:lnTo>
                    <a:pt x="124349" y="206213"/>
                  </a:lnTo>
                  <a:lnTo>
                    <a:pt x="145619" y="151738"/>
                  </a:lnTo>
                  <a:lnTo>
                    <a:pt x="154281" y="113980"/>
                  </a:lnTo>
                  <a:lnTo>
                    <a:pt x="165853" y="52618"/>
                  </a:lnTo>
                  <a:lnTo>
                    <a:pt x="17898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643689" y="1701143"/>
              <a:ext cx="294800" cy="209153"/>
            </a:xfrm>
            <a:custGeom>
              <a:avLst/>
              <a:gdLst/>
              <a:ahLst/>
              <a:cxnLst/>
              <a:rect l="0" t="0" r="0" b="0"/>
              <a:pathLst>
                <a:path w="294800" h="209153">
                  <a:moveTo>
                    <a:pt x="0" y="151873"/>
                  </a:moveTo>
                  <a:lnTo>
                    <a:pt x="60383" y="148753"/>
                  </a:lnTo>
                  <a:lnTo>
                    <a:pt x="111869" y="137300"/>
                  </a:lnTo>
                  <a:lnTo>
                    <a:pt x="165598" y="112469"/>
                  </a:lnTo>
                  <a:lnTo>
                    <a:pt x="220722" y="78068"/>
                  </a:lnTo>
                  <a:lnTo>
                    <a:pt x="239649" y="62919"/>
                  </a:lnTo>
                  <a:lnTo>
                    <a:pt x="251960" y="44487"/>
                  </a:lnTo>
                  <a:lnTo>
                    <a:pt x="252201" y="34659"/>
                  </a:lnTo>
                  <a:lnTo>
                    <a:pt x="243111" y="14380"/>
                  </a:lnTo>
                  <a:lnTo>
                    <a:pt x="233434" y="7568"/>
                  </a:lnTo>
                  <a:lnTo>
                    <a:pt x="207084" y="0"/>
                  </a:lnTo>
                  <a:lnTo>
                    <a:pt x="185234" y="2875"/>
                  </a:lnTo>
                  <a:lnTo>
                    <a:pt x="137477" y="24150"/>
                  </a:lnTo>
                  <a:lnTo>
                    <a:pt x="121153" y="40125"/>
                  </a:lnTo>
                  <a:lnTo>
                    <a:pt x="100014" y="78976"/>
                  </a:lnTo>
                  <a:lnTo>
                    <a:pt x="80949" y="130921"/>
                  </a:lnTo>
                  <a:lnTo>
                    <a:pt x="80041" y="151920"/>
                  </a:lnTo>
                  <a:lnTo>
                    <a:pt x="81437" y="162432"/>
                  </a:lnTo>
                  <a:lnTo>
                    <a:pt x="95466" y="183472"/>
                  </a:lnTo>
                  <a:lnTo>
                    <a:pt x="105758" y="193996"/>
                  </a:lnTo>
                  <a:lnTo>
                    <a:pt x="135911" y="205689"/>
                  </a:lnTo>
                  <a:lnTo>
                    <a:pt x="186110" y="209152"/>
                  </a:lnTo>
                  <a:lnTo>
                    <a:pt x="214907" y="204236"/>
                  </a:lnTo>
                  <a:lnTo>
                    <a:pt x="272926" y="175478"/>
                  </a:lnTo>
                  <a:lnTo>
                    <a:pt x="294799" y="162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8191171" y="1558218"/>
              <a:ext cx="221099" cy="243231"/>
            </a:xfrm>
            <a:custGeom>
              <a:avLst/>
              <a:gdLst/>
              <a:ahLst/>
              <a:cxnLst/>
              <a:rect l="0" t="0" r="0" b="0"/>
              <a:pathLst>
                <a:path w="221099" h="243231">
                  <a:moveTo>
                    <a:pt x="0" y="0"/>
                  </a:moveTo>
                  <a:lnTo>
                    <a:pt x="0" y="54144"/>
                  </a:lnTo>
                  <a:lnTo>
                    <a:pt x="5590" y="103502"/>
                  </a:lnTo>
                  <a:lnTo>
                    <a:pt x="21331" y="166026"/>
                  </a:lnTo>
                  <a:lnTo>
                    <a:pt x="38641" y="220778"/>
                  </a:lnTo>
                  <a:lnTo>
                    <a:pt x="45639" y="242013"/>
                  </a:lnTo>
                  <a:lnTo>
                    <a:pt x="47974" y="243230"/>
                  </a:lnTo>
                  <a:lnTo>
                    <a:pt x="50568" y="228985"/>
                  </a:lnTo>
                  <a:lnTo>
                    <a:pt x="52233" y="177076"/>
                  </a:lnTo>
                  <a:lnTo>
                    <a:pt x="53692" y="118107"/>
                  </a:lnTo>
                  <a:lnTo>
                    <a:pt x="62183" y="71779"/>
                  </a:lnTo>
                  <a:lnTo>
                    <a:pt x="78996" y="42195"/>
                  </a:lnTo>
                  <a:lnTo>
                    <a:pt x="92041" y="26162"/>
                  </a:lnTo>
                  <a:lnTo>
                    <a:pt x="101135" y="22121"/>
                  </a:lnTo>
                  <a:lnTo>
                    <a:pt x="123718" y="20750"/>
                  </a:lnTo>
                  <a:lnTo>
                    <a:pt x="143113" y="27159"/>
                  </a:lnTo>
                  <a:lnTo>
                    <a:pt x="151561" y="32144"/>
                  </a:lnTo>
                  <a:lnTo>
                    <a:pt x="164067" y="47041"/>
                  </a:lnTo>
                  <a:lnTo>
                    <a:pt x="192248" y="105717"/>
                  </a:lnTo>
                  <a:lnTo>
                    <a:pt x="202428" y="128874"/>
                  </a:lnTo>
                  <a:lnTo>
                    <a:pt x="212082" y="175802"/>
                  </a:lnTo>
                  <a:lnTo>
                    <a:pt x="221098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8422798" y="1450882"/>
              <a:ext cx="186759" cy="207037"/>
            </a:xfrm>
            <a:custGeom>
              <a:avLst/>
              <a:gdLst/>
              <a:ahLst/>
              <a:cxnLst/>
              <a:rect l="0" t="0" r="0" b="0"/>
              <a:pathLst>
                <a:path w="186759" h="207037">
                  <a:moveTo>
                    <a:pt x="31586" y="44165"/>
                  </a:moveTo>
                  <a:lnTo>
                    <a:pt x="23252" y="96215"/>
                  </a:lnTo>
                  <a:lnTo>
                    <a:pt x="24372" y="130469"/>
                  </a:lnTo>
                  <a:lnTo>
                    <a:pt x="38157" y="173722"/>
                  </a:lnTo>
                  <a:lnTo>
                    <a:pt x="50494" y="193772"/>
                  </a:lnTo>
                  <a:lnTo>
                    <a:pt x="59399" y="200055"/>
                  </a:lnTo>
                  <a:lnTo>
                    <a:pt x="81771" y="207036"/>
                  </a:lnTo>
                  <a:lnTo>
                    <a:pt x="115086" y="205377"/>
                  </a:lnTo>
                  <a:lnTo>
                    <a:pt x="133428" y="197313"/>
                  </a:lnTo>
                  <a:lnTo>
                    <a:pt x="164267" y="173072"/>
                  </a:lnTo>
                  <a:lnTo>
                    <a:pt x="180213" y="147090"/>
                  </a:lnTo>
                  <a:lnTo>
                    <a:pt x="186758" y="111576"/>
                  </a:lnTo>
                  <a:lnTo>
                    <a:pt x="180564" y="66059"/>
                  </a:lnTo>
                  <a:lnTo>
                    <a:pt x="170223" y="35054"/>
                  </a:lnTo>
                  <a:lnTo>
                    <a:pt x="159103" y="18279"/>
                  </a:lnTo>
                  <a:lnTo>
                    <a:pt x="143243" y="6144"/>
                  </a:lnTo>
                  <a:lnTo>
                    <a:pt x="134099" y="1270"/>
                  </a:lnTo>
                  <a:lnTo>
                    <a:pt x="87696" y="0"/>
                  </a:lnTo>
                  <a:lnTo>
                    <a:pt x="61983" y="7378"/>
                  </a:lnTo>
                  <a:lnTo>
                    <a:pt x="31234" y="27806"/>
                  </a:lnTo>
                  <a:lnTo>
                    <a:pt x="0" y="546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8690473" y="1263420"/>
              <a:ext cx="69238" cy="347441"/>
            </a:xfrm>
            <a:custGeom>
              <a:avLst/>
              <a:gdLst/>
              <a:ahLst/>
              <a:cxnLst/>
              <a:rect l="0" t="0" r="0" b="0"/>
              <a:pathLst>
                <a:path w="69238" h="347441">
                  <a:moveTo>
                    <a:pt x="6066" y="0"/>
                  </a:moveTo>
                  <a:lnTo>
                    <a:pt x="0" y="37131"/>
                  </a:lnTo>
                  <a:lnTo>
                    <a:pt x="3749" y="94710"/>
                  </a:lnTo>
                  <a:lnTo>
                    <a:pt x="6549" y="149855"/>
                  </a:lnTo>
                  <a:lnTo>
                    <a:pt x="14268" y="202069"/>
                  </a:lnTo>
                  <a:lnTo>
                    <a:pt x="27357" y="262226"/>
                  </a:lnTo>
                  <a:lnTo>
                    <a:pt x="40841" y="301914"/>
                  </a:lnTo>
                  <a:lnTo>
                    <a:pt x="69237" y="3474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8843938" y="1368705"/>
              <a:ext cx="21058" cy="189514"/>
            </a:xfrm>
            <a:custGeom>
              <a:avLst/>
              <a:gdLst/>
              <a:ahLst/>
              <a:cxnLst/>
              <a:rect l="0" t="0" r="0" b="0"/>
              <a:pathLst>
                <a:path w="21058" h="189514">
                  <a:moveTo>
                    <a:pt x="0" y="0"/>
                  </a:moveTo>
                  <a:lnTo>
                    <a:pt x="0" y="54144"/>
                  </a:lnTo>
                  <a:lnTo>
                    <a:pt x="0" y="114680"/>
                  </a:lnTo>
                  <a:lnTo>
                    <a:pt x="8405" y="169878"/>
                  </a:lnTo>
                  <a:lnTo>
                    <a:pt x="21057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8833410" y="121077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8998572" y="1063378"/>
              <a:ext cx="219484" cy="400339"/>
            </a:xfrm>
            <a:custGeom>
              <a:avLst/>
              <a:gdLst/>
              <a:ahLst/>
              <a:cxnLst/>
              <a:rect l="0" t="0" r="0" b="0"/>
              <a:pathLst>
                <a:path w="219484" h="400339">
                  <a:moveTo>
                    <a:pt x="108578" y="0"/>
                  </a:moveTo>
                  <a:lnTo>
                    <a:pt x="131485" y="48931"/>
                  </a:lnTo>
                  <a:lnTo>
                    <a:pt x="151241" y="96777"/>
                  </a:lnTo>
                  <a:lnTo>
                    <a:pt x="171912" y="151117"/>
                  </a:lnTo>
                  <a:lnTo>
                    <a:pt x="189735" y="211672"/>
                  </a:lnTo>
                  <a:lnTo>
                    <a:pt x="202425" y="270948"/>
                  </a:lnTo>
                  <a:lnTo>
                    <a:pt x="210474" y="322437"/>
                  </a:lnTo>
                  <a:lnTo>
                    <a:pt x="219483" y="379460"/>
                  </a:lnTo>
                  <a:lnTo>
                    <a:pt x="203656" y="339367"/>
                  </a:lnTo>
                  <a:lnTo>
                    <a:pt x="162997" y="284593"/>
                  </a:lnTo>
                  <a:lnTo>
                    <a:pt x="133496" y="242220"/>
                  </a:lnTo>
                  <a:lnTo>
                    <a:pt x="122850" y="235179"/>
                  </a:lnTo>
                  <a:lnTo>
                    <a:pt x="95424" y="227357"/>
                  </a:lnTo>
                  <a:lnTo>
                    <a:pt x="73096" y="230119"/>
                  </a:lnTo>
                  <a:lnTo>
                    <a:pt x="47373" y="244828"/>
                  </a:lnTo>
                  <a:lnTo>
                    <a:pt x="33413" y="258551"/>
                  </a:lnTo>
                  <a:lnTo>
                    <a:pt x="7291" y="316370"/>
                  </a:lnTo>
                  <a:lnTo>
                    <a:pt x="0" y="337141"/>
                  </a:lnTo>
                  <a:lnTo>
                    <a:pt x="2220" y="358071"/>
                  </a:lnTo>
                  <a:lnTo>
                    <a:pt x="6088" y="368566"/>
                  </a:lnTo>
                  <a:lnTo>
                    <a:pt x="22863" y="386465"/>
                  </a:lnTo>
                  <a:lnTo>
                    <a:pt x="33887" y="394514"/>
                  </a:lnTo>
                  <a:lnTo>
                    <a:pt x="55496" y="400338"/>
                  </a:lnTo>
                  <a:lnTo>
                    <a:pt x="76797" y="397857"/>
                  </a:lnTo>
                  <a:lnTo>
                    <a:pt x="135199" y="370790"/>
                  </a:lnTo>
                  <a:lnTo>
                    <a:pt x="161221" y="3579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9293336" y="1134305"/>
              <a:ext cx="245484" cy="212698"/>
            </a:xfrm>
            <a:custGeom>
              <a:avLst/>
              <a:gdLst/>
              <a:ahLst/>
              <a:cxnLst/>
              <a:rect l="0" t="0" r="0" b="0"/>
              <a:pathLst>
                <a:path w="245484" h="212698">
                  <a:moveTo>
                    <a:pt x="161255" y="13301"/>
                  </a:moveTo>
                  <a:lnTo>
                    <a:pt x="150077" y="2123"/>
                  </a:lnTo>
                  <a:lnTo>
                    <a:pt x="143274" y="0"/>
                  </a:lnTo>
                  <a:lnTo>
                    <a:pt x="126358" y="761"/>
                  </a:lnTo>
                  <a:lnTo>
                    <a:pt x="91514" y="18944"/>
                  </a:lnTo>
                  <a:lnTo>
                    <a:pt x="54629" y="49294"/>
                  </a:lnTo>
                  <a:lnTo>
                    <a:pt x="11707" y="108445"/>
                  </a:lnTo>
                  <a:lnTo>
                    <a:pt x="1982" y="129287"/>
                  </a:lnTo>
                  <a:lnTo>
                    <a:pt x="0" y="150248"/>
                  </a:lnTo>
                  <a:lnTo>
                    <a:pt x="4188" y="171263"/>
                  </a:lnTo>
                  <a:lnTo>
                    <a:pt x="13849" y="192301"/>
                  </a:lnTo>
                  <a:lnTo>
                    <a:pt x="29061" y="207110"/>
                  </a:lnTo>
                  <a:lnTo>
                    <a:pt x="38031" y="212697"/>
                  </a:lnTo>
                  <a:lnTo>
                    <a:pt x="63595" y="212666"/>
                  </a:lnTo>
                  <a:lnTo>
                    <a:pt x="104633" y="199494"/>
                  </a:lnTo>
                  <a:lnTo>
                    <a:pt x="144352" y="174082"/>
                  </a:lnTo>
                  <a:lnTo>
                    <a:pt x="161836" y="147898"/>
                  </a:lnTo>
                  <a:lnTo>
                    <a:pt x="177054" y="106439"/>
                  </a:lnTo>
                  <a:lnTo>
                    <a:pt x="179585" y="67934"/>
                  </a:lnTo>
                  <a:lnTo>
                    <a:pt x="176030" y="40702"/>
                  </a:lnTo>
                  <a:lnTo>
                    <a:pt x="173445" y="35078"/>
                  </a:lnTo>
                  <a:lnTo>
                    <a:pt x="170551" y="34838"/>
                  </a:lnTo>
                  <a:lnTo>
                    <a:pt x="167452" y="38188"/>
                  </a:lnTo>
                  <a:lnTo>
                    <a:pt x="166556" y="43930"/>
                  </a:lnTo>
                  <a:lnTo>
                    <a:pt x="176453" y="93850"/>
                  </a:lnTo>
                  <a:lnTo>
                    <a:pt x="191755" y="122436"/>
                  </a:lnTo>
                  <a:lnTo>
                    <a:pt x="200305" y="128171"/>
                  </a:lnTo>
                  <a:lnTo>
                    <a:pt x="245483" y="1396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9609256" y="893692"/>
              <a:ext cx="457803" cy="577006"/>
            </a:xfrm>
            <a:custGeom>
              <a:avLst/>
              <a:gdLst/>
              <a:ahLst/>
              <a:cxnLst/>
              <a:rect l="0" t="0" r="0" b="0"/>
              <a:pathLst>
                <a:path w="457803" h="577006">
                  <a:moveTo>
                    <a:pt x="34848" y="190743"/>
                  </a:moveTo>
                  <a:lnTo>
                    <a:pt x="11971" y="217130"/>
                  </a:lnTo>
                  <a:lnTo>
                    <a:pt x="2064" y="240295"/>
                  </a:lnTo>
                  <a:lnTo>
                    <a:pt x="0" y="266189"/>
                  </a:lnTo>
                  <a:lnTo>
                    <a:pt x="4153" y="290955"/>
                  </a:lnTo>
                  <a:lnTo>
                    <a:pt x="13796" y="309761"/>
                  </a:lnTo>
                  <a:lnTo>
                    <a:pt x="20814" y="313372"/>
                  </a:lnTo>
                  <a:lnTo>
                    <a:pt x="29001" y="313440"/>
                  </a:lnTo>
                  <a:lnTo>
                    <a:pt x="37969" y="311146"/>
                  </a:lnTo>
                  <a:lnTo>
                    <a:pt x="57293" y="296118"/>
                  </a:lnTo>
                  <a:lnTo>
                    <a:pt x="81663" y="264469"/>
                  </a:lnTo>
                  <a:lnTo>
                    <a:pt x="90750" y="241058"/>
                  </a:lnTo>
                  <a:lnTo>
                    <a:pt x="94695" y="196163"/>
                  </a:lnTo>
                  <a:lnTo>
                    <a:pt x="91315" y="160894"/>
                  </a:lnTo>
                  <a:lnTo>
                    <a:pt x="92381" y="160315"/>
                  </a:lnTo>
                  <a:lnTo>
                    <a:pt x="94260" y="163439"/>
                  </a:lnTo>
                  <a:lnTo>
                    <a:pt x="105682" y="217715"/>
                  </a:lnTo>
                  <a:lnTo>
                    <a:pt x="116927" y="267495"/>
                  </a:lnTo>
                  <a:lnTo>
                    <a:pt x="141095" y="329950"/>
                  </a:lnTo>
                  <a:lnTo>
                    <a:pt x="168399" y="392676"/>
                  </a:lnTo>
                  <a:lnTo>
                    <a:pt x="183733" y="441518"/>
                  </a:lnTo>
                  <a:lnTo>
                    <a:pt x="197055" y="494783"/>
                  </a:lnTo>
                  <a:lnTo>
                    <a:pt x="190848" y="549151"/>
                  </a:lnTo>
                  <a:lnTo>
                    <a:pt x="187981" y="563043"/>
                  </a:lnTo>
                  <a:lnTo>
                    <a:pt x="182560" y="571134"/>
                  </a:lnTo>
                  <a:lnTo>
                    <a:pt x="175437" y="575358"/>
                  </a:lnTo>
                  <a:lnTo>
                    <a:pt x="167178" y="577005"/>
                  </a:lnTo>
                  <a:lnTo>
                    <a:pt x="159333" y="575763"/>
                  </a:lnTo>
                  <a:lnTo>
                    <a:pt x="144377" y="568144"/>
                  </a:lnTo>
                  <a:lnTo>
                    <a:pt x="139453" y="560497"/>
                  </a:lnTo>
                  <a:lnTo>
                    <a:pt x="128430" y="511482"/>
                  </a:lnTo>
                  <a:lnTo>
                    <a:pt x="121848" y="459692"/>
                  </a:lnTo>
                  <a:lnTo>
                    <a:pt x="123017" y="403013"/>
                  </a:lnTo>
                  <a:lnTo>
                    <a:pt x="130773" y="346055"/>
                  </a:lnTo>
                  <a:lnTo>
                    <a:pt x="143598" y="290964"/>
                  </a:lnTo>
                  <a:lnTo>
                    <a:pt x="162217" y="241885"/>
                  </a:lnTo>
                  <a:lnTo>
                    <a:pt x="195058" y="178489"/>
                  </a:lnTo>
                  <a:lnTo>
                    <a:pt x="235340" y="122075"/>
                  </a:lnTo>
                  <a:lnTo>
                    <a:pt x="282001" y="65064"/>
                  </a:lnTo>
                  <a:lnTo>
                    <a:pt x="325959" y="15943"/>
                  </a:lnTo>
                  <a:lnTo>
                    <a:pt x="352731" y="0"/>
                  </a:lnTo>
                  <a:lnTo>
                    <a:pt x="362583" y="410"/>
                  </a:lnTo>
                  <a:lnTo>
                    <a:pt x="382889" y="10225"/>
                  </a:lnTo>
                  <a:lnTo>
                    <a:pt x="408462" y="29892"/>
                  </a:lnTo>
                  <a:lnTo>
                    <a:pt x="443247" y="91715"/>
                  </a:lnTo>
                  <a:lnTo>
                    <a:pt x="457802" y="137485"/>
                  </a:lnTo>
                  <a:lnTo>
                    <a:pt x="456027" y="151728"/>
                  </a:lnTo>
                  <a:lnTo>
                    <a:pt x="441578" y="176913"/>
                  </a:lnTo>
                  <a:lnTo>
                    <a:pt x="410198" y="193565"/>
                  </a:lnTo>
                  <a:lnTo>
                    <a:pt x="355853" y="206397"/>
                  </a:lnTo>
                  <a:lnTo>
                    <a:pt x="310115" y="207080"/>
                  </a:lnTo>
                  <a:lnTo>
                    <a:pt x="266475" y="2012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614489" y="2547896"/>
              <a:ext cx="123750" cy="452727"/>
            </a:xfrm>
            <a:custGeom>
              <a:avLst/>
              <a:gdLst/>
              <a:ahLst/>
              <a:cxnLst/>
              <a:rect l="0" t="0" r="0" b="0"/>
              <a:pathLst>
                <a:path w="123750" h="452727">
                  <a:moveTo>
                    <a:pt x="123749" y="0"/>
                  </a:moveTo>
                  <a:lnTo>
                    <a:pt x="106982" y="5590"/>
                  </a:lnTo>
                  <a:lnTo>
                    <a:pt x="92511" y="17692"/>
                  </a:lnTo>
                  <a:lnTo>
                    <a:pt x="57115" y="72520"/>
                  </a:lnTo>
                  <a:lnTo>
                    <a:pt x="32122" y="126803"/>
                  </a:lnTo>
                  <a:lnTo>
                    <a:pt x="15573" y="188175"/>
                  </a:lnTo>
                  <a:lnTo>
                    <a:pt x="4609" y="239289"/>
                  </a:lnTo>
                  <a:lnTo>
                    <a:pt x="0" y="300558"/>
                  </a:lnTo>
                  <a:lnTo>
                    <a:pt x="9141" y="357721"/>
                  </a:lnTo>
                  <a:lnTo>
                    <a:pt x="16661" y="383595"/>
                  </a:lnTo>
                  <a:lnTo>
                    <a:pt x="40552" y="419270"/>
                  </a:lnTo>
                  <a:lnTo>
                    <a:pt x="55188" y="433177"/>
                  </a:lnTo>
                  <a:lnTo>
                    <a:pt x="73390" y="443258"/>
                  </a:lnTo>
                  <a:lnTo>
                    <a:pt x="123749" y="4527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834482" y="2495254"/>
              <a:ext cx="188027" cy="310593"/>
            </a:xfrm>
            <a:custGeom>
              <a:avLst/>
              <a:gdLst/>
              <a:ahLst/>
              <a:cxnLst/>
              <a:rect l="0" t="0" r="0" b="0"/>
              <a:pathLst>
                <a:path w="188027" h="310593">
                  <a:moveTo>
                    <a:pt x="135383" y="0"/>
                  </a:moveTo>
                  <a:lnTo>
                    <a:pt x="140973" y="58617"/>
                  </a:lnTo>
                  <a:lnTo>
                    <a:pt x="150038" y="93407"/>
                  </a:lnTo>
                  <a:lnTo>
                    <a:pt x="152172" y="95027"/>
                  </a:lnTo>
                  <a:lnTo>
                    <a:pt x="154543" y="81228"/>
                  </a:lnTo>
                  <a:lnTo>
                    <a:pt x="150497" y="72870"/>
                  </a:lnTo>
                  <a:lnTo>
                    <a:pt x="133521" y="57343"/>
                  </a:lnTo>
                  <a:lnTo>
                    <a:pt x="97657" y="35448"/>
                  </a:lnTo>
                  <a:lnTo>
                    <a:pt x="85666" y="32991"/>
                  </a:lnTo>
                  <a:lnTo>
                    <a:pt x="62984" y="36499"/>
                  </a:lnTo>
                  <a:lnTo>
                    <a:pt x="41205" y="55216"/>
                  </a:lnTo>
                  <a:lnTo>
                    <a:pt x="22167" y="81863"/>
                  </a:lnTo>
                  <a:lnTo>
                    <a:pt x="6042" y="123171"/>
                  </a:lnTo>
                  <a:lnTo>
                    <a:pt x="0" y="179051"/>
                  </a:lnTo>
                  <a:lnTo>
                    <a:pt x="2074" y="217999"/>
                  </a:lnTo>
                  <a:lnTo>
                    <a:pt x="17699" y="279399"/>
                  </a:lnTo>
                  <a:lnTo>
                    <a:pt x="28877" y="298092"/>
                  </a:lnTo>
                  <a:lnTo>
                    <a:pt x="38643" y="304013"/>
                  </a:lnTo>
                  <a:lnTo>
                    <a:pt x="65091" y="310592"/>
                  </a:lnTo>
                  <a:lnTo>
                    <a:pt x="101688" y="308706"/>
                  </a:lnTo>
                  <a:lnTo>
                    <a:pt x="123918" y="297470"/>
                  </a:lnTo>
                  <a:lnTo>
                    <a:pt x="156163" y="268294"/>
                  </a:lnTo>
                  <a:lnTo>
                    <a:pt x="188026" y="2316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045761" y="2400497"/>
              <a:ext cx="239960" cy="302132"/>
            </a:xfrm>
            <a:custGeom>
              <a:avLst/>
              <a:gdLst/>
              <a:ahLst/>
              <a:cxnLst/>
              <a:rect l="0" t="0" r="0" b="0"/>
              <a:pathLst>
                <a:path w="239960" h="302132">
                  <a:moveTo>
                    <a:pt x="8332" y="0"/>
                  </a:moveTo>
                  <a:lnTo>
                    <a:pt x="0" y="48931"/>
                  </a:lnTo>
                  <a:lnTo>
                    <a:pt x="3827" y="108062"/>
                  </a:lnTo>
                  <a:lnTo>
                    <a:pt x="16073" y="170555"/>
                  </a:lnTo>
                  <a:lnTo>
                    <a:pt x="26900" y="231687"/>
                  </a:lnTo>
                  <a:lnTo>
                    <a:pt x="40120" y="284975"/>
                  </a:lnTo>
                  <a:lnTo>
                    <a:pt x="44687" y="302131"/>
                  </a:lnTo>
                  <a:lnTo>
                    <a:pt x="40778" y="239511"/>
                  </a:lnTo>
                  <a:lnTo>
                    <a:pt x="40173" y="183790"/>
                  </a:lnTo>
                  <a:lnTo>
                    <a:pt x="49390" y="154215"/>
                  </a:lnTo>
                  <a:lnTo>
                    <a:pt x="56761" y="141414"/>
                  </a:lnTo>
                  <a:lnTo>
                    <a:pt x="67525" y="134051"/>
                  </a:lnTo>
                  <a:lnTo>
                    <a:pt x="95081" y="128989"/>
                  </a:lnTo>
                  <a:lnTo>
                    <a:pt x="132302" y="132716"/>
                  </a:lnTo>
                  <a:lnTo>
                    <a:pt x="165557" y="146818"/>
                  </a:lnTo>
                  <a:lnTo>
                    <a:pt x="214715" y="186261"/>
                  </a:lnTo>
                  <a:lnTo>
                    <a:pt x="230660" y="212726"/>
                  </a:lnTo>
                  <a:lnTo>
                    <a:pt x="239959" y="2421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285720" y="2421555"/>
              <a:ext cx="136872" cy="185859"/>
            </a:xfrm>
            <a:custGeom>
              <a:avLst/>
              <a:gdLst/>
              <a:ahLst/>
              <a:cxnLst/>
              <a:rect l="0" t="0" r="0" b="0"/>
              <a:pathLst>
                <a:path w="136872" h="185859">
                  <a:moveTo>
                    <a:pt x="0" y="31585"/>
                  </a:moveTo>
                  <a:lnTo>
                    <a:pt x="3120" y="80516"/>
                  </a:lnTo>
                  <a:lnTo>
                    <a:pt x="14655" y="139646"/>
                  </a:lnTo>
                  <a:lnTo>
                    <a:pt x="19793" y="185858"/>
                  </a:lnTo>
                  <a:lnTo>
                    <a:pt x="20495" y="174240"/>
                  </a:lnTo>
                  <a:lnTo>
                    <a:pt x="15770" y="116358"/>
                  </a:lnTo>
                  <a:lnTo>
                    <a:pt x="25730" y="66452"/>
                  </a:lnTo>
                  <a:lnTo>
                    <a:pt x="43499" y="28268"/>
                  </a:lnTo>
                  <a:lnTo>
                    <a:pt x="50056" y="18845"/>
                  </a:lnTo>
                  <a:lnTo>
                    <a:pt x="59108" y="12563"/>
                  </a:lnTo>
                  <a:lnTo>
                    <a:pt x="93033" y="3722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475234" y="2400497"/>
              <a:ext cx="31586" cy="136872"/>
            </a:xfrm>
            <a:custGeom>
              <a:avLst/>
              <a:gdLst/>
              <a:ahLst/>
              <a:cxnLst/>
              <a:rect l="0" t="0" r="0" b="0"/>
              <a:pathLst>
                <a:path w="31586" h="136872">
                  <a:moveTo>
                    <a:pt x="0" y="0"/>
                  </a:moveTo>
                  <a:lnTo>
                    <a:pt x="14572" y="57265"/>
                  </a:lnTo>
                  <a:lnTo>
                    <a:pt x="26544" y="100416"/>
                  </a:lnTo>
                  <a:lnTo>
                    <a:pt x="31585" y="1368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506819" y="2263627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612592" y="2283081"/>
              <a:ext cx="154533" cy="159532"/>
            </a:xfrm>
            <a:custGeom>
              <a:avLst/>
              <a:gdLst/>
              <a:ahLst/>
              <a:cxnLst/>
              <a:rect l="0" t="0" r="0" b="0"/>
              <a:pathLst>
                <a:path w="154533" h="159532">
                  <a:moveTo>
                    <a:pt x="94269" y="12132"/>
                  </a:moveTo>
                  <a:lnTo>
                    <a:pt x="77501" y="953"/>
                  </a:lnTo>
                  <a:lnTo>
                    <a:pt x="69052" y="0"/>
                  </a:lnTo>
                  <a:lnTo>
                    <a:pt x="50305" y="5180"/>
                  </a:lnTo>
                  <a:lnTo>
                    <a:pt x="20021" y="21250"/>
                  </a:lnTo>
                  <a:lnTo>
                    <a:pt x="5507" y="37241"/>
                  </a:lnTo>
                  <a:lnTo>
                    <a:pt x="0" y="46419"/>
                  </a:lnTo>
                  <a:lnTo>
                    <a:pt x="1007" y="54877"/>
                  </a:lnTo>
                  <a:lnTo>
                    <a:pt x="6358" y="62855"/>
                  </a:lnTo>
                  <a:lnTo>
                    <a:pt x="14604" y="70514"/>
                  </a:lnTo>
                  <a:lnTo>
                    <a:pt x="36246" y="79023"/>
                  </a:lnTo>
                  <a:lnTo>
                    <a:pt x="88267" y="84486"/>
                  </a:lnTo>
                  <a:lnTo>
                    <a:pt x="124075" y="91022"/>
                  </a:lnTo>
                  <a:lnTo>
                    <a:pt x="151323" y="105956"/>
                  </a:lnTo>
                  <a:lnTo>
                    <a:pt x="154532" y="112116"/>
                  </a:lnTo>
                  <a:lnTo>
                    <a:pt x="154331" y="118562"/>
                  </a:lnTo>
                  <a:lnTo>
                    <a:pt x="151857" y="125199"/>
                  </a:lnTo>
                  <a:lnTo>
                    <a:pt x="131609" y="145719"/>
                  </a:lnTo>
                  <a:lnTo>
                    <a:pt x="110084" y="153392"/>
                  </a:lnTo>
                  <a:lnTo>
                    <a:pt x="73212" y="1595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7843731" y="2200456"/>
              <a:ext cx="63172" cy="273742"/>
            </a:xfrm>
            <a:custGeom>
              <a:avLst/>
              <a:gdLst/>
              <a:ahLst/>
              <a:cxnLst/>
              <a:rect l="0" t="0" r="0" b="0"/>
              <a:pathLst>
                <a:path w="63172" h="273742">
                  <a:moveTo>
                    <a:pt x="0" y="0"/>
                  </a:moveTo>
                  <a:lnTo>
                    <a:pt x="11452" y="52051"/>
                  </a:lnTo>
                  <a:lnTo>
                    <a:pt x="21330" y="101990"/>
                  </a:lnTo>
                  <a:lnTo>
                    <a:pt x="35149" y="155197"/>
                  </a:lnTo>
                  <a:lnTo>
                    <a:pt x="43078" y="207908"/>
                  </a:lnTo>
                  <a:lnTo>
                    <a:pt x="58508" y="254021"/>
                  </a:lnTo>
                  <a:lnTo>
                    <a:pt x="63171" y="273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7738446" y="2031491"/>
              <a:ext cx="673824" cy="289146"/>
            </a:xfrm>
            <a:custGeom>
              <a:avLst/>
              <a:gdLst/>
              <a:ahLst/>
              <a:cxnLst/>
              <a:rect l="0" t="0" r="0" b="0"/>
              <a:pathLst>
                <a:path w="673824" h="289146">
                  <a:moveTo>
                    <a:pt x="0" y="274250"/>
                  </a:moveTo>
                  <a:lnTo>
                    <a:pt x="60383" y="271130"/>
                  </a:lnTo>
                  <a:lnTo>
                    <a:pt x="111868" y="259678"/>
                  </a:lnTo>
                  <a:lnTo>
                    <a:pt x="171186" y="240436"/>
                  </a:lnTo>
                  <a:lnTo>
                    <a:pt x="226793" y="209729"/>
                  </a:lnTo>
                  <a:lnTo>
                    <a:pt x="289222" y="172759"/>
                  </a:lnTo>
                  <a:lnTo>
                    <a:pt x="298099" y="173834"/>
                  </a:lnTo>
                  <a:lnTo>
                    <a:pt x="304018" y="180400"/>
                  </a:lnTo>
                  <a:lnTo>
                    <a:pt x="310594" y="203293"/>
                  </a:lnTo>
                  <a:lnTo>
                    <a:pt x="317935" y="265650"/>
                  </a:lnTo>
                  <a:lnTo>
                    <a:pt x="320751" y="282555"/>
                  </a:lnTo>
                  <a:lnTo>
                    <a:pt x="324968" y="289145"/>
                  </a:lnTo>
                  <a:lnTo>
                    <a:pt x="330119" y="288859"/>
                  </a:lnTo>
                  <a:lnTo>
                    <a:pt x="335893" y="283990"/>
                  </a:lnTo>
                  <a:lnTo>
                    <a:pt x="338573" y="277234"/>
                  </a:lnTo>
                  <a:lnTo>
                    <a:pt x="337361" y="225553"/>
                  </a:lnTo>
                  <a:lnTo>
                    <a:pt x="337045" y="168834"/>
                  </a:lnTo>
                  <a:lnTo>
                    <a:pt x="348129" y="122523"/>
                  </a:lnTo>
                  <a:lnTo>
                    <a:pt x="357259" y="115777"/>
                  </a:lnTo>
                  <a:lnTo>
                    <a:pt x="369194" y="113619"/>
                  </a:lnTo>
                  <a:lnTo>
                    <a:pt x="394544" y="117461"/>
                  </a:lnTo>
                  <a:lnTo>
                    <a:pt x="413608" y="126967"/>
                  </a:lnTo>
                  <a:lnTo>
                    <a:pt x="437496" y="151062"/>
                  </a:lnTo>
                  <a:lnTo>
                    <a:pt x="462173" y="200966"/>
                  </a:lnTo>
                  <a:lnTo>
                    <a:pt x="477078" y="242747"/>
                  </a:lnTo>
                  <a:lnTo>
                    <a:pt x="479489" y="245059"/>
                  </a:lnTo>
                  <a:lnTo>
                    <a:pt x="481096" y="241921"/>
                  </a:lnTo>
                  <a:lnTo>
                    <a:pt x="481712" y="227126"/>
                  </a:lnTo>
                  <a:lnTo>
                    <a:pt x="475057" y="173245"/>
                  </a:lnTo>
                  <a:lnTo>
                    <a:pt x="475205" y="118121"/>
                  </a:lnTo>
                  <a:lnTo>
                    <a:pt x="483432" y="71492"/>
                  </a:lnTo>
                  <a:lnTo>
                    <a:pt x="500168" y="35579"/>
                  </a:lnTo>
                  <a:lnTo>
                    <a:pt x="513195" y="17655"/>
                  </a:lnTo>
                  <a:lnTo>
                    <a:pt x="529904" y="5010"/>
                  </a:lnTo>
                  <a:lnTo>
                    <a:pt x="539273" y="0"/>
                  </a:lnTo>
                  <a:lnTo>
                    <a:pt x="565280" y="673"/>
                  </a:lnTo>
                  <a:lnTo>
                    <a:pt x="592827" y="8771"/>
                  </a:lnTo>
                  <a:lnTo>
                    <a:pt x="612869" y="20169"/>
                  </a:lnTo>
                  <a:lnTo>
                    <a:pt x="637306" y="50918"/>
                  </a:lnTo>
                  <a:lnTo>
                    <a:pt x="653775" y="84075"/>
                  </a:lnTo>
                  <a:lnTo>
                    <a:pt x="665162" y="145626"/>
                  </a:lnTo>
                  <a:lnTo>
                    <a:pt x="671257" y="178817"/>
                  </a:lnTo>
                  <a:lnTo>
                    <a:pt x="673823" y="2110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513688" y="1921126"/>
              <a:ext cx="193381" cy="216759"/>
            </a:xfrm>
            <a:custGeom>
              <a:avLst/>
              <a:gdLst/>
              <a:ahLst/>
              <a:cxnLst/>
              <a:rect l="0" t="0" r="0" b="0"/>
              <a:pathLst>
                <a:path w="193381" h="216759">
                  <a:moveTo>
                    <a:pt x="151266" y="5589"/>
                  </a:moveTo>
                  <a:lnTo>
                    <a:pt x="134498" y="0"/>
                  </a:lnTo>
                  <a:lnTo>
                    <a:pt x="101713" y="2113"/>
                  </a:lnTo>
                  <a:lnTo>
                    <a:pt x="62364" y="21327"/>
                  </a:lnTo>
                  <a:lnTo>
                    <a:pt x="32248" y="43658"/>
                  </a:lnTo>
                  <a:lnTo>
                    <a:pt x="14095" y="70681"/>
                  </a:lnTo>
                  <a:lnTo>
                    <a:pt x="1309" y="100915"/>
                  </a:lnTo>
                  <a:lnTo>
                    <a:pt x="0" y="121656"/>
                  </a:lnTo>
                  <a:lnTo>
                    <a:pt x="8693" y="163567"/>
                  </a:lnTo>
                  <a:lnTo>
                    <a:pt x="23884" y="189528"/>
                  </a:lnTo>
                  <a:lnTo>
                    <a:pt x="43203" y="212038"/>
                  </a:lnTo>
                  <a:lnTo>
                    <a:pt x="53488" y="215751"/>
                  </a:lnTo>
                  <a:lnTo>
                    <a:pt x="80513" y="216758"/>
                  </a:lnTo>
                  <a:lnTo>
                    <a:pt x="92399" y="210709"/>
                  </a:lnTo>
                  <a:lnTo>
                    <a:pt x="111844" y="188390"/>
                  </a:lnTo>
                  <a:lnTo>
                    <a:pt x="122047" y="162093"/>
                  </a:lnTo>
                  <a:lnTo>
                    <a:pt x="127790" y="111622"/>
                  </a:lnTo>
                  <a:lnTo>
                    <a:pt x="126372" y="57283"/>
                  </a:lnTo>
                  <a:lnTo>
                    <a:pt x="123824" y="40263"/>
                  </a:lnTo>
                  <a:lnTo>
                    <a:pt x="141185" y="100937"/>
                  </a:lnTo>
                  <a:lnTo>
                    <a:pt x="160453" y="148166"/>
                  </a:lnTo>
                  <a:lnTo>
                    <a:pt x="173286" y="165663"/>
                  </a:lnTo>
                  <a:lnTo>
                    <a:pt x="193380" y="1845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769977" y="1768788"/>
              <a:ext cx="204765" cy="210571"/>
            </a:xfrm>
            <a:custGeom>
              <a:avLst/>
              <a:gdLst/>
              <a:ahLst/>
              <a:cxnLst/>
              <a:rect l="0" t="0" r="0" b="0"/>
              <a:pathLst>
                <a:path w="204765" h="210571">
                  <a:moveTo>
                    <a:pt x="147661" y="0"/>
                  </a:moveTo>
                  <a:lnTo>
                    <a:pt x="114039" y="2339"/>
                  </a:lnTo>
                  <a:lnTo>
                    <a:pt x="75827" y="17980"/>
                  </a:lnTo>
                  <a:lnTo>
                    <a:pt x="37209" y="44322"/>
                  </a:lnTo>
                  <a:lnTo>
                    <a:pt x="11078" y="74353"/>
                  </a:lnTo>
                  <a:lnTo>
                    <a:pt x="0" y="95047"/>
                  </a:lnTo>
                  <a:lnTo>
                    <a:pt x="88" y="104309"/>
                  </a:lnTo>
                  <a:lnTo>
                    <a:pt x="3655" y="112823"/>
                  </a:lnTo>
                  <a:lnTo>
                    <a:pt x="9543" y="120839"/>
                  </a:lnTo>
                  <a:lnTo>
                    <a:pt x="20487" y="125012"/>
                  </a:lnTo>
                  <a:lnTo>
                    <a:pt x="70595" y="126468"/>
                  </a:lnTo>
                  <a:lnTo>
                    <a:pt x="133275" y="127549"/>
                  </a:lnTo>
                  <a:lnTo>
                    <a:pt x="167394" y="131947"/>
                  </a:lnTo>
                  <a:lnTo>
                    <a:pt x="191916" y="144041"/>
                  </a:lnTo>
                  <a:lnTo>
                    <a:pt x="201730" y="152179"/>
                  </a:lnTo>
                  <a:lnTo>
                    <a:pt x="204764" y="159944"/>
                  </a:lnTo>
                  <a:lnTo>
                    <a:pt x="203277" y="167461"/>
                  </a:lnTo>
                  <a:lnTo>
                    <a:pt x="198776" y="174811"/>
                  </a:lnTo>
                  <a:lnTo>
                    <a:pt x="184417" y="186098"/>
                  </a:lnTo>
                  <a:lnTo>
                    <a:pt x="126604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938695" y="1636380"/>
              <a:ext cx="332029" cy="479849"/>
            </a:xfrm>
            <a:custGeom>
              <a:avLst/>
              <a:gdLst/>
              <a:ahLst/>
              <a:cxnLst/>
              <a:rect l="0" t="0" r="0" b="0"/>
              <a:pathLst>
                <a:path w="332029" h="479849">
                  <a:moveTo>
                    <a:pt x="0" y="6066"/>
                  </a:moveTo>
                  <a:lnTo>
                    <a:pt x="40857" y="0"/>
                  </a:lnTo>
                  <a:lnTo>
                    <a:pt x="67682" y="2590"/>
                  </a:lnTo>
                  <a:lnTo>
                    <a:pt x="130265" y="30595"/>
                  </a:lnTo>
                  <a:lnTo>
                    <a:pt x="192021" y="76162"/>
                  </a:lnTo>
                  <a:lnTo>
                    <a:pt x="239779" y="123931"/>
                  </a:lnTo>
                  <a:lnTo>
                    <a:pt x="283565" y="178249"/>
                  </a:lnTo>
                  <a:lnTo>
                    <a:pt x="316816" y="235677"/>
                  </a:lnTo>
                  <a:lnTo>
                    <a:pt x="330957" y="292858"/>
                  </a:lnTo>
                  <a:lnTo>
                    <a:pt x="332028" y="348014"/>
                  </a:lnTo>
                  <a:lnTo>
                    <a:pt x="321816" y="393993"/>
                  </a:lnTo>
                  <a:lnTo>
                    <a:pt x="309145" y="420633"/>
                  </a:lnTo>
                  <a:lnTo>
                    <a:pt x="272416" y="456800"/>
                  </a:lnTo>
                  <a:lnTo>
                    <a:pt x="242155" y="4798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Freeform 56"/>
          <p:cNvSpPr/>
          <p:nvPr/>
        </p:nvSpPr>
        <p:spPr>
          <a:xfrm>
            <a:off x="6938280" y="3527047"/>
            <a:ext cx="526426" cy="10529"/>
          </a:xfrm>
          <a:custGeom>
            <a:avLst/>
            <a:gdLst/>
            <a:ahLst/>
            <a:cxnLst/>
            <a:rect l="0" t="0" r="0" b="0"/>
            <a:pathLst>
              <a:path w="526426" h="10529">
                <a:moveTo>
                  <a:pt x="0" y="10528"/>
                </a:moveTo>
                <a:lnTo>
                  <a:pt x="16768" y="4939"/>
                </a:lnTo>
                <a:lnTo>
                  <a:pt x="64620" y="8211"/>
                </a:lnTo>
                <a:lnTo>
                  <a:pt x="120533" y="9842"/>
                </a:lnTo>
                <a:lnTo>
                  <a:pt x="165093" y="10223"/>
                </a:lnTo>
                <a:lnTo>
                  <a:pt x="219453" y="10438"/>
                </a:lnTo>
                <a:lnTo>
                  <a:pt x="270784" y="10501"/>
                </a:lnTo>
                <a:lnTo>
                  <a:pt x="332125" y="10523"/>
                </a:lnTo>
                <a:lnTo>
                  <a:pt x="395541" y="10527"/>
                </a:lnTo>
                <a:lnTo>
                  <a:pt x="448260" y="7409"/>
                </a:lnTo>
                <a:lnTo>
                  <a:pt x="490397" y="2195"/>
                </a:lnTo>
                <a:lnTo>
                  <a:pt x="5264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8" name="Group 97"/>
          <p:cNvGrpSpPr/>
          <p:nvPr/>
        </p:nvGrpSpPr>
        <p:grpSpPr>
          <a:xfrm>
            <a:off x="7207348" y="3098466"/>
            <a:ext cx="2699969" cy="2377757"/>
            <a:chOff x="7207348" y="3098466"/>
            <a:chExt cx="2699969" cy="2377757"/>
          </a:xfrm>
        </p:grpSpPr>
        <p:sp>
          <p:nvSpPr>
            <p:cNvPr id="58" name="Freeform 57"/>
            <p:cNvSpPr/>
            <p:nvPr/>
          </p:nvSpPr>
          <p:spPr>
            <a:xfrm>
              <a:off x="7464705" y="3148974"/>
              <a:ext cx="431669" cy="468583"/>
            </a:xfrm>
            <a:custGeom>
              <a:avLst/>
              <a:gdLst/>
              <a:ahLst/>
              <a:cxnLst/>
              <a:rect l="0" t="0" r="0" b="0"/>
              <a:pathLst>
                <a:path w="431669" h="468583">
                  <a:moveTo>
                    <a:pt x="431668" y="156974"/>
                  </a:moveTo>
                  <a:lnTo>
                    <a:pt x="420490" y="145796"/>
                  </a:lnTo>
                  <a:lnTo>
                    <a:pt x="394221" y="86193"/>
                  </a:lnTo>
                  <a:lnTo>
                    <a:pt x="351222" y="41737"/>
                  </a:lnTo>
                  <a:lnTo>
                    <a:pt x="305797" y="15335"/>
                  </a:lnTo>
                  <a:lnTo>
                    <a:pt x="260882" y="3873"/>
                  </a:lnTo>
                  <a:lnTo>
                    <a:pt x="203784" y="0"/>
                  </a:lnTo>
                  <a:lnTo>
                    <a:pt x="150564" y="2355"/>
                  </a:lnTo>
                  <a:lnTo>
                    <a:pt x="116752" y="13675"/>
                  </a:lnTo>
                  <a:lnTo>
                    <a:pt x="79474" y="38461"/>
                  </a:lnTo>
                  <a:lnTo>
                    <a:pt x="75210" y="48720"/>
                  </a:lnTo>
                  <a:lnTo>
                    <a:pt x="73591" y="75716"/>
                  </a:lnTo>
                  <a:lnTo>
                    <a:pt x="79890" y="97852"/>
                  </a:lnTo>
                  <a:lnTo>
                    <a:pt x="84846" y="107031"/>
                  </a:lnTo>
                  <a:lnTo>
                    <a:pt x="99711" y="120349"/>
                  </a:lnTo>
                  <a:lnTo>
                    <a:pt x="158361" y="157456"/>
                  </a:lnTo>
                  <a:lnTo>
                    <a:pt x="217862" y="199369"/>
                  </a:lnTo>
                  <a:lnTo>
                    <a:pt x="259454" y="233156"/>
                  </a:lnTo>
                  <a:lnTo>
                    <a:pt x="280036" y="262995"/>
                  </a:lnTo>
                  <a:lnTo>
                    <a:pt x="288237" y="285983"/>
                  </a:lnTo>
                  <a:lnTo>
                    <a:pt x="291882" y="315697"/>
                  </a:lnTo>
                  <a:lnTo>
                    <a:pt x="287263" y="339042"/>
                  </a:lnTo>
                  <a:lnTo>
                    <a:pt x="259644" y="384271"/>
                  </a:lnTo>
                  <a:lnTo>
                    <a:pt x="210100" y="429221"/>
                  </a:lnTo>
                  <a:lnTo>
                    <a:pt x="157185" y="458496"/>
                  </a:lnTo>
                  <a:lnTo>
                    <a:pt x="101946" y="468582"/>
                  </a:lnTo>
                  <a:lnTo>
                    <a:pt x="52303" y="460393"/>
                  </a:lnTo>
                  <a:lnTo>
                    <a:pt x="0" y="4307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539658" y="3098466"/>
              <a:ext cx="247282" cy="409800"/>
            </a:xfrm>
            <a:custGeom>
              <a:avLst/>
              <a:gdLst/>
              <a:ahLst/>
              <a:cxnLst/>
              <a:rect l="0" t="0" r="0" b="0"/>
              <a:pathLst>
                <a:path w="247282" h="409800">
                  <a:moveTo>
                    <a:pt x="188259" y="291710"/>
                  </a:moveTo>
                  <a:lnTo>
                    <a:pt x="185139" y="237566"/>
                  </a:lnTo>
                  <a:lnTo>
                    <a:pt x="173605" y="182619"/>
                  </a:lnTo>
                  <a:lnTo>
                    <a:pt x="157922" y="146303"/>
                  </a:lnTo>
                  <a:lnTo>
                    <a:pt x="148147" y="139790"/>
                  </a:lnTo>
                  <a:lnTo>
                    <a:pt x="121689" y="135673"/>
                  </a:lnTo>
                  <a:lnTo>
                    <a:pt x="96672" y="143982"/>
                  </a:lnTo>
                  <a:lnTo>
                    <a:pt x="75024" y="159373"/>
                  </a:lnTo>
                  <a:lnTo>
                    <a:pt x="49683" y="190108"/>
                  </a:lnTo>
                  <a:lnTo>
                    <a:pt x="20160" y="251710"/>
                  </a:lnTo>
                  <a:lnTo>
                    <a:pt x="5091" y="299746"/>
                  </a:lnTo>
                  <a:lnTo>
                    <a:pt x="0" y="357898"/>
                  </a:lnTo>
                  <a:lnTo>
                    <a:pt x="8662" y="386248"/>
                  </a:lnTo>
                  <a:lnTo>
                    <a:pt x="15885" y="400359"/>
                  </a:lnTo>
                  <a:lnTo>
                    <a:pt x="26550" y="407427"/>
                  </a:lnTo>
                  <a:lnTo>
                    <a:pt x="39509" y="409799"/>
                  </a:lnTo>
                  <a:lnTo>
                    <a:pt x="68336" y="405025"/>
                  </a:lnTo>
                  <a:lnTo>
                    <a:pt x="110872" y="381437"/>
                  </a:lnTo>
                  <a:lnTo>
                    <a:pt x="164049" y="332138"/>
                  </a:lnTo>
                  <a:lnTo>
                    <a:pt x="194734" y="288091"/>
                  </a:lnTo>
                  <a:lnTo>
                    <a:pt x="218644" y="237995"/>
                  </a:lnTo>
                  <a:lnTo>
                    <a:pt x="237427" y="186108"/>
                  </a:lnTo>
                  <a:lnTo>
                    <a:pt x="247281" y="133689"/>
                  </a:lnTo>
                  <a:lnTo>
                    <a:pt x="247081" y="84232"/>
                  </a:lnTo>
                  <a:lnTo>
                    <a:pt x="236533" y="31188"/>
                  </a:lnTo>
                  <a:lnTo>
                    <a:pt x="223753" y="11756"/>
                  </a:lnTo>
                  <a:lnTo>
                    <a:pt x="215431" y="3299"/>
                  </a:lnTo>
                  <a:lnTo>
                    <a:pt x="202865" y="0"/>
                  </a:lnTo>
                  <a:lnTo>
                    <a:pt x="170185" y="2574"/>
                  </a:lnTo>
                  <a:lnTo>
                    <a:pt x="141621" y="14637"/>
                  </a:lnTo>
                  <a:lnTo>
                    <a:pt x="94688" y="50976"/>
                  </a:lnTo>
                  <a:lnTo>
                    <a:pt x="67857" y="87151"/>
                  </a:lnTo>
                  <a:lnTo>
                    <a:pt x="50679" y="133094"/>
                  </a:lnTo>
                  <a:lnTo>
                    <a:pt x="43770" y="183752"/>
                  </a:lnTo>
                  <a:lnTo>
                    <a:pt x="41723" y="235806"/>
                  </a:lnTo>
                  <a:lnTo>
                    <a:pt x="56672" y="297392"/>
                  </a:lnTo>
                  <a:lnTo>
                    <a:pt x="72446" y="3548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369949" y="3779731"/>
              <a:ext cx="242156" cy="264695"/>
            </a:xfrm>
            <a:custGeom>
              <a:avLst/>
              <a:gdLst/>
              <a:ahLst/>
              <a:cxnLst/>
              <a:rect l="0" t="0" r="0" b="0"/>
              <a:pathLst>
                <a:path w="242156" h="264695">
                  <a:moveTo>
                    <a:pt x="0" y="0"/>
                  </a:moveTo>
                  <a:lnTo>
                    <a:pt x="0" y="58616"/>
                  </a:lnTo>
                  <a:lnTo>
                    <a:pt x="8332" y="118333"/>
                  </a:lnTo>
                  <a:lnTo>
                    <a:pt x="10094" y="172463"/>
                  </a:lnTo>
                  <a:lnTo>
                    <a:pt x="10399" y="214227"/>
                  </a:lnTo>
                  <a:lnTo>
                    <a:pt x="13951" y="220027"/>
                  </a:lnTo>
                  <a:lnTo>
                    <a:pt x="19829" y="220384"/>
                  </a:lnTo>
                  <a:lnTo>
                    <a:pt x="27257" y="217112"/>
                  </a:lnTo>
                  <a:lnTo>
                    <a:pt x="38631" y="200999"/>
                  </a:lnTo>
                  <a:lnTo>
                    <a:pt x="59202" y="140289"/>
                  </a:lnTo>
                  <a:lnTo>
                    <a:pt x="77148" y="79089"/>
                  </a:lnTo>
                  <a:lnTo>
                    <a:pt x="80678" y="73783"/>
                  </a:lnTo>
                  <a:lnTo>
                    <a:pt x="84201" y="73755"/>
                  </a:lnTo>
                  <a:lnTo>
                    <a:pt x="87719" y="77246"/>
                  </a:lnTo>
                  <a:lnTo>
                    <a:pt x="101772" y="133281"/>
                  </a:lnTo>
                  <a:lnTo>
                    <a:pt x="113472" y="189229"/>
                  </a:lnTo>
                  <a:lnTo>
                    <a:pt x="134675" y="248122"/>
                  </a:lnTo>
                  <a:lnTo>
                    <a:pt x="138916" y="260171"/>
                  </a:lnTo>
                  <a:lnTo>
                    <a:pt x="145253" y="264694"/>
                  </a:lnTo>
                  <a:lnTo>
                    <a:pt x="152987" y="264200"/>
                  </a:lnTo>
                  <a:lnTo>
                    <a:pt x="161653" y="260361"/>
                  </a:lnTo>
                  <a:lnTo>
                    <a:pt x="177520" y="240498"/>
                  </a:lnTo>
                  <a:lnTo>
                    <a:pt x="205481" y="178982"/>
                  </a:lnTo>
                  <a:lnTo>
                    <a:pt x="224400" y="117430"/>
                  </a:lnTo>
                  <a:lnTo>
                    <a:pt x="242155" y="631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7664746" y="3874487"/>
              <a:ext cx="10530" cy="157929"/>
            </a:xfrm>
            <a:custGeom>
              <a:avLst/>
              <a:gdLst/>
              <a:ahLst/>
              <a:cxnLst/>
              <a:rect l="0" t="0" r="0" b="0"/>
              <a:pathLst>
                <a:path w="10530" h="157929">
                  <a:moveTo>
                    <a:pt x="10529" y="0"/>
                  </a:moveTo>
                  <a:lnTo>
                    <a:pt x="4939" y="58617"/>
                  </a:lnTo>
                  <a:lnTo>
                    <a:pt x="976" y="111621"/>
                  </a:lnTo>
                  <a:lnTo>
                    <a:pt x="0" y="1579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801617" y="3716560"/>
              <a:ext cx="31586" cy="294799"/>
            </a:xfrm>
            <a:custGeom>
              <a:avLst/>
              <a:gdLst/>
              <a:ahLst/>
              <a:cxnLst/>
              <a:rect l="0" t="0" r="0" b="0"/>
              <a:pathLst>
                <a:path w="31586" h="294799">
                  <a:moveTo>
                    <a:pt x="31585" y="0"/>
                  </a:moveTo>
                  <a:lnTo>
                    <a:pt x="28466" y="52050"/>
                  </a:lnTo>
                  <a:lnTo>
                    <a:pt x="23252" y="101990"/>
                  </a:lnTo>
                  <a:lnTo>
                    <a:pt x="21490" y="160786"/>
                  </a:lnTo>
                  <a:lnTo>
                    <a:pt x="13907" y="218630"/>
                  </a:lnTo>
                  <a:lnTo>
                    <a:pt x="8076" y="272690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738446" y="3842902"/>
              <a:ext cx="210571" cy="10096"/>
            </a:xfrm>
            <a:custGeom>
              <a:avLst/>
              <a:gdLst/>
              <a:ahLst/>
              <a:cxnLst/>
              <a:rect l="0" t="0" r="0" b="0"/>
              <a:pathLst>
                <a:path w="210571" h="10096">
                  <a:moveTo>
                    <a:pt x="0" y="0"/>
                  </a:moveTo>
                  <a:lnTo>
                    <a:pt x="48931" y="8333"/>
                  </a:lnTo>
                  <a:lnTo>
                    <a:pt x="108061" y="10095"/>
                  </a:lnTo>
                  <a:lnTo>
                    <a:pt x="167458" y="4811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7963303" y="3793186"/>
              <a:ext cx="154170" cy="187470"/>
            </a:xfrm>
            <a:custGeom>
              <a:avLst/>
              <a:gdLst/>
              <a:ahLst/>
              <a:cxnLst/>
              <a:rect l="0" t="0" r="0" b="0"/>
              <a:pathLst>
                <a:path w="154170" h="187470">
                  <a:moveTo>
                    <a:pt x="143640" y="18130"/>
                  </a:moveTo>
                  <a:lnTo>
                    <a:pt x="132462" y="6952"/>
                  </a:lnTo>
                  <a:lnTo>
                    <a:pt x="114495" y="1464"/>
                  </a:lnTo>
                  <a:lnTo>
                    <a:pt x="103153" y="0"/>
                  </a:lnTo>
                  <a:lnTo>
                    <a:pt x="81193" y="4613"/>
                  </a:lnTo>
                  <a:lnTo>
                    <a:pt x="32910" y="32228"/>
                  </a:lnTo>
                  <a:lnTo>
                    <a:pt x="15268" y="51302"/>
                  </a:lnTo>
                  <a:lnTo>
                    <a:pt x="8926" y="61302"/>
                  </a:lnTo>
                  <a:lnTo>
                    <a:pt x="0" y="103322"/>
                  </a:lnTo>
                  <a:lnTo>
                    <a:pt x="4151" y="129692"/>
                  </a:lnTo>
                  <a:lnTo>
                    <a:pt x="8533" y="141638"/>
                  </a:lnTo>
                  <a:lnTo>
                    <a:pt x="25881" y="161150"/>
                  </a:lnTo>
                  <a:lnTo>
                    <a:pt x="50359" y="176451"/>
                  </a:lnTo>
                  <a:lnTo>
                    <a:pt x="80735" y="187151"/>
                  </a:lnTo>
                  <a:lnTo>
                    <a:pt x="141264" y="187469"/>
                  </a:lnTo>
                  <a:lnTo>
                    <a:pt x="154169" y="1865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8191795" y="3674446"/>
              <a:ext cx="231004" cy="294799"/>
            </a:xfrm>
            <a:custGeom>
              <a:avLst/>
              <a:gdLst/>
              <a:ahLst/>
              <a:cxnLst/>
              <a:rect l="0" t="0" r="0" b="0"/>
              <a:pathLst>
                <a:path w="231004" h="294799">
                  <a:moveTo>
                    <a:pt x="52019" y="0"/>
                  </a:moveTo>
                  <a:lnTo>
                    <a:pt x="24508" y="63427"/>
                  </a:lnTo>
                  <a:lnTo>
                    <a:pt x="6470" y="121436"/>
                  </a:lnTo>
                  <a:lnTo>
                    <a:pt x="1479" y="167652"/>
                  </a:lnTo>
                  <a:lnTo>
                    <a:pt x="0" y="229569"/>
                  </a:lnTo>
                  <a:lnTo>
                    <a:pt x="5150" y="283009"/>
                  </a:lnTo>
                  <a:lnTo>
                    <a:pt x="9075" y="288109"/>
                  </a:lnTo>
                  <a:lnTo>
                    <a:pt x="14031" y="285659"/>
                  </a:lnTo>
                  <a:lnTo>
                    <a:pt x="52381" y="222491"/>
                  </a:lnTo>
                  <a:lnTo>
                    <a:pt x="87162" y="162573"/>
                  </a:lnTo>
                  <a:lnTo>
                    <a:pt x="109355" y="135777"/>
                  </a:lnTo>
                  <a:lnTo>
                    <a:pt x="127803" y="120397"/>
                  </a:lnTo>
                  <a:lnTo>
                    <a:pt x="137637" y="116529"/>
                  </a:lnTo>
                  <a:lnTo>
                    <a:pt x="157922" y="115352"/>
                  </a:lnTo>
                  <a:lnTo>
                    <a:pt x="165905" y="120185"/>
                  </a:lnTo>
                  <a:lnTo>
                    <a:pt x="177894" y="138033"/>
                  </a:lnTo>
                  <a:lnTo>
                    <a:pt x="195123" y="193685"/>
                  </a:lnTo>
                  <a:lnTo>
                    <a:pt x="209791" y="244019"/>
                  </a:lnTo>
                  <a:lnTo>
                    <a:pt x="220429" y="275463"/>
                  </a:lnTo>
                  <a:lnTo>
                    <a:pt x="231003" y="29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8696539" y="3632332"/>
              <a:ext cx="73700" cy="305327"/>
            </a:xfrm>
            <a:custGeom>
              <a:avLst/>
              <a:gdLst/>
              <a:ahLst/>
              <a:cxnLst/>
              <a:rect l="0" t="0" r="0" b="0"/>
              <a:pathLst>
                <a:path w="73700" h="305327">
                  <a:moveTo>
                    <a:pt x="73699" y="0"/>
                  </a:moveTo>
                  <a:lnTo>
                    <a:pt x="48506" y="55044"/>
                  </a:lnTo>
                  <a:lnTo>
                    <a:pt x="35275" y="106452"/>
                  </a:lnTo>
                  <a:lnTo>
                    <a:pt x="23666" y="167223"/>
                  </a:lnTo>
                  <a:lnTo>
                    <a:pt x="13470" y="219685"/>
                  </a:lnTo>
                  <a:lnTo>
                    <a:pt x="5520" y="279830"/>
                  </a:lnTo>
                  <a:lnTo>
                    <a:pt x="0" y="3053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8622840" y="3694374"/>
              <a:ext cx="368498" cy="189086"/>
            </a:xfrm>
            <a:custGeom>
              <a:avLst/>
              <a:gdLst/>
              <a:ahLst/>
              <a:cxnLst/>
              <a:rect l="0" t="0" r="0" b="0"/>
              <a:pathLst>
                <a:path w="368498" h="189086">
                  <a:moveTo>
                    <a:pt x="0" y="32714"/>
                  </a:moveTo>
                  <a:lnTo>
                    <a:pt x="57264" y="32714"/>
                  </a:lnTo>
                  <a:lnTo>
                    <a:pt x="118156" y="32714"/>
                  </a:lnTo>
                  <a:lnTo>
                    <a:pt x="155502" y="38304"/>
                  </a:lnTo>
                  <a:lnTo>
                    <a:pt x="164499" y="44629"/>
                  </a:lnTo>
                  <a:lnTo>
                    <a:pt x="177616" y="64136"/>
                  </a:lnTo>
                  <a:lnTo>
                    <a:pt x="187163" y="122023"/>
                  </a:lnTo>
                  <a:lnTo>
                    <a:pt x="185929" y="176610"/>
                  </a:lnTo>
                  <a:lnTo>
                    <a:pt x="183615" y="188306"/>
                  </a:lnTo>
                  <a:lnTo>
                    <a:pt x="183241" y="189085"/>
                  </a:lnTo>
                  <a:lnTo>
                    <a:pt x="197213" y="126626"/>
                  </a:lnTo>
                  <a:lnTo>
                    <a:pt x="208432" y="89916"/>
                  </a:lnTo>
                  <a:lnTo>
                    <a:pt x="239288" y="47815"/>
                  </a:lnTo>
                  <a:lnTo>
                    <a:pt x="259893" y="26010"/>
                  </a:lnTo>
                  <a:lnTo>
                    <a:pt x="297584" y="4732"/>
                  </a:lnTo>
                  <a:lnTo>
                    <a:pt x="326062" y="0"/>
                  </a:lnTo>
                  <a:lnTo>
                    <a:pt x="368497" y="11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9033451" y="3716560"/>
              <a:ext cx="21058" cy="147400"/>
            </a:xfrm>
            <a:custGeom>
              <a:avLst/>
              <a:gdLst/>
              <a:ahLst/>
              <a:cxnLst/>
              <a:rect l="0" t="0" r="0" b="0"/>
              <a:pathLst>
                <a:path w="21058" h="147400">
                  <a:moveTo>
                    <a:pt x="21057" y="0"/>
                  </a:moveTo>
                  <a:lnTo>
                    <a:pt x="6403" y="58617"/>
                  </a:lnTo>
                  <a:lnTo>
                    <a:pt x="843" y="120428"/>
                  </a:lnTo>
                  <a:lnTo>
                    <a:pt x="0" y="1473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9180850" y="362180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9173157" y="3699730"/>
              <a:ext cx="218264" cy="185335"/>
            </a:xfrm>
            <a:custGeom>
              <a:avLst/>
              <a:gdLst/>
              <a:ahLst/>
              <a:cxnLst/>
              <a:rect l="0" t="0" r="0" b="0"/>
              <a:pathLst>
                <a:path w="218264" h="185335">
                  <a:moveTo>
                    <a:pt x="197206" y="48415"/>
                  </a:moveTo>
                  <a:lnTo>
                    <a:pt x="179226" y="24369"/>
                  </a:lnTo>
                  <a:lnTo>
                    <a:pt x="162308" y="10042"/>
                  </a:lnTo>
                  <a:lnTo>
                    <a:pt x="139971" y="2114"/>
                  </a:lnTo>
                  <a:lnTo>
                    <a:pt x="127464" y="0"/>
                  </a:lnTo>
                  <a:lnTo>
                    <a:pt x="81915" y="8204"/>
                  </a:lnTo>
                  <a:lnTo>
                    <a:pt x="57838" y="22354"/>
                  </a:lnTo>
                  <a:lnTo>
                    <a:pt x="16939" y="62964"/>
                  </a:lnTo>
                  <a:lnTo>
                    <a:pt x="6734" y="81788"/>
                  </a:lnTo>
                  <a:lnTo>
                    <a:pt x="0" y="117705"/>
                  </a:lnTo>
                  <a:lnTo>
                    <a:pt x="3594" y="152393"/>
                  </a:lnTo>
                  <a:lnTo>
                    <a:pt x="15229" y="171057"/>
                  </a:lnTo>
                  <a:lnTo>
                    <a:pt x="23246" y="179309"/>
                  </a:lnTo>
                  <a:lnTo>
                    <a:pt x="32100" y="183641"/>
                  </a:lnTo>
                  <a:lnTo>
                    <a:pt x="51295" y="185334"/>
                  </a:lnTo>
                  <a:lnTo>
                    <a:pt x="93012" y="168533"/>
                  </a:lnTo>
                  <a:lnTo>
                    <a:pt x="125649" y="141327"/>
                  </a:lnTo>
                  <a:lnTo>
                    <a:pt x="172211" y="79839"/>
                  </a:lnTo>
                  <a:lnTo>
                    <a:pt x="200062" y="16816"/>
                  </a:lnTo>
                  <a:lnTo>
                    <a:pt x="200280" y="12141"/>
                  </a:lnTo>
                  <a:lnTo>
                    <a:pt x="198086" y="11364"/>
                  </a:lnTo>
                  <a:lnTo>
                    <a:pt x="194283" y="13186"/>
                  </a:lnTo>
                  <a:lnTo>
                    <a:pt x="177753" y="38107"/>
                  </a:lnTo>
                  <a:lnTo>
                    <a:pt x="169215" y="80716"/>
                  </a:lnTo>
                  <a:lnTo>
                    <a:pt x="172275" y="119207"/>
                  </a:lnTo>
                  <a:lnTo>
                    <a:pt x="180667" y="138760"/>
                  </a:lnTo>
                  <a:lnTo>
                    <a:pt x="192195" y="154079"/>
                  </a:lnTo>
                  <a:lnTo>
                    <a:pt x="218263" y="1747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9549347" y="3505990"/>
              <a:ext cx="63173" cy="357970"/>
            </a:xfrm>
            <a:custGeom>
              <a:avLst/>
              <a:gdLst/>
              <a:ahLst/>
              <a:cxnLst/>
              <a:rect l="0" t="0" r="0" b="0"/>
              <a:pathLst>
                <a:path w="63173" h="357970">
                  <a:moveTo>
                    <a:pt x="63172" y="0"/>
                  </a:moveTo>
                  <a:lnTo>
                    <a:pt x="28425" y="55045"/>
                  </a:lnTo>
                  <a:lnTo>
                    <a:pt x="16351" y="94168"/>
                  </a:lnTo>
                  <a:lnTo>
                    <a:pt x="8560" y="156078"/>
                  </a:lnTo>
                  <a:lnTo>
                    <a:pt x="1691" y="219303"/>
                  </a:lnTo>
                  <a:lnTo>
                    <a:pt x="501" y="276328"/>
                  </a:lnTo>
                  <a:lnTo>
                    <a:pt x="99" y="336989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9718379" y="3635259"/>
              <a:ext cx="188938" cy="257899"/>
            </a:xfrm>
            <a:custGeom>
              <a:avLst/>
              <a:gdLst/>
              <a:ahLst/>
              <a:cxnLst/>
              <a:rect l="0" t="0" r="0" b="0"/>
              <a:pathLst>
                <a:path w="188938" h="257899">
                  <a:moveTo>
                    <a:pt x="188937" y="18130"/>
                  </a:moveTo>
                  <a:lnTo>
                    <a:pt x="166580" y="6951"/>
                  </a:lnTo>
                  <a:lnTo>
                    <a:pt x="119142" y="0"/>
                  </a:lnTo>
                  <a:lnTo>
                    <a:pt x="60633" y="3529"/>
                  </a:lnTo>
                  <a:lnTo>
                    <a:pt x="32087" y="12030"/>
                  </a:lnTo>
                  <a:lnTo>
                    <a:pt x="21200" y="17573"/>
                  </a:lnTo>
                  <a:lnTo>
                    <a:pt x="5983" y="33090"/>
                  </a:lnTo>
                  <a:lnTo>
                    <a:pt x="287" y="42141"/>
                  </a:lnTo>
                  <a:lnTo>
                    <a:pt x="0" y="52855"/>
                  </a:lnTo>
                  <a:lnTo>
                    <a:pt x="9039" y="77237"/>
                  </a:lnTo>
                  <a:lnTo>
                    <a:pt x="28269" y="106093"/>
                  </a:lnTo>
                  <a:lnTo>
                    <a:pt x="84337" y="156792"/>
                  </a:lnTo>
                  <a:lnTo>
                    <a:pt x="146883" y="214853"/>
                  </a:lnTo>
                  <a:lnTo>
                    <a:pt x="152713" y="226487"/>
                  </a:lnTo>
                  <a:lnTo>
                    <a:pt x="156070" y="248773"/>
                  </a:lnTo>
                  <a:lnTo>
                    <a:pt x="150649" y="254950"/>
                  </a:lnTo>
                  <a:lnTo>
                    <a:pt x="141184" y="257898"/>
                  </a:lnTo>
                  <a:lnTo>
                    <a:pt x="106159" y="256458"/>
                  </a:lnTo>
                  <a:lnTo>
                    <a:pt x="84296" y="250395"/>
                  </a:lnTo>
                  <a:lnTo>
                    <a:pt x="41538" y="228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306777" y="4095854"/>
              <a:ext cx="1078969" cy="41830"/>
            </a:xfrm>
            <a:custGeom>
              <a:avLst/>
              <a:gdLst/>
              <a:ahLst/>
              <a:cxnLst/>
              <a:rect l="0" t="0" r="0" b="0"/>
              <a:pathLst>
                <a:path w="1078969" h="41830">
                  <a:moveTo>
                    <a:pt x="0" y="31317"/>
                  </a:moveTo>
                  <a:lnTo>
                    <a:pt x="48931" y="34437"/>
                  </a:lnTo>
                  <a:lnTo>
                    <a:pt x="108062" y="40382"/>
                  </a:lnTo>
                  <a:lnTo>
                    <a:pt x="161870" y="41412"/>
                  </a:lnTo>
                  <a:lnTo>
                    <a:pt x="222267" y="41717"/>
                  </a:lnTo>
                  <a:lnTo>
                    <a:pt x="284616" y="41808"/>
                  </a:lnTo>
                  <a:lnTo>
                    <a:pt x="335897" y="41829"/>
                  </a:lnTo>
                  <a:lnTo>
                    <a:pt x="392613" y="40669"/>
                  </a:lnTo>
                  <a:lnTo>
                    <a:pt x="449015" y="36253"/>
                  </a:lnTo>
                  <a:lnTo>
                    <a:pt x="508399" y="33511"/>
                  </a:lnTo>
                  <a:lnTo>
                    <a:pt x="571056" y="32292"/>
                  </a:lnTo>
                  <a:lnTo>
                    <a:pt x="604142" y="31967"/>
                  </a:lnTo>
                  <a:lnTo>
                    <a:pt x="637899" y="31751"/>
                  </a:lnTo>
                  <a:lnTo>
                    <a:pt x="670931" y="31606"/>
                  </a:lnTo>
                  <a:lnTo>
                    <a:pt x="703481" y="31510"/>
                  </a:lnTo>
                  <a:lnTo>
                    <a:pt x="766553" y="31403"/>
                  </a:lnTo>
                  <a:lnTo>
                    <a:pt x="825782" y="31355"/>
                  </a:lnTo>
                  <a:lnTo>
                    <a:pt x="883301" y="31334"/>
                  </a:lnTo>
                  <a:lnTo>
                    <a:pt x="936551" y="32495"/>
                  </a:lnTo>
                  <a:lnTo>
                    <a:pt x="998245" y="38555"/>
                  </a:lnTo>
                  <a:lnTo>
                    <a:pt x="1061604" y="41196"/>
                  </a:lnTo>
                  <a:lnTo>
                    <a:pt x="1076234" y="41412"/>
                  </a:lnTo>
                  <a:lnTo>
                    <a:pt x="1078968" y="40387"/>
                  </a:lnTo>
                  <a:lnTo>
                    <a:pt x="1063288" y="36128"/>
                  </a:lnTo>
                  <a:lnTo>
                    <a:pt x="1014999" y="32743"/>
                  </a:lnTo>
                  <a:lnTo>
                    <a:pt x="970127" y="28831"/>
                  </a:lnTo>
                  <a:lnTo>
                    <a:pt x="918988" y="23193"/>
                  </a:lnTo>
                  <a:lnTo>
                    <a:pt x="865065" y="16788"/>
                  </a:lnTo>
                  <a:lnTo>
                    <a:pt x="806784" y="10042"/>
                  </a:lnTo>
                  <a:lnTo>
                    <a:pt x="744616" y="4314"/>
                  </a:lnTo>
                  <a:lnTo>
                    <a:pt x="711660" y="2787"/>
                  </a:lnTo>
                  <a:lnTo>
                    <a:pt x="677991" y="1768"/>
                  </a:lnTo>
                  <a:lnTo>
                    <a:pt x="645017" y="1089"/>
                  </a:lnTo>
                  <a:lnTo>
                    <a:pt x="612506" y="637"/>
                  </a:lnTo>
                  <a:lnTo>
                    <a:pt x="580302" y="335"/>
                  </a:lnTo>
                  <a:lnTo>
                    <a:pt x="548306" y="134"/>
                  </a:lnTo>
                  <a:lnTo>
                    <a:pt x="516445" y="0"/>
                  </a:lnTo>
                  <a:lnTo>
                    <a:pt x="454140" y="1021"/>
                  </a:lnTo>
                  <a:lnTo>
                    <a:pt x="395252" y="5374"/>
                  </a:lnTo>
                  <a:lnTo>
                    <a:pt x="337885" y="8089"/>
                  </a:lnTo>
                  <a:lnTo>
                    <a:pt x="283533" y="9295"/>
                  </a:lnTo>
                  <a:lnTo>
                    <a:pt x="235979" y="9831"/>
                  </a:lnTo>
                  <a:lnTo>
                    <a:pt x="191447" y="13189"/>
                  </a:lnTo>
                  <a:lnTo>
                    <a:pt x="133155" y="18537"/>
                  </a:lnTo>
                  <a:lnTo>
                    <a:pt x="77125" y="25933"/>
                  </a:lnTo>
                  <a:lnTo>
                    <a:pt x="75983" y="27728"/>
                  </a:lnTo>
                  <a:lnTo>
                    <a:pt x="124584" y="30608"/>
                  </a:lnTo>
                  <a:lnTo>
                    <a:pt x="184703" y="27988"/>
                  </a:lnTo>
                  <a:lnTo>
                    <a:pt x="230659" y="23988"/>
                  </a:lnTo>
                  <a:lnTo>
                    <a:pt x="278380" y="22211"/>
                  </a:lnTo>
                  <a:lnTo>
                    <a:pt x="333126" y="21421"/>
                  </a:lnTo>
                  <a:lnTo>
                    <a:pt x="392551" y="21070"/>
                  </a:lnTo>
                  <a:lnTo>
                    <a:pt x="454058" y="20913"/>
                  </a:lnTo>
                  <a:lnTo>
                    <a:pt x="516489" y="20844"/>
                  </a:lnTo>
                  <a:lnTo>
                    <a:pt x="579332" y="21983"/>
                  </a:lnTo>
                  <a:lnTo>
                    <a:pt x="642356" y="26389"/>
                  </a:lnTo>
                  <a:lnTo>
                    <a:pt x="702343" y="29127"/>
                  </a:lnTo>
                  <a:lnTo>
                    <a:pt x="759029" y="30344"/>
                  </a:lnTo>
                  <a:lnTo>
                    <a:pt x="811519" y="30885"/>
                  </a:lnTo>
                  <a:lnTo>
                    <a:pt x="859024" y="31125"/>
                  </a:lnTo>
                  <a:lnTo>
                    <a:pt x="918991" y="31260"/>
                  </a:lnTo>
                  <a:lnTo>
                    <a:pt x="969515" y="31300"/>
                  </a:lnTo>
                  <a:lnTo>
                    <a:pt x="1021265" y="313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7517347" y="4190342"/>
              <a:ext cx="84230" cy="284271"/>
            </a:xfrm>
            <a:custGeom>
              <a:avLst/>
              <a:gdLst/>
              <a:ahLst/>
              <a:cxnLst/>
              <a:rect l="0" t="0" r="0" b="0"/>
              <a:pathLst>
                <a:path w="84230" h="284271">
                  <a:moveTo>
                    <a:pt x="84229" y="0"/>
                  </a:moveTo>
                  <a:lnTo>
                    <a:pt x="68588" y="17981"/>
                  </a:lnTo>
                  <a:lnTo>
                    <a:pt x="45791" y="75524"/>
                  </a:lnTo>
                  <a:lnTo>
                    <a:pt x="31619" y="133635"/>
                  </a:lnTo>
                  <a:lnTo>
                    <a:pt x="21067" y="188555"/>
                  </a:lnTo>
                  <a:lnTo>
                    <a:pt x="7022" y="248336"/>
                  </a:lnTo>
                  <a:lnTo>
                    <a:pt x="0" y="2842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439663" y="4337741"/>
              <a:ext cx="256670" cy="177141"/>
            </a:xfrm>
            <a:custGeom>
              <a:avLst/>
              <a:gdLst/>
              <a:ahLst/>
              <a:cxnLst/>
              <a:rect l="0" t="0" r="0" b="0"/>
              <a:pathLst>
                <a:path w="256670" h="177141">
                  <a:moveTo>
                    <a:pt x="46099" y="21057"/>
                  </a:moveTo>
                  <a:lnTo>
                    <a:pt x="29331" y="15468"/>
                  </a:lnTo>
                  <a:lnTo>
                    <a:pt x="23222" y="17331"/>
                  </a:lnTo>
                  <a:lnTo>
                    <a:pt x="17980" y="22082"/>
                  </a:lnTo>
                  <a:lnTo>
                    <a:pt x="1160" y="54925"/>
                  </a:lnTo>
                  <a:lnTo>
                    <a:pt x="0" y="77833"/>
                  </a:lnTo>
                  <a:lnTo>
                    <a:pt x="9044" y="117039"/>
                  </a:lnTo>
                  <a:lnTo>
                    <a:pt x="33060" y="166618"/>
                  </a:lnTo>
                  <a:lnTo>
                    <a:pt x="42086" y="173080"/>
                  </a:lnTo>
                  <a:lnTo>
                    <a:pt x="64593" y="177140"/>
                  </a:lnTo>
                  <a:lnTo>
                    <a:pt x="93313" y="165686"/>
                  </a:lnTo>
                  <a:lnTo>
                    <a:pt x="136127" y="132930"/>
                  </a:lnTo>
                  <a:lnTo>
                    <a:pt x="192875" y="74567"/>
                  </a:lnTo>
                  <a:lnTo>
                    <a:pt x="249469" y="14623"/>
                  </a:lnTo>
                  <a:lnTo>
                    <a:pt x="2566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207348" y="4611482"/>
              <a:ext cx="78373" cy="294799"/>
            </a:xfrm>
            <a:custGeom>
              <a:avLst/>
              <a:gdLst/>
              <a:ahLst/>
              <a:cxnLst/>
              <a:rect l="0" t="0" r="0" b="0"/>
              <a:pathLst>
                <a:path w="78373" h="294799">
                  <a:moveTo>
                    <a:pt x="78372" y="0"/>
                  </a:moveTo>
                  <a:lnTo>
                    <a:pt x="63800" y="51025"/>
                  </a:lnTo>
                  <a:lnTo>
                    <a:pt x="44559" y="105615"/>
                  </a:lnTo>
                  <a:lnTo>
                    <a:pt x="29492" y="164319"/>
                  </a:lnTo>
                  <a:lnTo>
                    <a:pt x="15251" y="217855"/>
                  </a:lnTo>
                  <a:lnTo>
                    <a:pt x="0" y="277040"/>
                  </a:lnTo>
                  <a:lnTo>
                    <a:pt x="388" y="282959"/>
                  </a:lnTo>
                  <a:lnTo>
                    <a:pt x="4673" y="29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323113" y="4746374"/>
              <a:ext cx="105706" cy="160831"/>
            </a:xfrm>
            <a:custGeom>
              <a:avLst/>
              <a:gdLst/>
              <a:ahLst/>
              <a:cxnLst/>
              <a:rect l="0" t="0" r="0" b="0"/>
              <a:pathLst>
                <a:path w="105706" h="160831">
                  <a:moveTo>
                    <a:pt x="25779" y="1978"/>
                  </a:moveTo>
                  <a:lnTo>
                    <a:pt x="14600" y="13157"/>
                  </a:lnTo>
                  <a:lnTo>
                    <a:pt x="9112" y="31123"/>
                  </a:lnTo>
                  <a:lnTo>
                    <a:pt x="0" y="86374"/>
                  </a:lnTo>
                  <a:lnTo>
                    <a:pt x="1502" y="130840"/>
                  </a:lnTo>
                  <a:lnTo>
                    <a:pt x="6085" y="141698"/>
                  </a:lnTo>
                  <a:lnTo>
                    <a:pt x="20535" y="156883"/>
                  </a:lnTo>
                  <a:lnTo>
                    <a:pt x="29302" y="160230"/>
                  </a:lnTo>
                  <a:lnTo>
                    <a:pt x="48401" y="160830"/>
                  </a:lnTo>
                  <a:lnTo>
                    <a:pt x="65469" y="154078"/>
                  </a:lnTo>
                  <a:lnTo>
                    <a:pt x="73296" y="149002"/>
                  </a:lnTo>
                  <a:lnTo>
                    <a:pt x="95490" y="113911"/>
                  </a:lnTo>
                  <a:lnTo>
                    <a:pt x="105705" y="66469"/>
                  </a:lnTo>
                  <a:lnTo>
                    <a:pt x="101855" y="38830"/>
                  </a:lnTo>
                  <a:lnTo>
                    <a:pt x="97553" y="26546"/>
                  </a:lnTo>
                  <a:lnTo>
                    <a:pt x="90006" y="17187"/>
                  </a:lnTo>
                  <a:lnTo>
                    <a:pt x="69142" y="3669"/>
                  </a:lnTo>
                  <a:lnTo>
                    <a:pt x="47391" y="0"/>
                  </a:lnTo>
                  <a:lnTo>
                    <a:pt x="15250" y="1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467998" y="4727296"/>
              <a:ext cx="122702" cy="148703"/>
            </a:xfrm>
            <a:custGeom>
              <a:avLst/>
              <a:gdLst/>
              <a:ahLst/>
              <a:cxnLst/>
              <a:rect l="0" t="0" r="0" b="0"/>
              <a:pathLst>
                <a:path w="122702" h="148703">
                  <a:moveTo>
                    <a:pt x="7236" y="0"/>
                  </a:moveTo>
                  <a:lnTo>
                    <a:pt x="0" y="49262"/>
                  </a:lnTo>
                  <a:lnTo>
                    <a:pt x="477" y="110293"/>
                  </a:lnTo>
                  <a:lnTo>
                    <a:pt x="2730" y="122661"/>
                  </a:lnTo>
                  <a:lnTo>
                    <a:pt x="7741" y="132077"/>
                  </a:lnTo>
                  <a:lnTo>
                    <a:pt x="22668" y="145658"/>
                  </a:lnTo>
                  <a:lnTo>
                    <a:pt x="31562" y="148578"/>
                  </a:lnTo>
                  <a:lnTo>
                    <a:pt x="50802" y="148702"/>
                  </a:lnTo>
                  <a:lnTo>
                    <a:pt x="86955" y="136607"/>
                  </a:lnTo>
                  <a:lnTo>
                    <a:pt x="107397" y="115306"/>
                  </a:lnTo>
                  <a:lnTo>
                    <a:pt x="116124" y="101437"/>
                  </a:lnTo>
                  <a:lnTo>
                    <a:pt x="122701" y="73549"/>
                  </a:lnTo>
                  <a:lnTo>
                    <a:pt x="120554" y="47896"/>
                  </a:lnTo>
                  <a:lnTo>
                    <a:pt x="111801" y="28696"/>
                  </a:lnTo>
                  <a:lnTo>
                    <a:pt x="96993" y="15483"/>
                  </a:lnTo>
                  <a:lnTo>
                    <a:pt x="88131" y="10322"/>
                  </a:lnTo>
                  <a:lnTo>
                    <a:pt x="27955" y="1359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660060" y="4621361"/>
              <a:ext cx="49574" cy="253334"/>
            </a:xfrm>
            <a:custGeom>
              <a:avLst/>
              <a:gdLst/>
              <a:ahLst/>
              <a:cxnLst/>
              <a:rect l="0" t="0" r="0" b="0"/>
              <a:pathLst>
                <a:path w="49574" h="253334">
                  <a:moveTo>
                    <a:pt x="36272" y="11178"/>
                  </a:moveTo>
                  <a:lnTo>
                    <a:pt x="47450" y="0"/>
                  </a:lnTo>
                  <a:lnTo>
                    <a:pt x="49573" y="1386"/>
                  </a:lnTo>
                  <a:lnTo>
                    <a:pt x="48812" y="15405"/>
                  </a:lnTo>
                  <a:lnTo>
                    <a:pt x="35613" y="67497"/>
                  </a:lnTo>
                  <a:lnTo>
                    <a:pt x="22104" y="120698"/>
                  </a:lnTo>
                  <a:lnTo>
                    <a:pt x="11667" y="173480"/>
                  </a:lnTo>
                  <a:lnTo>
                    <a:pt x="0" y="232707"/>
                  </a:lnTo>
                  <a:lnTo>
                    <a:pt x="392" y="239583"/>
                  </a:lnTo>
                  <a:lnTo>
                    <a:pt x="4686" y="2533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7662380" y="4695710"/>
              <a:ext cx="170823" cy="210571"/>
            </a:xfrm>
            <a:custGeom>
              <a:avLst/>
              <a:gdLst/>
              <a:ahLst/>
              <a:cxnLst/>
              <a:rect l="0" t="0" r="0" b="0"/>
              <a:pathLst>
                <a:path w="170823" h="210571">
                  <a:moveTo>
                    <a:pt x="170822" y="0"/>
                  </a:moveTo>
                  <a:lnTo>
                    <a:pt x="114630" y="44300"/>
                  </a:lnTo>
                  <a:lnTo>
                    <a:pt x="54698" y="77001"/>
                  </a:lnTo>
                  <a:lnTo>
                    <a:pt x="2326" y="103366"/>
                  </a:lnTo>
                  <a:lnTo>
                    <a:pt x="0" y="108685"/>
                  </a:lnTo>
                  <a:lnTo>
                    <a:pt x="3128" y="113401"/>
                  </a:lnTo>
                  <a:lnTo>
                    <a:pt x="61214" y="148111"/>
                  </a:lnTo>
                  <a:lnTo>
                    <a:pt x="123939" y="189576"/>
                  </a:lnTo>
                  <a:lnTo>
                    <a:pt x="145233" y="204349"/>
                  </a:lnTo>
                  <a:lnTo>
                    <a:pt x="160294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7917431" y="4727296"/>
              <a:ext cx="63171" cy="168457"/>
            </a:xfrm>
            <a:custGeom>
              <a:avLst/>
              <a:gdLst/>
              <a:ahLst/>
              <a:cxnLst/>
              <a:rect l="0" t="0" r="0" b="0"/>
              <a:pathLst>
                <a:path w="63171" h="168457">
                  <a:moveTo>
                    <a:pt x="63170" y="0"/>
                  </a:moveTo>
                  <a:lnTo>
                    <a:pt x="33862" y="55140"/>
                  </a:lnTo>
                  <a:lnTo>
                    <a:pt x="15180" y="118169"/>
                  </a:lnTo>
                  <a:lnTo>
                    <a:pt x="0" y="1684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8022716" y="4622011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8064829" y="4735735"/>
              <a:ext cx="140916" cy="160018"/>
            </a:xfrm>
            <a:custGeom>
              <a:avLst/>
              <a:gdLst/>
              <a:ahLst/>
              <a:cxnLst/>
              <a:rect l="0" t="0" r="0" b="0"/>
              <a:pathLst>
                <a:path w="140916" h="160018">
                  <a:moveTo>
                    <a:pt x="0" y="138959"/>
                  </a:moveTo>
                  <a:lnTo>
                    <a:pt x="3120" y="96268"/>
                  </a:lnTo>
                  <a:lnTo>
                    <a:pt x="9575" y="76701"/>
                  </a:lnTo>
                  <a:lnTo>
                    <a:pt x="46157" y="30553"/>
                  </a:lnTo>
                  <a:lnTo>
                    <a:pt x="59898" y="16300"/>
                  </a:lnTo>
                  <a:lnTo>
                    <a:pt x="91967" y="710"/>
                  </a:lnTo>
                  <a:lnTo>
                    <a:pt x="103425" y="0"/>
                  </a:lnTo>
                  <a:lnTo>
                    <a:pt x="125516" y="5450"/>
                  </a:lnTo>
                  <a:lnTo>
                    <a:pt x="132810" y="13688"/>
                  </a:lnTo>
                  <a:lnTo>
                    <a:pt x="140915" y="38440"/>
                  </a:lnTo>
                  <a:lnTo>
                    <a:pt x="139889" y="74081"/>
                  </a:lnTo>
                  <a:lnTo>
                    <a:pt x="128935" y="133420"/>
                  </a:lnTo>
                  <a:lnTo>
                    <a:pt x="126342" y="1600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8243814" y="4731758"/>
              <a:ext cx="210571" cy="364036"/>
            </a:xfrm>
            <a:custGeom>
              <a:avLst/>
              <a:gdLst/>
              <a:ahLst/>
              <a:cxnLst/>
              <a:rect l="0" t="0" r="0" b="0"/>
              <a:pathLst>
                <a:path w="210571" h="364036">
                  <a:moveTo>
                    <a:pt x="210570" y="6066"/>
                  </a:moveTo>
                  <a:lnTo>
                    <a:pt x="169713" y="0"/>
                  </a:lnTo>
                  <a:lnTo>
                    <a:pt x="107068" y="10625"/>
                  </a:lnTo>
                  <a:lnTo>
                    <a:pt x="79817" y="26004"/>
                  </a:lnTo>
                  <a:lnTo>
                    <a:pt x="56924" y="50968"/>
                  </a:lnTo>
                  <a:lnTo>
                    <a:pt x="28760" y="111596"/>
                  </a:lnTo>
                  <a:lnTo>
                    <a:pt x="28929" y="148598"/>
                  </a:lnTo>
                  <a:lnTo>
                    <a:pt x="33324" y="158409"/>
                  </a:lnTo>
                  <a:lnTo>
                    <a:pt x="47565" y="172430"/>
                  </a:lnTo>
                  <a:lnTo>
                    <a:pt x="57447" y="174297"/>
                  </a:lnTo>
                  <a:lnTo>
                    <a:pt x="80903" y="170133"/>
                  </a:lnTo>
                  <a:lnTo>
                    <a:pt x="100688" y="157363"/>
                  </a:lnTo>
                  <a:lnTo>
                    <a:pt x="145841" y="110478"/>
                  </a:lnTo>
                  <a:lnTo>
                    <a:pt x="176425" y="53004"/>
                  </a:lnTo>
                  <a:lnTo>
                    <a:pt x="192994" y="6802"/>
                  </a:lnTo>
                  <a:lnTo>
                    <a:pt x="193003" y="6557"/>
                  </a:lnTo>
                  <a:lnTo>
                    <a:pt x="175063" y="65559"/>
                  </a:lnTo>
                  <a:lnTo>
                    <a:pt x="162526" y="119030"/>
                  </a:lnTo>
                  <a:lnTo>
                    <a:pt x="155717" y="174652"/>
                  </a:lnTo>
                  <a:lnTo>
                    <a:pt x="143452" y="230700"/>
                  </a:lnTo>
                  <a:lnTo>
                    <a:pt x="135831" y="284491"/>
                  </a:lnTo>
                  <a:lnTo>
                    <a:pt x="120444" y="312131"/>
                  </a:lnTo>
                  <a:lnTo>
                    <a:pt x="91165" y="342430"/>
                  </a:lnTo>
                  <a:lnTo>
                    <a:pt x="81833" y="349632"/>
                  </a:lnTo>
                  <a:lnTo>
                    <a:pt x="52748" y="357634"/>
                  </a:lnTo>
                  <a:lnTo>
                    <a:pt x="0" y="3640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8791296" y="4398250"/>
              <a:ext cx="252685" cy="402746"/>
            </a:xfrm>
            <a:custGeom>
              <a:avLst/>
              <a:gdLst/>
              <a:ahLst/>
              <a:cxnLst/>
              <a:rect l="0" t="0" r="0" b="0"/>
              <a:pathLst>
                <a:path w="252685" h="402746">
                  <a:moveTo>
                    <a:pt x="252684" y="23719"/>
                  </a:moveTo>
                  <a:lnTo>
                    <a:pt x="241505" y="12541"/>
                  </a:lnTo>
                  <a:lnTo>
                    <a:pt x="212197" y="0"/>
                  </a:lnTo>
                  <a:lnTo>
                    <a:pt x="168288" y="54"/>
                  </a:lnTo>
                  <a:lnTo>
                    <a:pt x="129411" y="7478"/>
                  </a:lnTo>
                  <a:lnTo>
                    <a:pt x="95666" y="28265"/>
                  </a:lnTo>
                  <a:lnTo>
                    <a:pt x="63440" y="56652"/>
                  </a:lnTo>
                  <a:lnTo>
                    <a:pt x="37254" y="98467"/>
                  </a:lnTo>
                  <a:lnTo>
                    <a:pt x="15851" y="157764"/>
                  </a:lnTo>
                  <a:lnTo>
                    <a:pt x="5216" y="207455"/>
                  </a:lnTo>
                  <a:lnTo>
                    <a:pt x="1546" y="258054"/>
                  </a:lnTo>
                  <a:lnTo>
                    <a:pt x="3425" y="320785"/>
                  </a:lnTo>
                  <a:lnTo>
                    <a:pt x="5304" y="365592"/>
                  </a:lnTo>
                  <a:lnTo>
                    <a:pt x="0" y="4027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8770238" y="4664125"/>
              <a:ext cx="311875" cy="156364"/>
            </a:xfrm>
            <a:custGeom>
              <a:avLst/>
              <a:gdLst/>
              <a:ahLst/>
              <a:cxnLst/>
              <a:rect l="0" t="0" r="0" b="0"/>
              <a:pathLst>
                <a:path w="311875" h="156364">
                  <a:moveTo>
                    <a:pt x="0" y="0"/>
                  </a:moveTo>
                  <a:lnTo>
                    <a:pt x="28726" y="7235"/>
                  </a:lnTo>
                  <a:lnTo>
                    <a:pt x="92113" y="9878"/>
                  </a:lnTo>
                  <a:lnTo>
                    <a:pt x="150386" y="10400"/>
                  </a:lnTo>
                  <a:lnTo>
                    <a:pt x="198457" y="10490"/>
                  </a:lnTo>
                  <a:lnTo>
                    <a:pt x="207174" y="15182"/>
                  </a:lnTo>
                  <a:lnTo>
                    <a:pt x="210646" y="22989"/>
                  </a:lnTo>
                  <a:lnTo>
                    <a:pt x="210621" y="32874"/>
                  </a:lnTo>
                  <a:lnTo>
                    <a:pt x="204354" y="50095"/>
                  </a:lnTo>
                  <a:lnTo>
                    <a:pt x="192599" y="65548"/>
                  </a:lnTo>
                  <a:lnTo>
                    <a:pt x="168591" y="89741"/>
                  </a:lnTo>
                  <a:lnTo>
                    <a:pt x="157598" y="112804"/>
                  </a:lnTo>
                  <a:lnTo>
                    <a:pt x="157708" y="124335"/>
                  </a:lnTo>
                  <a:lnTo>
                    <a:pt x="167189" y="146507"/>
                  </a:lnTo>
                  <a:lnTo>
                    <a:pt x="174631" y="152653"/>
                  </a:lnTo>
                  <a:lnTo>
                    <a:pt x="183102" y="155581"/>
                  </a:lnTo>
                  <a:lnTo>
                    <a:pt x="192258" y="156363"/>
                  </a:lnTo>
                  <a:lnTo>
                    <a:pt x="233091" y="146285"/>
                  </a:lnTo>
                  <a:lnTo>
                    <a:pt x="276645" y="117303"/>
                  </a:lnTo>
                  <a:lnTo>
                    <a:pt x="302418" y="84669"/>
                  </a:lnTo>
                  <a:lnTo>
                    <a:pt x="311874" y="47184"/>
                  </a:lnTo>
                  <a:lnTo>
                    <a:pt x="307847" y="26429"/>
                  </a:lnTo>
                  <a:lnTo>
                    <a:pt x="303497" y="17619"/>
                  </a:lnTo>
                  <a:lnTo>
                    <a:pt x="298258" y="12916"/>
                  </a:lnTo>
                  <a:lnTo>
                    <a:pt x="292425" y="10950"/>
                  </a:lnTo>
                  <a:lnTo>
                    <a:pt x="273742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9138736" y="4650307"/>
              <a:ext cx="221100" cy="213860"/>
            </a:xfrm>
            <a:custGeom>
              <a:avLst/>
              <a:gdLst/>
              <a:ahLst/>
              <a:cxnLst/>
              <a:rect l="0" t="0" r="0" b="0"/>
              <a:pathLst>
                <a:path w="221100" h="213860">
                  <a:moveTo>
                    <a:pt x="0" y="213859"/>
                  </a:moveTo>
                  <a:lnTo>
                    <a:pt x="15641" y="195878"/>
                  </a:lnTo>
                  <a:lnTo>
                    <a:pt x="39607" y="140675"/>
                  </a:lnTo>
                  <a:lnTo>
                    <a:pt x="70369" y="86484"/>
                  </a:lnTo>
                  <a:lnTo>
                    <a:pt x="102261" y="40328"/>
                  </a:lnTo>
                  <a:lnTo>
                    <a:pt x="128566" y="17903"/>
                  </a:lnTo>
                  <a:lnTo>
                    <a:pt x="164176" y="2030"/>
                  </a:lnTo>
                  <a:lnTo>
                    <a:pt x="187611" y="0"/>
                  </a:lnTo>
                  <a:lnTo>
                    <a:pt x="221099" y="32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454177" y="5064208"/>
              <a:ext cx="273741" cy="228664"/>
            </a:xfrm>
            <a:custGeom>
              <a:avLst/>
              <a:gdLst/>
              <a:ahLst/>
              <a:cxnLst/>
              <a:rect l="0" t="0" r="0" b="0"/>
              <a:pathLst>
                <a:path w="273741" h="228664">
                  <a:moveTo>
                    <a:pt x="273740" y="0"/>
                  </a:moveTo>
                  <a:lnTo>
                    <a:pt x="214382" y="3119"/>
                  </a:lnTo>
                  <a:lnTo>
                    <a:pt x="158429" y="17958"/>
                  </a:lnTo>
                  <a:lnTo>
                    <a:pt x="105350" y="40738"/>
                  </a:lnTo>
                  <a:lnTo>
                    <a:pt x="47709" y="80905"/>
                  </a:lnTo>
                  <a:lnTo>
                    <a:pt x="30773" y="107419"/>
                  </a:lnTo>
                  <a:lnTo>
                    <a:pt x="29874" y="116066"/>
                  </a:lnTo>
                  <a:lnTo>
                    <a:pt x="35114" y="131914"/>
                  </a:lnTo>
                  <a:lnTo>
                    <a:pt x="51481" y="146755"/>
                  </a:lnTo>
                  <a:lnTo>
                    <a:pt x="105131" y="174003"/>
                  </a:lnTo>
                  <a:lnTo>
                    <a:pt x="126273" y="181840"/>
                  </a:lnTo>
                  <a:lnTo>
                    <a:pt x="130976" y="187907"/>
                  </a:lnTo>
                  <a:lnTo>
                    <a:pt x="131770" y="195461"/>
                  </a:lnTo>
                  <a:lnTo>
                    <a:pt x="129961" y="204006"/>
                  </a:lnTo>
                  <a:lnTo>
                    <a:pt x="124075" y="210874"/>
                  </a:lnTo>
                  <a:lnTo>
                    <a:pt x="105057" y="221623"/>
                  </a:lnTo>
                  <a:lnTo>
                    <a:pt x="62453" y="228663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679697" y="5130305"/>
              <a:ext cx="153506" cy="126046"/>
            </a:xfrm>
            <a:custGeom>
              <a:avLst/>
              <a:gdLst/>
              <a:ahLst/>
              <a:cxnLst/>
              <a:rect l="0" t="0" r="0" b="0"/>
              <a:pathLst>
                <a:path w="153506" h="126046">
                  <a:moveTo>
                    <a:pt x="111391" y="18130"/>
                  </a:moveTo>
                  <a:lnTo>
                    <a:pt x="94624" y="6952"/>
                  </a:lnTo>
                  <a:lnTo>
                    <a:pt x="61840" y="0"/>
                  </a:lnTo>
                  <a:lnTo>
                    <a:pt x="51450" y="2534"/>
                  </a:lnTo>
                  <a:lnTo>
                    <a:pt x="33668" y="14708"/>
                  </a:lnTo>
                  <a:lnTo>
                    <a:pt x="10503" y="41293"/>
                  </a:lnTo>
                  <a:lnTo>
                    <a:pt x="2212" y="64300"/>
                  </a:lnTo>
                  <a:lnTo>
                    <a:pt x="0" y="76986"/>
                  </a:lnTo>
                  <a:lnTo>
                    <a:pt x="2036" y="87783"/>
                  </a:lnTo>
                  <a:lnTo>
                    <a:pt x="13656" y="106019"/>
                  </a:lnTo>
                  <a:lnTo>
                    <a:pt x="36758" y="118803"/>
                  </a:lnTo>
                  <a:lnTo>
                    <a:pt x="64183" y="126045"/>
                  </a:lnTo>
                  <a:lnTo>
                    <a:pt x="113505" y="121162"/>
                  </a:lnTo>
                  <a:lnTo>
                    <a:pt x="153505" y="1128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805931" y="5086347"/>
              <a:ext cx="565632" cy="376268"/>
            </a:xfrm>
            <a:custGeom>
              <a:avLst/>
              <a:gdLst/>
              <a:ahLst/>
              <a:cxnLst/>
              <a:rect l="0" t="0" r="0" b="0"/>
              <a:pathLst>
                <a:path w="565632" h="376268">
                  <a:moveTo>
                    <a:pt x="132557" y="93674"/>
                  </a:moveTo>
                  <a:lnTo>
                    <a:pt x="143735" y="76906"/>
                  </a:lnTo>
                  <a:lnTo>
                    <a:pt x="146103" y="59316"/>
                  </a:lnTo>
                  <a:lnTo>
                    <a:pt x="145097" y="49711"/>
                  </a:lnTo>
                  <a:lnTo>
                    <a:pt x="138577" y="44479"/>
                  </a:lnTo>
                  <a:lnTo>
                    <a:pt x="115734" y="41783"/>
                  </a:lnTo>
                  <a:lnTo>
                    <a:pt x="95444" y="47605"/>
                  </a:lnTo>
                  <a:lnTo>
                    <a:pt x="57765" y="75995"/>
                  </a:lnTo>
                  <a:lnTo>
                    <a:pt x="10244" y="130495"/>
                  </a:lnTo>
                  <a:lnTo>
                    <a:pt x="2157" y="151763"/>
                  </a:lnTo>
                  <a:lnTo>
                    <a:pt x="0" y="163985"/>
                  </a:lnTo>
                  <a:lnTo>
                    <a:pt x="3842" y="183805"/>
                  </a:lnTo>
                  <a:lnTo>
                    <a:pt x="8142" y="192366"/>
                  </a:lnTo>
                  <a:lnTo>
                    <a:pt x="16858" y="198073"/>
                  </a:lnTo>
                  <a:lnTo>
                    <a:pt x="42140" y="204415"/>
                  </a:lnTo>
                  <a:lnTo>
                    <a:pt x="66635" y="200994"/>
                  </a:lnTo>
                  <a:lnTo>
                    <a:pt x="90390" y="189335"/>
                  </a:lnTo>
                  <a:lnTo>
                    <a:pt x="127731" y="156463"/>
                  </a:lnTo>
                  <a:lnTo>
                    <a:pt x="162496" y="103434"/>
                  </a:lnTo>
                  <a:lnTo>
                    <a:pt x="172769" y="82804"/>
                  </a:lnTo>
                  <a:lnTo>
                    <a:pt x="172233" y="80578"/>
                  </a:lnTo>
                  <a:lnTo>
                    <a:pt x="169536" y="81434"/>
                  </a:lnTo>
                  <a:lnTo>
                    <a:pt x="154562" y="104995"/>
                  </a:lnTo>
                  <a:lnTo>
                    <a:pt x="140896" y="147201"/>
                  </a:lnTo>
                  <a:lnTo>
                    <a:pt x="142502" y="173616"/>
                  </a:lnTo>
                  <a:lnTo>
                    <a:pt x="146206" y="185573"/>
                  </a:lnTo>
                  <a:lnTo>
                    <a:pt x="153354" y="193545"/>
                  </a:lnTo>
                  <a:lnTo>
                    <a:pt x="173775" y="202401"/>
                  </a:lnTo>
                  <a:lnTo>
                    <a:pt x="183433" y="202424"/>
                  </a:lnTo>
                  <a:lnTo>
                    <a:pt x="200402" y="196210"/>
                  </a:lnTo>
                  <a:lnTo>
                    <a:pt x="234287" y="168378"/>
                  </a:lnTo>
                  <a:lnTo>
                    <a:pt x="257195" y="136086"/>
                  </a:lnTo>
                  <a:lnTo>
                    <a:pt x="283008" y="72643"/>
                  </a:lnTo>
                  <a:lnTo>
                    <a:pt x="299447" y="46628"/>
                  </a:lnTo>
                  <a:lnTo>
                    <a:pt x="302308" y="45933"/>
                  </a:lnTo>
                  <a:lnTo>
                    <a:pt x="303046" y="50148"/>
                  </a:lnTo>
                  <a:lnTo>
                    <a:pt x="303086" y="66140"/>
                  </a:lnTo>
                  <a:lnTo>
                    <a:pt x="315785" y="115264"/>
                  </a:lnTo>
                  <a:lnTo>
                    <a:pt x="321389" y="123275"/>
                  </a:lnTo>
                  <a:lnTo>
                    <a:pt x="336975" y="135296"/>
                  </a:lnTo>
                  <a:lnTo>
                    <a:pt x="346044" y="136630"/>
                  </a:lnTo>
                  <a:lnTo>
                    <a:pt x="365480" y="131873"/>
                  </a:lnTo>
                  <a:lnTo>
                    <a:pt x="396153" y="110452"/>
                  </a:lnTo>
                  <a:lnTo>
                    <a:pt x="416290" y="81877"/>
                  </a:lnTo>
                  <a:lnTo>
                    <a:pt x="417638" y="78791"/>
                  </a:lnTo>
                  <a:lnTo>
                    <a:pt x="412898" y="84720"/>
                  </a:lnTo>
                  <a:lnTo>
                    <a:pt x="384261" y="138306"/>
                  </a:lnTo>
                  <a:lnTo>
                    <a:pt x="362560" y="198027"/>
                  </a:lnTo>
                  <a:lnTo>
                    <a:pt x="339773" y="258913"/>
                  </a:lnTo>
                  <a:lnTo>
                    <a:pt x="322793" y="319813"/>
                  </a:lnTo>
                  <a:lnTo>
                    <a:pt x="306957" y="376267"/>
                  </a:lnTo>
                  <a:lnTo>
                    <a:pt x="319389" y="324412"/>
                  </a:lnTo>
                  <a:lnTo>
                    <a:pt x="329334" y="276165"/>
                  </a:lnTo>
                  <a:lnTo>
                    <a:pt x="342030" y="217935"/>
                  </a:lnTo>
                  <a:lnTo>
                    <a:pt x="366978" y="156228"/>
                  </a:lnTo>
                  <a:lnTo>
                    <a:pt x="396597" y="95831"/>
                  </a:lnTo>
                  <a:lnTo>
                    <a:pt x="438046" y="35435"/>
                  </a:lnTo>
                  <a:lnTo>
                    <a:pt x="448521" y="23262"/>
                  </a:lnTo>
                  <a:lnTo>
                    <a:pt x="475756" y="6618"/>
                  </a:lnTo>
                  <a:lnTo>
                    <a:pt x="491208" y="542"/>
                  </a:lnTo>
                  <a:lnTo>
                    <a:pt x="506188" y="0"/>
                  </a:lnTo>
                  <a:lnTo>
                    <a:pt x="535311" y="8757"/>
                  </a:lnTo>
                  <a:lnTo>
                    <a:pt x="554494" y="24348"/>
                  </a:lnTo>
                  <a:lnTo>
                    <a:pt x="561247" y="33418"/>
                  </a:lnTo>
                  <a:lnTo>
                    <a:pt x="565631" y="62215"/>
                  </a:lnTo>
                  <a:lnTo>
                    <a:pt x="562510" y="94900"/>
                  </a:lnTo>
                  <a:lnTo>
                    <a:pt x="547599" y="131862"/>
                  </a:lnTo>
                  <a:lnTo>
                    <a:pt x="534999" y="150031"/>
                  </a:lnTo>
                  <a:lnTo>
                    <a:pt x="515361" y="162785"/>
                  </a:lnTo>
                  <a:lnTo>
                    <a:pt x="503573" y="167824"/>
                  </a:lnTo>
                  <a:lnTo>
                    <a:pt x="477997" y="167184"/>
                  </a:lnTo>
                  <a:lnTo>
                    <a:pt x="464625" y="163738"/>
                  </a:lnTo>
                  <a:lnTo>
                    <a:pt x="443529" y="147430"/>
                  </a:lnTo>
                  <a:lnTo>
                    <a:pt x="428694" y="124585"/>
                  </a:lnTo>
                  <a:lnTo>
                    <a:pt x="422100" y="98833"/>
                  </a:lnTo>
                  <a:lnTo>
                    <a:pt x="423852" y="88925"/>
                  </a:lnTo>
                  <a:lnTo>
                    <a:pt x="428528" y="81149"/>
                  </a:lnTo>
                  <a:lnTo>
                    <a:pt x="438405" y="70560"/>
                  </a:lnTo>
                  <a:lnTo>
                    <a:pt x="439401" y="67736"/>
                  </a:lnTo>
                  <a:lnTo>
                    <a:pt x="437883" y="620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8421710" y="5013451"/>
              <a:ext cx="211659" cy="202495"/>
            </a:xfrm>
            <a:custGeom>
              <a:avLst/>
              <a:gdLst/>
              <a:ahLst/>
              <a:cxnLst/>
              <a:rect l="0" t="0" r="0" b="0"/>
              <a:pathLst>
                <a:path w="211659" h="202495">
                  <a:moveTo>
                    <a:pt x="43202" y="92870"/>
                  </a:moveTo>
                  <a:lnTo>
                    <a:pt x="32024" y="104049"/>
                  </a:lnTo>
                  <a:lnTo>
                    <a:pt x="32241" y="108512"/>
                  </a:lnTo>
                  <a:lnTo>
                    <a:pt x="35894" y="112656"/>
                  </a:lnTo>
                  <a:lnTo>
                    <a:pt x="41839" y="116590"/>
                  </a:lnTo>
                  <a:lnTo>
                    <a:pt x="60924" y="117840"/>
                  </a:lnTo>
                  <a:lnTo>
                    <a:pt x="86174" y="112157"/>
                  </a:lnTo>
                  <a:lnTo>
                    <a:pt x="129764" y="89226"/>
                  </a:lnTo>
                  <a:lnTo>
                    <a:pt x="157887" y="60205"/>
                  </a:lnTo>
                  <a:lnTo>
                    <a:pt x="169432" y="39748"/>
                  </a:lnTo>
                  <a:lnTo>
                    <a:pt x="170639" y="29380"/>
                  </a:lnTo>
                  <a:lnTo>
                    <a:pt x="165741" y="8500"/>
                  </a:lnTo>
                  <a:lnTo>
                    <a:pt x="158820" y="2699"/>
                  </a:lnTo>
                  <a:lnTo>
                    <a:pt x="149527" y="0"/>
                  </a:lnTo>
                  <a:lnTo>
                    <a:pt x="117209" y="1792"/>
                  </a:lnTo>
                  <a:lnTo>
                    <a:pt x="74849" y="12879"/>
                  </a:lnTo>
                  <a:lnTo>
                    <a:pt x="56877" y="25733"/>
                  </a:lnTo>
                  <a:lnTo>
                    <a:pt x="11893" y="82918"/>
                  </a:lnTo>
                  <a:lnTo>
                    <a:pt x="4782" y="93254"/>
                  </a:lnTo>
                  <a:lnTo>
                    <a:pt x="0" y="123457"/>
                  </a:lnTo>
                  <a:lnTo>
                    <a:pt x="363" y="141337"/>
                  </a:lnTo>
                  <a:lnTo>
                    <a:pt x="13244" y="170563"/>
                  </a:lnTo>
                  <a:lnTo>
                    <a:pt x="23230" y="183270"/>
                  </a:lnTo>
                  <a:lnTo>
                    <a:pt x="46804" y="197389"/>
                  </a:lnTo>
                  <a:lnTo>
                    <a:pt x="75219" y="202494"/>
                  </a:lnTo>
                  <a:lnTo>
                    <a:pt x="128338" y="198791"/>
                  </a:lnTo>
                  <a:lnTo>
                    <a:pt x="183155" y="187059"/>
                  </a:lnTo>
                  <a:lnTo>
                    <a:pt x="211658" y="177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8044394" y="5093977"/>
              <a:ext cx="151143" cy="382246"/>
            </a:xfrm>
            <a:custGeom>
              <a:avLst/>
              <a:gdLst/>
              <a:ahLst/>
              <a:cxnLst/>
              <a:rect l="0" t="0" r="0" b="0"/>
              <a:pathLst>
                <a:path w="151143" h="382246">
                  <a:moveTo>
                    <a:pt x="94135" y="43930"/>
                  </a:moveTo>
                  <a:lnTo>
                    <a:pt x="62896" y="92861"/>
                  </a:lnTo>
                  <a:lnTo>
                    <a:pt x="40130" y="146402"/>
                  </a:lnTo>
                  <a:lnTo>
                    <a:pt x="28091" y="196735"/>
                  </a:lnTo>
                  <a:lnTo>
                    <a:pt x="17114" y="256101"/>
                  </a:lnTo>
                  <a:lnTo>
                    <a:pt x="6453" y="312556"/>
                  </a:lnTo>
                  <a:lnTo>
                    <a:pt x="776" y="365100"/>
                  </a:lnTo>
                  <a:lnTo>
                    <a:pt x="0" y="354348"/>
                  </a:lnTo>
                  <a:lnTo>
                    <a:pt x="10913" y="303307"/>
                  </a:lnTo>
                  <a:lnTo>
                    <a:pt x="24144" y="250233"/>
                  </a:lnTo>
                  <a:lnTo>
                    <a:pt x="39192" y="194689"/>
                  </a:lnTo>
                  <a:lnTo>
                    <a:pt x="60361" y="141776"/>
                  </a:lnTo>
                  <a:lnTo>
                    <a:pt x="79809" y="79215"/>
                  </a:lnTo>
                  <a:lnTo>
                    <a:pt x="97607" y="23360"/>
                  </a:lnTo>
                  <a:lnTo>
                    <a:pt x="98789" y="22028"/>
                  </a:lnTo>
                  <a:lnTo>
                    <a:pt x="86292" y="76057"/>
                  </a:lnTo>
                  <a:lnTo>
                    <a:pt x="69460" y="128229"/>
                  </a:lnTo>
                  <a:lnTo>
                    <a:pt x="59008" y="182121"/>
                  </a:lnTo>
                  <a:lnTo>
                    <a:pt x="48502" y="244363"/>
                  </a:lnTo>
                  <a:lnTo>
                    <a:pt x="43569" y="301669"/>
                  </a:lnTo>
                  <a:lnTo>
                    <a:pt x="33497" y="356624"/>
                  </a:lnTo>
                  <a:lnTo>
                    <a:pt x="25996" y="382245"/>
                  </a:lnTo>
                  <a:lnTo>
                    <a:pt x="38904" y="324032"/>
                  </a:lnTo>
                  <a:lnTo>
                    <a:pt x="46571" y="265635"/>
                  </a:lnTo>
                  <a:lnTo>
                    <a:pt x="59349" y="205010"/>
                  </a:lnTo>
                  <a:lnTo>
                    <a:pt x="70830" y="155088"/>
                  </a:lnTo>
                  <a:lnTo>
                    <a:pt x="87359" y="104422"/>
                  </a:lnTo>
                  <a:lnTo>
                    <a:pt x="104018" y="47906"/>
                  </a:lnTo>
                  <a:lnTo>
                    <a:pt x="124163" y="2601"/>
                  </a:lnTo>
                  <a:lnTo>
                    <a:pt x="125852" y="0"/>
                  </a:lnTo>
                  <a:lnTo>
                    <a:pt x="104569" y="58602"/>
                  </a:lnTo>
                  <a:lnTo>
                    <a:pt x="90606" y="111429"/>
                  </a:lnTo>
                  <a:lnTo>
                    <a:pt x="76583" y="162028"/>
                  </a:lnTo>
                  <a:lnTo>
                    <a:pt x="66057" y="213843"/>
                  </a:lnTo>
                  <a:lnTo>
                    <a:pt x="59039" y="249342"/>
                  </a:lnTo>
                  <a:lnTo>
                    <a:pt x="65279" y="238560"/>
                  </a:lnTo>
                  <a:lnTo>
                    <a:pt x="86623" y="179163"/>
                  </a:lnTo>
                  <a:lnTo>
                    <a:pt x="106689" y="124325"/>
                  </a:lnTo>
                  <a:lnTo>
                    <a:pt x="129153" y="69602"/>
                  </a:lnTo>
                  <a:lnTo>
                    <a:pt x="151142" y="9240"/>
                  </a:lnTo>
                  <a:lnTo>
                    <a:pt x="136249" y="649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643896" y="4948557"/>
              <a:ext cx="401801" cy="479918"/>
            </a:xfrm>
            <a:custGeom>
              <a:avLst/>
              <a:gdLst/>
              <a:ahLst/>
              <a:cxnLst/>
              <a:rect l="0" t="0" r="0" b="0"/>
              <a:pathLst>
                <a:path w="401801" h="479918">
                  <a:moveTo>
                    <a:pt x="368498" y="84065"/>
                  </a:moveTo>
                  <a:lnTo>
                    <a:pt x="362908" y="25448"/>
                  </a:lnTo>
                  <a:lnTo>
                    <a:pt x="357752" y="15741"/>
                  </a:lnTo>
                  <a:lnTo>
                    <a:pt x="342666" y="1836"/>
                  </a:lnTo>
                  <a:lnTo>
                    <a:pt x="332559" y="0"/>
                  </a:lnTo>
                  <a:lnTo>
                    <a:pt x="308851" y="4199"/>
                  </a:lnTo>
                  <a:lnTo>
                    <a:pt x="280375" y="19716"/>
                  </a:lnTo>
                  <a:lnTo>
                    <a:pt x="257120" y="44722"/>
                  </a:lnTo>
                  <a:lnTo>
                    <a:pt x="224341" y="103292"/>
                  </a:lnTo>
                  <a:lnTo>
                    <a:pt x="216690" y="128875"/>
                  </a:lnTo>
                  <a:lnTo>
                    <a:pt x="213290" y="163642"/>
                  </a:lnTo>
                  <a:lnTo>
                    <a:pt x="215893" y="178060"/>
                  </a:lnTo>
                  <a:lnTo>
                    <a:pt x="228144" y="200320"/>
                  </a:lnTo>
                  <a:lnTo>
                    <a:pt x="237494" y="206022"/>
                  </a:lnTo>
                  <a:lnTo>
                    <a:pt x="260361" y="209238"/>
                  </a:lnTo>
                  <a:lnTo>
                    <a:pt x="283003" y="203648"/>
                  </a:lnTo>
                  <a:lnTo>
                    <a:pt x="303594" y="192195"/>
                  </a:lnTo>
                  <a:lnTo>
                    <a:pt x="348830" y="140635"/>
                  </a:lnTo>
                  <a:lnTo>
                    <a:pt x="374188" y="88134"/>
                  </a:lnTo>
                  <a:lnTo>
                    <a:pt x="401800" y="31958"/>
                  </a:lnTo>
                  <a:lnTo>
                    <a:pt x="401228" y="28270"/>
                  </a:lnTo>
                  <a:lnTo>
                    <a:pt x="397337" y="29321"/>
                  </a:lnTo>
                  <a:lnTo>
                    <a:pt x="391233" y="33531"/>
                  </a:lnTo>
                  <a:lnTo>
                    <a:pt x="381332" y="56926"/>
                  </a:lnTo>
                  <a:lnTo>
                    <a:pt x="366062" y="106439"/>
                  </a:lnTo>
                  <a:lnTo>
                    <a:pt x="349839" y="158155"/>
                  </a:lnTo>
                  <a:lnTo>
                    <a:pt x="337623" y="207403"/>
                  </a:lnTo>
                  <a:lnTo>
                    <a:pt x="323475" y="254750"/>
                  </a:lnTo>
                  <a:lnTo>
                    <a:pt x="297733" y="317562"/>
                  </a:lnTo>
                  <a:lnTo>
                    <a:pt x="276184" y="373860"/>
                  </a:lnTo>
                  <a:lnTo>
                    <a:pt x="236152" y="425257"/>
                  </a:lnTo>
                  <a:lnTo>
                    <a:pt x="178459" y="469869"/>
                  </a:lnTo>
                  <a:lnTo>
                    <a:pt x="124887" y="479917"/>
                  </a:lnTo>
                  <a:lnTo>
                    <a:pt x="79507" y="477305"/>
                  </a:lnTo>
                  <a:lnTo>
                    <a:pt x="38246" y="457944"/>
                  </a:lnTo>
                  <a:lnTo>
                    <a:pt x="7564" y="435569"/>
                  </a:lnTo>
                  <a:lnTo>
                    <a:pt x="2703" y="426026"/>
                  </a:lnTo>
                  <a:lnTo>
                    <a:pt x="0" y="3788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9067323" y="4958923"/>
              <a:ext cx="167469" cy="197981"/>
            </a:xfrm>
            <a:custGeom>
              <a:avLst/>
              <a:gdLst/>
              <a:ahLst/>
              <a:cxnLst/>
              <a:rect l="0" t="0" r="0" b="0"/>
              <a:pathLst>
                <a:path w="167469" h="197981">
                  <a:moveTo>
                    <a:pt x="92470" y="63170"/>
                  </a:moveTo>
                  <a:lnTo>
                    <a:pt x="81291" y="51992"/>
                  </a:lnTo>
                  <a:lnTo>
                    <a:pt x="73319" y="49869"/>
                  </a:lnTo>
                  <a:lnTo>
                    <a:pt x="51983" y="50630"/>
                  </a:lnTo>
                  <a:lnTo>
                    <a:pt x="42082" y="57150"/>
                  </a:lnTo>
                  <a:lnTo>
                    <a:pt x="16969" y="94272"/>
                  </a:lnTo>
                  <a:lnTo>
                    <a:pt x="1982" y="125737"/>
                  </a:lnTo>
                  <a:lnTo>
                    <a:pt x="0" y="156099"/>
                  </a:lnTo>
                  <a:lnTo>
                    <a:pt x="2747" y="170746"/>
                  </a:lnTo>
                  <a:lnTo>
                    <a:pt x="9259" y="181681"/>
                  </a:lnTo>
                  <a:lnTo>
                    <a:pt x="28971" y="196950"/>
                  </a:lnTo>
                  <a:lnTo>
                    <a:pt x="41949" y="197980"/>
                  </a:lnTo>
                  <a:lnTo>
                    <a:pt x="71966" y="189767"/>
                  </a:lnTo>
                  <a:lnTo>
                    <a:pt x="95445" y="174418"/>
                  </a:lnTo>
                  <a:lnTo>
                    <a:pt x="144450" y="115412"/>
                  </a:lnTo>
                  <a:lnTo>
                    <a:pt x="167468" y="73619"/>
                  </a:lnTo>
                  <a:lnTo>
                    <a:pt x="166357" y="49487"/>
                  </a:lnTo>
                  <a:lnTo>
                    <a:pt x="162785" y="36501"/>
                  </a:lnTo>
                  <a:lnTo>
                    <a:pt x="156895" y="26673"/>
                  </a:lnTo>
                  <a:lnTo>
                    <a:pt x="140990" y="12634"/>
                  </a:lnTo>
                  <a:lnTo>
                    <a:pt x="119104" y="5615"/>
                  </a:lnTo>
                  <a:lnTo>
                    <a:pt x="819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9240815" y="4968801"/>
              <a:ext cx="163941" cy="211221"/>
            </a:xfrm>
            <a:custGeom>
              <a:avLst/>
              <a:gdLst/>
              <a:ahLst/>
              <a:cxnLst/>
              <a:rect l="0" t="0" r="0" b="0"/>
              <a:pathLst>
                <a:path w="163941" h="211221">
                  <a:moveTo>
                    <a:pt x="161134" y="11178"/>
                  </a:moveTo>
                  <a:lnTo>
                    <a:pt x="144366" y="0"/>
                  </a:lnTo>
                  <a:lnTo>
                    <a:pt x="117416" y="751"/>
                  </a:lnTo>
                  <a:lnTo>
                    <a:pt x="65902" y="17447"/>
                  </a:lnTo>
                  <a:lnTo>
                    <a:pt x="35751" y="35021"/>
                  </a:lnTo>
                  <a:lnTo>
                    <a:pt x="18450" y="54530"/>
                  </a:lnTo>
                  <a:lnTo>
                    <a:pt x="2134" y="90834"/>
                  </a:lnTo>
                  <a:lnTo>
                    <a:pt x="0" y="114431"/>
                  </a:lnTo>
                  <a:lnTo>
                    <a:pt x="1068" y="125637"/>
                  </a:lnTo>
                  <a:lnTo>
                    <a:pt x="6460" y="131938"/>
                  </a:lnTo>
                  <a:lnTo>
                    <a:pt x="14735" y="134968"/>
                  </a:lnTo>
                  <a:lnTo>
                    <a:pt x="35236" y="135216"/>
                  </a:lnTo>
                  <a:lnTo>
                    <a:pt x="56046" y="131427"/>
                  </a:lnTo>
                  <a:lnTo>
                    <a:pt x="111303" y="96586"/>
                  </a:lnTo>
                  <a:lnTo>
                    <a:pt x="139090" y="71060"/>
                  </a:lnTo>
                  <a:lnTo>
                    <a:pt x="163589" y="21274"/>
                  </a:lnTo>
                  <a:lnTo>
                    <a:pt x="163940" y="16739"/>
                  </a:lnTo>
                  <a:lnTo>
                    <a:pt x="161835" y="16055"/>
                  </a:lnTo>
                  <a:lnTo>
                    <a:pt x="158092" y="17939"/>
                  </a:lnTo>
                  <a:lnTo>
                    <a:pt x="141645" y="37358"/>
                  </a:lnTo>
                  <a:lnTo>
                    <a:pt x="127543" y="65339"/>
                  </a:lnTo>
                  <a:lnTo>
                    <a:pt x="120704" y="115810"/>
                  </a:lnTo>
                  <a:lnTo>
                    <a:pt x="121858" y="161634"/>
                  </a:lnTo>
                  <a:lnTo>
                    <a:pt x="130420" y="186842"/>
                  </a:lnTo>
                  <a:lnTo>
                    <a:pt x="135979" y="194968"/>
                  </a:lnTo>
                  <a:lnTo>
                    <a:pt x="161134" y="2112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9433534" y="4790467"/>
              <a:ext cx="178986" cy="315855"/>
            </a:xfrm>
            <a:custGeom>
              <a:avLst/>
              <a:gdLst/>
              <a:ahLst/>
              <a:cxnLst/>
              <a:rect l="0" t="0" r="0" b="0"/>
              <a:pathLst>
                <a:path w="178986" h="315855">
                  <a:moveTo>
                    <a:pt x="178985" y="0"/>
                  </a:moveTo>
                  <a:lnTo>
                    <a:pt x="162217" y="5589"/>
                  </a:lnTo>
                  <a:lnTo>
                    <a:pt x="114992" y="60903"/>
                  </a:lnTo>
                  <a:lnTo>
                    <a:pt x="87103" y="100323"/>
                  </a:lnTo>
                  <a:lnTo>
                    <a:pt x="56720" y="160456"/>
                  </a:lnTo>
                  <a:lnTo>
                    <a:pt x="29358" y="216225"/>
                  </a:lnTo>
                  <a:lnTo>
                    <a:pt x="11475" y="268489"/>
                  </a:lnTo>
                  <a:lnTo>
                    <a:pt x="0" y="3158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9517762" y="4895752"/>
              <a:ext cx="294099" cy="239019"/>
            </a:xfrm>
            <a:custGeom>
              <a:avLst/>
              <a:gdLst/>
              <a:ahLst/>
              <a:cxnLst/>
              <a:rect l="0" t="0" r="0" b="0"/>
              <a:pathLst>
                <a:path w="294099" h="239019">
                  <a:moveTo>
                    <a:pt x="0" y="0"/>
                  </a:moveTo>
                  <a:lnTo>
                    <a:pt x="57264" y="8333"/>
                  </a:lnTo>
                  <a:lnTo>
                    <a:pt x="112894" y="9878"/>
                  </a:lnTo>
                  <a:lnTo>
                    <a:pt x="156630" y="10239"/>
                  </a:lnTo>
                  <a:lnTo>
                    <a:pt x="217204" y="9273"/>
                  </a:lnTo>
                  <a:lnTo>
                    <a:pt x="274012" y="2178"/>
                  </a:lnTo>
                  <a:lnTo>
                    <a:pt x="293748" y="2137"/>
                  </a:lnTo>
                  <a:lnTo>
                    <a:pt x="294098" y="3764"/>
                  </a:lnTo>
                  <a:lnTo>
                    <a:pt x="290821" y="6019"/>
                  </a:lnTo>
                  <a:lnTo>
                    <a:pt x="235131" y="10807"/>
                  </a:lnTo>
                  <a:lnTo>
                    <a:pt x="179242" y="19839"/>
                  </a:lnTo>
                  <a:lnTo>
                    <a:pt x="147123" y="30654"/>
                  </a:lnTo>
                  <a:lnTo>
                    <a:pt x="140197" y="39153"/>
                  </a:lnTo>
                  <a:lnTo>
                    <a:pt x="139088" y="49498"/>
                  </a:lnTo>
                  <a:lnTo>
                    <a:pt x="141858" y="61075"/>
                  </a:lnTo>
                  <a:lnTo>
                    <a:pt x="160534" y="83296"/>
                  </a:lnTo>
                  <a:lnTo>
                    <a:pt x="220055" y="121106"/>
                  </a:lnTo>
                  <a:lnTo>
                    <a:pt x="268014" y="154653"/>
                  </a:lnTo>
                  <a:lnTo>
                    <a:pt x="280165" y="174799"/>
                  </a:lnTo>
                  <a:lnTo>
                    <a:pt x="285043" y="186722"/>
                  </a:lnTo>
                  <a:lnTo>
                    <a:pt x="283615" y="197011"/>
                  </a:lnTo>
                  <a:lnTo>
                    <a:pt x="277984" y="206210"/>
                  </a:lnTo>
                  <a:lnTo>
                    <a:pt x="259249" y="221500"/>
                  </a:lnTo>
                  <a:lnTo>
                    <a:pt x="222394" y="235515"/>
                  </a:lnTo>
                  <a:lnTo>
                    <a:pt x="179498" y="239018"/>
                  </a:lnTo>
                  <a:lnTo>
                    <a:pt x="126884" y="231997"/>
                  </a:lnTo>
                  <a:lnTo>
                    <a:pt x="73700" y="2105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110599" y="4148228"/>
            <a:ext cx="1290729" cy="901106"/>
            <a:chOff x="5110599" y="4148228"/>
            <a:chExt cx="1290729" cy="901106"/>
          </a:xfrm>
        </p:grpSpPr>
        <p:sp>
          <p:nvSpPr>
            <p:cNvPr id="99" name="Freeform 98"/>
            <p:cNvSpPr/>
            <p:nvPr/>
          </p:nvSpPr>
          <p:spPr>
            <a:xfrm>
              <a:off x="5411648" y="4148228"/>
              <a:ext cx="105286" cy="463255"/>
            </a:xfrm>
            <a:custGeom>
              <a:avLst/>
              <a:gdLst/>
              <a:ahLst/>
              <a:cxnLst/>
              <a:rect l="0" t="0" r="0" b="0"/>
              <a:pathLst>
                <a:path w="105286" h="463255">
                  <a:moveTo>
                    <a:pt x="0" y="0"/>
                  </a:moveTo>
                  <a:lnTo>
                    <a:pt x="14654" y="62093"/>
                  </a:lnTo>
                  <a:lnTo>
                    <a:pt x="31667" y="124005"/>
                  </a:lnTo>
                  <a:lnTo>
                    <a:pt x="56379" y="187082"/>
                  </a:lnTo>
                  <a:lnTo>
                    <a:pt x="73051" y="245488"/>
                  </a:lnTo>
                  <a:lnTo>
                    <a:pt x="87609" y="301826"/>
                  </a:lnTo>
                  <a:lnTo>
                    <a:pt x="94514" y="353984"/>
                  </a:lnTo>
                  <a:lnTo>
                    <a:pt x="103636" y="415676"/>
                  </a:lnTo>
                  <a:lnTo>
                    <a:pt x="105285" y="4632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5110599" y="4702980"/>
              <a:ext cx="401375" cy="346354"/>
            </a:xfrm>
            <a:custGeom>
              <a:avLst/>
              <a:gdLst/>
              <a:ahLst/>
              <a:cxnLst/>
              <a:rect l="0" t="0" r="0" b="0"/>
              <a:pathLst>
                <a:path w="401375" h="346354">
                  <a:moveTo>
                    <a:pt x="237878" y="34844"/>
                  </a:moveTo>
                  <a:lnTo>
                    <a:pt x="179261" y="11125"/>
                  </a:lnTo>
                  <a:lnTo>
                    <a:pt x="133292" y="0"/>
                  </a:lnTo>
                  <a:lnTo>
                    <a:pt x="102878" y="2200"/>
                  </a:lnTo>
                  <a:lnTo>
                    <a:pt x="76103" y="10977"/>
                  </a:lnTo>
                  <a:lnTo>
                    <a:pt x="39849" y="35675"/>
                  </a:lnTo>
                  <a:lnTo>
                    <a:pt x="24693" y="51591"/>
                  </a:lnTo>
                  <a:lnTo>
                    <a:pt x="10158" y="74263"/>
                  </a:lnTo>
                  <a:lnTo>
                    <a:pt x="0" y="118923"/>
                  </a:lnTo>
                  <a:lnTo>
                    <a:pt x="2083" y="131841"/>
                  </a:lnTo>
                  <a:lnTo>
                    <a:pt x="13757" y="152433"/>
                  </a:lnTo>
                  <a:lnTo>
                    <a:pt x="36883" y="166265"/>
                  </a:lnTo>
                  <a:lnTo>
                    <a:pt x="68998" y="175142"/>
                  </a:lnTo>
                  <a:lnTo>
                    <a:pt x="129608" y="180139"/>
                  </a:lnTo>
                  <a:lnTo>
                    <a:pt x="178762" y="183959"/>
                  </a:lnTo>
                  <a:lnTo>
                    <a:pt x="208484" y="193144"/>
                  </a:lnTo>
                  <a:lnTo>
                    <a:pt x="218282" y="201209"/>
                  </a:lnTo>
                  <a:lnTo>
                    <a:pt x="229169" y="222648"/>
                  </a:lnTo>
                  <a:lnTo>
                    <a:pt x="229732" y="233746"/>
                  </a:lnTo>
                  <a:lnTo>
                    <a:pt x="224119" y="255436"/>
                  </a:lnTo>
                  <a:lnTo>
                    <a:pt x="207805" y="287378"/>
                  </a:lnTo>
                  <a:lnTo>
                    <a:pt x="182564" y="313480"/>
                  </a:lnTo>
                  <a:lnTo>
                    <a:pt x="147269" y="336032"/>
                  </a:lnTo>
                  <a:lnTo>
                    <a:pt x="90408" y="346353"/>
                  </a:lnTo>
                  <a:lnTo>
                    <a:pt x="38465" y="338233"/>
                  </a:lnTo>
                  <a:lnTo>
                    <a:pt x="17449" y="324102"/>
                  </a:lnTo>
                  <a:lnTo>
                    <a:pt x="10207" y="315420"/>
                  </a:lnTo>
                  <a:lnTo>
                    <a:pt x="8888" y="304953"/>
                  </a:lnTo>
                  <a:lnTo>
                    <a:pt x="16781" y="280844"/>
                  </a:lnTo>
                  <a:lnTo>
                    <a:pt x="35367" y="252143"/>
                  </a:lnTo>
                  <a:lnTo>
                    <a:pt x="51947" y="239436"/>
                  </a:lnTo>
                  <a:lnTo>
                    <a:pt x="111850" y="205895"/>
                  </a:lnTo>
                  <a:lnTo>
                    <a:pt x="166560" y="186094"/>
                  </a:lnTo>
                  <a:lnTo>
                    <a:pt x="226086" y="171782"/>
                  </a:lnTo>
                  <a:lnTo>
                    <a:pt x="283252" y="163279"/>
                  </a:lnTo>
                  <a:lnTo>
                    <a:pt x="325542" y="150628"/>
                  </a:lnTo>
                  <a:lnTo>
                    <a:pt x="362118" y="126472"/>
                  </a:lnTo>
                  <a:lnTo>
                    <a:pt x="389594" y="85909"/>
                  </a:lnTo>
                  <a:lnTo>
                    <a:pt x="401374" y="42435"/>
                  </a:lnTo>
                  <a:lnTo>
                    <a:pt x="397890" y="20281"/>
                  </a:lnTo>
                  <a:lnTo>
                    <a:pt x="393686" y="11097"/>
                  </a:lnTo>
                  <a:lnTo>
                    <a:pt x="385034" y="6145"/>
                  </a:lnTo>
                  <a:lnTo>
                    <a:pt x="359822" y="3762"/>
                  </a:lnTo>
                  <a:lnTo>
                    <a:pt x="318333" y="14586"/>
                  </a:lnTo>
                  <a:lnTo>
                    <a:pt x="270798" y="40374"/>
                  </a:lnTo>
                  <a:lnTo>
                    <a:pt x="239443" y="69238"/>
                  </a:lnTo>
                  <a:lnTo>
                    <a:pt x="215985" y="106906"/>
                  </a:lnTo>
                  <a:lnTo>
                    <a:pt x="202275" y="147703"/>
                  </a:lnTo>
                  <a:lnTo>
                    <a:pt x="198863" y="188257"/>
                  </a:lnTo>
                  <a:lnTo>
                    <a:pt x="202210" y="211822"/>
                  </a:lnTo>
                  <a:lnTo>
                    <a:pt x="213837" y="233994"/>
                  </a:lnTo>
                  <a:lnTo>
                    <a:pt x="244307" y="271234"/>
                  </a:lnTo>
                  <a:lnTo>
                    <a:pt x="274271" y="280286"/>
                  </a:lnTo>
                  <a:lnTo>
                    <a:pt x="324700" y="282263"/>
                  </a:lnTo>
                  <a:lnTo>
                    <a:pt x="337873" y="280508"/>
                  </a:lnTo>
                  <a:lnTo>
                    <a:pt x="361869" y="269200"/>
                  </a:lnTo>
                  <a:lnTo>
                    <a:pt x="395805" y="2454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5537990" y="4482239"/>
              <a:ext cx="863338" cy="430816"/>
            </a:xfrm>
            <a:custGeom>
              <a:avLst/>
              <a:gdLst/>
              <a:ahLst/>
              <a:cxnLst/>
              <a:rect l="0" t="0" r="0" b="0"/>
              <a:pathLst>
                <a:path w="863338" h="430816">
                  <a:moveTo>
                    <a:pt x="0" y="202942"/>
                  </a:moveTo>
                  <a:lnTo>
                    <a:pt x="11453" y="260207"/>
                  </a:lnTo>
                  <a:lnTo>
                    <a:pt x="24749" y="315510"/>
                  </a:lnTo>
                  <a:lnTo>
                    <a:pt x="32575" y="368634"/>
                  </a:lnTo>
                  <a:lnTo>
                    <a:pt x="47996" y="407884"/>
                  </a:lnTo>
                  <a:lnTo>
                    <a:pt x="60716" y="426999"/>
                  </a:lnTo>
                  <a:lnTo>
                    <a:pt x="68553" y="430692"/>
                  </a:lnTo>
                  <a:lnTo>
                    <a:pt x="77287" y="430815"/>
                  </a:lnTo>
                  <a:lnTo>
                    <a:pt x="86620" y="428557"/>
                  </a:lnTo>
                  <a:lnTo>
                    <a:pt x="94012" y="423542"/>
                  </a:lnTo>
                  <a:lnTo>
                    <a:pt x="123890" y="380475"/>
                  </a:lnTo>
                  <a:lnTo>
                    <a:pt x="133024" y="338733"/>
                  </a:lnTo>
                  <a:lnTo>
                    <a:pt x="136111" y="279461"/>
                  </a:lnTo>
                  <a:lnTo>
                    <a:pt x="136645" y="229774"/>
                  </a:lnTo>
                  <a:lnTo>
                    <a:pt x="136804" y="189706"/>
                  </a:lnTo>
                  <a:lnTo>
                    <a:pt x="136840" y="199009"/>
                  </a:lnTo>
                  <a:lnTo>
                    <a:pt x="140360" y="206169"/>
                  </a:lnTo>
                  <a:lnTo>
                    <a:pt x="153629" y="220364"/>
                  </a:lnTo>
                  <a:lnTo>
                    <a:pt x="174345" y="228233"/>
                  </a:lnTo>
                  <a:lnTo>
                    <a:pt x="186420" y="230331"/>
                  </a:lnTo>
                  <a:lnTo>
                    <a:pt x="231360" y="222106"/>
                  </a:lnTo>
                  <a:lnTo>
                    <a:pt x="264953" y="204851"/>
                  </a:lnTo>
                  <a:lnTo>
                    <a:pt x="289724" y="184921"/>
                  </a:lnTo>
                  <a:lnTo>
                    <a:pt x="306293" y="153019"/>
                  </a:lnTo>
                  <a:lnTo>
                    <a:pt x="305971" y="142754"/>
                  </a:lnTo>
                  <a:lnTo>
                    <a:pt x="302246" y="133571"/>
                  </a:lnTo>
                  <a:lnTo>
                    <a:pt x="296254" y="125110"/>
                  </a:lnTo>
                  <a:lnTo>
                    <a:pt x="287580" y="120638"/>
                  </a:lnTo>
                  <a:lnTo>
                    <a:pt x="265464" y="118790"/>
                  </a:lnTo>
                  <a:lnTo>
                    <a:pt x="246276" y="124987"/>
                  </a:lnTo>
                  <a:lnTo>
                    <a:pt x="214893" y="148030"/>
                  </a:lnTo>
                  <a:lnTo>
                    <a:pt x="187334" y="183517"/>
                  </a:lnTo>
                  <a:lnTo>
                    <a:pt x="165584" y="234743"/>
                  </a:lnTo>
                  <a:lnTo>
                    <a:pt x="160196" y="271767"/>
                  </a:lnTo>
                  <a:lnTo>
                    <a:pt x="164189" y="306783"/>
                  </a:lnTo>
                  <a:lnTo>
                    <a:pt x="178370" y="339385"/>
                  </a:lnTo>
                  <a:lnTo>
                    <a:pt x="200158" y="357560"/>
                  </a:lnTo>
                  <a:lnTo>
                    <a:pt x="214157" y="365683"/>
                  </a:lnTo>
                  <a:lnTo>
                    <a:pt x="248429" y="371588"/>
                  </a:lnTo>
                  <a:lnTo>
                    <a:pt x="283548" y="367973"/>
                  </a:lnTo>
                  <a:lnTo>
                    <a:pt x="310855" y="354668"/>
                  </a:lnTo>
                  <a:lnTo>
                    <a:pt x="363047" y="309126"/>
                  </a:lnTo>
                  <a:lnTo>
                    <a:pt x="398313" y="255070"/>
                  </a:lnTo>
                  <a:lnTo>
                    <a:pt x="422220" y="193742"/>
                  </a:lnTo>
                  <a:lnTo>
                    <a:pt x="428632" y="133708"/>
                  </a:lnTo>
                  <a:lnTo>
                    <a:pt x="423880" y="100281"/>
                  </a:lnTo>
                  <a:lnTo>
                    <a:pt x="422966" y="101746"/>
                  </a:lnTo>
                  <a:lnTo>
                    <a:pt x="421380" y="151272"/>
                  </a:lnTo>
                  <a:lnTo>
                    <a:pt x="421187" y="211930"/>
                  </a:lnTo>
                  <a:lnTo>
                    <a:pt x="426738" y="269319"/>
                  </a:lnTo>
                  <a:lnTo>
                    <a:pt x="431864" y="324545"/>
                  </a:lnTo>
                  <a:lnTo>
                    <a:pt x="437445" y="352447"/>
                  </a:lnTo>
                  <a:lnTo>
                    <a:pt x="436689" y="351745"/>
                  </a:lnTo>
                  <a:lnTo>
                    <a:pt x="425094" y="314998"/>
                  </a:lnTo>
                  <a:lnTo>
                    <a:pt x="423481" y="277998"/>
                  </a:lnTo>
                  <a:lnTo>
                    <a:pt x="435943" y="220455"/>
                  </a:lnTo>
                  <a:lnTo>
                    <a:pt x="466178" y="158699"/>
                  </a:lnTo>
                  <a:lnTo>
                    <a:pt x="478071" y="148880"/>
                  </a:lnTo>
                  <a:lnTo>
                    <a:pt x="506884" y="137971"/>
                  </a:lnTo>
                  <a:lnTo>
                    <a:pt x="550400" y="137418"/>
                  </a:lnTo>
                  <a:lnTo>
                    <a:pt x="599791" y="148882"/>
                  </a:lnTo>
                  <a:lnTo>
                    <a:pt x="653394" y="166224"/>
                  </a:lnTo>
                  <a:lnTo>
                    <a:pt x="681122" y="166736"/>
                  </a:lnTo>
                  <a:lnTo>
                    <a:pt x="709043" y="159165"/>
                  </a:lnTo>
                  <a:lnTo>
                    <a:pt x="727691" y="144881"/>
                  </a:lnTo>
                  <a:lnTo>
                    <a:pt x="754784" y="95937"/>
                  </a:lnTo>
                  <a:lnTo>
                    <a:pt x="759329" y="69987"/>
                  </a:lnTo>
                  <a:lnTo>
                    <a:pt x="756280" y="45585"/>
                  </a:lnTo>
                  <a:lnTo>
                    <a:pt x="747126" y="19142"/>
                  </a:lnTo>
                  <a:lnTo>
                    <a:pt x="739069" y="10219"/>
                  </a:lnTo>
                  <a:lnTo>
                    <a:pt x="717640" y="304"/>
                  </a:lnTo>
                  <a:lnTo>
                    <a:pt x="707714" y="0"/>
                  </a:lnTo>
                  <a:lnTo>
                    <a:pt x="690446" y="5901"/>
                  </a:lnTo>
                  <a:lnTo>
                    <a:pt x="653060" y="29923"/>
                  </a:lnTo>
                  <a:lnTo>
                    <a:pt x="621932" y="70370"/>
                  </a:lnTo>
                  <a:lnTo>
                    <a:pt x="598843" y="123073"/>
                  </a:lnTo>
                  <a:lnTo>
                    <a:pt x="603515" y="181357"/>
                  </a:lnTo>
                  <a:lnTo>
                    <a:pt x="614127" y="228132"/>
                  </a:lnTo>
                  <a:lnTo>
                    <a:pt x="627405" y="249623"/>
                  </a:lnTo>
                  <a:lnTo>
                    <a:pt x="664524" y="282483"/>
                  </a:lnTo>
                  <a:lnTo>
                    <a:pt x="694257" y="290937"/>
                  </a:lnTo>
                  <a:lnTo>
                    <a:pt x="744219" y="292576"/>
                  </a:lnTo>
                  <a:lnTo>
                    <a:pt x="775301" y="286063"/>
                  </a:lnTo>
                  <a:lnTo>
                    <a:pt x="808612" y="271471"/>
                  </a:lnTo>
                  <a:lnTo>
                    <a:pt x="833555" y="250167"/>
                  </a:lnTo>
                  <a:lnTo>
                    <a:pt x="863337" y="2134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4900214" y="4853637"/>
            <a:ext cx="2228829" cy="1073908"/>
            <a:chOff x="4900214" y="4853637"/>
            <a:chExt cx="2228829" cy="1073908"/>
          </a:xfrm>
        </p:grpSpPr>
        <p:sp>
          <p:nvSpPr>
            <p:cNvPr id="103" name="Freeform 102"/>
            <p:cNvSpPr/>
            <p:nvPr/>
          </p:nvSpPr>
          <p:spPr>
            <a:xfrm>
              <a:off x="4958923" y="5369534"/>
              <a:ext cx="42115" cy="558011"/>
            </a:xfrm>
            <a:custGeom>
              <a:avLst/>
              <a:gdLst/>
              <a:ahLst/>
              <a:cxnLst/>
              <a:rect l="0" t="0" r="0" b="0"/>
              <a:pathLst>
                <a:path w="42115" h="558011">
                  <a:moveTo>
                    <a:pt x="0" y="0"/>
                  </a:moveTo>
                  <a:lnTo>
                    <a:pt x="3119" y="57264"/>
                  </a:lnTo>
                  <a:lnTo>
                    <a:pt x="8333" y="109774"/>
                  </a:lnTo>
                  <a:lnTo>
                    <a:pt x="12997" y="172906"/>
                  </a:lnTo>
                  <a:lnTo>
                    <a:pt x="18644" y="219566"/>
                  </a:lnTo>
                  <a:lnTo>
                    <a:pt x="25053" y="267601"/>
                  </a:lnTo>
                  <a:lnTo>
                    <a:pt x="31802" y="316246"/>
                  </a:lnTo>
                  <a:lnTo>
                    <a:pt x="37531" y="363992"/>
                  </a:lnTo>
                  <a:lnTo>
                    <a:pt x="40077" y="408609"/>
                  </a:lnTo>
                  <a:lnTo>
                    <a:pt x="41510" y="467600"/>
                  </a:lnTo>
                  <a:lnTo>
                    <a:pt x="41935" y="522123"/>
                  </a:lnTo>
                  <a:lnTo>
                    <a:pt x="42114" y="5580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900214" y="5319917"/>
              <a:ext cx="251716" cy="287666"/>
            </a:xfrm>
            <a:custGeom>
              <a:avLst/>
              <a:gdLst/>
              <a:ahLst/>
              <a:cxnLst/>
              <a:rect l="0" t="0" r="0" b="0"/>
              <a:pathLst>
                <a:path w="251716" h="287666">
                  <a:moveTo>
                    <a:pt x="6066" y="228601"/>
                  </a:moveTo>
                  <a:lnTo>
                    <a:pt x="0" y="192640"/>
                  </a:lnTo>
                  <a:lnTo>
                    <a:pt x="4919" y="139957"/>
                  </a:lnTo>
                  <a:lnTo>
                    <a:pt x="14955" y="83403"/>
                  </a:lnTo>
                  <a:lnTo>
                    <a:pt x="32226" y="44030"/>
                  </a:lnTo>
                  <a:lnTo>
                    <a:pt x="45379" y="25297"/>
                  </a:lnTo>
                  <a:lnTo>
                    <a:pt x="62143" y="12292"/>
                  </a:lnTo>
                  <a:lnTo>
                    <a:pt x="82462" y="3782"/>
                  </a:lnTo>
                  <a:lnTo>
                    <a:pt x="107090" y="0"/>
                  </a:lnTo>
                  <a:lnTo>
                    <a:pt x="164031" y="9049"/>
                  </a:lnTo>
                  <a:lnTo>
                    <a:pt x="210408" y="32137"/>
                  </a:lnTo>
                  <a:lnTo>
                    <a:pt x="228686" y="51207"/>
                  </a:lnTo>
                  <a:lnTo>
                    <a:pt x="245553" y="84793"/>
                  </a:lnTo>
                  <a:lnTo>
                    <a:pt x="251715" y="112044"/>
                  </a:lnTo>
                  <a:lnTo>
                    <a:pt x="247437" y="159101"/>
                  </a:lnTo>
                  <a:lnTo>
                    <a:pt x="225623" y="214396"/>
                  </a:lnTo>
                  <a:lnTo>
                    <a:pt x="211271" y="236326"/>
                  </a:lnTo>
                  <a:lnTo>
                    <a:pt x="163287" y="276903"/>
                  </a:lnTo>
                  <a:lnTo>
                    <a:pt x="139503" y="285163"/>
                  </a:lnTo>
                  <a:lnTo>
                    <a:pt x="110995" y="287665"/>
                  </a:lnTo>
                  <a:lnTo>
                    <a:pt x="74928" y="284878"/>
                  </a:lnTo>
                  <a:lnTo>
                    <a:pt x="47980" y="273500"/>
                  </a:lnTo>
                  <a:lnTo>
                    <a:pt x="16594" y="2496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127379" y="5390591"/>
              <a:ext cx="164007" cy="230760"/>
            </a:xfrm>
            <a:custGeom>
              <a:avLst/>
              <a:gdLst/>
              <a:ahLst/>
              <a:cxnLst/>
              <a:rect l="0" t="0" r="0" b="0"/>
              <a:pathLst>
                <a:path w="164007" h="230760">
                  <a:moveTo>
                    <a:pt x="0" y="42114"/>
                  </a:moveTo>
                  <a:lnTo>
                    <a:pt x="5589" y="104207"/>
                  </a:lnTo>
                  <a:lnTo>
                    <a:pt x="21330" y="157785"/>
                  </a:lnTo>
                  <a:lnTo>
                    <a:pt x="29367" y="177751"/>
                  </a:lnTo>
                  <a:lnTo>
                    <a:pt x="65882" y="222554"/>
                  </a:lnTo>
                  <a:lnTo>
                    <a:pt x="76677" y="227918"/>
                  </a:lnTo>
                  <a:lnTo>
                    <a:pt x="101148" y="230759"/>
                  </a:lnTo>
                  <a:lnTo>
                    <a:pt x="121384" y="225002"/>
                  </a:lnTo>
                  <a:lnTo>
                    <a:pt x="130055" y="220191"/>
                  </a:lnTo>
                  <a:lnTo>
                    <a:pt x="153438" y="191064"/>
                  </a:lnTo>
                  <a:lnTo>
                    <a:pt x="164006" y="136030"/>
                  </a:lnTo>
                  <a:lnTo>
                    <a:pt x="161548" y="73450"/>
                  </a:lnTo>
                  <a:lnTo>
                    <a:pt x="153297" y="43953"/>
                  </a:lnTo>
                  <a:lnTo>
                    <a:pt x="147821" y="32812"/>
                  </a:lnTo>
                  <a:lnTo>
                    <a:pt x="132379" y="17313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345815" y="5404316"/>
              <a:ext cx="171119" cy="217903"/>
            </a:xfrm>
            <a:custGeom>
              <a:avLst/>
              <a:gdLst/>
              <a:ahLst/>
              <a:cxnLst/>
              <a:rect l="0" t="0" r="0" b="0"/>
              <a:pathLst>
                <a:path w="171119" h="217903">
                  <a:moveTo>
                    <a:pt x="23719" y="217902"/>
                  </a:moveTo>
                  <a:lnTo>
                    <a:pt x="12540" y="206723"/>
                  </a:lnTo>
                  <a:lnTo>
                    <a:pt x="0" y="177415"/>
                  </a:lnTo>
                  <a:lnTo>
                    <a:pt x="53" y="122328"/>
                  </a:lnTo>
                  <a:lnTo>
                    <a:pt x="7478" y="70910"/>
                  </a:lnTo>
                  <a:lnTo>
                    <a:pt x="21637" y="21190"/>
                  </a:lnTo>
                  <a:lnTo>
                    <a:pt x="32932" y="3353"/>
                  </a:lnTo>
                  <a:lnTo>
                    <a:pt x="41560" y="0"/>
                  </a:lnTo>
                  <a:lnTo>
                    <a:pt x="63623" y="2513"/>
                  </a:lnTo>
                  <a:lnTo>
                    <a:pt x="91174" y="17083"/>
                  </a:lnTo>
                  <a:lnTo>
                    <a:pt x="114156" y="41807"/>
                  </a:lnTo>
                  <a:lnTo>
                    <a:pt x="138501" y="100274"/>
                  </a:lnTo>
                  <a:lnTo>
                    <a:pt x="156944" y="154492"/>
                  </a:lnTo>
                  <a:lnTo>
                    <a:pt x="171118" y="196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537990" y="5390591"/>
              <a:ext cx="42115" cy="189514"/>
            </a:xfrm>
            <a:custGeom>
              <a:avLst/>
              <a:gdLst/>
              <a:ahLst/>
              <a:cxnLst/>
              <a:rect l="0" t="0" r="0" b="0"/>
              <a:pathLst>
                <a:path w="42115" h="189514">
                  <a:moveTo>
                    <a:pt x="0" y="0"/>
                  </a:moveTo>
                  <a:lnTo>
                    <a:pt x="11453" y="52050"/>
                  </a:lnTo>
                  <a:lnTo>
                    <a:pt x="24749" y="111537"/>
                  </a:lnTo>
                  <a:lnTo>
                    <a:pt x="39018" y="164773"/>
                  </a:lnTo>
                  <a:lnTo>
                    <a:pt x="42114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580104" y="5243192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643492" y="5295835"/>
              <a:ext cx="186404" cy="221222"/>
            </a:xfrm>
            <a:custGeom>
              <a:avLst/>
              <a:gdLst/>
              <a:ahLst/>
              <a:cxnLst/>
              <a:rect l="0" t="0" r="0" b="0"/>
              <a:pathLst>
                <a:path w="186404" h="221222">
                  <a:moveTo>
                    <a:pt x="115596" y="0"/>
                  </a:moveTo>
                  <a:lnTo>
                    <a:pt x="72905" y="3119"/>
                  </a:lnTo>
                  <a:lnTo>
                    <a:pt x="25665" y="20243"/>
                  </a:lnTo>
                  <a:lnTo>
                    <a:pt x="8167" y="35903"/>
                  </a:lnTo>
                  <a:lnTo>
                    <a:pt x="1863" y="44992"/>
                  </a:lnTo>
                  <a:lnTo>
                    <a:pt x="0" y="54561"/>
                  </a:lnTo>
                  <a:lnTo>
                    <a:pt x="4169" y="74552"/>
                  </a:lnTo>
                  <a:lnTo>
                    <a:pt x="20060" y="92015"/>
                  </a:lnTo>
                  <a:lnTo>
                    <a:pt x="74549" y="122254"/>
                  </a:lnTo>
                  <a:lnTo>
                    <a:pt x="135176" y="149214"/>
                  </a:lnTo>
                  <a:lnTo>
                    <a:pt x="173391" y="160935"/>
                  </a:lnTo>
                  <a:lnTo>
                    <a:pt x="181032" y="168121"/>
                  </a:lnTo>
                  <a:lnTo>
                    <a:pt x="184957" y="177591"/>
                  </a:lnTo>
                  <a:lnTo>
                    <a:pt x="186403" y="188584"/>
                  </a:lnTo>
                  <a:lnTo>
                    <a:pt x="181518" y="198252"/>
                  </a:lnTo>
                  <a:lnTo>
                    <a:pt x="160492" y="215234"/>
                  </a:lnTo>
                  <a:lnTo>
                    <a:pt x="128531" y="221221"/>
                  </a:lnTo>
                  <a:lnTo>
                    <a:pt x="73482" y="221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5801202" y="5132318"/>
              <a:ext cx="252685" cy="331973"/>
            </a:xfrm>
            <a:custGeom>
              <a:avLst/>
              <a:gdLst/>
              <a:ahLst/>
              <a:cxnLst/>
              <a:rect l="0" t="0" r="0" b="0"/>
              <a:pathLst>
                <a:path w="252685" h="331973">
                  <a:moveTo>
                    <a:pt x="0" y="5589"/>
                  </a:moveTo>
                  <a:lnTo>
                    <a:pt x="16768" y="0"/>
                  </a:lnTo>
                  <a:lnTo>
                    <a:pt x="22877" y="3032"/>
                  </a:lnTo>
                  <a:lnTo>
                    <a:pt x="32784" y="18881"/>
                  </a:lnTo>
                  <a:lnTo>
                    <a:pt x="41441" y="68353"/>
                  </a:lnTo>
                  <a:lnTo>
                    <a:pt x="49974" y="116342"/>
                  </a:lnTo>
                  <a:lnTo>
                    <a:pt x="59911" y="167606"/>
                  </a:lnTo>
                  <a:lnTo>
                    <a:pt x="69094" y="219840"/>
                  </a:lnTo>
                  <a:lnTo>
                    <a:pt x="73505" y="273532"/>
                  </a:lnTo>
                  <a:lnTo>
                    <a:pt x="80531" y="319336"/>
                  </a:lnTo>
                  <a:lnTo>
                    <a:pt x="81764" y="316529"/>
                  </a:lnTo>
                  <a:lnTo>
                    <a:pt x="92309" y="256239"/>
                  </a:lnTo>
                  <a:lnTo>
                    <a:pt x="103260" y="199698"/>
                  </a:lnTo>
                  <a:lnTo>
                    <a:pt x="120803" y="165528"/>
                  </a:lnTo>
                  <a:lnTo>
                    <a:pt x="134019" y="148423"/>
                  </a:lnTo>
                  <a:lnTo>
                    <a:pt x="153930" y="139261"/>
                  </a:lnTo>
                  <a:lnTo>
                    <a:pt x="165791" y="136817"/>
                  </a:lnTo>
                  <a:lnTo>
                    <a:pt x="176038" y="137528"/>
                  </a:lnTo>
                  <a:lnTo>
                    <a:pt x="193663" y="144557"/>
                  </a:lnTo>
                  <a:lnTo>
                    <a:pt x="222328" y="184025"/>
                  </a:lnTo>
                  <a:lnTo>
                    <a:pt x="241870" y="223405"/>
                  </a:lnTo>
                  <a:lnTo>
                    <a:pt x="249480" y="274068"/>
                  </a:lnTo>
                  <a:lnTo>
                    <a:pt x="252684" y="3319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107992" y="5164624"/>
              <a:ext cx="282807" cy="301600"/>
            </a:xfrm>
            <a:custGeom>
              <a:avLst/>
              <a:gdLst/>
              <a:ahLst/>
              <a:cxnLst/>
              <a:rect l="0" t="0" r="0" b="0"/>
              <a:pathLst>
                <a:path w="282807" h="301600">
                  <a:moveTo>
                    <a:pt x="9065" y="46982"/>
                  </a:moveTo>
                  <a:lnTo>
                    <a:pt x="0" y="105599"/>
                  </a:lnTo>
                  <a:lnTo>
                    <a:pt x="6061" y="159773"/>
                  </a:lnTo>
                  <a:lnTo>
                    <a:pt x="8472" y="215534"/>
                  </a:lnTo>
                  <a:lnTo>
                    <a:pt x="14537" y="266020"/>
                  </a:lnTo>
                  <a:lnTo>
                    <a:pt x="23685" y="299056"/>
                  </a:lnTo>
                  <a:lnTo>
                    <a:pt x="25831" y="301599"/>
                  </a:lnTo>
                  <a:lnTo>
                    <a:pt x="27261" y="298615"/>
                  </a:lnTo>
                  <a:lnTo>
                    <a:pt x="29557" y="243437"/>
                  </a:lnTo>
                  <a:lnTo>
                    <a:pt x="24366" y="193968"/>
                  </a:lnTo>
                  <a:lnTo>
                    <a:pt x="21008" y="144086"/>
                  </a:lnTo>
                  <a:lnTo>
                    <a:pt x="28278" y="91640"/>
                  </a:lnTo>
                  <a:lnTo>
                    <a:pt x="34372" y="69170"/>
                  </a:lnTo>
                  <a:lnTo>
                    <a:pt x="41145" y="61774"/>
                  </a:lnTo>
                  <a:lnTo>
                    <a:pt x="61147" y="53556"/>
                  </a:lnTo>
                  <a:lnTo>
                    <a:pt x="71863" y="57214"/>
                  </a:lnTo>
                  <a:lnTo>
                    <a:pt x="93127" y="76876"/>
                  </a:lnTo>
                  <a:lnTo>
                    <a:pt x="126127" y="139320"/>
                  </a:lnTo>
                  <a:lnTo>
                    <a:pt x="138302" y="165231"/>
                  </a:lnTo>
                  <a:lnTo>
                    <a:pt x="148223" y="206411"/>
                  </a:lnTo>
                  <a:lnTo>
                    <a:pt x="146291" y="204741"/>
                  </a:lnTo>
                  <a:lnTo>
                    <a:pt x="142663" y="197778"/>
                  </a:lnTo>
                  <a:lnTo>
                    <a:pt x="133243" y="136756"/>
                  </a:lnTo>
                  <a:lnTo>
                    <a:pt x="130476" y="87620"/>
                  </a:lnTo>
                  <a:lnTo>
                    <a:pt x="140022" y="29793"/>
                  </a:lnTo>
                  <a:lnTo>
                    <a:pt x="155362" y="1075"/>
                  </a:lnTo>
                  <a:lnTo>
                    <a:pt x="162748" y="0"/>
                  </a:lnTo>
                  <a:lnTo>
                    <a:pt x="171182" y="3962"/>
                  </a:lnTo>
                  <a:lnTo>
                    <a:pt x="188742" y="20844"/>
                  </a:lnTo>
                  <a:lnTo>
                    <a:pt x="210612" y="57825"/>
                  </a:lnTo>
                  <a:lnTo>
                    <a:pt x="232194" y="119011"/>
                  </a:lnTo>
                  <a:lnTo>
                    <a:pt x="253052" y="176504"/>
                  </a:lnTo>
                  <a:lnTo>
                    <a:pt x="272057" y="232408"/>
                  </a:lnTo>
                  <a:lnTo>
                    <a:pt x="282806" y="2575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386649" y="5072976"/>
              <a:ext cx="435819" cy="312294"/>
            </a:xfrm>
            <a:custGeom>
              <a:avLst/>
              <a:gdLst/>
              <a:ahLst/>
              <a:cxnLst/>
              <a:rect l="0" t="0" r="0" b="0"/>
              <a:pathLst>
                <a:path w="435819" h="312294">
                  <a:moveTo>
                    <a:pt x="4149" y="107045"/>
                  </a:moveTo>
                  <a:lnTo>
                    <a:pt x="13724" y="131092"/>
                  </a:lnTo>
                  <a:lnTo>
                    <a:pt x="24392" y="145418"/>
                  </a:lnTo>
                  <a:lnTo>
                    <a:pt x="34022" y="149005"/>
                  </a:lnTo>
                  <a:lnTo>
                    <a:pt x="73182" y="148463"/>
                  </a:lnTo>
                  <a:lnTo>
                    <a:pt x="106881" y="139724"/>
                  </a:lnTo>
                  <a:lnTo>
                    <a:pt x="147241" y="109774"/>
                  </a:lnTo>
                  <a:lnTo>
                    <a:pt x="168859" y="83677"/>
                  </a:lnTo>
                  <a:lnTo>
                    <a:pt x="171278" y="72749"/>
                  </a:lnTo>
                  <a:lnTo>
                    <a:pt x="167725" y="48128"/>
                  </a:lnTo>
                  <a:lnTo>
                    <a:pt x="162333" y="38522"/>
                  </a:lnTo>
                  <a:lnTo>
                    <a:pt x="146982" y="24728"/>
                  </a:lnTo>
                  <a:lnTo>
                    <a:pt x="137976" y="21751"/>
                  </a:lnTo>
                  <a:lnTo>
                    <a:pt x="118610" y="21563"/>
                  </a:lnTo>
                  <a:lnTo>
                    <a:pt x="87976" y="28035"/>
                  </a:lnTo>
                  <a:lnTo>
                    <a:pt x="56673" y="48539"/>
                  </a:lnTo>
                  <a:lnTo>
                    <a:pt x="30760" y="76842"/>
                  </a:lnTo>
                  <a:lnTo>
                    <a:pt x="9449" y="126252"/>
                  </a:lnTo>
                  <a:lnTo>
                    <a:pt x="0" y="167198"/>
                  </a:lnTo>
                  <a:lnTo>
                    <a:pt x="6103" y="222955"/>
                  </a:lnTo>
                  <a:lnTo>
                    <a:pt x="18376" y="261881"/>
                  </a:lnTo>
                  <a:lnTo>
                    <a:pt x="31529" y="283486"/>
                  </a:lnTo>
                  <a:lnTo>
                    <a:pt x="49073" y="300887"/>
                  </a:lnTo>
                  <a:lnTo>
                    <a:pt x="77928" y="310180"/>
                  </a:lnTo>
                  <a:lnTo>
                    <a:pt x="124275" y="312293"/>
                  </a:lnTo>
                  <a:lnTo>
                    <a:pt x="136876" y="310557"/>
                  </a:lnTo>
                  <a:lnTo>
                    <a:pt x="160235" y="299271"/>
                  </a:lnTo>
                  <a:lnTo>
                    <a:pt x="181145" y="281386"/>
                  </a:lnTo>
                  <a:lnTo>
                    <a:pt x="221014" y="218275"/>
                  </a:lnTo>
                  <a:lnTo>
                    <a:pt x="236991" y="171328"/>
                  </a:lnTo>
                  <a:lnTo>
                    <a:pt x="243545" y="120372"/>
                  </a:lnTo>
                  <a:lnTo>
                    <a:pt x="245759" y="59158"/>
                  </a:lnTo>
                  <a:lnTo>
                    <a:pt x="246143" y="26696"/>
                  </a:lnTo>
                  <a:lnTo>
                    <a:pt x="247460" y="84822"/>
                  </a:lnTo>
                  <a:lnTo>
                    <a:pt x="254636" y="139093"/>
                  </a:lnTo>
                  <a:lnTo>
                    <a:pt x="256182" y="187120"/>
                  </a:lnTo>
                  <a:lnTo>
                    <a:pt x="256544" y="211654"/>
                  </a:lnTo>
                  <a:lnTo>
                    <a:pt x="256795" y="158255"/>
                  </a:lnTo>
                  <a:lnTo>
                    <a:pt x="257995" y="99266"/>
                  </a:lnTo>
                  <a:lnTo>
                    <a:pt x="266406" y="50798"/>
                  </a:lnTo>
                  <a:lnTo>
                    <a:pt x="277075" y="20825"/>
                  </a:lnTo>
                  <a:lnTo>
                    <a:pt x="285536" y="10961"/>
                  </a:lnTo>
                  <a:lnTo>
                    <a:pt x="307414" y="0"/>
                  </a:lnTo>
                  <a:lnTo>
                    <a:pt x="319800" y="587"/>
                  </a:lnTo>
                  <a:lnTo>
                    <a:pt x="346040" y="10597"/>
                  </a:lnTo>
                  <a:lnTo>
                    <a:pt x="375941" y="35964"/>
                  </a:lnTo>
                  <a:lnTo>
                    <a:pt x="405937" y="89452"/>
                  </a:lnTo>
                  <a:lnTo>
                    <a:pt x="427055" y="137235"/>
                  </a:lnTo>
                  <a:lnTo>
                    <a:pt x="434663" y="193184"/>
                  </a:lnTo>
                  <a:lnTo>
                    <a:pt x="435818" y="2123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6828869" y="4853637"/>
              <a:ext cx="40487" cy="410613"/>
            </a:xfrm>
            <a:custGeom>
              <a:avLst/>
              <a:gdLst/>
              <a:ahLst/>
              <a:cxnLst/>
              <a:rect l="0" t="0" r="0" b="0"/>
              <a:pathLst>
                <a:path w="40487" h="410613">
                  <a:moveTo>
                    <a:pt x="14654" y="0"/>
                  </a:moveTo>
                  <a:lnTo>
                    <a:pt x="0" y="43963"/>
                  </a:lnTo>
                  <a:lnTo>
                    <a:pt x="2774" y="106453"/>
                  </a:lnTo>
                  <a:lnTo>
                    <a:pt x="3860" y="167257"/>
                  </a:lnTo>
                  <a:lnTo>
                    <a:pt x="9636" y="218274"/>
                  </a:lnTo>
                  <a:lnTo>
                    <a:pt x="13168" y="270434"/>
                  </a:lnTo>
                  <a:lnTo>
                    <a:pt x="22766" y="330886"/>
                  </a:lnTo>
                  <a:lnTo>
                    <a:pt x="39364" y="388762"/>
                  </a:lnTo>
                  <a:lnTo>
                    <a:pt x="40486" y="396045"/>
                  </a:lnTo>
                  <a:lnTo>
                    <a:pt x="40064" y="400900"/>
                  </a:lnTo>
                  <a:lnTo>
                    <a:pt x="35711" y="4106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801410" y="4958695"/>
              <a:ext cx="327633" cy="292207"/>
            </a:xfrm>
            <a:custGeom>
              <a:avLst/>
              <a:gdLst/>
              <a:ahLst/>
              <a:cxnLst/>
              <a:rect l="0" t="0" r="0" b="0"/>
              <a:pathLst>
                <a:path w="327633" h="292207">
                  <a:moveTo>
                    <a:pt x="0" y="52870"/>
                  </a:moveTo>
                  <a:lnTo>
                    <a:pt x="61111" y="34911"/>
                  </a:lnTo>
                  <a:lnTo>
                    <a:pt x="115542" y="17721"/>
                  </a:lnTo>
                  <a:lnTo>
                    <a:pt x="166496" y="0"/>
                  </a:lnTo>
                  <a:lnTo>
                    <a:pt x="169489" y="1246"/>
                  </a:lnTo>
                  <a:lnTo>
                    <a:pt x="169144" y="4416"/>
                  </a:lnTo>
                  <a:lnTo>
                    <a:pt x="119062" y="56290"/>
                  </a:lnTo>
                  <a:lnTo>
                    <a:pt x="114469" y="65678"/>
                  </a:lnTo>
                  <a:lnTo>
                    <a:pt x="113748" y="75447"/>
                  </a:lnTo>
                  <a:lnTo>
                    <a:pt x="119185" y="95660"/>
                  </a:lnTo>
                  <a:lnTo>
                    <a:pt x="140989" y="126769"/>
                  </a:lnTo>
                  <a:lnTo>
                    <a:pt x="169676" y="147036"/>
                  </a:lnTo>
                  <a:lnTo>
                    <a:pt x="231734" y="171833"/>
                  </a:lnTo>
                  <a:lnTo>
                    <a:pt x="272592" y="187330"/>
                  </a:lnTo>
                  <a:lnTo>
                    <a:pt x="311732" y="218423"/>
                  </a:lnTo>
                  <a:lnTo>
                    <a:pt x="327632" y="244642"/>
                  </a:lnTo>
                  <a:lnTo>
                    <a:pt x="326046" y="253248"/>
                  </a:lnTo>
                  <a:lnTo>
                    <a:pt x="311805" y="269049"/>
                  </a:lnTo>
                  <a:lnTo>
                    <a:pt x="277480" y="285509"/>
                  </a:lnTo>
                  <a:lnTo>
                    <a:pt x="220906" y="292206"/>
                  </a:lnTo>
                  <a:lnTo>
                    <a:pt x="158323" y="287233"/>
                  </a:lnTo>
                  <a:lnTo>
                    <a:pt x="136870" y="2844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6" name="Freeform 115"/>
          <p:cNvSpPr/>
          <p:nvPr/>
        </p:nvSpPr>
        <p:spPr>
          <a:xfrm>
            <a:off x="4229438" y="2105700"/>
            <a:ext cx="13548" cy="747524"/>
          </a:xfrm>
          <a:custGeom>
            <a:avLst/>
            <a:gdLst/>
            <a:ahLst/>
            <a:cxnLst/>
            <a:rect l="0" t="0" r="0" b="0"/>
            <a:pathLst>
              <a:path w="13548" h="747524">
                <a:moveTo>
                  <a:pt x="13547" y="747523"/>
                </a:moveTo>
                <a:lnTo>
                  <a:pt x="2368" y="736345"/>
                </a:lnTo>
                <a:lnTo>
                  <a:pt x="0" y="712139"/>
                </a:lnTo>
                <a:lnTo>
                  <a:pt x="2123" y="662169"/>
                </a:lnTo>
                <a:lnTo>
                  <a:pt x="2753" y="610319"/>
                </a:lnTo>
                <a:lnTo>
                  <a:pt x="6059" y="551672"/>
                </a:lnTo>
                <a:lnTo>
                  <a:pt x="10219" y="506060"/>
                </a:lnTo>
                <a:lnTo>
                  <a:pt x="12068" y="458492"/>
                </a:lnTo>
                <a:lnTo>
                  <a:pt x="12889" y="410055"/>
                </a:lnTo>
                <a:lnTo>
                  <a:pt x="13255" y="361231"/>
                </a:lnTo>
                <a:lnTo>
                  <a:pt x="13417" y="312235"/>
                </a:lnTo>
                <a:lnTo>
                  <a:pt x="13489" y="263163"/>
                </a:lnTo>
                <a:lnTo>
                  <a:pt x="13521" y="215227"/>
                </a:lnTo>
                <a:lnTo>
                  <a:pt x="13536" y="170526"/>
                </a:lnTo>
                <a:lnTo>
                  <a:pt x="13543" y="111487"/>
                </a:lnTo>
                <a:lnTo>
                  <a:pt x="13546" y="62539"/>
                </a:lnTo>
                <a:lnTo>
                  <a:pt x="5213" y="5448"/>
                </a:lnTo>
                <a:lnTo>
                  <a:pt x="301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6" name="Group 135"/>
          <p:cNvGrpSpPr/>
          <p:nvPr/>
        </p:nvGrpSpPr>
        <p:grpSpPr>
          <a:xfrm>
            <a:off x="3148021" y="1252891"/>
            <a:ext cx="2368913" cy="926509"/>
            <a:chOff x="3148021" y="1252891"/>
            <a:chExt cx="2368913" cy="926509"/>
          </a:xfrm>
        </p:grpSpPr>
        <p:sp>
          <p:nvSpPr>
            <p:cNvPr id="117" name="Freeform 116"/>
            <p:cNvSpPr/>
            <p:nvPr/>
          </p:nvSpPr>
          <p:spPr>
            <a:xfrm>
              <a:off x="3695259" y="1304884"/>
              <a:ext cx="21302" cy="358620"/>
            </a:xfrm>
            <a:custGeom>
              <a:avLst/>
              <a:gdLst/>
              <a:ahLst/>
              <a:cxnLst/>
              <a:rect l="0" t="0" r="0" b="0"/>
              <a:pathLst>
                <a:path w="21302" h="358620">
                  <a:moveTo>
                    <a:pt x="21301" y="11178"/>
                  </a:moveTo>
                  <a:lnTo>
                    <a:pt x="4533" y="0"/>
                  </a:lnTo>
                  <a:lnTo>
                    <a:pt x="764" y="4896"/>
                  </a:lnTo>
                  <a:lnTo>
                    <a:pt x="0" y="62233"/>
                  </a:lnTo>
                  <a:lnTo>
                    <a:pt x="5784" y="125248"/>
                  </a:lnTo>
                  <a:lnTo>
                    <a:pt x="9294" y="176648"/>
                  </a:lnTo>
                  <a:lnTo>
                    <a:pt x="10480" y="238013"/>
                  </a:lnTo>
                  <a:lnTo>
                    <a:pt x="10715" y="298314"/>
                  </a:lnTo>
                  <a:lnTo>
                    <a:pt x="10772" y="3586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3697091" y="1326591"/>
              <a:ext cx="208983" cy="315856"/>
            </a:xfrm>
            <a:custGeom>
              <a:avLst/>
              <a:gdLst/>
              <a:ahLst/>
              <a:cxnLst/>
              <a:rect l="0" t="0" r="0" b="0"/>
              <a:pathLst>
                <a:path w="208983" h="315856">
                  <a:moveTo>
                    <a:pt x="208982" y="0"/>
                  </a:moveTo>
                  <a:lnTo>
                    <a:pt x="180301" y="55044"/>
                  </a:lnTo>
                  <a:lnTo>
                    <a:pt x="155527" y="106452"/>
                  </a:lnTo>
                  <a:lnTo>
                    <a:pt x="119967" y="167223"/>
                  </a:lnTo>
                  <a:lnTo>
                    <a:pt x="77070" y="215347"/>
                  </a:lnTo>
                  <a:lnTo>
                    <a:pt x="43815" y="232392"/>
                  </a:lnTo>
                  <a:lnTo>
                    <a:pt x="32190" y="233307"/>
                  </a:lnTo>
                  <a:lnTo>
                    <a:pt x="9915" y="228084"/>
                  </a:lnTo>
                  <a:lnTo>
                    <a:pt x="3741" y="221076"/>
                  </a:lnTo>
                  <a:lnTo>
                    <a:pt x="795" y="211725"/>
                  </a:lnTo>
                  <a:lnTo>
                    <a:pt x="0" y="200811"/>
                  </a:lnTo>
                  <a:lnTo>
                    <a:pt x="5320" y="194705"/>
                  </a:lnTo>
                  <a:lnTo>
                    <a:pt x="14715" y="191805"/>
                  </a:lnTo>
                  <a:lnTo>
                    <a:pt x="40753" y="192871"/>
                  </a:lnTo>
                  <a:lnTo>
                    <a:pt x="85957" y="207795"/>
                  </a:lnTo>
                  <a:lnTo>
                    <a:pt x="111020" y="224545"/>
                  </a:lnTo>
                  <a:lnTo>
                    <a:pt x="154993" y="279408"/>
                  </a:lnTo>
                  <a:lnTo>
                    <a:pt x="187925" y="315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3979772" y="1442404"/>
              <a:ext cx="42115" cy="200043"/>
            </a:xfrm>
            <a:custGeom>
              <a:avLst/>
              <a:gdLst/>
              <a:ahLst/>
              <a:cxnLst/>
              <a:rect l="0" t="0" r="0" b="0"/>
              <a:pathLst>
                <a:path w="42115" h="200043">
                  <a:moveTo>
                    <a:pt x="42114" y="0"/>
                  </a:moveTo>
                  <a:lnTo>
                    <a:pt x="24156" y="55045"/>
                  </a:lnTo>
                  <a:lnTo>
                    <a:pt x="6965" y="114512"/>
                  </a:lnTo>
                  <a:lnTo>
                    <a:pt x="1376" y="169802"/>
                  </a:lnTo>
                  <a:lnTo>
                    <a:pt x="0" y="2000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4032415" y="1316062"/>
              <a:ext cx="1" cy="21058"/>
            </a:xfrm>
            <a:custGeom>
              <a:avLst/>
              <a:gdLst/>
              <a:ahLst/>
              <a:cxnLst/>
              <a:rect l="0" t="0" r="0" b="0"/>
              <a:pathLst>
                <a:path w="1" h="21058">
                  <a:moveTo>
                    <a:pt x="0" y="21057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4014321" y="1252891"/>
              <a:ext cx="218136" cy="412551"/>
            </a:xfrm>
            <a:custGeom>
              <a:avLst/>
              <a:gdLst/>
              <a:ahLst/>
              <a:cxnLst/>
              <a:rect l="0" t="0" r="0" b="0"/>
              <a:pathLst>
                <a:path w="218136" h="412551">
                  <a:moveTo>
                    <a:pt x="218135" y="0"/>
                  </a:moveTo>
                  <a:lnTo>
                    <a:pt x="203481" y="60730"/>
                  </a:lnTo>
                  <a:lnTo>
                    <a:pt x="198343" y="122827"/>
                  </a:lnTo>
                  <a:lnTo>
                    <a:pt x="197453" y="171834"/>
                  </a:lnTo>
                  <a:lnTo>
                    <a:pt x="197152" y="234028"/>
                  </a:lnTo>
                  <a:lnTo>
                    <a:pt x="197100" y="284981"/>
                  </a:lnTo>
                  <a:lnTo>
                    <a:pt x="195918" y="309152"/>
                  </a:lnTo>
                  <a:lnTo>
                    <a:pt x="193965" y="309047"/>
                  </a:lnTo>
                  <a:lnTo>
                    <a:pt x="171247" y="275256"/>
                  </a:lnTo>
                  <a:lnTo>
                    <a:pt x="149723" y="259597"/>
                  </a:lnTo>
                  <a:lnTo>
                    <a:pt x="137432" y="253783"/>
                  </a:lnTo>
                  <a:lnTo>
                    <a:pt x="108178" y="253562"/>
                  </a:lnTo>
                  <a:lnTo>
                    <a:pt x="65063" y="266593"/>
                  </a:lnTo>
                  <a:lnTo>
                    <a:pt x="42478" y="279923"/>
                  </a:lnTo>
                  <a:lnTo>
                    <a:pt x="17780" y="307158"/>
                  </a:lnTo>
                  <a:lnTo>
                    <a:pt x="7036" y="327198"/>
                  </a:lnTo>
                  <a:lnTo>
                    <a:pt x="0" y="363800"/>
                  </a:lnTo>
                  <a:lnTo>
                    <a:pt x="4593" y="384347"/>
                  </a:lnTo>
                  <a:lnTo>
                    <a:pt x="9093" y="393102"/>
                  </a:lnTo>
                  <a:lnTo>
                    <a:pt x="23452" y="405949"/>
                  </a:lnTo>
                  <a:lnTo>
                    <a:pt x="32194" y="411013"/>
                  </a:lnTo>
                  <a:lnTo>
                    <a:pt x="83623" y="412550"/>
                  </a:lnTo>
                  <a:lnTo>
                    <a:pt x="128366" y="400008"/>
                  </a:lnTo>
                  <a:lnTo>
                    <a:pt x="184795" y="374265"/>
                  </a:lnTo>
                  <a:lnTo>
                    <a:pt x="197078" y="3684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4294580" y="1368705"/>
              <a:ext cx="157624" cy="274799"/>
            </a:xfrm>
            <a:custGeom>
              <a:avLst/>
              <a:gdLst/>
              <a:ahLst/>
              <a:cxnLst/>
              <a:rect l="0" t="0" r="0" b="0"/>
              <a:pathLst>
                <a:path w="157624" h="274799">
                  <a:moveTo>
                    <a:pt x="106332" y="0"/>
                  </a:moveTo>
                  <a:lnTo>
                    <a:pt x="58427" y="22905"/>
                  </a:lnTo>
                  <a:lnTo>
                    <a:pt x="26549" y="49498"/>
                  </a:lnTo>
                  <a:lnTo>
                    <a:pt x="4834" y="81476"/>
                  </a:lnTo>
                  <a:lnTo>
                    <a:pt x="0" y="107181"/>
                  </a:lnTo>
                  <a:lnTo>
                    <a:pt x="2922" y="131864"/>
                  </a:lnTo>
                  <a:lnTo>
                    <a:pt x="12019" y="150633"/>
                  </a:lnTo>
                  <a:lnTo>
                    <a:pt x="33219" y="163654"/>
                  </a:lnTo>
                  <a:lnTo>
                    <a:pt x="94494" y="185371"/>
                  </a:lnTo>
                  <a:lnTo>
                    <a:pt x="148274" y="203467"/>
                  </a:lnTo>
                  <a:lnTo>
                    <a:pt x="154180" y="209344"/>
                  </a:lnTo>
                  <a:lnTo>
                    <a:pt x="156948" y="216772"/>
                  </a:lnTo>
                  <a:lnTo>
                    <a:pt x="157623" y="225233"/>
                  </a:lnTo>
                  <a:lnTo>
                    <a:pt x="152135" y="240873"/>
                  </a:lnTo>
                  <a:lnTo>
                    <a:pt x="147396" y="248320"/>
                  </a:lnTo>
                  <a:lnTo>
                    <a:pt x="112780" y="269978"/>
                  </a:lnTo>
                  <a:lnTo>
                    <a:pt x="81902" y="274798"/>
                  </a:lnTo>
                  <a:lnTo>
                    <a:pt x="44111" y="270934"/>
                  </a:lnTo>
                  <a:lnTo>
                    <a:pt x="22104" y="2632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4632539" y="1400290"/>
              <a:ext cx="126343" cy="37176"/>
            </a:xfrm>
            <a:custGeom>
              <a:avLst/>
              <a:gdLst/>
              <a:ahLst/>
              <a:cxnLst/>
              <a:rect l="0" t="0" r="0" b="0"/>
              <a:pathLst>
                <a:path w="126343" h="37176">
                  <a:moveTo>
                    <a:pt x="0" y="31586"/>
                  </a:moveTo>
                  <a:lnTo>
                    <a:pt x="22357" y="37175"/>
                  </a:lnTo>
                  <a:lnTo>
                    <a:pt x="45811" y="33680"/>
                  </a:lnTo>
                  <a:lnTo>
                    <a:pt x="108112" y="8248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4611482" y="1516104"/>
              <a:ext cx="157929" cy="37175"/>
            </a:xfrm>
            <a:custGeom>
              <a:avLst/>
              <a:gdLst/>
              <a:ahLst/>
              <a:cxnLst/>
              <a:rect l="0" t="0" r="0" b="0"/>
              <a:pathLst>
                <a:path w="157929" h="37175">
                  <a:moveTo>
                    <a:pt x="0" y="31585"/>
                  </a:moveTo>
                  <a:lnTo>
                    <a:pt x="16768" y="37174"/>
                  </a:lnTo>
                  <a:lnTo>
                    <a:pt x="34358" y="36799"/>
                  </a:lnTo>
                  <a:lnTo>
                    <a:pt x="85763" y="23866"/>
                  </a:lnTo>
                  <a:lnTo>
                    <a:pt x="131628" y="10390"/>
                  </a:lnTo>
                  <a:lnTo>
                    <a:pt x="1579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3148021" y="1821430"/>
              <a:ext cx="252685" cy="301422"/>
            </a:xfrm>
            <a:custGeom>
              <a:avLst/>
              <a:gdLst/>
              <a:ahLst/>
              <a:cxnLst/>
              <a:rect l="0" t="0" r="0" b="0"/>
              <a:pathLst>
                <a:path w="252685" h="301422">
                  <a:moveTo>
                    <a:pt x="0" y="0"/>
                  </a:moveTo>
                  <a:lnTo>
                    <a:pt x="0" y="58617"/>
                  </a:lnTo>
                  <a:lnTo>
                    <a:pt x="1170" y="121196"/>
                  </a:lnTo>
                  <a:lnTo>
                    <a:pt x="8405" y="172521"/>
                  </a:lnTo>
                  <a:lnTo>
                    <a:pt x="17958" y="223603"/>
                  </a:lnTo>
                  <a:lnTo>
                    <a:pt x="31667" y="283378"/>
                  </a:lnTo>
                  <a:lnTo>
                    <a:pt x="35149" y="297713"/>
                  </a:lnTo>
                  <a:lnTo>
                    <a:pt x="39810" y="301421"/>
                  </a:lnTo>
                  <a:lnTo>
                    <a:pt x="45258" y="298043"/>
                  </a:lnTo>
                  <a:lnTo>
                    <a:pt x="51229" y="289943"/>
                  </a:lnTo>
                  <a:lnTo>
                    <a:pt x="59632" y="250596"/>
                  </a:lnTo>
                  <a:lnTo>
                    <a:pt x="62122" y="201892"/>
                  </a:lnTo>
                  <a:lnTo>
                    <a:pt x="68450" y="150417"/>
                  </a:lnTo>
                  <a:lnTo>
                    <a:pt x="73832" y="90197"/>
                  </a:lnTo>
                  <a:lnTo>
                    <a:pt x="78828" y="65824"/>
                  </a:lnTo>
                  <a:lnTo>
                    <a:pt x="82967" y="60260"/>
                  </a:lnTo>
                  <a:lnTo>
                    <a:pt x="88067" y="58891"/>
                  </a:lnTo>
                  <a:lnTo>
                    <a:pt x="93806" y="60318"/>
                  </a:lnTo>
                  <a:lnTo>
                    <a:pt x="98802" y="64778"/>
                  </a:lnTo>
                  <a:lnTo>
                    <a:pt x="115226" y="97154"/>
                  </a:lnTo>
                  <a:lnTo>
                    <a:pt x="134453" y="156120"/>
                  </a:lnTo>
                  <a:lnTo>
                    <a:pt x="159963" y="219243"/>
                  </a:lnTo>
                  <a:lnTo>
                    <a:pt x="183589" y="254441"/>
                  </a:lnTo>
                  <a:lnTo>
                    <a:pt x="197019" y="269452"/>
                  </a:lnTo>
                  <a:lnTo>
                    <a:pt x="202705" y="270882"/>
                  </a:lnTo>
                  <a:lnTo>
                    <a:pt x="207667" y="268325"/>
                  </a:lnTo>
                  <a:lnTo>
                    <a:pt x="212144" y="263112"/>
                  </a:lnTo>
                  <a:lnTo>
                    <a:pt x="217118" y="244840"/>
                  </a:lnTo>
                  <a:lnTo>
                    <a:pt x="225901" y="194983"/>
                  </a:lnTo>
                  <a:lnTo>
                    <a:pt x="231666" y="132838"/>
                  </a:lnTo>
                  <a:lnTo>
                    <a:pt x="242856" y="71170"/>
                  </a:lnTo>
                  <a:lnTo>
                    <a:pt x="252684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3373166" y="1879050"/>
              <a:ext cx="185467" cy="274796"/>
            </a:xfrm>
            <a:custGeom>
              <a:avLst/>
              <a:gdLst/>
              <a:ahLst/>
              <a:cxnLst/>
              <a:rect l="0" t="0" r="0" b="0"/>
              <a:pathLst>
                <a:path w="185467" h="274796">
                  <a:moveTo>
                    <a:pt x="90710" y="142422"/>
                  </a:moveTo>
                  <a:lnTo>
                    <a:pt x="125607" y="87281"/>
                  </a:lnTo>
                  <a:lnTo>
                    <a:pt x="149273" y="38866"/>
                  </a:lnTo>
                  <a:lnTo>
                    <a:pt x="151979" y="25421"/>
                  </a:lnTo>
                  <a:lnTo>
                    <a:pt x="148746" y="4244"/>
                  </a:lnTo>
                  <a:lnTo>
                    <a:pt x="141099" y="0"/>
                  </a:lnTo>
                  <a:lnTo>
                    <a:pt x="117004" y="1524"/>
                  </a:lnTo>
                  <a:lnTo>
                    <a:pt x="96157" y="10000"/>
                  </a:lnTo>
                  <a:lnTo>
                    <a:pt x="58121" y="40095"/>
                  </a:lnTo>
                  <a:lnTo>
                    <a:pt x="17803" y="93288"/>
                  </a:lnTo>
                  <a:lnTo>
                    <a:pt x="5664" y="120585"/>
                  </a:lnTo>
                  <a:lnTo>
                    <a:pt x="0" y="167667"/>
                  </a:lnTo>
                  <a:lnTo>
                    <a:pt x="7975" y="222971"/>
                  </a:lnTo>
                  <a:lnTo>
                    <a:pt x="10986" y="234726"/>
                  </a:lnTo>
                  <a:lnTo>
                    <a:pt x="23692" y="254025"/>
                  </a:lnTo>
                  <a:lnTo>
                    <a:pt x="31993" y="262448"/>
                  </a:lnTo>
                  <a:lnTo>
                    <a:pt x="56815" y="271806"/>
                  </a:lnTo>
                  <a:lnTo>
                    <a:pt x="85004" y="274795"/>
                  </a:lnTo>
                  <a:lnTo>
                    <a:pt x="109231" y="272224"/>
                  </a:lnTo>
                  <a:lnTo>
                    <a:pt x="128577" y="260943"/>
                  </a:lnTo>
                  <a:lnTo>
                    <a:pt x="176659" y="205931"/>
                  </a:lnTo>
                  <a:lnTo>
                    <a:pt x="185466" y="1950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621818" y="1821430"/>
              <a:ext cx="21043" cy="357970"/>
            </a:xfrm>
            <a:custGeom>
              <a:avLst/>
              <a:gdLst/>
              <a:ahLst/>
              <a:cxnLst/>
              <a:rect l="0" t="0" r="0" b="0"/>
              <a:pathLst>
                <a:path w="21043" h="357970">
                  <a:moveTo>
                    <a:pt x="21042" y="0"/>
                  </a:moveTo>
                  <a:lnTo>
                    <a:pt x="9864" y="22357"/>
                  </a:lnTo>
                  <a:lnTo>
                    <a:pt x="2912" y="69795"/>
                  </a:lnTo>
                  <a:lnTo>
                    <a:pt x="853" y="122716"/>
                  </a:lnTo>
                  <a:lnTo>
                    <a:pt x="242" y="175441"/>
                  </a:lnTo>
                  <a:lnTo>
                    <a:pt x="36" y="238423"/>
                  </a:lnTo>
                  <a:lnTo>
                    <a:pt x="0" y="287583"/>
                  </a:lnTo>
                  <a:lnTo>
                    <a:pt x="1160" y="328795"/>
                  </a:lnTo>
                  <a:lnTo>
                    <a:pt x="10514" y="3579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3716560" y="1821430"/>
              <a:ext cx="21058" cy="347442"/>
            </a:xfrm>
            <a:custGeom>
              <a:avLst/>
              <a:gdLst/>
              <a:ahLst/>
              <a:cxnLst/>
              <a:rect l="0" t="0" r="0" b="0"/>
              <a:pathLst>
                <a:path w="21058" h="347442">
                  <a:moveTo>
                    <a:pt x="0" y="0"/>
                  </a:moveTo>
                  <a:lnTo>
                    <a:pt x="0" y="54145"/>
                  </a:lnTo>
                  <a:lnTo>
                    <a:pt x="5589" y="114681"/>
                  </a:lnTo>
                  <a:lnTo>
                    <a:pt x="9065" y="171240"/>
                  </a:lnTo>
                  <a:lnTo>
                    <a:pt x="10095" y="226863"/>
                  </a:lnTo>
                  <a:lnTo>
                    <a:pt x="11612" y="289654"/>
                  </a:lnTo>
                  <a:lnTo>
                    <a:pt x="21057" y="3474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042967" y="1663503"/>
              <a:ext cx="180815" cy="433519"/>
            </a:xfrm>
            <a:custGeom>
              <a:avLst/>
              <a:gdLst/>
              <a:ahLst/>
              <a:cxnLst/>
              <a:rect l="0" t="0" r="0" b="0"/>
              <a:pathLst>
                <a:path w="180815" h="433519">
                  <a:moveTo>
                    <a:pt x="31562" y="0"/>
                  </a:moveTo>
                  <a:lnTo>
                    <a:pt x="20109" y="54144"/>
                  </a:lnTo>
                  <a:lnTo>
                    <a:pt x="10231" y="101440"/>
                  </a:lnTo>
                  <a:lnTo>
                    <a:pt x="3014" y="159907"/>
                  </a:lnTo>
                  <a:lnTo>
                    <a:pt x="1326" y="202091"/>
                  </a:lnTo>
                  <a:lnTo>
                    <a:pt x="576" y="248136"/>
                  </a:lnTo>
                  <a:lnTo>
                    <a:pt x="243" y="292776"/>
                  </a:lnTo>
                  <a:lnTo>
                    <a:pt x="55" y="354250"/>
                  </a:lnTo>
                  <a:lnTo>
                    <a:pt x="0" y="409509"/>
                  </a:lnTo>
                  <a:lnTo>
                    <a:pt x="1156" y="433518"/>
                  </a:lnTo>
                  <a:lnTo>
                    <a:pt x="3103" y="431732"/>
                  </a:lnTo>
                  <a:lnTo>
                    <a:pt x="5570" y="424691"/>
                  </a:lnTo>
                  <a:lnTo>
                    <a:pt x="1522" y="363535"/>
                  </a:lnTo>
                  <a:lnTo>
                    <a:pt x="5871" y="302916"/>
                  </a:lnTo>
                  <a:lnTo>
                    <a:pt x="21347" y="243224"/>
                  </a:lnTo>
                  <a:lnTo>
                    <a:pt x="24752" y="232339"/>
                  </a:lnTo>
                  <a:lnTo>
                    <a:pt x="37894" y="214006"/>
                  </a:lnTo>
                  <a:lnTo>
                    <a:pt x="46312" y="205842"/>
                  </a:lnTo>
                  <a:lnTo>
                    <a:pt x="55433" y="201568"/>
                  </a:lnTo>
                  <a:lnTo>
                    <a:pt x="74927" y="199940"/>
                  </a:lnTo>
                  <a:lnTo>
                    <a:pt x="105632" y="211190"/>
                  </a:lnTo>
                  <a:lnTo>
                    <a:pt x="142546" y="234930"/>
                  </a:lnTo>
                  <a:lnTo>
                    <a:pt x="160047" y="254152"/>
                  </a:lnTo>
                  <a:lnTo>
                    <a:pt x="176476" y="287824"/>
                  </a:lnTo>
                  <a:lnTo>
                    <a:pt x="180814" y="300677"/>
                  </a:lnTo>
                  <a:lnTo>
                    <a:pt x="179394" y="330556"/>
                  </a:lnTo>
                  <a:lnTo>
                    <a:pt x="175740" y="346712"/>
                  </a:lnTo>
                  <a:lnTo>
                    <a:pt x="156083" y="374023"/>
                  </a:lnTo>
                  <a:lnTo>
                    <a:pt x="127849" y="395519"/>
                  </a:lnTo>
                  <a:lnTo>
                    <a:pt x="95803" y="408973"/>
                  </a:lnTo>
                  <a:lnTo>
                    <a:pt x="68302" y="409493"/>
                  </a:lnTo>
                  <a:lnTo>
                    <a:pt x="39328" y="399751"/>
                  </a:lnTo>
                  <a:lnTo>
                    <a:pt x="21033" y="3895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232456" y="1836533"/>
              <a:ext cx="170410" cy="241923"/>
            </a:xfrm>
            <a:custGeom>
              <a:avLst/>
              <a:gdLst/>
              <a:ahLst/>
              <a:cxnLst/>
              <a:rect l="0" t="0" r="0" b="0"/>
              <a:pathLst>
                <a:path w="170410" h="241923">
                  <a:moveTo>
                    <a:pt x="0" y="100711"/>
                  </a:moveTo>
                  <a:lnTo>
                    <a:pt x="34792" y="106776"/>
                  </a:lnTo>
                  <a:lnTo>
                    <a:pt x="90537" y="99136"/>
                  </a:lnTo>
                  <a:lnTo>
                    <a:pt x="112769" y="91822"/>
                  </a:lnTo>
                  <a:lnTo>
                    <a:pt x="153555" y="61398"/>
                  </a:lnTo>
                  <a:lnTo>
                    <a:pt x="169630" y="35250"/>
                  </a:lnTo>
                  <a:lnTo>
                    <a:pt x="170409" y="26654"/>
                  </a:lnTo>
                  <a:lnTo>
                    <a:pt x="165034" y="10865"/>
                  </a:lnTo>
                  <a:lnTo>
                    <a:pt x="157986" y="5718"/>
                  </a:lnTo>
                  <a:lnTo>
                    <a:pt x="137676" y="0"/>
                  </a:lnTo>
                  <a:lnTo>
                    <a:pt x="105524" y="2370"/>
                  </a:lnTo>
                  <a:lnTo>
                    <a:pt x="87454" y="10600"/>
                  </a:lnTo>
                  <a:lnTo>
                    <a:pt x="79359" y="16071"/>
                  </a:lnTo>
                  <a:lnTo>
                    <a:pt x="67246" y="31507"/>
                  </a:lnTo>
                  <a:lnTo>
                    <a:pt x="44349" y="75602"/>
                  </a:lnTo>
                  <a:lnTo>
                    <a:pt x="35367" y="132396"/>
                  </a:lnTo>
                  <a:lnTo>
                    <a:pt x="43885" y="189907"/>
                  </a:lnTo>
                  <a:lnTo>
                    <a:pt x="61226" y="227225"/>
                  </a:lnTo>
                  <a:lnTo>
                    <a:pt x="70063" y="234186"/>
                  </a:lnTo>
                  <a:lnTo>
                    <a:pt x="92361" y="241922"/>
                  </a:lnTo>
                  <a:lnTo>
                    <a:pt x="125632" y="240687"/>
                  </a:lnTo>
                  <a:lnTo>
                    <a:pt x="143964" y="229603"/>
                  </a:lnTo>
                  <a:lnTo>
                    <a:pt x="168456" y="2059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474816" y="1684560"/>
              <a:ext cx="189310" cy="397238"/>
            </a:xfrm>
            <a:custGeom>
              <a:avLst/>
              <a:gdLst/>
              <a:ahLst/>
              <a:cxnLst/>
              <a:rect l="0" t="0" r="0" b="0"/>
              <a:pathLst>
                <a:path w="189310" h="397238">
                  <a:moveTo>
                    <a:pt x="31381" y="0"/>
                  </a:moveTo>
                  <a:lnTo>
                    <a:pt x="20203" y="16767"/>
                  </a:lnTo>
                  <a:lnTo>
                    <a:pt x="7662" y="66319"/>
                  </a:lnTo>
                  <a:lnTo>
                    <a:pt x="2126" y="127274"/>
                  </a:lnTo>
                  <a:lnTo>
                    <a:pt x="486" y="184200"/>
                  </a:lnTo>
                  <a:lnTo>
                    <a:pt x="0" y="243700"/>
                  </a:lnTo>
                  <a:lnTo>
                    <a:pt x="5445" y="300195"/>
                  </a:lnTo>
                  <a:lnTo>
                    <a:pt x="10530" y="363281"/>
                  </a:lnTo>
                  <a:lnTo>
                    <a:pt x="17274" y="397237"/>
                  </a:lnTo>
                  <a:lnTo>
                    <a:pt x="18467" y="395846"/>
                  </a:lnTo>
                  <a:lnTo>
                    <a:pt x="19262" y="390239"/>
                  </a:lnTo>
                  <a:lnTo>
                    <a:pt x="11648" y="330458"/>
                  </a:lnTo>
                  <a:lnTo>
                    <a:pt x="11755" y="277838"/>
                  </a:lnTo>
                  <a:lnTo>
                    <a:pt x="25013" y="221638"/>
                  </a:lnTo>
                  <a:lnTo>
                    <a:pt x="41029" y="203401"/>
                  </a:lnTo>
                  <a:lnTo>
                    <a:pt x="51851" y="195262"/>
                  </a:lnTo>
                  <a:lnTo>
                    <a:pt x="63745" y="192175"/>
                  </a:lnTo>
                  <a:lnTo>
                    <a:pt x="89439" y="194986"/>
                  </a:lnTo>
                  <a:lnTo>
                    <a:pt x="119033" y="209721"/>
                  </a:lnTo>
                  <a:lnTo>
                    <a:pt x="142620" y="228906"/>
                  </a:lnTo>
                  <a:lnTo>
                    <a:pt x="176640" y="290544"/>
                  </a:lnTo>
                  <a:lnTo>
                    <a:pt x="187640" y="345854"/>
                  </a:lnTo>
                  <a:lnTo>
                    <a:pt x="189309" y="3579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4698068" y="1852467"/>
              <a:ext cx="187156" cy="227566"/>
            </a:xfrm>
            <a:custGeom>
              <a:avLst/>
              <a:gdLst/>
              <a:ahLst/>
              <a:cxnLst/>
              <a:rect l="0" t="0" r="0" b="0"/>
              <a:pathLst>
                <a:path w="187156" h="227566">
                  <a:moveTo>
                    <a:pt x="145041" y="21606"/>
                  </a:moveTo>
                  <a:lnTo>
                    <a:pt x="133863" y="4838"/>
                  </a:lnTo>
                  <a:lnTo>
                    <a:pt x="125891" y="1069"/>
                  </a:lnTo>
                  <a:lnTo>
                    <a:pt x="104554" y="0"/>
                  </a:lnTo>
                  <a:lnTo>
                    <a:pt x="66235" y="17154"/>
                  </a:lnTo>
                  <a:lnTo>
                    <a:pt x="36423" y="38874"/>
                  </a:lnTo>
                  <a:lnTo>
                    <a:pt x="18362" y="65716"/>
                  </a:lnTo>
                  <a:lnTo>
                    <a:pt x="5601" y="101486"/>
                  </a:lnTo>
                  <a:lnTo>
                    <a:pt x="0" y="158488"/>
                  </a:lnTo>
                  <a:lnTo>
                    <a:pt x="9519" y="210472"/>
                  </a:lnTo>
                  <a:lnTo>
                    <a:pt x="18428" y="220046"/>
                  </a:lnTo>
                  <a:lnTo>
                    <a:pt x="30217" y="225259"/>
                  </a:lnTo>
                  <a:lnTo>
                    <a:pt x="43925" y="227565"/>
                  </a:lnTo>
                  <a:lnTo>
                    <a:pt x="56574" y="223252"/>
                  </a:lnTo>
                  <a:lnTo>
                    <a:pt x="79986" y="202863"/>
                  </a:lnTo>
                  <a:lnTo>
                    <a:pt x="101718" y="169678"/>
                  </a:lnTo>
                  <a:lnTo>
                    <a:pt x="109978" y="132030"/>
                  </a:lnTo>
                  <a:lnTo>
                    <a:pt x="113938" y="79509"/>
                  </a:lnTo>
                  <a:lnTo>
                    <a:pt x="116117" y="80095"/>
                  </a:lnTo>
                  <a:lnTo>
                    <a:pt x="124773" y="106396"/>
                  </a:lnTo>
                  <a:lnTo>
                    <a:pt x="142805" y="167692"/>
                  </a:lnTo>
                  <a:lnTo>
                    <a:pt x="160496" y="197862"/>
                  </a:lnTo>
                  <a:lnTo>
                    <a:pt x="187155" y="22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4971402" y="1800373"/>
              <a:ext cx="124392" cy="253017"/>
            </a:xfrm>
            <a:custGeom>
              <a:avLst/>
              <a:gdLst/>
              <a:ahLst/>
              <a:cxnLst/>
              <a:rect l="0" t="0" r="0" b="0"/>
              <a:pathLst>
                <a:path w="124392" h="253017">
                  <a:moveTo>
                    <a:pt x="19106" y="42114"/>
                  </a:moveTo>
                  <a:lnTo>
                    <a:pt x="4635" y="76906"/>
                  </a:lnTo>
                  <a:lnTo>
                    <a:pt x="0" y="123523"/>
                  </a:lnTo>
                  <a:lnTo>
                    <a:pt x="967" y="178929"/>
                  </a:lnTo>
                  <a:lnTo>
                    <a:pt x="21069" y="237638"/>
                  </a:lnTo>
                  <a:lnTo>
                    <a:pt x="27434" y="249673"/>
                  </a:lnTo>
                  <a:lnTo>
                    <a:pt x="34017" y="253016"/>
                  </a:lnTo>
                  <a:lnTo>
                    <a:pt x="40744" y="250566"/>
                  </a:lnTo>
                  <a:lnTo>
                    <a:pt x="53290" y="236535"/>
                  </a:lnTo>
                  <a:lnTo>
                    <a:pt x="70875" y="195812"/>
                  </a:lnTo>
                  <a:lnTo>
                    <a:pt x="80025" y="143054"/>
                  </a:lnTo>
                  <a:lnTo>
                    <a:pt x="90238" y="88743"/>
                  </a:lnTo>
                  <a:lnTo>
                    <a:pt x="106967" y="32180"/>
                  </a:lnTo>
                  <a:lnTo>
                    <a:pt x="12439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5119677" y="1818503"/>
              <a:ext cx="186687" cy="260788"/>
            </a:xfrm>
            <a:custGeom>
              <a:avLst/>
              <a:gdLst/>
              <a:ahLst/>
              <a:cxnLst/>
              <a:rect l="0" t="0" r="0" b="0"/>
              <a:pathLst>
                <a:path w="186687" h="260788">
                  <a:moveTo>
                    <a:pt x="39287" y="129269"/>
                  </a:moveTo>
                  <a:lnTo>
                    <a:pt x="94331" y="99418"/>
                  </a:lnTo>
                  <a:lnTo>
                    <a:pt x="129946" y="74021"/>
                  </a:lnTo>
                  <a:lnTo>
                    <a:pt x="148210" y="54412"/>
                  </a:lnTo>
                  <a:lnTo>
                    <a:pt x="151676" y="43099"/>
                  </a:lnTo>
                  <a:lnTo>
                    <a:pt x="149289" y="18052"/>
                  </a:lnTo>
                  <a:lnTo>
                    <a:pt x="143037" y="9501"/>
                  </a:lnTo>
                  <a:lnTo>
                    <a:pt x="134190" y="3800"/>
                  </a:lnTo>
                  <a:lnTo>
                    <a:pt x="123613" y="0"/>
                  </a:lnTo>
                  <a:lnTo>
                    <a:pt x="96262" y="2016"/>
                  </a:lnTo>
                  <a:lnTo>
                    <a:pt x="68119" y="10711"/>
                  </a:lnTo>
                  <a:lnTo>
                    <a:pt x="47812" y="22374"/>
                  </a:lnTo>
                  <a:lnTo>
                    <a:pt x="23225" y="47684"/>
                  </a:lnTo>
                  <a:lnTo>
                    <a:pt x="6712" y="77410"/>
                  </a:lnTo>
                  <a:lnTo>
                    <a:pt x="0" y="114033"/>
                  </a:lnTo>
                  <a:lnTo>
                    <a:pt x="6137" y="168330"/>
                  </a:lnTo>
                  <a:lnTo>
                    <a:pt x="16466" y="207783"/>
                  </a:lnTo>
                  <a:lnTo>
                    <a:pt x="40325" y="243261"/>
                  </a:lnTo>
                  <a:lnTo>
                    <a:pt x="46998" y="250887"/>
                  </a:lnTo>
                  <a:lnTo>
                    <a:pt x="70010" y="259360"/>
                  </a:lnTo>
                  <a:lnTo>
                    <a:pt x="97396" y="260787"/>
                  </a:lnTo>
                  <a:lnTo>
                    <a:pt x="160023" y="236434"/>
                  </a:lnTo>
                  <a:lnTo>
                    <a:pt x="186686" y="2240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5320861" y="1621389"/>
              <a:ext cx="196073" cy="420070"/>
            </a:xfrm>
            <a:custGeom>
              <a:avLst/>
              <a:gdLst/>
              <a:ahLst/>
              <a:cxnLst/>
              <a:rect l="0" t="0" r="0" b="0"/>
              <a:pathLst>
                <a:path w="196073" h="420070">
                  <a:moveTo>
                    <a:pt x="196072" y="0"/>
                  </a:moveTo>
                  <a:lnTo>
                    <a:pt x="179405" y="62477"/>
                  </a:lnTo>
                  <a:lnTo>
                    <a:pt x="176315" y="111318"/>
                  </a:lnTo>
                  <a:lnTo>
                    <a:pt x="172281" y="167124"/>
                  </a:lnTo>
                  <a:lnTo>
                    <a:pt x="166796" y="220704"/>
                  </a:lnTo>
                  <a:lnTo>
                    <a:pt x="165170" y="270504"/>
                  </a:lnTo>
                  <a:lnTo>
                    <a:pt x="159032" y="329253"/>
                  </a:lnTo>
                  <a:lnTo>
                    <a:pt x="154960" y="375390"/>
                  </a:lnTo>
                  <a:lnTo>
                    <a:pt x="142564" y="315231"/>
                  </a:lnTo>
                  <a:lnTo>
                    <a:pt x="133686" y="293351"/>
                  </a:lnTo>
                  <a:lnTo>
                    <a:pt x="118042" y="268028"/>
                  </a:lnTo>
                  <a:lnTo>
                    <a:pt x="106617" y="260574"/>
                  </a:lnTo>
                  <a:lnTo>
                    <a:pt x="78325" y="255410"/>
                  </a:lnTo>
                  <a:lnTo>
                    <a:pt x="49374" y="263254"/>
                  </a:lnTo>
                  <a:lnTo>
                    <a:pt x="24418" y="278439"/>
                  </a:lnTo>
                  <a:lnTo>
                    <a:pt x="9427" y="296886"/>
                  </a:lnTo>
                  <a:lnTo>
                    <a:pt x="0" y="343769"/>
                  </a:lnTo>
                  <a:lnTo>
                    <a:pt x="8385" y="390936"/>
                  </a:lnTo>
                  <a:lnTo>
                    <a:pt x="15965" y="402174"/>
                  </a:lnTo>
                  <a:lnTo>
                    <a:pt x="36865" y="417780"/>
                  </a:lnTo>
                  <a:lnTo>
                    <a:pt x="48990" y="420069"/>
                  </a:lnTo>
                  <a:lnTo>
                    <a:pt x="74940" y="416375"/>
                  </a:lnTo>
                  <a:lnTo>
                    <a:pt x="104679" y="401140"/>
                  </a:lnTo>
                  <a:lnTo>
                    <a:pt x="143429" y="3684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3621803" y="4200871"/>
            <a:ext cx="526426" cy="795930"/>
            <a:chOff x="3621803" y="4200871"/>
            <a:chExt cx="526426" cy="795930"/>
          </a:xfrm>
        </p:grpSpPr>
        <p:sp>
          <p:nvSpPr>
            <p:cNvPr id="137" name="Freeform 136"/>
            <p:cNvSpPr/>
            <p:nvPr/>
          </p:nvSpPr>
          <p:spPr>
            <a:xfrm>
              <a:off x="3674446" y="4200871"/>
              <a:ext cx="473783" cy="779109"/>
            </a:xfrm>
            <a:custGeom>
              <a:avLst/>
              <a:gdLst/>
              <a:ahLst/>
              <a:cxnLst/>
              <a:rect l="0" t="0" r="0" b="0"/>
              <a:pathLst>
                <a:path w="473783" h="779109">
                  <a:moveTo>
                    <a:pt x="473782" y="0"/>
                  </a:moveTo>
                  <a:lnTo>
                    <a:pt x="431120" y="54114"/>
                  </a:lnTo>
                  <a:lnTo>
                    <a:pt x="382503" y="117363"/>
                  </a:lnTo>
                  <a:lnTo>
                    <a:pt x="352650" y="171779"/>
                  </a:lnTo>
                  <a:lnTo>
                    <a:pt x="320393" y="225264"/>
                  </a:lnTo>
                  <a:lnTo>
                    <a:pt x="283086" y="282059"/>
                  </a:lnTo>
                  <a:lnTo>
                    <a:pt x="241921" y="345271"/>
                  </a:lnTo>
                  <a:lnTo>
                    <a:pt x="205584" y="408753"/>
                  </a:lnTo>
                  <a:lnTo>
                    <a:pt x="168641" y="469212"/>
                  </a:lnTo>
                  <a:lnTo>
                    <a:pt x="137600" y="526215"/>
                  </a:lnTo>
                  <a:lnTo>
                    <a:pt x="108939" y="582535"/>
                  </a:lnTo>
                  <a:lnTo>
                    <a:pt x="80747" y="637551"/>
                  </a:lnTo>
                  <a:lnTo>
                    <a:pt x="51216" y="694263"/>
                  </a:lnTo>
                  <a:lnTo>
                    <a:pt x="15193" y="752655"/>
                  </a:lnTo>
                  <a:lnTo>
                    <a:pt x="0" y="7791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3621803" y="4800995"/>
              <a:ext cx="242157" cy="195806"/>
            </a:xfrm>
            <a:custGeom>
              <a:avLst/>
              <a:gdLst/>
              <a:ahLst/>
              <a:cxnLst/>
              <a:rect l="0" t="0" r="0" b="0"/>
              <a:pathLst>
                <a:path w="242157" h="195806">
                  <a:moveTo>
                    <a:pt x="0" y="0"/>
                  </a:moveTo>
                  <a:lnTo>
                    <a:pt x="11179" y="11179"/>
                  </a:lnTo>
                  <a:lnTo>
                    <a:pt x="13547" y="35384"/>
                  </a:lnTo>
                  <a:lnTo>
                    <a:pt x="11423" y="88473"/>
                  </a:lnTo>
                  <a:lnTo>
                    <a:pt x="7674" y="142418"/>
                  </a:lnTo>
                  <a:lnTo>
                    <a:pt x="5750" y="170921"/>
                  </a:lnTo>
                  <a:lnTo>
                    <a:pt x="12695" y="191389"/>
                  </a:lnTo>
                  <a:lnTo>
                    <a:pt x="17822" y="195443"/>
                  </a:lnTo>
                  <a:lnTo>
                    <a:pt x="23579" y="195805"/>
                  </a:lnTo>
                  <a:lnTo>
                    <a:pt x="79361" y="166295"/>
                  </a:lnTo>
                  <a:lnTo>
                    <a:pt x="136230" y="130029"/>
                  </a:lnTo>
                  <a:lnTo>
                    <a:pt x="192548" y="97899"/>
                  </a:lnTo>
                  <a:lnTo>
                    <a:pt x="242156" y="736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1327085" y="5106321"/>
            <a:ext cx="2315776" cy="1252893"/>
            <a:chOff x="1327085" y="5106321"/>
            <a:chExt cx="2315776" cy="1252893"/>
          </a:xfrm>
        </p:grpSpPr>
        <p:sp>
          <p:nvSpPr>
            <p:cNvPr id="140" name="Freeform 139"/>
            <p:cNvSpPr/>
            <p:nvPr/>
          </p:nvSpPr>
          <p:spPr>
            <a:xfrm>
              <a:off x="1805459" y="5148435"/>
              <a:ext cx="331827" cy="241532"/>
            </a:xfrm>
            <a:custGeom>
              <a:avLst/>
              <a:gdLst/>
              <a:ahLst/>
              <a:cxnLst/>
              <a:rect l="0" t="0" r="0" b="0"/>
              <a:pathLst>
                <a:path w="331827" h="241532">
                  <a:moveTo>
                    <a:pt x="47557" y="0"/>
                  </a:moveTo>
                  <a:lnTo>
                    <a:pt x="36378" y="16768"/>
                  </a:lnTo>
                  <a:lnTo>
                    <a:pt x="23837" y="66320"/>
                  </a:lnTo>
                  <a:lnTo>
                    <a:pt x="18302" y="116097"/>
                  </a:lnTo>
                  <a:lnTo>
                    <a:pt x="9196" y="167603"/>
                  </a:lnTo>
                  <a:lnTo>
                    <a:pt x="6184" y="221623"/>
                  </a:lnTo>
                  <a:lnTo>
                    <a:pt x="4602" y="241219"/>
                  </a:lnTo>
                  <a:lnTo>
                    <a:pt x="2543" y="241531"/>
                  </a:lnTo>
                  <a:lnTo>
                    <a:pt x="0" y="238230"/>
                  </a:lnTo>
                  <a:lnTo>
                    <a:pt x="4324" y="178772"/>
                  </a:lnTo>
                  <a:lnTo>
                    <a:pt x="16443" y="125261"/>
                  </a:lnTo>
                  <a:lnTo>
                    <a:pt x="29759" y="87027"/>
                  </a:lnTo>
                  <a:lnTo>
                    <a:pt x="55219" y="48257"/>
                  </a:lnTo>
                  <a:lnTo>
                    <a:pt x="87002" y="25347"/>
                  </a:lnTo>
                  <a:lnTo>
                    <a:pt x="98420" y="22747"/>
                  </a:lnTo>
                  <a:lnTo>
                    <a:pt x="120465" y="26098"/>
                  </a:lnTo>
                  <a:lnTo>
                    <a:pt x="130088" y="34946"/>
                  </a:lnTo>
                  <a:lnTo>
                    <a:pt x="147018" y="63495"/>
                  </a:lnTo>
                  <a:lnTo>
                    <a:pt x="158525" y="107851"/>
                  </a:lnTo>
                  <a:lnTo>
                    <a:pt x="162413" y="164760"/>
                  </a:lnTo>
                  <a:lnTo>
                    <a:pt x="166300" y="217942"/>
                  </a:lnTo>
                  <a:lnTo>
                    <a:pt x="168833" y="229523"/>
                  </a:lnTo>
                  <a:lnTo>
                    <a:pt x="171692" y="233734"/>
                  </a:lnTo>
                  <a:lnTo>
                    <a:pt x="174767" y="233032"/>
                  </a:lnTo>
                  <a:lnTo>
                    <a:pt x="177987" y="229054"/>
                  </a:lnTo>
                  <a:lnTo>
                    <a:pt x="198151" y="166977"/>
                  </a:lnTo>
                  <a:lnTo>
                    <a:pt x="216959" y="117325"/>
                  </a:lnTo>
                  <a:lnTo>
                    <a:pt x="244276" y="73999"/>
                  </a:lnTo>
                  <a:lnTo>
                    <a:pt x="261329" y="59015"/>
                  </a:lnTo>
                  <a:lnTo>
                    <a:pt x="270790" y="53381"/>
                  </a:lnTo>
                  <a:lnTo>
                    <a:pt x="280607" y="53135"/>
                  </a:lnTo>
                  <a:lnTo>
                    <a:pt x="300873" y="62220"/>
                  </a:lnTo>
                  <a:lnTo>
                    <a:pt x="307681" y="71896"/>
                  </a:lnTo>
                  <a:lnTo>
                    <a:pt x="315246" y="98244"/>
                  </a:lnTo>
                  <a:lnTo>
                    <a:pt x="319505" y="151552"/>
                  </a:lnTo>
                  <a:lnTo>
                    <a:pt x="329395" y="212634"/>
                  </a:lnTo>
                  <a:lnTo>
                    <a:pt x="331826" y="2316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2200445" y="5190549"/>
              <a:ext cx="136883" cy="210572"/>
            </a:xfrm>
            <a:custGeom>
              <a:avLst/>
              <a:gdLst/>
              <a:ahLst/>
              <a:cxnLst/>
              <a:rect l="0" t="0" r="0" b="0"/>
              <a:pathLst>
                <a:path w="136883" h="210572">
                  <a:moveTo>
                    <a:pt x="136882" y="0"/>
                  </a:moveTo>
                  <a:lnTo>
                    <a:pt x="96024" y="10746"/>
                  </a:lnTo>
                  <a:lnTo>
                    <a:pt x="56665" y="35939"/>
                  </a:lnTo>
                  <a:lnTo>
                    <a:pt x="23427" y="73690"/>
                  </a:lnTo>
                  <a:lnTo>
                    <a:pt x="6129" y="104891"/>
                  </a:lnTo>
                  <a:lnTo>
                    <a:pt x="0" y="132016"/>
                  </a:lnTo>
                  <a:lnTo>
                    <a:pt x="4" y="144163"/>
                  </a:lnTo>
                  <a:lnTo>
                    <a:pt x="4686" y="151091"/>
                  </a:lnTo>
                  <a:lnTo>
                    <a:pt x="12486" y="154540"/>
                  </a:lnTo>
                  <a:lnTo>
                    <a:pt x="22366" y="155669"/>
                  </a:lnTo>
                  <a:lnTo>
                    <a:pt x="39582" y="150685"/>
                  </a:lnTo>
                  <a:lnTo>
                    <a:pt x="69699" y="128421"/>
                  </a:lnTo>
                  <a:lnTo>
                    <a:pt x="91109" y="91603"/>
                  </a:lnTo>
                  <a:lnTo>
                    <a:pt x="108559" y="45694"/>
                  </a:lnTo>
                  <a:lnTo>
                    <a:pt x="107526" y="57354"/>
                  </a:lnTo>
                  <a:lnTo>
                    <a:pt x="97256" y="115265"/>
                  </a:lnTo>
                  <a:lnTo>
                    <a:pt x="100848" y="174717"/>
                  </a:lnTo>
                  <a:lnTo>
                    <a:pt x="115824" y="2105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2401098" y="5180021"/>
              <a:ext cx="136271" cy="208586"/>
            </a:xfrm>
            <a:custGeom>
              <a:avLst/>
              <a:gdLst/>
              <a:ahLst/>
              <a:cxnLst/>
              <a:rect l="0" t="0" r="0" b="0"/>
              <a:pathLst>
                <a:path w="136271" h="208586">
                  <a:moveTo>
                    <a:pt x="30985" y="0"/>
                  </a:moveTo>
                  <a:lnTo>
                    <a:pt x="27865" y="48931"/>
                  </a:lnTo>
                  <a:lnTo>
                    <a:pt x="19532" y="99896"/>
                  </a:lnTo>
                  <a:lnTo>
                    <a:pt x="6236" y="163232"/>
                  </a:lnTo>
                  <a:lnTo>
                    <a:pt x="750" y="208585"/>
                  </a:lnTo>
                  <a:lnTo>
                    <a:pt x="0" y="201109"/>
                  </a:lnTo>
                  <a:lnTo>
                    <a:pt x="14106" y="146568"/>
                  </a:lnTo>
                  <a:lnTo>
                    <a:pt x="28778" y="106291"/>
                  </a:lnTo>
                  <a:lnTo>
                    <a:pt x="80306" y="45800"/>
                  </a:lnTo>
                  <a:lnTo>
                    <a:pt x="136270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2563177" y="5201078"/>
              <a:ext cx="174233" cy="144666"/>
            </a:xfrm>
            <a:custGeom>
              <a:avLst/>
              <a:gdLst/>
              <a:ahLst/>
              <a:cxnLst/>
              <a:rect l="0" t="0" r="0" b="0"/>
              <a:pathLst>
                <a:path w="174233" h="144666">
                  <a:moveTo>
                    <a:pt x="16305" y="52642"/>
                  </a:moveTo>
                  <a:lnTo>
                    <a:pt x="7972" y="90120"/>
                  </a:lnTo>
                  <a:lnTo>
                    <a:pt x="0" y="144665"/>
                  </a:lnTo>
                  <a:lnTo>
                    <a:pt x="5885" y="123452"/>
                  </a:lnTo>
                  <a:lnTo>
                    <a:pt x="28241" y="86777"/>
                  </a:lnTo>
                  <a:lnTo>
                    <a:pt x="76049" y="35244"/>
                  </a:lnTo>
                  <a:lnTo>
                    <a:pt x="112464" y="15454"/>
                  </a:lnTo>
                  <a:lnTo>
                    <a:pt x="150333" y="3399"/>
                  </a:lnTo>
                  <a:lnTo>
                    <a:pt x="17423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2779523" y="5222135"/>
              <a:ext cx="31587" cy="147400"/>
            </a:xfrm>
            <a:custGeom>
              <a:avLst/>
              <a:gdLst/>
              <a:ahLst/>
              <a:cxnLst/>
              <a:rect l="0" t="0" r="0" b="0"/>
              <a:pathLst>
                <a:path w="31587" h="147400">
                  <a:moveTo>
                    <a:pt x="31586" y="0"/>
                  </a:moveTo>
                  <a:lnTo>
                    <a:pt x="14798" y="63450"/>
                  </a:lnTo>
                  <a:lnTo>
                    <a:pt x="8253" y="118425"/>
                  </a:lnTo>
                  <a:lnTo>
                    <a:pt x="0" y="1473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2905865" y="5106321"/>
              <a:ext cx="10530" cy="10530"/>
            </a:xfrm>
            <a:custGeom>
              <a:avLst/>
              <a:gdLst/>
              <a:ahLst/>
              <a:cxnLst/>
              <a:rect l="0" t="0" r="0" b="0"/>
              <a:pathLst>
                <a:path w="10530" h="10530">
                  <a:moveTo>
                    <a:pt x="0" y="0"/>
                  </a:moveTo>
                  <a:lnTo>
                    <a:pt x="10529" y="10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2951165" y="5180493"/>
              <a:ext cx="691696" cy="433569"/>
            </a:xfrm>
            <a:custGeom>
              <a:avLst/>
              <a:gdLst/>
              <a:ahLst/>
              <a:cxnLst/>
              <a:rect l="0" t="0" r="0" b="0"/>
              <a:pathLst>
                <a:path w="691696" h="433569">
                  <a:moveTo>
                    <a:pt x="154742" y="20585"/>
                  </a:moveTo>
                  <a:lnTo>
                    <a:pt x="143564" y="9406"/>
                  </a:lnTo>
                  <a:lnTo>
                    <a:pt x="122478" y="7038"/>
                  </a:lnTo>
                  <a:lnTo>
                    <a:pt x="108666" y="8044"/>
                  </a:lnTo>
                  <a:lnTo>
                    <a:pt x="61281" y="31817"/>
                  </a:lnTo>
                  <a:lnTo>
                    <a:pt x="26964" y="68497"/>
                  </a:lnTo>
                  <a:lnTo>
                    <a:pt x="7567" y="103411"/>
                  </a:lnTo>
                  <a:lnTo>
                    <a:pt x="0" y="147162"/>
                  </a:lnTo>
                  <a:lnTo>
                    <a:pt x="4469" y="170818"/>
                  </a:lnTo>
                  <a:lnTo>
                    <a:pt x="8937" y="180402"/>
                  </a:lnTo>
                  <a:lnTo>
                    <a:pt x="16594" y="185621"/>
                  </a:lnTo>
                  <a:lnTo>
                    <a:pt x="37581" y="188301"/>
                  </a:lnTo>
                  <a:lnTo>
                    <a:pt x="59387" y="182473"/>
                  </a:lnTo>
                  <a:lnTo>
                    <a:pt x="79606" y="170914"/>
                  </a:lnTo>
                  <a:lnTo>
                    <a:pt x="102974" y="144675"/>
                  </a:lnTo>
                  <a:lnTo>
                    <a:pt x="131446" y="88399"/>
                  </a:lnTo>
                  <a:lnTo>
                    <a:pt x="153985" y="31725"/>
                  </a:lnTo>
                  <a:lnTo>
                    <a:pt x="157915" y="19687"/>
                  </a:lnTo>
                  <a:lnTo>
                    <a:pt x="137319" y="77274"/>
                  </a:lnTo>
                  <a:lnTo>
                    <a:pt x="129043" y="126679"/>
                  </a:lnTo>
                  <a:lnTo>
                    <a:pt x="134129" y="166274"/>
                  </a:lnTo>
                  <a:lnTo>
                    <a:pt x="144021" y="193350"/>
                  </a:lnTo>
                  <a:lnTo>
                    <a:pt x="159336" y="211623"/>
                  </a:lnTo>
                  <a:lnTo>
                    <a:pt x="197764" y="232886"/>
                  </a:lnTo>
                  <a:lnTo>
                    <a:pt x="239889" y="233488"/>
                  </a:lnTo>
                  <a:lnTo>
                    <a:pt x="278237" y="220668"/>
                  </a:lnTo>
                  <a:lnTo>
                    <a:pt x="341685" y="177132"/>
                  </a:lnTo>
                  <a:lnTo>
                    <a:pt x="353070" y="167063"/>
                  </a:lnTo>
                  <a:lnTo>
                    <a:pt x="368840" y="140278"/>
                  </a:lnTo>
                  <a:lnTo>
                    <a:pt x="388495" y="81013"/>
                  </a:lnTo>
                  <a:lnTo>
                    <a:pt x="394408" y="38359"/>
                  </a:lnTo>
                  <a:lnTo>
                    <a:pt x="389552" y="16396"/>
                  </a:lnTo>
                  <a:lnTo>
                    <a:pt x="384981" y="7264"/>
                  </a:lnTo>
                  <a:lnTo>
                    <a:pt x="378425" y="2346"/>
                  </a:lnTo>
                  <a:lnTo>
                    <a:pt x="370544" y="237"/>
                  </a:lnTo>
                  <a:lnTo>
                    <a:pt x="361781" y="0"/>
                  </a:lnTo>
                  <a:lnTo>
                    <a:pt x="332680" y="10846"/>
                  </a:lnTo>
                  <a:lnTo>
                    <a:pt x="318444" y="25616"/>
                  </a:lnTo>
                  <a:lnTo>
                    <a:pt x="313009" y="34467"/>
                  </a:lnTo>
                  <a:lnTo>
                    <a:pt x="305361" y="86049"/>
                  </a:lnTo>
                  <a:lnTo>
                    <a:pt x="308684" y="136428"/>
                  </a:lnTo>
                  <a:lnTo>
                    <a:pt x="314222" y="195373"/>
                  </a:lnTo>
                  <a:lnTo>
                    <a:pt x="332300" y="252076"/>
                  </a:lnTo>
                  <a:lnTo>
                    <a:pt x="347482" y="308337"/>
                  </a:lnTo>
                  <a:lnTo>
                    <a:pt x="352620" y="367238"/>
                  </a:lnTo>
                  <a:lnTo>
                    <a:pt x="347583" y="400430"/>
                  </a:lnTo>
                  <a:lnTo>
                    <a:pt x="342964" y="414195"/>
                  </a:lnTo>
                  <a:lnTo>
                    <a:pt x="335205" y="423372"/>
                  </a:lnTo>
                  <a:lnTo>
                    <a:pt x="314107" y="433568"/>
                  </a:lnTo>
                  <a:lnTo>
                    <a:pt x="304269" y="431607"/>
                  </a:lnTo>
                  <a:lnTo>
                    <a:pt x="287099" y="416951"/>
                  </a:lnTo>
                  <a:lnTo>
                    <a:pt x="282754" y="405322"/>
                  </a:lnTo>
                  <a:lnTo>
                    <a:pt x="281046" y="376803"/>
                  </a:lnTo>
                  <a:lnTo>
                    <a:pt x="292251" y="339040"/>
                  </a:lnTo>
                  <a:lnTo>
                    <a:pt x="310389" y="305625"/>
                  </a:lnTo>
                  <a:lnTo>
                    <a:pt x="364203" y="255433"/>
                  </a:lnTo>
                  <a:lnTo>
                    <a:pt x="418385" y="219183"/>
                  </a:lnTo>
                  <a:lnTo>
                    <a:pt x="477008" y="185463"/>
                  </a:lnTo>
                  <a:lnTo>
                    <a:pt x="533647" y="149340"/>
                  </a:lnTo>
                  <a:lnTo>
                    <a:pt x="589896" y="113738"/>
                  </a:lnTo>
                  <a:lnTo>
                    <a:pt x="644837" y="66684"/>
                  </a:lnTo>
                  <a:lnTo>
                    <a:pt x="647589" y="57167"/>
                  </a:lnTo>
                  <a:lnTo>
                    <a:pt x="644406" y="34114"/>
                  </a:lnTo>
                  <a:lnTo>
                    <a:pt x="636773" y="26095"/>
                  </a:lnTo>
                  <a:lnTo>
                    <a:pt x="612693" y="17184"/>
                  </a:lnTo>
                  <a:lnTo>
                    <a:pt x="585613" y="22583"/>
                  </a:lnTo>
                  <a:lnTo>
                    <a:pt x="560320" y="36681"/>
                  </a:lnTo>
                  <a:lnTo>
                    <a:pt x="541280" y="54645"/>
                  </a:lnTo>
                  <a:lnTo>
                    <a:pt x="531257" y="77447"/>
                  </a:lnTo>
                  <a:lnTo>
                    <a:pt x="528585" y="90078"/>
                  </a:lnTo>
                  <a:lnTo>
                    <a:pt x="536002" y="135802"/>
                  </a:lnTo>
                  <a:lnTo>
                    <a:pt x="553017" y="175216"/>
                  </a:lnTo>
                  <a:lnTo>
                    <a:pt x="572349" y="194985"/>
                  </a:lnTo>
                  <a:lnTo>
                    <a:pt x="597708" y="210400"/>
                  </a:lnTo>
                  <a:lnTo>
                    <a:pt x="642530" y="223316"/>
                  </a:lnTo>
                  <a:lnTo>
                    <a:pt x="691695" y="2206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1327085" y="5601161"/>
              <a:ext cx="252191" cy="266981"/>
            </a:xfrm>
            <a:custGeom>
              <a:avLst/>
              <a:gdLst/>
              <a:ahLst/>
              <a:cxnLst/>
              <a:rect l="0" t="0" r="0" b="0"/>
              <a:pathLst>
                <a:path w="252191" h="266981">
                  <a:moveTo>
                    <a:pt x="41620" y="0"/>
                  </a:moveTo>
                  <a:lnTo>
                    <a:pt x="17900" y="53028"/>
                  </a:lnTo>
                  <a:lnTo>
                    <a:pt x="10418" y="110473"/>
                  </a:lnTo>
                  <a:lnTo>
                    <a:pt x="2008" y="171214"/>
                  </a:lnTo>
                  <a:lnTo>
                    <a:pt x="247" y="225035"/>
                  </a:lnTo>
                  <a:lnTo>
                    <a:pt x="0" y="244780"/>
                  </a:lnTo>
                  <a:lnTo>
                    <a:pt x="3345" y="256773"/>
                  </a:lnTo>
                  <a:lnTo>
                    <a:pt x="9084" y="263599"/>
                  </a:lnTo>
                  <a:lnTo>
                    <a:pt x="16420" y="266980"/>
                  </a:lnTo>
                  <a:lnTo>
                    <a:pt x="23650" y="266894"/>
                  </a:lnTo>
                  <a:lnTo>
                    <a:pt x="37923" y="260559"/>
                  </a:lnTo>
                  <a:lnTo>
                    <a:pt x="48945" y="246825"/>
                  </a:lnTo>
                  <a:lnTo>
                    <a:pt x="69274" y="190865"/>
                  </a:lnTo>
                  <a:lnTo>
                    <a:pt x="87188" y="128137"/>
                  </a:lnTo>
                  <a:lnTo>
                    <a:pt x="97755" y="95288"/>
                  </a:lnTo>
                  <a:lnTo>
                    <a:pt x="102440" y="91601"/>
                  </a:lnTo>
                  <a:lnTo>
                    <a:pt x="107903" y="92653"/>
                  </a:lnTo>
                  <a:lnTo>
                    <a:pt x="113885" y="96864"/>
                  </a:lnTo>
                  <a:lnTo>
                    <a:pt x="123650" y="110901"/>
                  </a:lnTo>
                  <a:lnTo>
                    <a:pt x="135725" y="147893"/>
                  </a:lnTo>
                  <a:lnTo>
                    <a:pt x="150285" y="206508"/>
                  </a:lnTo>
                  <a:lnTo>
                    <a:pt x="160905" y="240952"/>
                  </a:lnTo>
                  <a:lnTo>
                    <a:pt x="166766" y="244862"/>
                  </a:lnTo>
                  <a:lnTo>
                    <a:pt x="174184" y="243960"/>
                  </a:lnTo>
                  <a:lnTo>
                    <a:pt x="182638" y="239849"/>
                  </a:lnTo>
                  <a:lnTo>
                    <a:pt x="198271" y="213444"/>
                  </a:lnTo>
                  <a:lnTo>
                    <a:pt x="213987" y="161898"/>
                  </a:lnTo>
                  <a:lnTo>
                    <a:pt x="224886" y="102559"/>
                  </a:lnTo>
                  <a:lnTo>
                    <a:pt x="246977" y="44167"/>
                  </a:lnTo>
                  <a:lnTo>
                    <a:pt x="252190" y="315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1596076" y="5672087"/>
              <a:ext cx="193770" cy="192287"/>
            </a:xfrm>
            <a:custGeom>
              <a:avLst/>
              <a:gdLst/>
              <a:ahLst/>
              <a:cxnLst/>
              <a:rect l="0" t="0" r="0" b="0"/>
              <a:pathLst>
                <a:path w="193770" h="192287">
                  <a:moveTo>
                    <a:pt x="141126" y="13302"/>
                  </a:moveTo>
                  <a:lnTo>
                    <a:pt x="129948" y="2123"/>
                  </a:lnTo>
                  <a:lnTo>
                    <a:pt x="121976" y="0"/>
                  </a:lnTo>
                  <a:lnTo>
                    <a:pt x="100639" y="761"/>
                  </a:lnTo>
                  <a:lnTo>
                    <a:pt x="81798" y="8118"/>
                  </a:lnTo>
                  <a:lnTo>
                    <a:pt x="65625" y="20357"/>
                  </a:lnTo>
                  <a:lnTo>
                    <a:pt x="29047" y="66873"/>
                  </a:lnTo>
                  <a:lnTo>
                    <a:pt x="5210" y="127042"/>
                  </a:lnTo>
                  <a:lnTo>
                    <a:pt x="0" y="150421"/>
                  </a:lnTo>
                  <a:lnTo>
                    <a:pt x="1585" y="176409"/>
                  </a:lnTo>
                  <a:lnTo>
                    <a:pt x="8324" y="184041"/>
                  </a:lnTo>
                  <a:lnTo>
                    <a:pt x="18666" y="187959"/>
                  </a:lnTo>
                  <a:lnTo>
                    <a:pt x="31410" y="189401"/>
                  </a:lnTo>
                  <a:lnTo>
                    <a:pt x="54929" y="184765"/>
                  </a:lnTo>
                  <a:lnTo>
                    <a:pt x="77080" y="173736"/>
                  </a:lnTo>
                  <a:lnTo>
                    <a:pt x="116777" y="138059"/>
                  </a:lnTo>
                  <a:lnTo>
                    <a:pt x="158774" y="76334"/>
                  </a:lnTo>
                  <a:lnTo>
                    <a:pt x="176942" y="24765"/>
                  </a:lnTo>
                  <a:lnTo>
                    <a:pt x="167171" y="82192"/>
                  </a:lnTo>
                  <a:lnTo>
                    <a:pt x="177340" y="144600"/>
                  </a:lnTo>
                  <a:lnTo>
                    <a:pt x="193769" y="1922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1867382" y="5669271"/>
              <a:ext cx="133034" cy="216160"/>
            </a:xfrm>
            <a:custGeom>
              <a:avLst/>
              <a:gdLst/>
              <a:ahLst/>
              <a:cxnLst/>
              <a:rect l="0" t="0" r="0" b="0"/>
              <a:pathLst>
                <a:path w="133034" h="216160">
                  <a:moveTo>
                    <a:pt x="133033" y="5589"/>
                  </a:moveTo>
                  <a:lnTo>
                    <a:pt x="116265" y="0"/>
                  </a:lnTo>
                  <a:lnTo>
                    <a:pt x="77892" y="2113"/>
                  </a:lnTo>
                  <a:lnTo>
                    <a:pt x="35066" y="15738"/>
                  </a:lnTo>
                  <a:lnTo>
                    <a:pt x="13063" y="31157"/>
                  </a:lnTo>
                  <a:lnTo>
                    <a:pt x="3920" y="40182"/>
                  </a:lnTo>
                  <a:lnTo>
                    <a:pt x="164" y="49708"/>
                  </a:lnTo>
                  <a:lnTo>
                    <a:pt x="0" y="59568"/>
                  </a:lnTo>
                  <a:lnTo>
                    <a:pt x="2230" y="69651"/>
                  </a:lnTo>
                  <a:lnTo>
                    <a:pt x="17186" y="90213"/>
                  </a:lnTo>
                  <a:lnTo>
                    <a:pt x="48795" y="115281"/>
                  </a:lnTo>
                  <a:lnTo>
                    <a:pt x="111975" y="153375"/>
                  </a:lnTo>
                  <a:lnTo>
                    <a:pt x="122504" y="160265"/>
                  </a:lnTo>
                  <a:lnTo>
                    <a:pt x="128353" y="169538"/>
                  </a:lnTo>
                  <a:lnTo>
                    <a:pt x="131733" y="192319"/>
                  </a:lnTo>
                  <a:lnTo>
                    <a:pt x="126317" y="200266"/>
                  </a:lnTo>
                  <a:lnTo>
                    <a:pt x="116857" y="205563"/>
                  </a:lnTo>
                  <a:lnTo>
                    <a:pt x="81836" y="213020"/>
                  </a:lnTo>
                  <a:lnTo>
                    <a:pt x="48805" y="2161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2258740" y="5694830"/>
              <a:ext cx="162499" cy="176323"/>
            </a:xfrm>
            <a:custGeom>
              <a:avLst/>
              <a:gdLst/>
              <a:ahLst/>
              <a:cxnLst/>
              <a:rect l="0" t="0" r="0" b="0"/>
              <a:pathLst>
                <a:path w="162499" h="176323">
                  <a:moveTo>
                    <a:pt x="15416" y="1087"/>
                  </a:moveTo>
                  <a:lnTo>
                    <a:pt x="21481" y="37049"/>
                  </a:lnTo>
                  <a:lnTo>
                    <a:pt x="16563" y="88562"/>
                  </a:lnTo>
                  <a:lnTo>
                    <a:pt x="7696" y="140220"/>
                  </a:lnTo>
                  <a:lnTo>
                    <a:pt x="0" y="176322"/>
                  </a:lnTo>
                  <a:lnTo>
                    <a:pt x="15951" y="122961"/>
                  </a:lnTo>
                  <a:lnTo>
                    <a:pt x="29559" y="70394"/>
                  </a:lnTo>
                  <a:lnTo>
                    <a:pt x="45602" y="40080"/>
                  </a:lnTo>
                  <a:lnTo>
                    <a:pt x="65174" y="16280"/>
                  </a:lnTo>
                  <a:lnTo>
                    <a:pt x="91380" y="0"/>
                  </a:lnTo>
                  <a:lnTo>
                    <a:pt x="114298" y="994"/>
                  </a:lnTo>
                  <a:lnTo>
                    <a:pt x="126961" y="4535"/>
                  </a:lnTo>
                  <a:lnTo>
                    <a:pt x="147270" y="20947"/>
                  </a:lnTo>
                  <a:lnTo>
                    <a:pt x="155961" y="31875"/>
                  </a:lnTo>
                  <a:lnTo>
                    <a:pt x="162498" y="62734"/>
                  </a:lnTo>
                  <a:lnTo>
                    <a:pt x="159601" y="113329"/>
                  </a:lnTo>
                  <a:lnTo>
                    <a:pt x="152286" y="1695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2507922" y="5685389"/>
              <a:ext cx="94512" cy="177579"/>
            </a:xfrm>
            <a:custGeom>
              <a:avLst/>
              <a:gdLst/>
              <a:ahLst/>
              <a:cxnLst/>
              <a:rect l="0" t="0" r="0" b="0"/>
              <a:pathLst>
                <a:path w="94512" h="177579">
                  <a:moveTo>
                    <a:pt x="61031" y="0"/>
                  </a:moveTo>
                  <a:lnTo>
                    <a:pt x="28247" y="53027"/>
                  </a:lnTo>
                  <a:lnTo>
                    <a:pt x="5082" y="115847"/>
                  </a:lnTo>
                  <a:lnTo>
                    <a:pt x="0" y="152998"/>
                  </a:lnTo>
                  <a:lnTo>
                    <a:pt x="3966" y="162830"/>
                  </a:lnTo>
                  <a:lnTo>
                    <a:pt x="11290" y="170555"/>
                  </a:lnTo>
                  <a:lnTo>
                    <a:pt x="20851" y="176874"/>
                  </a:lnTo>
                  <a:lnTo>
                    <a:pt x="31905" y="177578"/>
                  </a:lnTo>
                  <a:lnTo>
                    <a:pt x="56665" y="169001"/>
                  </a:lnTo>
                  <a:lnTo>
                    <a:pt x="73909" y="153490"/>
                  </a:lnTo>
                  <a:lnTo>
                    <a:pt x="85472" y="132558"/>
                  </a:lnTo>
                  <a:lnTo>
                    <a:pt x="94511" y="103758"/>
                  </a:lnTo>
                  <a:lnTo>
                    <a:pt x="93069" y="74581"/>
                  </a:lnTo>
                  <a:lnTo>
                    <a:pt x="89409" y="60249"/>
                  </a:lnTo>
                  <a:lnTo>
                    <a:pt x="83459" y="49525"/>
                  </a:lnTo>
                  <a:lnTo>
                    <a:pt x="67490" y="34489"/>
                  </a:lnTo>
                  <a:lnTo>
                    <a:pt x="39974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2716352" y="5580104"/>
              <a:ext cx="73701" cy="252685"/>
            </a:xfrm>
            <a:custGeom>
              <a:avLst/>
              <a:gdLst/>
              <a:ahLst/>
              <a:cxnLst/>
              <a:rect l="0" t="0" r="0" b="0"/>
              <a:pathLst>
                <a:path w="73701" h="252685">
                  <a:moveTo>
                    <a:pt x="73700" y="0"/>
                  </a:moveTo>
                  <a:lnTo>
                    <a:pt x="55742" y="56214"/>
                  </a:lnTo>
                  <a:lnTo>
                    <a:pt x="42033" y="114786"/>
                  </a:lnTo>
                  <a:lnTo>
                    <a:pt x="28061" y="166173"/>
                  </a:lnTo>
                  <a:lnTo>
                    <a:pt x="5313" y="226011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2684767" y="5685389"/>
              <a:ext cx="115814" cy="6067"/>
            </a:xfrm>
            <a:custGeom>
              <a:avLst/>
              <a:gdLst/>
              <a:ahLst/>
              <a:cxnLst/>
              <a:rect l="0" t="0" r="0" b="0"/>
              <a:pathLst>
                <a:path w="115814" h="6067">
                  <a:moveTo>
                    <a:pt x="0" y="0"/>
                  </a:moveTo>
                  <a:lnTo>
                    <a:pt x="40858" y="6066"/>
                  </a:lnTo>
                  <a:lnTo>
                    <a:pt x="88962" y="1545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3069642" y="5693749"/>
              <a:ext cx="274295" cy="352591"/>
            </a:xfrm>
            <a:custGeom>
              <a:avLst/>
              <a:gdLst/>
              <a:ahLst/>
              <a:cxnLst/>
              <a:rect l="0" t="0" r="0" b="0"/>
              <a:pathLst>
                <a:path w="274295" h="352591">
                  <a:moveTo>
                    <a:pt x="88907" y="23225"/>
                  </a:moveTo>
                  <a:lnTo>
                    <a:pt x="65188" y="81842"/>
                  </a:lnTo>
                  <a:lnTo>
                    <a:pt x="50470" y="144422"/>
                  </a:lnTo>
                  <a:lnTo>
                    <a:pt x="39824" y="195746"/>
                  </a:lnTo>
                  <a:lnTo>
                    <a:pt x="29261" y="246828"/>
                  </a:lnTo>
                  <a:lnTo>
                    <a:pt x="15211" y="303483"/>
                  </a:lnTo>
                  <a:lnTo>
                    <a:pt x="0" y="352590"/>
                  </a:lnTo>
                  <a:lnTo>
                    <a:pt x="1820" y="347425"/>
                  </a:lnTo>
                  <a:lnTo>
                    <a:pt x="5284" y="285400"/>
                  </a:lnTo>
                  <a:lnTo>
                    <a:pt x="12918" y="237907"/>
                  </a:lnTo>
                  <a:lnTo>
                    <a:pt x="22588" y="187311"/>
                  </a:lnTo>
                  <a:lnTo>
                    <a:pt x="34032" y="136444"/>
                  </a:lnTo>
                  <a:lnTo>
                    <a:pt x="58267" y="79861"/>
                  </a:lnTo>
                  <a:lnTo>
                    <a:pt x="85585" y="40132"/>
                  </a:lnTo>
                  <a:lnTo>
                    <a:pt x="121916" y="10924"/>
                  </a:lnTo>
                  <a:lnTo>
                    <a:pt x="142182" y="991"/>
                  </a:lnTo>
                  <a:lnTo>
                    <a:pt x="190090" y="0"/>
                  </a:lnTo>
                  <a:lnTo>
                    <a:pt x="222395" y="13683"/>
                  </a:lnTo>
                  <a:lnTo>
                    <a:pt x="248841" y="34192"/>
                  </a:lnTo>
                  <a:lnTo>
                    <a:pt x="264494" y="55006"/>
                  </a:lnTo>
                  <a:lnTo>
                    <a:pt x="274294" y="92043"/>
                  </a:lnTo>
                  <a:lnTo>
                    <a:pt x="271609" y="127064"/>
                  </a:lnTo>
                  <a:lnTo>
                    <a:pt x="257815" y="159667"/>
                  </a:lnTo>
                  <a:lnTo>
                    <a:pt x="233320" y="185965"/>
                  </a:lnTo>
                  <a:lnTo>
                    <a:pt x="203836" y="202986"/>
                  </a:lnTo>
                  <a:lnTo>
                    <a:pt x="156106" y="204259"/>
                  </a:lnTo>
                  <a:lnTo>
                    <a:pt x="130082" y="196881"/>
                  </a:lnTo>
                  <a:lnTo>
                    <a:pt x="99436" y="1811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3432290" y="5580104"/>
              <a:ext cx="63172" cy="315856"/>
            </a:xfrm>
            <a:custGeom>
              <a:avLst/>
              <a:gdLst/>
              <a:ahLst/>
              <a:cxnLst/>
              <a:rect l="0" t="0" r="0" b="0"/>
              <a:pathLst>
                <a:path w="63172" h="315856">
                  <a:moveTo>
                    <a:pt x="63171" y="0"/>
                  </a:moveTo>
                  <a:lnTo>
                    <a:pt x="51719" y="62478"/>
                  </a:lnTo>
                  <a:lnTo>
                    <a:pt x="38422" y="119186"/>
                  </a:lnTo>
                  <a:lnTo>
                    <a:pt x="24531" y="182683"/>
                  </a:lnTo>
                  <a:lnTo>
                    <a:pt x="10522" y="244620"/>
                  </a:lnTo>
                  <a:lnTo>
                    <a:pt x="3117" y="286169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3337534" y="5674860"/>
              <a:ext cx="284270" cy="52644"/>
            </a:xfrm>
            <a:custGeom>
              <a:avLst/>
              <a:gdLst/>
              <a:ahLst/>
              <a:cxnLst/>
              <a:rect l="0" t="0" r="0" b="0"/>
              <a:pathLst>
                <a:path w="284270" h="52644">
                  <a:moveTo>
                    <a:pt x="0" y="52643"/>
                  </a:moveTo>
                  <a:lnTo>
                    <a:pt x="54144" y="41190"/>
                  </a:lnTo>
                  <a:lnTo>
                    <a:pt x="114680" y="33483"/>
                  </a:lnTo>
                  <a:lnTo>
                    <a:pt x="174558" y="23555"/>
                  </a:lnTo>
                  <a:lnTo>
                    <a:pt x="228326" y="10329"/>
                  </a:lnTo>
                  <a:lnTo>
                    <a:pt x="2842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1659498" y="6043358"/>
              <a:ext cx="151405" cy="225394"/>
            </a:xfrm>
            <a:custGeom>
              <a:avLst/>
              <a:gdLst/>
              <a:ahLst/>
              <a:cxnLst/>
              <a:rect l="0" t="0" r="0" b="0"/>
              <a:pathLst>
                <a:path w="151405" h="225394">
                  <a:moveTo>
                    <a:pt x="151404" y="31585"/>
                  </a:moveTo>
                  <a:lnTo>
                    <a:pt x="134636" y="25996"/>
                  </a:lnTo>
                  <a:lnTo>
                    <a:pt x="101852" y="28109"/>
                  </a:lnTo>
                  <a:lnTo>
                    <a:pt x="82197" y="36279"/>
                  </a:lnTo>
                  <a:lnTo>
                    <a:pt x="50516" y="60588"/>
                  </a:lnTo>
                  <a:lnTo>
                    <a:pt x="22897" y="96326"/>
                  </a:lnTo>
                  <a:lnTo>
                    <a:pt x="1135" y="147606"/>
                  </a:lnTo>
                  <a:lnTo>
                    <a:pt x="0" y="168547"/>
                  </a:lnTo>
                  <a:lnTo>
                    <a:pt x="4564" y="189553"/>
                  </a:lnTo>
                  <a:lnTo>
                    <a:pt x="14392" y="210588"/>
                  </a:lnTo>
                  <a:lnTo>
                    <a:pt x="22628" y="217601"/>
                  </a:lnTo>
                  <a:lnTo>
                    <a:pt x="44257" y="225393"/>
                  </a:lnTo>
                  <a:lnTo>
                    <a:pt x="66348" y="222618"/>
                  </a:lnTo>
                  <a:lnTo>
                    <a:pt x="95396" y="207900"/>
                  </a:lnTo>
                  <a:lnTo>
                    <a:pt x="110134" y="194175"/>
                  </a:lnTo>
                  <a:lnTo>
                    <a:pt x="136824" y="136355"/>
                  </a:lnTo>
                  <a:lnTo>
                    <a:pt x="145394" y="105132"/>
                  </a:lnTo>
                  <a:lnTo>
                    <a:pt x="143663" y="84160"/>
                  </a:lnTo>
                  <a:lnTo>
                    <a:pt x="130523" y="47033"/>
                  </a:lnTo>
                  <a:lnTo>
                    <a:pt x="115217" y="26362"/>
                  </a:lnTo>
                  <a:lnTo>
                    <a:pt x="97886" y="11716"/>
                  </a:lnTo>
                  <a:lnTo>
                    <a:pt x="6717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1905658" y="5958317"/>
              <a:ext cx="210571" cy="306140"/>
            </a:xfrm>
            <a:custGeom>
              <a:avLst/>
              <a:gdLst/>
              <a:ahLst/>
              <a:cxnLst/>
              <a:rect l="0" t="0" r="0" b="0"/>
              <a:pathLst>
                <a:path w="210571" h="306140">
                  <a:moveTo>
                    <a:pt x="210570" y="74512"/>
                  </a:moveTo>
                  <a:lnTo>
                    <a:pt x="195916" y="21485"/>
                  </a:lnTo>
                  <a:lnTo>
                    <a:pt x="190272" y="13424"/>
                  </a:lnTo>
                  <a:lnTo>
                    <a:pt x="174643" y="1349"/>
                  </a:lnTo>
                  <a:lnTo>
                    <a:pt x="163222" y="0"/>
                  </a:lnTo>
                  <a:lnTo>
                    <a:pt x="134934" y="4741"/>
                  </a:lnTo>
                  <a:lnTo>
                    <a:pt x="102892" y="20564"/>
                  </a:lnTo>
                  <a:lnTo>
                    <a:pt x="63780" y="65198"/>
                  </a:lnTo>
                  <a:lnTo>
                    <a:pt x="45414" y="99049"/>
                  </a:lnTo>
                  <a:lnTo>
                    <a:pt x="28728" y="152409"/>
                  </a:lnTo>
                  <a:lnTo>
                    <a:pt x="15337" y="210349"/>
                  </a:lnTo>
                  <a:lnTo>
                    <a:pt x="10783" y="262159"/>
                  </a:lnTo>
                  <a:lnTo>
                    <a:pt x="0" y="3061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1853016" y="6127586"/>
              <a:ext cx="136871" cy="10529"/>
            </a:xfrm>
            <a:custGeom>
              <a:avLst/>
              <a:gdLst/>
              <a:ahLst/>
              <a:cxnLst/>
              <a:rect l="0" t="0" r="0" b="0"/>
              <a:pathLst>
                <a:path w="136871" h="10529">
                  <a:moveTo>
                    <a:pt x="0" y="10528"/>
                  </a:moveTo>
                  <a:lnTo>
                    <a:pt x="48931" y="7409"/>
                  </a:lnTo>
                  <a:lnTo>
                    <a:pt x="108061" y="1464"/>
                  </a:lnTo>
                  <a:lnTo>
                    <a:pt x="13687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2219156" y="6098331"/>
              <a:ext cx="181342" cy="191005"/>
            </a:xfrm>
            <a:custGeom>
              <a:avLst/>
              <a:gdLst/>
              <a:ahLst/>
              <a:cxnLst/>
              <a:rect l="0" t="0" r="0" b="0"/>
              <a:pathLst>
                <a:path w="181342" h="191005">
                  <a:moveTo>
                    <a:pt x="181341" y="29255"/>
                  </a:moveTo>
                  <a:lnTo>
                    <a:pt x="163361" y="13614"/>
                  </a:lnTo>
                  <a:lnTo>
                    <a:pt x="146444" y="5536"/>
                  </a:lnTo>
                  <a:lnTo>
                    <a:pt x="111600" y="0"/>
                  </a:lnTo>
                  <a:lnTo>
                    <a:pt x="77229" y="3949"/>
                  </a:lnTo>
                  <a:lnTo>
                    <a:pt x="39229" y="23707"/>
                  </a:lnTo>
                  <a:lnTo>
                    <a:pt x="21474" y="41997"/>
                  </a:lnTo>
                  <a:lnTo>
                    <a:pt x="544" y="82334"/>
                  </a:lnTo>
                  <a:lnTo>
                    <a:pt x="0" y="124790"/>
                  </a:lnTo>
                  <a:lnTo>
                    <a:pt x="7549" y="148144"/>
                  </a:lnTo>
                  <a:lnTo>
                    <a:pt x="12837" y="157647"/>
                  </a:lnTo>
                  <a:lnTo>
                    <a:pt x="28072" y="171326"/>
                  </a:lnTo>
                  <a:lnTo>
                    <a:pt x="66448" y="189639"/>
                  </a:lnTo>
                  <a:lnTo>
                    <a:pt x="86994" y="191004"/>
                  </a:lnTo>
                  <a:lnTo>
                    <a:pt x="118171" y="1871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2458709" y="5980187"/>
              <a:ext cx="152359" cy="273742"/>
            </a:xfrm>
            <a:custGeom>
              <a:avLst/>
              <a:gdLst/>
              <a:ahLst/>
              <a:cxnLst/>
              <a:rect l="0" t="0" r="0" b="0"/>
              <a:pathLst>
                <a:path w="152359" h="273742">
                  <a:moveTo>
                    <a:pt x="78659" y="0"/>
                  </a:moveTo>
                  <a:lnTo>
                    <a:pt x="43912" y="55045"/>
                  </a:lnTo>
                  <a:lnTo>
                    <a:pt x="23015" y="114512"/>
                  </a:lnTo>
                  <a:lnTo>
                    <a:pt x="9739" y="166075"/>
                  </a:lnTo>
                  <a:lnTo>
                    <a:pt x="2784" y="221321"/>
                  </a:lnTo>
                  <a:lnTo>
                    <a:pt x="0" y="235285"/>
                  </a:lnTo>
                  <a:lnTo>
                    <a:pt x="483" y="241084"/>
                  </a:lnTo>
                  <a:lnTo>
                    <a:pt x="3145" y="241441"/>
                  </a:lnTo>
                  <a:lnTo>
                    <a:pt x="7259" y="238170"/>
                  </a:lnTo>
                  <a:lnTo>
                    <a:pt x="22268" y="207703"/>
                  </a:lnTo>
                  <a:lnTo>
                    <a:pt x="45612" y="157550"/>
                  </a:lnTo>
                  <a:lnTo>
                    <a:pt x="70817" y="131819"/>
                  </a:lnTo>
                  <a:lnTo>
                    <a:pt x="80450" y="127654"/>
                  </a:lnTo>
                  <a:lnTo>
                    <a:pt x="100512" y="126145"/>
                  </a:lnTo>
                  <a:lnTo>
                    <a:pt x="108435" y="132060"/>
                  </a:lnTo>
                  <a:lnTo>
                    <a:pt x="120359" y="154230"/>
                  </a:lnTo>
                  <a:lnTo>
                    <a:pt x="130310" y="214952"/>
                  </a:lnTo>
                  <a:lnTo>
                    <a:pt x="139067" y="254242"/>
                  </a:lnTo>
                  <a:lnTo>
                    <a:pt x="152358" y="273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2697193" y="6096000"/>
              <a:ext cx="127463" cy="153841"/>
            </a:xfrm>
            <a:custGeom>
              <a:avLst/>
              <a:gdLst/>
              <a:ahLst/>
              <a:cxnLst/>
              <a:rect l="0" t="0" r="0" b="0"/>
              <a:pathLst>
                <a:path w="127463" h="153841">
                  <a:moveTo>
                    <a:pt x="19159" y="10529"/>
                  </a:moveTo>
                  <a:lnTo>
                    <a:pt x="7707" y="59460"/>
                  </a:lnTo>
                  <a:lnTo>
                    <a:pt x="0" y="118590"/>
                  </a:lnTo>
                  <a:lnTo>
                    <a:pt x="5185" y="140834"/>
                  </a:lnTo>
                  <a:lnTo>
                    <a:pt x="9843" y="150042"/>
                  </a:lnTo>
                  <a:lnTo>
                    <a:pt x="18798" y="153840"/>
                  </a:lnTo>
                  <a:lnTo>
                    <a:pt x="44345" y="151822"/>
                  </a:lnTo>
                  <a:lnTo>
                    <a:pt x="68958" y="133767"/>
                  </a:lnTo>
                  <a:lnTo>
                    <a:pt x="107765" y="85695"/>
                  </a:lnTo>
                  <a:lnTo>
                    <a:pt x="125092" y="41899"/>
                  </a:lnTo>
                  <a:lnTo>
                    <a:pt x="127462" y="21352"/>
                  </a:lnTo>
                  <a:lnTo>
                    <a:pt x="12444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2874280" y="6085472"/>
              <a:ext cx="115814" cy="189514"/>
            </a:xfrm>
            <a:custGeom>
              <a:avLst/>
              <a:gdLst/>
              <a:ahLst/>
              <a:cxnLst/>
              <a:rect l="0" t="0" r="0" b="0"/>
              <a:pathLst>
                <a:path w="115814" h="189514">
                  <a:moveTo>
                    <a:pt x="0" y="189513"/>
                  </a:moveTo>
                  <a:lnTo>
                    <a:pt x="17958" y="128402"/>
                  </a:lnTo>
                  <a:lnTo>
                    <a:pt x="40738" y="68381"/>
                  </a:lnTo>
                  <a:lnTo>
                    <a:pt x="60294" y="33129"/>
                  </a:lnTo>
                  <a:lnTo>
                    <a:pt x="77100" y="17454"/>
                  </a:lnTo>
                  <a:lnTo>
                    <a:pt x="100054" y="5172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3049578" y="6109456"/>
              <a:ext cx="140558" cy="155001"/>
            </a:xfrm>
            <a:custGeom>
              <a:avLst/>
              <a:gdLst/>
              <a:ahLst/>
              <a:cxnLst/>
              <a:rect l="0" t="0" r="0" b="0"/>
              <a:pathLst>
                <a:path w="140558" h="155001">
                  <a:moveTo>
                    <a:pt x="140557" y="18130"/>
                  </a:moveTo>
                  <a:lnTo>
                    <a:pt x="123789" y="6952"/>
                  </a:lnTo>
                  <a:lnTo>
                    <a:pt x="91005" y="0"/>
                  </a:lnTo>
                  <a:lnTo>
                    <a:pt x="51656" y="9119"/>
                  </a:lnTo>
                  <a:lnTo>
                    <a:pt x="27346" y="26603"/>
                  </a:lnTo>
                  <a:lnTo>
                    <a:pt x="15950" y="37816"/>
                  </a:lnTo>
                  <a:lnTo>
                    <a:pt x="3288" y="65874"/>
                  </a:lnTo>
                  <a:lnTo>
                    <a:pt x="0" y="96671"/>
                  </a:lnTo>
                  <a:lnTo>
                    <a:pt x="6337" y="125957"/>
                  </a:lnTo>
                  <a:lnTo>
                    <a:pt x="13642" y="135638"/>
                  </a:lnTo>
                  <a:lnTo>
                    <a:pt x="34238" y="146395"/>
                  </a:lnTo>
                  <a:lnTo>
                    <a:pt x="87914" y="155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234515" y="6032829"/>
              <a:ext cx="195443" cy="326385"/>
            </a:xfrm>
            <a:custGeom>
              <a:avLst/>
              <a:gdLst/>
              <a:ahLst/>
              <a:cxnLst/>
              <a:rect l="0" t="0" r="0" b="0"/>
              <a:pathLst>
                <a:path w="195443" h="326385">
                  <a:moveTo>
                    <a:pt x="124076" y="0"/>
                  </a:moveTo>
                  <a:lnTo>
                    <a:pt x="76638" y="53028"/>
                  </a:lnTo>
                  <a:lnTo>
                    <a:pt x="47201" y="110474"/>
                  </a:lnTo>
                  <a:lnTo>
                    <a:pt x="21976" y="168095"/>
                  </a:lnTo>
                  <a:lnTo>
                    <a:pt x="2833" y="231363"/>
                  </a:lnTo>
                  <a:lnTo>
                    <a:pt x="0" y="257636"/>
                  </a:lnTo>
                  <a:lnTo>
                    <a:pt x="1584" y="263005"/>
                  </a:lnTo>
                  <a:lnTo>
                    <a:pt x="4980" y="263074"/>
                  </a:lnTo>
                  <a:lnTo>
                    <a:pt x="9583" y="259611"/>
                  </a:lnTo>
                  <a:lnTo>
                    <a:pt x="21652" y="237969"/>
                  </a:lnTo>
                  <a:lnTo>
                    <a:pt x="43300" y="178617"/>
                  </a:lnTo>
                  <a:lnTo>
                    <a:pt x="59458" y="147290"/>
                  </a:lnTo>
                  <a:lnTo>
                    <a:pt x="81709" y="129413"/>
                  </a:lnTo>
                  <a:lnTo>
                    <a:pt x="95831" y="121371"/>
                  </a:lnTo>
                  <a:lnTo>
                    <a:pt x="108756" y="118349"/>
                  </a:lnTo>
                  <a:lnTo>
                    <a:pt x="132475" y="121230"/>
                  </a:lnTo>
                  <a:lnTo>
                    <a:pt x="159970" y="136006"/>
                  </a:lnTo>
                  <a:lnTo>
                    <a:pt x="172394" y="151694"/>
                  </a:lnTo>
                  <a:lnTo>
                    <a:pt x="189902" y="190362"/>
                  </a:lnTo>
                  <a:lnTo>
                    <a:pt x="195442" y="238118"/>
                  </a:lnTo>
                  <a:lnTo>
                    <a:pt x="188909" y="296817"/>
                  </a:lnTo>
                  <a:lnTo>
                    <a:pt x="176718" y="3263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7" name="Freeform 166"/>
          <p:cNvSpPr/>
          <p:nvPr/>
        </p:nvSpPr>
        <p:spPr>
          <a:xfrm>
            <a:off x="1305534" y="2863751"/>
            <a:ext cx="84229" cy="221100"/>
          </a:xfrm>
          <a:custGeom>
            <a:avLst/>
            <a:gdLst/>
            <a:ahLst/>
            <a:cxnLst/>
            <a:rect l="0" t="0" r="0" b="0"/>
            <a:pathLst>
              <a:path w="84229" h="221100">
                <a:moveTo>
                  <a:pt x="0" y="0"/>
                </a:moveTo>
                <a:lnTo>
                  <a:pt x="20243" y="58617"/>
                </a:lnTo>
                <a:lnTo>
                  <a:pt x="39403" y="104586"/>
                </a:lnTo>
                <a:lnTo>
                  <a:pt x="56117" y="147478"/>
                </a:lnTo>
                <a:lnTo>
                  <a:pt x="75898" y="199285"/>
                </a:lnTo>
                <a:lnTo>
                  <a:pt x="84228" y="22109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1863544" y="3937658"/>
            <a:ext cx="852809" cy="368499"/>
          </a:xfrm>
          <a:custGeom>
            <a:avLst/>
            <a:gdLst/>
            <a:ahLst/>
            <a:cxnLst/>
            <a:rect l="0" t="0" r="0" b="0"/>
            <a:pathLst>
              <a:path w="852809" h="368499">
                <a:moveTo>
                  <a:pt x="852808" y="0"/>
                </a:moveTo>
                <a:lnTo>
                  <a:pt x="830452" y="0"/>
                </a:lnTo>
                <a:lnTo>
                  <a:pt x="799781" y="11179"/>
                </a:lnTo>
                <a:lnTo>
                  <a:pt x="738114" y="45781"/>
                </a:lnTo>
                <a:lnTo>
                  <a:pt x="681565" y="77906"/>
                </a:lnTo>
                <a:lnTo>
                  <a:pt x="638660" y="103645"/>
                </a:lnTo>
                <a:lnTo>
                  <a:pt x="588395" y="130682"/>
                </a:lnTo>
                <a:lnTo>
                  <a:pt x="534860" y="155177"/>
                </a:lnTo>
                <a:lnTo>
                  <a:pt x="479871" y="178932"/>
                </a:lnTo>
                <a:lnTo>
                  <a:pt x="424236" y="205088"/>
                </a:lnTo>
                <a:lnTo>
                  <a:pt x="365194" y="229190"/>
                </a:lnTo>
                <a:lnTo>
                  <a:pt x="305028" y="251601"/>
                </a:lnTo>
                <a:lnTo>
                  <a:pt x="247092" y="273260"/>
                </a:lnTo>
                <a:lnTo>
                  <a:pt x="193267" y="291465"/>
                </a:lnTo>
                <a:lnTo>
                  <a:pt x="143218" y="307355"/>
                </a:lnTo>
                <a:lnTo>
                  <a:pt x="97578" y="322216"/>
                </a:lnTo>
                <a:lnTo>
                  <a:pt x="37472" y="349650"/>
                </a:lnTo>
                <a:lnTo>
                  <a:pt x="0" y="36849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4" name="Group 183"/>
          <p:cNvGrpSpPr/>
          <p:nvPr/>
        </p:nvGrpSpPr>
        <p:grpSpPr>
          <a:xfrm>
            <a:off x="146554" y="3774141"/>
            <a:ext cx="2245538" cy="898949"/>
            <a:chOff x="146554" y="3774141"/>
            <a:chExt cx="2245538" cy="898949"/>
          </a:xfrm>
        </p:grpSpPr>
        <p:sp>
          <p:nvSpPr>
            <p:cNvPr id="169" name="Freeform 168"/>
            <p:cNvSpPr/>
            <p:nvPr/>
          </p:nvSpPr>
          <p:spPr>
            <a:xfrm>
              <a:off x="146554" y="4337741"/>
              <a:ext cx="164891" cy="284271"/>
            </a:xfrm>
            <a:custGeom>
              <a:avLst/>
              <a:gdLst/>
              <a:ahLst/>
              <a:cxnLst/>
              <a:rect l="0" t="0" r="0" b="0"/>
              <a:pathLst>
                <a:path w="164891" h="284271">
                  <a:moveTo>
                    <a:pt x="95601" y="0"/>
                  </a:moveTo>
                  <a:lnTo>
                    <a:pt x="51639" y="20244"/>
                  </a:lnTo>
                  <a:lnTo>
                    <a:pt x="21354" y="44993"/>
                  </a:lnTo>
                  <a:lnTo>
                    <a:pt x="1333" y="74552"/>
                  </a:lnTo>
                  <a:lnTo>
                    <a:pt x="0" y="83627"/>
                  </a:lnTo>
                  <a:lnTo>
                    <a:pt x="4759" y="99949"/>
                  </a:lnTo>
                  <a:lnTo>
                    <a:pt x="11643" y="105237"/>
                  </a:lnTo>
                  <a:lnTo>
                    <a:pt x="31770" y="111113"/>
                  </a:lnTo>
                  <a:lnTo>
                    <a:pt x="80588" y="114421"/>
                  </a:lnTo>
                  <a:lnTo>
                    <a:pt x="128328" y="120990"/>
                  </a:lnTo>
                  <a:lnTo>
                    <a:pt x="151481" y="133322"/>
                  </a:lnTo>
                  <a:lnTo>
                    <a:pt x="160930" y="141524"/>
                  </a:lnTo>
                  <a:lnTo>
                    <a:pt x="164890" y="151671"/>
                  </a:lnTo>
                  <a:lnTo>
                    <a:pt x="163051" y="175424"/>
                  </a:lnTo>
                  <a:lnTo>
                    <a:pt x="148862" y="209515"/>
                  </a:lnTo>
                  <a:lnTo>
                    <a:pt x="109386" y="258994"/>
                  </a:lnTo>
                  <a:lnTo>
                    <a:pt x="82918" y="274961"/>
                  </a:lnTo>
                  <a:lnTo>
                    <a:pt x="42959" y="2842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305326" y="4337741"/>
              <a:ext cx="150356" cy="228784"/>
            </a:xfrm>
            <a:custGeom>
              <a:avLst/>
              <a:gdLst/>
              <a:ahLst/>
              <a:cxnLst/>
              <a:rect l="0" t="0" r="0" b="0"/>
              <a:pathLst>
                <a:path w="150356" h="228784">
                  <a:moveTo>
                    <a:pt x="0" y="94757"/>
                  </a:moveTo>
                  <a:lnTo>
                    <a:pt x="22877" y="121143"/>
                  </a:lnTo>
                  <a:lnTo>
                    <a:pt x="44939" y="178069"/>
                  </a:lnTo>
                  <a:lnTo>
                    <a:pt x="61539" y="215888"/>
                  </a:lnTo>
                  <a:lnTo>
                    <a:pt x="71442" y="223474"/>
                  </a:lnTo>
                  <a:lnTo>
                    <a:pt x="98043" y="228783"/>
                  </a:lnTo>
                  <a:lnTo>
                    <a:pt x="108646" y="226222"/>
                  </a:lnTo>
                  <a:lnTo>
                    <a:pt x="116884" y="221004"/>
                  </a:lnTo>
                  <a:lnTo>
                    <a:pt x="129158" y="205849"/>
                  </a:lnTo>
                  <a:lnTo>
                    <a:pt x="150355" y="151717"/>
                  </a:lnTo>
                  <a:lnTo>
                    <a:pt x="150095" y="100325"/>
                  </a:lnTo>
                  <a:lnTo>
                    <a:pt x="137020" y="57412"/>
                  </a:lnTo>
                  <a:lnTo>
                    <a:pt x="112810" y="14980"/>
                  </a:lnTo>
                  <a:lnTo>
                    <a:pt x="947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519950" y="4325039"/>
              <a:ext cx="184056" cy="348051"/>
            </a:xfrm>
            <a:custGeom>
              <a:avLst/>
              <a:gdLst/>
              <a:ahLst/>
              <a:cxnLst/>
              <a:rect l="0" t="0" r="0" b="0"/>
              <a:pathLst>
                <a:path w="184056" h="348051">
                  <a:moveTo>
                    <a:pt x="38060" y="254857"/>
                  </a:moveTo>
                  <a:lnTo>
                    <a:pt x="46394" y="292336"/>
                  </a:lnTo>
                  <a:lnTo>
                    <a:pt x="48155" y="343759"/>
                  </a:lnTo>
                  <a:lnTo>
                    <a:pt x="45960" y="348050"/>
                  </a:lnTo>
                  <a:lnTo>
                    <a:pt x="42157" y="346232"/>
                  </a:lnTo>
                  <a:lnTo>
                    <a:pt x="32862" y="332903"/>
                  </a:lnTo>
                  <a:lnTo>
                    <a:pt x="13734" y="280040"/>
                  </a:lnTo>
                  <a:lnTo>
                    <a:pt x="673" y="218974"/>
                  </a:lnTo>
                  <a:lnTo>
                    <a:pt x="0" y="160639"/>
                  </a:lnTo>
                  <a:lnTo>
                    <a:pt x="10785" y="104055"/>
                  </a:lnTo>
                  <a:lnTo>
                    <a:pt x="26339" y="67456"/>
                  </a:lnTo>
                  <a:lnTo>
                    <a:pt x="75405" y="17013"/>
                  </a:lnTo>
                  <a:lnTo>
                    <a:pt x="108527" y="981"/>
                  </a:lnTo>
                  <a:lnTo>
                    <a:pt x="153566" y="0"/>
                  </a:lnTo>
                  <a:lnTo>
                    <a:pt x="165367" y="6574"/>
                  </a:lnTo>
                  <a:lnTo>
                    <a:pt x="181599" y="29476"/>
                  </a:lnTo>
                  <a:lnTo>
                    <a:pt x="184055" y="41432"/>
                  </a:lnTo>
                  <a:lnTo>
                    <a:pt x="180546" y="64075"/>
                  </a:lnTo>
                  <a:lnTo>
                    <a:pt x="159827" y="96554"/>
                  </a:lnTo>
                  <a:lnTo>
                    <a:pt x="100830" y="154479"/>
                  </a:lnTo>
                  <a:lnTo>
                    <a:pt x="67444" y="181911"/>
                  </a:lnTo>
                  <a:lnTo>
                    <a:pt x="38060" y="1916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747523" y="4274757"/>
              <a:ext cx="157929" cy="183358"/>
            </a:xfrm>
            <a:custGeom>
              <a:avLst/>
              <a:gdLst/>
              <a:ahLst/>
              <a:cxnLst/>
              <a:rect l="0" t="0" r="0" b="0"/>
              <a:pathLst>
                <a:path w="157929" h="183358">
                  <a:moveTo>
                    <a:pt x="0" y="126155"/>
                  </a:moveTo>
                  <a:lnTo>
                    <a:pt x="16768" y="131744"/>
                  </a:lnTo>
                  <a:lnTo>
                    <a:pt x="49552" y="129631"/>
                  </a:lnTo>
                  <a:lnTo>
                    <a:pt x="88902" y="116007"/>
                  </a:lnTo>
                  <a:lnTo>
                    <a:pt x="124607" y="91563"/>
                  </a:lnTo>
                  <a:lnTo>
                    <a:pt x="146235" y="62093"/>
                  </a:lnTo>
                  <a:lnTo>
                    <a:pt x="147793" y="50692"/>
                  </a:lnTo>
                  <a:lnTo>
                    <a:pt x="143285" y="25545"/>
                  </a:lnTo>
                  <a:lnTo>
                    <a:pt x="137637" y="15798"/>
                  </a:lnTo>
                  <a:lnTo>
                    <a:pt x="122004" y="1848"/>
                  </a:lnTo>
                  <a:lnTo>
                    <a:pt x="112921" y="0"/>
                  </a:lnTo>
                  <a:lnTo>
                    <a:pt x="93471" y="4186"/>
                  </a:lnTo>
                  <a:lnTo>
                    <a:pt x="68380" y="19696"/>
                  </a:lnTo>
                  <a:lnTo>
                    <a:pt x="46127" y="39110"/>
                  </a:lnTo>
                  <a:lnTo>
                    <a:pt x="38049" y="65241"/>
                  </a:lnTo>
                  <a:lnTo>
                    <a:pt x="36620" y="116295"/>
                  </a:lnTo>
                  <a:lnTo>
                    <a:pt x="43182" y="147509"/>
                  </a:lnTo>
                  <a:lnTo>
                    <a:pt x="57797" y="169181"/>
                  </a:lnTo>
                  <a:lnTo>
                    <a:pt x="79110" y="180373"/>
                  </a:lnTo>
                  <a:lnTo>
                    <a:pt x="91345" y="183357"/>
                  </a:lnTo>
                  <a:lnTo>
                    <a:pt x="117417" y="177315"/>
                  </a:lnTo>
                  <a:lnTo>
                    <a:pt x="157928" y="157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947565" y="4264042"/>
              <a:ext cx="115814" cy="186546"/>
            </a:xfrm>
            <a:custGeom>
              <a:avLst/>
              <a:gdLst/>
              <a:ahLst/>
              <a:cxnLst/>
              <a:rect l="0" t="0" r="0" b="0"/>
              <a:pathLst>
                <a:path w="115814" h="186546">
                  <a:moveTo>
                    <a:pt x="0" y="31585"/>
                  </a:moveTo>
                  <a:lnTo>
                    <a:pt x="5589" y="93678"/>
                  </a:lnTo>
                  <a:lnTo>
                    <a:pt x="17958" y="152299"/>
                  </a:lnTo>
                  <a:lnTo>
                    <a:pt x="25858" y="186545"/>
                  </a:lnTo>
                  <a:lnTo>
                    <a:pt x="23970" y="179615"/>
                  </a:lnTo>
                  <a:lnTo>
                    <a:pt x="22802" y="116501"/>
                  </a:lnTo>
                  <a:lnTo>
                    <a:pt x="30803" y="75853"/>
                  </a:lnTo>
                  <a:lnTo>
                    <a:pt x="48641" y="37032"/>
                  </a:lnTo>
                  <a:lnTo>
                    <a:pt x="66072" y="18018"/>
                  </a:lnTo>
                  <a:lnTo>
                    <a:pt x="85517" y="8008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1129277" y="4158757"/>
              <a:ext cx="174430" cy="189513"/>
            </a:xfrm>
            <a:custGeom>
              <a:avLst/>
              <a:gdLst/>
              <a:ahLst/>
              <a:cxnLst/>
              <a:rect l="0" t="0" r="0" b="0"/>
              <a:pathLst>
                <a:path w="174430" h="189513">
                  <a:moveTo>
                    <a:pt x="102557" y="0"/>
                  </a:moveTo>
                  <a:lnTo>
                    <a:pt x="80200" y="0"/>
                  </a:lnTo>
                  <a:lnTo>
                    <a:pt x="49530" y="11178"/>
                  </a:lnTo>
                  <a:lnTo>
                    <a:pt x="23804" y="29308"/>
                  </a:lnTo>
                  <a:lnTo>
                    <a:pt x="1364" y="55087"/>
                  </a:lnTo>
                  <a:lnTo>
                    <a:pt x="0" y="64800"/>
                  </a:lnTo>
                  <a:lnTo>
                    <a:pt x="7843" y="84952"/>
                  </a:lnTo>
                  <a:lnTo>
                    <a:pt x="26147" y="99367"/>
                  </a:lnTo>
                  <a:lnTo>
                    <a:pt x="84653" y="122053"/>
                  </a:lnTo>
                  <a:lnTo>
                    <a:pt x="135857" y="134300"/>
                  </a:lnTo>
                  <a:lnTo>
                    <a:pt x="166880" y="145866"/>
                  </a:lnTo>
                  <a:lnTo>
                    <a:pt x="173515" y="152226"/>
                  </a:lnTo>
                  <a:lnTo>
                    <a:pt x="174429" y="158806"/>
                  </a:lnTo>
                  <a:lnTo>
                    <a:pt x="171529" y="165532"/>
                  </a:lnTo>
                  <a:lnTo>
                    <a:pt x="152709" y="176125"/>
                  </a:lnTo>
                  <a:lnTo>
                    <a:pt x="92029" y="189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1305534" y="4053472"/>
              <a:ext cx="63172" cy="252685"/>
            </a:xfrm>
            <a:custGeom>
              <a:avLst/>
              <a:gdLst/>
              <a:ahLst/>
              <a:cxnLst/>
              <a:rect l="0" t="0" r="0" b="0"/>
              <a:pathLst>
                <a:path w="63172" h="252685">
                  <a:moveTo>
                    <a:pt x="0" y="0"/>
                  </a:moveTo>
                  <a:lnTo>
                    <a:pt x="29308" y="55141"/>
                  </a:lnTo>
                  <a:lnTo>
                    <a:pt x="46820" y="104868"/>
                  </a:lnTo>
                  <a:lnTo>
                    <a:pt x="54612" y="161658"/>
                  </a:lnTo>
                  <a:lnTo>
                    <a:pt x="61480" y="223265"/>
                  </a:lnTo>
                  <a:lnTo>
                    <a:pt x="63171" y="2526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1273948" y="4135220"/>
              <a:ext cx="214097" cy="139351"/>
            </a:xfrm>
            <a:custGeom>
              <a:avLst/>
              <a:gdLst/>
              <a:ahLst/>
              <a:cxnLst/>
              <a:rect l="0" t="0" r="0" b="0"/>
              <a:pathLst>
                <a:path w="214097" h="139351">
                  <a:moveTo>
                    <a:pt x="0" y="34065"/>
                  </a:moveTo>
                  <a:lnTo>
                    <a:pt x="48931" y="30945"/>
                  </a:lnTo>
                  <a:lnTo>
                    <a:pt x="96776" y="19493"/>
                  </a:lnTo>
                  <a:lnTo>
                    <a:pt x="159757" y="251"/>
                  </a:lnTo>
                  <a:lnTo>
                    <a:pt x="197464" y="0"/>
                  </a:lnTo>
                  <a:lnTo>
                    <a:pt x="205342" y="6676"/>
                  </a:lnTo>
                  <a:lnTo>
                    <a:pt x="214096" y="29691"/>
                  </a:lnTo>
                  <a:lnTo>
                    <a:pt x="212480" y="83721"/>
                  </a:lnTo>
                  <a:lnTo>
                    <a:pt x="210570" y="1393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1547689" y="3979772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10529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1631917" y="3895544"/>
              <a:ext cx="31587" cy="294799"/>
            </a:xfrm>
            <a:custGeom>
              <a:avLst/>
              <a:gdLst/>
              <a:ahLst/>
              <a:cxnLst/>
              <a:rect l="0" t="0" r="0" b="0"/>
              <a:pathLst>
                <a:path w="31587" h="294799">
                  <a:moveTo>
                    <a:pt x="0" y="0"/>
                  </a:moveTo>
                  <a:lnTo>
                    <a:pt x="5589" y="58617"/>
                  </a:lnTo>
                  <a:lnTo>
                    <a:pt x="10723" y="112791"/>
                  </a:lnTo>
                  <a:lnTo>
                    <a:pt x="18669" y="168553"/>
                  </a:lnTo>
                  <a:lnTo>
                    <a:pt x="27978" y="231423"/>
                  </a:lnTo>
                  <a:lnTo>
                    <a:pt x="31586" y="29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1589803" y="4007887"/>
              <a:ext cx="200043" cy="150871"/>
            </a:xfrm>
            <a:custGeom>
              <a:avLst/>
              <a:gdLst/>
              <a:ahLst/>
              <a:cxnLst/>
              <a:rect l="0" t="0" r="0" b="0"/>
              <a:pathLst>
                <a:path w="200043" h="150871">
                  <a:moveTo>
                    <a:pt x="0" y="56113"/>
                  </a:moveTo>
                  <a:lnTo>
                    <a:pt x="55045" y="29749"/>
                  </a:lnTo>
                  <a:lnTo>
                    <a:pt x="114512" y="1804"/>
                  </a:lnTo>
                  <a:lnTo>
                    <a:pt x="139412" y="0"/>
                  </a:lnTo>
                  <a:lnTo>
                    <a:pt x="152603" y="1157"/>
                  </a:lnTo>
                  <a:lnTo>
                    <a:pt x="162567" y="5438"/>
                  </a:lnTo>
                  <a:lnTo>
                    <a:pt x="176757" y="19553"/>
                  </a:lnTo>
                  <a:lnTo>
                    <a:pt x="191323" y="52819"/>
                  </a:lnTo>
                  <a:lnTo>
                    <a:pt x="198319" y="104812"/>
                  </a:lnTo>
                  <a:lnTo>
                    <a:pt x="200042" y="1508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1800373" y="3906073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0" y="0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1860526" y="3948187"/>
              <a:ext cx="141981" cy="147660"/>
            </a:xfrm>
            <a:custGeom>
              <a:avLst/>
              <a:gdLst/>
              <a:ahLst/>
              <a:cxnLst/>
              <a:rect l="0" t="0" r="0" b="0"/>
              <a:pathLst>
                <a:path w="141981" h="147660">
                  <a:moveTo>
                    <a:pt x="13547" y="31585"/>
                  </a:moveTo>
                  <a:lnTo>
                    <a:pt x="2368" y="53942"/>
                  </a:lnTo>
                  <a:lnTo>
                    <a:pt x="0" y="74277"/>
                  </a:lnTo>
                  <a:lnTo>
                    <a:pt x="4016" y="95013"/>
                  </a:lnTo>
                  <a:lnTo>
                    <a:pt x="13600" y="115927"/>
                  </a:lnTo>
                  <a:lnTo>
                    <a:pt x="37739" y="141843"/>
                  </a:lnTo>
                  <a:lnTo>
                    <a:pt x="63293" y="147659"/>
                  </a:lnTo>
                  <a:lnTo>
                    <a:pt x="78297" y="147572"/>
                  </a:lnTo>
                  <a:lnTo>
                    <a:pt x="104325" y="138117"/>
                  </a:lnTo>
                  <a:lnTo>
                    <a:pt x="116180" y="130683"/>
                  </a:lnTo>
                  <a:lnTo>
                    <a:pt x="132471" y="109944"/>
                  </a:lnTo>
                  <a:lnTo>
                    <a:pt x="138453" y="97862"/>
                  </a:lnTo>
                  <a:lnTo>
                    <a:pt x="141980" y="71960"/>
                  </a:lnTo>
                  <a:lnTo>
                    <a:pt x="141283" y="58502"/>
                  </a:lnTo>
                  <a:lnTo>
                    <a:pt x="131150" y="34189"/>
                  </a:lnTo>
                  <a:lnTo>
                    <a:pt x="123534" y="22793"/>
                  </a:lnTo>
                  <a:lnTo>
                    <a:pt x="112608" y="15195"/>
                  </a:lnTo>
                  <a:lnTo>
                    <a:pt x="70454" y="4502"/>
                  </a:lnTo>
                  <a:lnTo>
                    <a:pt x="23054" y="889"/>
                  </a:lnTo>
                  <a:lnTo>
                    <a:pt x="301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2065781" y="3832373"/>
              <a:ext cx="150389" cy="214346"/>
            </a:xfrm>
            <a:custGeom>
              <a:avLst/>
              <a:gdLst/>
              <a:ahLst/>
              <a:cxnLst/>
              <a:rect l="0" t="0" r="0" b="0"/>
              <a:pathLst>
                <a:path w="150389" h="214346">
                  <a:moveTo>
                    <a:pt x="8333" y="73700"/>
                  </a:moveTo>
                  <a:lnTo>
                    <a:pt x="0" y="111177"/>
                  </a:lnTo>
                  <a:lnTo>
                    <a:pt x="1120" y="135980"/>
                  </a:lnTo>
                  <a:lnTo>
                    <a:pt x="9417" y="162601"/>
                  </a:lnTo>
                  <a:lnTo>
                    <a:pt x="32831" y="198307"/>
                  </a:lnTo>
                  <a:lnTo>
                    <a:pt x="58215" y="210969"/>
                  </a:lnTo>
                  <a:lnTo>
                    <a:pt x="73173" y="214345"/>
                  </a:lnTo>
                  <a:lnTo>
                    <a:pt x="86655" y="213087"/>
                  </a:lnTo>
                  <a:lnTo>
                    <a:pt x="110993" y="202330"/>
                  </a:lnTo>
                  <a:lnTo>
                    <a:pt x="138837" y="182132"/>
                  </a:lnTo>
                  <a:lnTo>
                    <a:pt x="148223" y="155817"/>
                  </a:lnTo>
                  <a:lnTo>
                    <a:pt x="150388" y="101540"/>
                  </a:lnTo>
                  <a:lnTo>
                    <a:pt x="140501" y="50363"/>
                  </a:lnTo>
                  <a:lnTo>
                    <a:pt x="129075" y="27063"/>
                  </a:lnTo>
                  <a:lnTo>
                    <a:pt x="1030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2284684" y="3774141"/>
              <a:ext cx="107408" cy="211431"/>
            </a:xfrm>
            <a:custGeom>
              <a:avLst/>
              <a:gdLst/>
              <a:ahLst/>
              <a:cxnLst/>
              <a:rect l="0" t="0" r="0" b="0"/>
              <a:pathLst>
                <a:path w="107408" h="211431">
                  <a:moveTo>
                    <a:pt x="73700" y="5590"/>
                  </a:moveTo>
                  <a:lnTo>
                    <a:pt x="56932" y="0"/>
                  </a:lnTo>
                  <a:lnTo>
                    <a:pt x="24148" y="2114"/>
                  </a:lnTo>
                  <a:lnTo>
                    <a:pt x="17268" y="7952"/>
                  </a:lnTo>
                  <a:lnTo>
                    <a:pt x="13852" y="16523"/>
                  </a:lnTo>
                  <a:lnTo>
                    <a:pt x="12744" y="26917"/>
                  </a:lnTo>
                  <a:lnTo>
                    <a:pt x="20872" y="50943"/>
                  </a:lnTo>
                  <a:lnTo>
                    <a:pt x="56128" y="101509"/>
                  </a:lnTo>
                  <a:lnTo>
                    <a:pt x="97094" y="154169"/>
                  </a:lnTo>
                  <a:lnTo>
                    <a:pt x="106714" y="174570"/>
                  </a:lnTo>
                  <a:lnTo>
                    <a:pt x="107407" y="183754"/>
                  </a:lnTo>
                  <a:lnTo>
                    <a:pt x="101939" y="200197"/>
                  </a:lnTo>
                  <a:lnTo>
                    <a:pt x="93695" y="205518"/>
                  </a:lnTo>
                  <a:lnTo>
                    <a:pt x="68939" y="211430"/>
                  </a:lnTo>
                  <a:lnTo>
                    <a:pt x="12313" y="207204"/>
                  </a:lnTo>
                  <a:lnTo>
                    <a:pt x="0" y="2056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5" name="Freeform 184"/>
          <p:cNvSpPr/>
          <p:nvPr/>
        </p:nvSpPr>
        <p:spPr>
          <a:xfrm>
            <a:off x="2105700" y="3179606"/>
            <a:ext cx="621182" cy="84230"/>
          </a:xfrm>
          <a:custGeom>
            <a:avLst/>
            <a:gdLst/>
            <a:ahLst/>
            <a:cxnLst/>
            <a:rect l="0" t="0" r="0" b="0"/>
            <a:pathLst>
              <a:path w="621182" h="84230">
                <a:moveTo>
                  <a:pt x="0" y="0"/>
                </a:moveTo>
                <a:lnTo>
                  <a:pt x="43717" y="22906"/>
                </a:lnTo>
                <a:lnTo>
                  <a:pt x="107031" y="43909"/>
                </a:lnTo>
                <a:lnTo>
                  <a:pt x="155975" y="50055"/>
                </a:lnTo>
                <a:lnTo>
                  <a:pt x="213111" y="57465"/>
                </a:lnTo>
                <a:lnTo>
                  <a:pt x="274493" y="61481"/>
                </a:lnTo>
                <a:lnTo>
                  <a:pt x="331545" y="62671"/>
                </a:lnTo>
                <a:lnTo>
                  <a:pt x="391084" y="63023"/>
                </a:lnTo>
                <a:lnTo>
                  <a:pt x="447589" y="63128"/>
                </a:lnTo>
                <a:lnTo>
                  <a:pt x="510679" y="70398"/>
                </a:lnTo>
                <a:lnTo>
                  <a:pt x="568201" y="76167"/>
                </a:lnTo>
                <a:lnTo>
                  <a:pt x="621181" y="842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6" name="Group 215"/>
          <p:cNvGrpSpPr/>
          <p:nvPr/>
        </p:nvGrpSpPr>
        <p:grpSpPr>
          <a:xfrm>
            <a:off x="136870" y="1158135"/>
            <a:ext cx="2379442" cy="2294492"/>
            <a:chOff x="136870" y="1158135"/>
            <a:chExt cx="2379442" cy="2294492"/>
          </a:xfrm>
        </p:grpSpPr>
        <p:sp>
          <p:nvSpPr>
            <p:cNvPr id="186" name="Freeform 185"/>
            <p:cNvSpPr/>
            <p:nvPr/>
          </p:nvSpPr>
          <p:spPr>
            <a:xfrm>
              <a:off x="231627" y="3232249"/>
              <a:ext cx="147400" cy="203709"/>
            </a:xfrm>
            <a:custGeom>
              <a:avLst/>
              <a:gdLst/>
              <a:ahLst/>
              <a:cxnLst/>
              <a:rect l="0" t="0" r="0" b="0"/>
              <a:pathLst>
                <a:path w="147400" h="203709">
                  <a:moveTo>
                    <a:pt x="0" y="52642"/>
                  </a:moveTo>
                  <a:lnTo>
                    <a:pt x="14654" y="107783"/>
                  </a:lnTo>
                  <a:lnTo>
                    <a:pt x="20962" y="165916"/>
                  </a:lnTo>
                  <a:lnTo>
                    <a:pt x="26748" y="203708"/>
                  </a:lnTo>
                  <a:lnTo>
                    <a:pt x="16448" y="161038"/>
                  </a:lnTo>
                  <a:lnTo>
                    <a:pt x="17872" y="127263"/>
                  </a:lnTo>
                  <a:lnTo>
                    <a:pt x="32090" y="73821"/>
                  </a:lnTo>
                  <a:lnTo>
                    <a:pt x="35432" y="63252"/>
                  </a:lnTo>
                  <a:lnTo>
                    <a:pt x="62491" y="31610"/>
                  </a:lnTo>
                  <a:lnTo>
                    <a:pt x="100144" y="11185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421140" y="3248760"/>
              <a:ext cx="167586" cy="203867"/>
            </a:xfrm>
            <a:custGeom>
              <a:avLst/>
              <a:gdLst/>
              <a:ahLst/>
              <a:cxnLst/>
              <a:rect l="0" t="0" r="0" b="0"/>
              <a:pathLst>
                <a:path w="167586" h="203867">
                  <a:moveTo>
                    <a:pt x="0" y="78245"/>
                  </a:moveTo>
                  <a:lnTo>
                    <a:pt x="37478" y="86579"/>
                  </a:lnTo>
                  <a:lnTo>
                    <a:pt x="94491" y="82751"/>
                  </a:lnTo>
                  <a:lnTo>
                    <a:pt x="139261" y="68402"/>
                  </a:lnTo>
                  <a:lnTo>
                    <a:pt x="158600" y="52814"/>
                  </a:lnTo>
                  <a:lnTo>
                    <a:pt x="165395" y="43743"/>
                  </a:lnTo>
                  <a:lnTo>
                    <a:pt x="167585" y="34187"/>
                  </a:lnTo>
                  <a:lnTo>
                    <a:pt x="163779" y="14210"/>
                  </a:lnTo>
                  <a:lnTo>
                    <a:pt x="157149" y="7479"/>
                  </a:lnTo>
                  <a:lnTo>
                    <a:pt x="137304" y="0"/>
                  </a:lnTo>
                  <a:lnTo>
                    <a:pt x="94235" y="1379"/>
                  </a:lnTo>
                  <a:lnTo>
                    <a:pt x="70738" y="9378"/>
                  </a:lnTo>
                  <a:lnTo>
                    <a:pt x="36590" y="33576"/>
                  </a:lnTo>
                  <a:lnTo>
                    <a:pt x="27960" y="59562"/>
                  </a:lnTo>
                  <a:lnTo>
                    <a:pt x="26222" y="104295"/>
                  </a:lnTo>
                  <a:lnTo>
                    <a:pt x="36115" y="150851"/>
                  </a:lnTo>
                  <a:lnTo>
                    <a:pt x="57104" y="183206"/>
                  </a:lnTo>
                  <a:lnTo>
                    <a:pt x="78802" y="198204"/>
                  </a:lnTo>
                  <a:lnTo>
                    <a:pt x="91139" y="203841"/>
                  </a:lnTo>
                  <a:lnTo>
                    <a:pt x="117325" y="203866"/>
                  </a:lnTo>
                  <a:lnTo>
                    <a:pt x="157927" y="1940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684390" y="3179606"/>
              <a:ext cx="189476" cy="227460"/>
            </a:xfrm>
            <a:custGeom>
              <a:avLst/>
              <a:gdLst/>
              <a:ahLst/>
              <a:cxnLst/>
              <a:rect l="0" t="0" r="0" b="0"/>
              <a:pathLst>
                <a:path w="189476" h="227460">
                  <a:moveTo>
                    <a:pt x="10491" y="0"/>
                  </a:moveTo>
                  <a:lnTo>
                    <a:pt x="2158" y="37478"/>
                  </a:lnTo>
                  <a:lnTo>
                    <a:pt x="613" y="84804"/>
                  </a:lnTo>
                  <a:lnTo>
                    <a:pt x="155" y="144450"/>
                  </a:lnTo>
                  <a:lnTo>
                    <a:pt x="19" y="196049"/>
                  </a:lnTo>
                  <a:lnTo>
                    <a:pt x="0" y="211418"/>
                  </a:lnTo>
                  <a:lnTo>
                    <a:pt x="3497" y="220494"/>
                  </a:lnTo>
                  <a:lnTo>
                    <a:pt x="9338" y="225375"/>
                  </a:lnTo>
                  <a:lnTo>
                    <a:pt x="16741" y="227459"/>
                  </a:lnTo>
                  <a:lnTo>
                    <a:pt x="78529" y="219626"/>
                  </a:lnTo>
                  <a:lnTo>
                    <a:pt x="139224" y="206770"/>
                  </a:lnTo>
                  <a:lnTo>
                    <a:pt x="189475" y="2000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884394" y="3158549"/>
              <a:ext cx="42115" cy="210571"/>
            </a:xfrm>
            <a:custGeom>
              <a:avLst/>
              <a:gdLst/>
              <a:ahLst/>
              <a:cxnLst/>
              <a:rect l="0" t="0" r="0" b="0"/>
              <a:pathLst>
                <a:path w="42115" h="210571">
                  <a:moveTo>
                    <a:pt x="0" y="0"/>
                  </a:moveTo>
                  <a:lnTo>
                    <a:pt x="3119" y="59358"/>
                  </a:lnTo>
                  <a:lnTo>
                    <a:pt x="14654" y="121300"/>
                  </a:lnTo>
                  <a:lnTo>
                    <a:pt x="28197" y="180805"/>
                  </a:lnTo>
                  <a:lnTo>
                    <a:pt x="42114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937036" y="311643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1050657" y="3148021"/>
              <a:ext cx="160527" cy="213574"/>
            </a:xfrm>
            <a:custGeom>
              <a:avLst/>
              <a:gdLst/>
              <a:ahLst/>
              <a:cxnLst/>
              <a:rect l="0" t="0" r="0" b="0"/>
              <a:pathLst>
                <a:path w="160527" h="213574">
                  <a:moveTo>
                    <a:pt x="118006" y="0"/>
                  </a:moveTo>
                  <a:lnTo>
                    <a:pt x="95649" y="5589"/>
                  </a:lnTo>
                  <a:lnTo>
                    <a:pt x="64979" y="25833"/>
                  </a:lnTo>
                  <a:lnTo>
                    <a:pt x="16813" y="75582"/>
                  </a:lnTo>
                  <a:lnTo>
                    <a:pt x="935" y="105843"/>
                  </a:lnTo>
                  <a:lnTo>
                    <a:pt x="0" y="153803"/>
                  </a:lnTo>
                  <a:lnTo>
                    <a:pt x="10577" y="183000"/>
                  </a:lnTo>
                  <a:lnTo>
                    <a:pt x="18311" y="195700"/>
                  </a:lnTo>
                  <a:lnTo>
                    <a:pt x="29316" y="204166"/>
                  </a:lnTo>
                  <a:lnTo>
                    <a:pt x="57141" y="213573"/>
                  </a:lnTo>
                  <a:lnTo>
                    <a:pt x="100102" y="213279"/>
                  </a:lnTo>
                  <a:lnTo>
                    <a:pt x="122137" y="205535"/>
                  </a:lnTo>
                  <a:lnTo>
                    <a:pt x="139729" y="193124"/>
                  </a:lnTo>
                  <a:lnTo>
                    <a:pt x="155347" y="175910"/>
                  </a:lnTo>
                  <a:lnTo>
                    <a:pt x="159278" y="166406"/>
                  </a:lnTo>
                  <a:lnTo>
                    <a:pt x="160526" y="146488"/>
                  </a:lnTo>
                  <a:lnTo>
                    <a:pt x="155711" y="139773"/>
                  </a:lnTo>
                  <a:lnTo>
                    <a:pt x="147822" y="135296"/>
                  </a:lnTo>
                  <a:lnTo>
                    <a:pt x="87291" y="127128"/>
                  </a:lnTo>
                  <a:lnTo>
                    <a:pt x="75892" y="1263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1263420" y="3211192"/>
              <a:ext cx="10529" cy="126343"/>
            </a:xfrm>
            <a:custGeom>
              <a:avLst/>
              <a:gdLst/>
              <a:ahLst/>
              <a:cxnLst/>
              <a:rect l="0" t="0" r="0" b="0"/>
              <a:pathLst>
                <a:path w="10529" h="126343">
                  <a:moveTo>
                    <a:pt x="10528" y="0"/>
                  </a:moveTo>
                  <a:lnTo>
                    <a:pt x="4939" y="58617"/>
                  </a:lnTo>
                  <a:lnTo>
                    <a:pt x="650" y="114188"/>
                  </a:lnTo>
                  <a:lnTo>
                    <a:pt x="0" y="1263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1316062" y="308485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1419276" y="3211192"/>
              <a:ext cx="163120" cy="182606"/>
            </a:xfrm>
            <a:custGeom>
              <a:avLst/>
              <a:gdLst/>
              <a:ahLst/>
              <a:cxnLst/>
              <a:rect l="0" t="0" r="0" b="0"/>
              <a:pathLst>
                <a:path w="163120" h="182606">
                  <a:moveTo>
                    <a:pt x="96828" y="0"/>
                  </a:moveTo>
                  <a:lnTo>
                    <a:pt x="54136" y="14572"/>
                  </a:lnTo>
                  <a:lnTo>
                    <a:pt x="34570" y="27533"/>
                  </a:lnTo>
                  <a:lnTo>
                    <a:pt x="18075" y="44992"/>
                  </a:lnTo>
                  <a:lnTo>
                    <a:pt x="1224" y="85731"/>
                  </a:lnTo>
                  <a:lnTo>
                    <a:pt x="0" y="129257"/>
                  </a:lnTo>
                  <a:lnTo>
                    <a:pt x="10509" y="154543"/>
                  </a:lnTo>
                  <a:lnTo>
                    <a:pt x="18225" y="166200"/>
                  </a:lnTo>
                  <a:lnTo>
                    <a:pt x="29218" y="173971"/>
                  </a:lnTo>
                  <a:lnTo>
                    <a:pt x="57030" y="182605"/>
                  </a:lnTo>
                  <a:lnTo>
                    <a:pt x="79530" y="180204"/>
                  </a:lnTo>
                  <a:lnTo>
                    <a:pt x="118627" y="159598"/>
                  </a:lnTo>
                  <a:lnTo>
                    <a:pt x="136152" y="137223"/>
                  </a:lnTo>
                  <a:lnTo>
                    <a:pt x="160878" y="86377"/>
                  </a:lnTo>
                  <a:lnTo>
                    <a:pt x="163119" y="61007"/>
                  </a:lnTo>
                  <a:lnTo>
                    <a:pt x="159046" y="36473"/>
                  </a:lnTo>
                  <a:lnTo>
                    <a:pt x="149437" y="17770"/>
                  </a:lnTo>
                  <a:lnTo>
                    <a:pt x="141259" y="11847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1722548" y="3144865"/>
              <a:ext cx="253857" cy="192670"/>
            </a:xfrm>
            <a:custGeom>
              <a:avLst/>
              <a:gdLst/>
              <a:ahLst/>
              <a:cxnLst/>
              <a:rect l="0" t="0" r="0" b="0"/>
              <a:pathLst>
                <a:path w="253857" h="192670">
                  <a:moveTo>
                    <a:pt x="14654" y="140026"/>
                  </a:moveTo>
                  <a:lnTo>
                    <a:pt x="9065" y="156794"/>
                  </a:lnTo>
                  <a:lnTo>
                    <a:pt x="6249" y="158224"/>
                  </a:lnTo>
                  <a:lnTo>
                    <a:pt x="3201" y="155667"/>
                  </a:lnTo>
                  <a:lnTo>
                    <a:pt x="0" y="150454"/>
                  </a:lnTo>
                  <a:lnTo>
                    <a:pt x="1083" y="109581"/>
                  </a:lnTo>
                  <a:lnTo>
                    <a:pt x="9013" y="85161"/>
                  </a:lnTo>
                  <a:lnTo>
                    <a:pt x="33167" y="44831"/>
                  </a:lnTo>
                  <a:lnTo>
                    <a:pt x="49788" y="30257"/>
                  </a:lnTo>
                  <a:lnTo>
                    <a:pt x="109722" y="3686"/>
                  </a:lnTo>
                  <a:lnTo>
                    <a:pt x="120147" y="0"/>
                  </a:lnTo>
                  <a:lnTo>
                    <a:pt x="162765" y="401"/>
                  </a:lnTo>
                  <a:lnTo>
                    <a:pt x="201258" y="13518"/>
                  </a:lnTo>
                  <a:lnTo>
                    <a:pt x="220812" y="35057"/>
                  </a:lnTo>
                  <a:lnTo>
                    <a:pt x="246839" y="85367"/>
                  </a:lnTo>
                  <a:lnTo>
                    <a:pt x="253856" y="123961"/>
                  </a:lnTo>
                  <a:lnTo>
                    <a:pt x="250345" y="159443"/>
                  </a:lnTo>
                  <a:lnTo>
                    <a:pt x="235753" y="1926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1600332" y="2453346"/>
              <a:ext cx="336913" cy="557805"/>
            </a:xfrm>
            <a:custGeom>
              <a:avLst/>
              <a:gdLst/>
              <a:ahLst/>
              <a:cxnLst/>
              <a:rect l="0" t="0" r="0" b="0"/>
              <a:pathLst>
                <a:path w="336913" h="557805">
                  <a:moveTo>
                    <a:pt x="0" y="557804"/>
                  </a:moveTo>
                  <a:lnTo>
                    <a:pt x="41982" y="513482"/>
                  </a:lnTo>
                  <a:lnTo>
                    <a:pt x="71328" y="457168"/>
                  </a:lnTo>
                  <a:lnTo>
                    <a:pt x="105726" y="394513"/>
                  </a:lnTo>
                  <a:lnTo>
                    <a:pt x="128942" y="342005"/>
                  </a:lnTo>
                  <a:lnTo>
                    <a:pt x="151809" y="282514"/>
                  </a:lnTo>
                  <a:lnTo>
                    <a:pt x="179121" y="221603"/>
                  </a:lnTo>
                  <a:lnTo>
                    <a:pt x="202551" y="165991"/>
                  </a:lnTo>
                  <a:lnTo>
                    <a:pt x="223142" y="112469"/>
                  </a:lnTo>
                  <a:lnTo>
                    <a:pt x="237172" y="61905"/>
                  </a:lnTo>
                  <a:lnTo>
                    <a:pt x="249907" y="24826"/>
                  </a:lnTo>
                  <a:lnTo>
                    <a:pt x="261588" y="6630"/>
                  </a:lnTo>
                  <a:lnTo>
                    <a:pt x="259790" y="2012"/>
                  </a:lnTo>
                  <a:lnTo>
                    <a:pt x="252742" y="103"/>
                  </a:lnTo>
                  <a:lnTo>
                    <a:pt x="242194" y="0"/>
                  </a:lnTo>
                  <a:lnTo>
                    <a:pt x="224235" y="6125"/>
                  </a:lnTo>
                  <a:lnTo>
                    <a:pt x="163539" y="42958"/>
                  </a:lnTo>
                  <a:lnTo>
                    <a:pt x="100435" y="85778"/>
                  </a:lnTo>
                  <a:lnTo>
                    <a:pt x="95032" y="89872"/>
                  </a:lnTo>
                  <a:lnTo>
                    <a:pt x="94940" y="90262"/>
                  </a:lnTo>
                  <a:lnTo>
                    <a:pt x="120733" y="68033"/>
                  </a:lnTo>
                  <a:lnTo>
                    <a:pt x="153917" y="41523"/>
                  </a:lnTo>
                  <a:lnTo>
                    <a:pt x="178371" y="30038"/>
                  </a:lnTo>
                  <a:lnTo>
                    <a:pt x="204838" y="24934"/>
                  </a:lnTo>
                  <a:lnTo>
                    <a:pt x="217277" y="27083"/>
                  </a:lnTo>
                  <a:lnTo>
                    <a:pt x="240457" y="38828"/>
                  </a:lnTo>
                  <a:lnTo>
                    <a:pt x="299588" y="89615"/>
                  </a:lnTo>
                  <a:lnTo>
                    <a:pt x="336912" y="1261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1410819" y="2010943"/>
              <a:ext cx="223988" cy="346657"/>
            </a:xfrm>
            <a:custGeom>
              <a:avLst/>
              <a:gdLst/>
              <a:ahLst/>
              <a:cxnLst/>
              <a:rect l="0" t="0" r="0" b="0"/>
              <a:pathLst>
                <a:path w="223988" h="346657">
                  <a:moveTo>
                    <a:pt x="0" y="0"/>
                  </a:moveTo>
                  <a:lnTo>
                    <a:pt x="0" y="54145"/>
                  </a:lnTo>
                  <a:lnTo>
                    <a:pt x="5589" y="109091"/>
                  </a:lnTo>
                  <a:lnTo>
                    <a:pt x="9553" y="166175"/>
                  </a:lnTo>
                  <a:lnTo>
                    <a:pt x="13455" y="229444"/>
                  </a:lnTo>
                  <a:lnTo>
                    <a:pt x="19555" y="292937"/>
                  </a:lnTo>
                  <a:lnTo>
                    <a:pt x="20056" y="298237"/>
                  </a:lnTo>
                  <a:lnTo>
                    <a:pt x="32451" y="241330"/>
                  </a:lnTo>
                  <a:lnTo>
                    <a:pt x="57652" y="183339"/>
                  </a:lnTo>
                  <a:lnTo>
                    <a:pt x="70857" y="164932"/>
                  </a:lnTo>
                  <a:lnTo>
                    <a:pt x="90763" y="152072"/>
                  </a:lnTo>
                  <a:lnTo>
                    <a:pt x="114039" y="144797"/>
                  </a:lnTo>
                  <a:lnTo>
                    <a:pt x="136082" y="145463"/>
                  </a:lnTo>
                  <a:lnTo>
                    <a:pt x="173811" y="163593"/>
                  </a:lnTo>
                  <a:lnTo>
                    <a:pt x="203448" y="191192"/>
                  </a:lnTo>
                  <a:lnTo>
                    <a:pt x="221458" y="221596"/>
                  </a:lnTo>
                  <a:lnTo>
                    <a:pt x="223987" y="248616"/>
                  </a:lnTo>
                  <a:lnTo>
                    <a:pt x="218873" y="278952"/>
                  </a:lnTo>
                  <a:lnTo>
                    <a:pt x="204901" y="308033"/>
                  </a:lnTo>
                  <a:lnTo>
                    <a:pt x="183874" y="330316"/>
                  </a:lnTo>
                  <a:lnTo>
                    <a:pt x="171716" y="339533"/>
                  </a:lnTo>
                  <a:lnTo>
                    <a:pt x="145728" y="346656"/>
                  </a:lnTo>
                  <a:lnTo>
                    <a:pt x="90917" y="341696"/>
                  </a:lnTo>
                  <a:lnTo>
                    <a:pt x="63171" y="3369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1674031" y="2147813"/>
              <a:ext cx="42115" cy="178986"/>
            </a:xfrm>
            <a:custGeom>
              <a:avLst/>
              <a:gdLst/>
              <a:ahLst/>
              <a:cxnLst/>
              <a:rect l="0" t="0" r="0" b="0"/>
              <a:pathLst>
                <a:path w="42115" h="178986">
                  <a:moveTo>
                    <a:pt x="0" y="0"/>
                  </a:moveTo>
                  <a:lnTo>
                    <a:pt x="11179" y="11179"/>
                  </a:lnTo>
                  <a:lnTo>
                    <a:pt x="23719" y="40487"/>
                  </a:lnTo>
                  <a:lnTo>
                    <a:pt x="29255" y="89985"/>
                  </a:lnTo>
                  <a:lnTo>
                    <a:pt x="38361" y="149273"/>
                  </a:lnTo>
                  <a:lnTo>
                    <a:pt x="42114" y="1789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1726674" y="2000415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1810902" y="1968829"/>
              <a:ext cx="232372" cy="327251"/>
            </a:xfrm>
            <a:custGeom>
              <a:avLst/>
              <a:gdLst/>
              <a:ahLst/>
              <a:cxnLst/>
              <a:rect l="0" t="0" r="0" b="0"/>
              <a:pathLst>
                <a:path w="232372" h="327251">
                  <a:moveTo>
                    <a:pt x="0" y="0"/>
                  </a:moveTo>
                  <a:lnTo>
                    <a:pt x="14654" y="53028"/>
                  </a:lnTo>
                  <a:lnTo>
                    <a:pt x="24749" y="112288"/>
                  </a:lnTo>
                  <a:lnTo>
                    <a:pt x="29559" y="166762"/>
                  </a:lnTo>
                  <a:lnTo>
                    <a:pt x="30985" y="223716"/>
                  </a:lnTo>
                  <a:lnTo>
                    <a:pt x="31467" y="279674"/>
                  </a:lnTo>
                  <a:lnTo>
                    <a:pt x="37159" y="238359"/>
                  </a:lnTo>
                  <a:lnTo>
                    <a:pt x="51824" y="202036"/>
                  </a:lnTo>
                  <a:lnTo>
                    <a:pt x="76576" y="163458"/>
                  </a:lnTo>
                  <a:lnTo>
                    <a:pt x="102274" y="145568"/>
                  </a:lnTo>
                  <a:lnTo>
                    <a:pt x="130853" y="136057"/>
                  </a:lnTo>
                  <a:lnTo>
                    <a:pt x="166673" y="137279"/>
                  </a:lnTo>
                  <a:lnTo>
                    <a:pt x="188720" y="142121"/>
                  </a:lnTo>
                  <a:lnTo>
                    <a:pt x="207098" y="154412"/>
                  </a:lnTo>
                  <a:lnTo>
                    <a:pt x="215274" y="162603"/>
                  </a:lnTo>
                  <a:lnTo>
                    <a:pt x="232371" y="202077"/>
                  </a:lnTo>
                  <a:lnTo>
                    <a:pt x="231567" y="227852"/>
                  </a:lnTo>
                  <a:lnTo>
                    <a:pt x="211988" y="272995"/>
                  </a:lnTo>
                  <a:lnTo>
                    <a:pt x="192402" y="299516"/>
                  </a:lnTo>
                  <a:lnTo>
                    <a:pt x="155014" y="322192"/>
                  </a:lnTo>
                  <a:lnTo>
                    <a:pt x="123487" y="327250"/>
                  </a:lnTo>
                  <a:lnTo>
                    <a:pt x="106891" y="326961"/>
                  </a:lnTo>
                  <a:lnTo>
                    <a:pt x="94657" y="323259"/>
                  </a:lnTo>
                  <a:lnTo>
                    <a:pt x="63171" y="29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2074114" y="1968829"/>
              <a:ext cx="63172" cy="294799"/>
            </a:xfrm>
            <a:custGeom>
              <a:avLst/>
              <a:gdLst/>
              <a:ahLst/>
              <a:cxnLst/>
              <a:rect l="0" t="0" r="0" b="0"/>
              <a:pathLst>
                <a:path w="63172" h="294799">
                  <a:moveTo>
                    <a:pt x="0" y="0"/>
                  </a:moveTo>
                  <a:lnTo>
                    <a:pt x="19786" y="48931"/>
                  </a:lnTo>
                  <a:lnTo>
                    <a:pt x="34844" y="108061"/>
                  </a:lnTo>
                  <a:lnTo>
                    <a:pt x="49084" y="163632"/>
                  </a:lnTo>
                  <a:lnTo>
                    <a:pt x="60042" y="215856"/>
                  </a:lnTo>
                  <a:lnTo>
                    <a:pt x="62244" y="258540"/>
                  </a:lnTo>
                  <a:lnTo>
                    <a:pt x="63171" y="29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2274156" y="2003651"/>
              <a:ext cx="242156" cy="242848"/>
            </a:xfrm>
            <a:custGeom>
              <a:avLst/>
              <a:gdLst/>
              <a:ahLst/>
              <a:cxnLst/>
              <a:rect l="0" t="0" r="0" b="0"/>
              <a:pathLst>
                <a:path w="242156" h="242848">
                  <a:moveTo>
                    <a:pt x="0" y="91520"/>
                  </a:moveTo>
                  <a:lnTo>
                    <a:pt x="27556" y="98756"/>
                  </a:lnTo>
                  <a:lnTo>
                    <a:pt x="80659" y="98279"/>
                  </a:lnTo>
                  <a:lnTo>
                    <a:pt x="103698" y="92184"/>
                  </a:lnTo>
                  <a:lnTo>
                    <a:pt x="125636" y="81677"/>
                  </a:lnTo>
                  <a:lnTo>
                    <a:pt x="152129" y="57018"/>
                  </a:lnTo>
                  <a:lnTo>
                    <a:pt x="156401" y="47462"/>
                  </a:lnTo>
                  <a:lnTo>
                    <a:pt x="158029" y="27485"/>
                  </a:lnTo>
                  <a:lnTo>
                    <a:pt x="154485" y="19584"/>
                  </a:lnTo>
                  <a:lnTo>
                    <a:pt x="141189" y="7686"/>
                  </a:lnTo>
                  <a:lnTo>
                    <a:pt x="120462" y="1618"/>
                  </a:lnTo>
                  <a:lnTo>
                    <a:pt x="108384" y="0"/>
                  </a:lnTo>
                  <a:lnTo>
                    <a:pt x="82485" y="7561"/>
                  </a:lnTo>
                  <a:lnTo>
                    <a:pt x="58887" y="22619"/>
                  </a:lnTo>
                  <a:lnTo>
                    <a:pt x="44499" y="41010"/>
                  </a:lnTo>
                  <a:lnTo>
                    <a:pt x="29822" y="76684"/>
                  </a:lnTo>
                  <a:lnTo>
                    <a:pt x="29243" y="116890"/>
                  </a:lnTo>
                  <a:lnTo>
                    <a:pt x="40698" y="163992"/>
                  </a:lnTo>
                  <a:lnTo>
                    <a:pt x="64277" y="203972"/>
                  </a:lnTo>
                  <a:lnTo>
                    <a:pt x="78870" y="218708"/>
                  </a:lnTo>
                  <a:lnTo>
                    <a:pt x="127022" y="241615"/>
                  </a:lnTo>
                  <a:lnTo>
                    <a:pt x="147701" y="242847"/>
                  </a:lnTo>
                  <a:lnTo>
                    <a:pt x="182193" y="233844"/>
                  </a:lnTo>
                  <a:lnTo>
                    <a:pt x="215810" y="216358"/>
                  </a:lnTo>
                  <a:lnTo>
                    <a:pt x="224591" y="209840"/>
                  </a:lnTo>
                  <a:lnTo>
                    <a:pt x="234349" y="193240"/>
                  </a:lnTo>
                  <a:lnTo>
                    <a:pt x="242155" y="1652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1293800" y="1490455"/>
              <a:ext cx="517103" cy="341505"/>
            </a:xfrm>
            <a:custGeom>
              <a:avLst/>
              <a:gdLst/>
              <a:ahLst/>
              <a:cxnLst/>
              <a:rect l="0" t="0" r="0" b="0"/>
              <a:pathLst>
                <a:path w="517103" h="341505">
                  <a:moveTo>
                    <a:pt x="517102" y="341504"/>
                  </a:moveTo>
                  <a:lnTo>
                    <a:pt x="501461" y="323523"/>
                  </a:lnTo>
                  <a:lnTo>
                    <a:pt x="463023" y="261084"/>
                  </a:lnTo>
                  <a:lnTo>
                    <a:pt x="408818" y="201942"/>
                  </a:lnTo>
                  <a:lnTo>
                    <a:pt x="389427" y="184720"/>
                  </a:lnTo>
                  <a:lnTo>
                    <a:pt x="326302" y="147811"/>
                  </a:lnTo>
                  <a:lnTo>
                    <a:pt x="265866" y="118887"/>
                  </a:lnTo>
                  <a:lnTo>
                    <a:pt x="220250" y="104421"/>
                  </a:lnTo>
                  <a:lnTo>
                    <a:pt x="157340" y="100350"/>
                  </a:lnTo>
                  <a:lnTo>
                    <a:pt x="125581" y="102133"/>
                  </a:lnTo>
                  <a:lnTo>
                    <a:pt x="65504" y="123126"/>
                  </a:lnTo>
                  <a:lnTo>
                    <a:pt x="38714" y="139799"/>
                  </a:lnTo>
                  <a:lnTo>
                    <a:pt x="33230" y="139183"/>
                  </a:lnTo>
                  <a:lnTo>
                    <a:pt x="29574" y="134094"/>
                  </a:lnTo>
                  <a:lnTo>
                    <a:pt x="27137" y="126021"/>
                  </a:lnTo>
                  <a:lnTo>
                    <a:pt x="26682" y="125319"/>
                  </a:lnTo>
                  <a:lnTo>
                    <a:pt x="29296" y="137017"/>
                  </a:lnTo>
                  <a:lnTo>
                    <a:pt x="42934" y="158733"/>
                  </a:lnTo>
                  <a:lnTo>
                    <a:pt x="63823" y="182351"/>
                  </a:lnTo>
                  <a:lnTo>
                    <a:pt x="30985" y="148956"/>
                  </a:lnTo>
                  <a:lnTo>
                    <a:pt x="4661" y="109277"/>
                  </a:lnTo>
                  <a:lnTo>
                    <a:pt x="0" y="98949"/>
                  </a:lnTo>
                  <a:lnTo>
                    <a:pt x="1571" y="90893"/>
                  </a:lnTo>
                  <a:lnTo>
                    <a:pt x="7298" y="84353"/>
                  </a:lnTo>
                  <a:lnTo>
                    <a:pt x="37716" y="69559"/>
                  </a:lnTo>
                  <a:lnTo>
                    <a:pt x="94054" y="49282"/>
                  </a:lnTo>
                  <a:lnTo>
                    <a:pt x="149515" y="19626"/>
                  </a:lnTo>
                  <a:lnTo>
                    <a:pt x="210902" y="0"/>
                  </a:lnTo>
                  <a:lnTo>
                    <a:pt x="159484" y="13610"/>
                  </a:lnTo>
                  <a:lnTo>
                    <a:pt x="97626" y="38332"/>
                  </a:lnTo>
                  <a:lnTo>
                    <a:pt x="39705" y="53457"/>
                  </a:lnTo>
                  <a:lnTo>
                    <a:pt x="14807" y="60625"/>
                  </a:lnTo>
                  <a:lnTo>
                    <a:pt x="7933" y="66514"/>
                  </a:lnTo>
                  <a:lnTo>
                    <a:pt x="4521" y="73949"/>
                  </a:lnTo>
                  <a:lnTo>
                    <a:pt x="3416" y="82415"/>
                  </a:lnTo>
                  <a:lnTo>
                    <a:pt x="6188" y="89229"/>
                  </a:lnTo>
                  <a:lnTo>
                    <a:pt x="65284" y="142924"/>
                  </a:lnTo>
                  <a:lnTo>
                    <a:pt x="83497" y="163169"/>
                  </a:lnTo>
                  <a:lnTo>
                    <a:pt x="114410" y="220836"/>
                  </a:lnTo>
                  <a:lnTo>
                    <a:pt x="129244" y="261427"/>
                  </a:lnTo>
                  <a:lnTo>
                    <a:pt x="132188" y="264722"/>
                  </a:lnTo>
                  <a:lnTo>
                    <a:pt x="134150" y="261070"/>
                  </a:lnTo>
                  <a:lnTo>
                    <a:pt x="147134" y="205869"/>
                  </a:lnTo>
                  <a:lnTo>
                    <a:pt x="170757" y="151542"/>
                  </a:lnTo>
                  <a:lnTo>
                    <a:pt x="197665" y="88977"/>
                  </a:lnTo>
                  <a:lnTo>
                    <a:pt x="222983" y="35515"/>
                  </a:lnTo>
                  <a:lnTo>
                    <a:pt x="231964" y="14826"/>
                  </a:lnTo>
                  <a:lnTo>
                    <a:pt x="231084" y="12584"/>
                  </a:lnTo>
                  <a:lnTo>
                    <a:pt x="228157" y="13430"/>
                  </a:lnTo>
                  <a:lnTo>
                    <a:pt x="185560" y="64000"/>
                  </a:lnTo>
                  <a:lnTo>
                    <a:pt x="142986" y="123000"/>
                  </a:lnTo>
                  <a:lnTo>
                    <a:pt x="117295" y="156013"/>
                  </a:lnTo>
                  <a:lnTo>
                    <a:pt x="116033" y="154672"/>
                  </a:lnTo>
                  <a:lnTo>
                    <a:pt x="116362" y="150269"/>
                  </a:lnTo>
                  <a:lnTo>
                    <a:pt x="140680" y="89208"/>
                  </a:lnTo>
                  <a:lnTo>
                    <a:pt x="151846" y="51760"/>
                  </a:lnTo>
                  <a:lnTo>
                    <a:pt x="150765" y="45396"/>
                  </a:lnTo>
                  <a:lnTo>
                    <a:pt x="146535" y="43493"/>
                  </a:lnTo>
                  <a:lnTo>
                    <a:pt x="140206" y="44564"/>
                  </a:lnTo>
                  <a:lnTo>
                    <a:pt x="123815" y="61352"/>
                  </a:lnTo>
                  <a:lnTo>
                    <a:pt x="87498" y="113712"/>
                  </a:lnTo>
                  <a:lnTo>
                    <a:pt x="87980" y="114773"/>
                  </a:lnTo>
                  <a:lnTo>
                    <a:pt x="90640" y="113141"/>
                  </a:lnTo>
                  <a:lnTo>
                    <a:pt x="92414" y="110883"/>
                  </a:lnTo>
                  <a:lnTo>
                    <a:pt x="95962" y="993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204504" y="1284477"/>
              <a:ext cx="14360" cy="526426"/>
            </a:xfrm>
            <a:custGeom>
              <a:avLst/>
              <a:gdLst/>
              <a:ahLst/>
              <a:cxnLst/>
              <a:rect l="0" t="0" r="0" b="0"/>
              <a:pathLst>
                <a:path w="14360" h="526426">
                  <a:moveTo>
                    <a:pt x="6066" y="0"/>
                  </a:moveTo>
                  <a:lnTo>
                    <a:pt x="0" y="40857"/>
                  </a:lnTo>
                  <a:lnTo>
                    <a:pt x="4521" y="98321"/>
                  </a:lnTo>
                  <a:lnTo>
                    <a:pt x="5608" y="151574"/>
                  </a:lnTo>
                  <a:lnTo>
                    <a:pt x="9050" y="211807"/>
                  </a:lnTo>
                  <a:lnTo>
                    <a:pt x="14359" y="270988"/>
                  </a:lnTo>
                  <a:lnTo>
                    <a:pt x="12813" y="325568"/>
                  </a:lnTo>
                  <a:lnTo>
                    <a:pt x="8065" y="375664"/>
                  </a:lnTo>
                  <a:lnTo>
                    <a:pt x="6461" y="434514"/>
                  </a:lnTo>
                  <a:lnTo>
                    <a:pt x="6144" y="494925"/>
                  </a:lnTo>
                  <a:lnTo>
                    <a:pt x="6066" y="5264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136870" y="1299442"/>
              <a:ext cx="245125" cy="231126"/>
            </a:xfrm>
            <a:custGeom>
              <a:avLst/>
              <a:gdLst/>
              <a:ahLst/>
              <a:cxnLst/>
              <a:rect l="0" t="0" r="0" b="0"/>
              <a:pathLst>
                <a:path w="245125" h="231126">
                  <a:moveTo>
                    <a:pt x="0" y="90320"/>
                  </a:moveTo>
                  <a:lnTo>
                    <a:pt x="5590" y="62374"/>
                  </a:lnTo>
                  <a:lnTo>
                    <a:pt x="17692" y="42414"/>
                  </a:lnTo>
                  <a:lnTo>
                    <a:pt x="54058" y="10537"/>
                  </a:lnTo>
                  <a:lnTo>
                    <a:pt x="107005" y="0"/>
                  </a:lnTo>
                  <a:lnTo>
                    <a:pt x="157787" y="2467"/>
                  </a:lnTo>
                  <a:lnTo>
                    <a:pt x="196881" y="10607"/>
                  </a:lnTo>
                  <a:lnTo>
                    <a:pt x="225102" y="26017"/>
                  </a:lnTo>
                  <a:lnTo>
                    <a:pt x="237696" y="41854"/>
                  </a:lnTo>
                  <a:lnTo>
                    <a:pt x="242692" y="50990"/>
                  </a:lnTo>
                  <a:lnTo>
                    <a:pt x="245124" y="70500"/>
                  </a:lnTo>
                  <a:lnTo>
                    <a:pt x="237153" y="111621"/>
                  </a:lnTo>
                  <a:lnTo>
                    <a:pt x="222086" y="143035"/>
                  </a:lnTo>
                  <a:lnTo>
                    <a:pt x="173208" y="200550"/>
                  </a:lnTo>
                  <a:lnTo>
                    <a:pt x="145688" y="217477"/>
                  </a:lnTo>
                  <a:lnTo>
                    <a:pt x="115307" y="229901"/>
                  </a:lnTo>
                  <a:lnTo>
                    <a:pt x="94532" y="231125"/>
                  </a:lnTo>
                  <a:lnTo>
                    <a:pt x="63171" y="2271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389554" y="1263420"/>
              <a:ext cx="134592" cy="239742"/>
            </a:xfrm>
            <a:custGeom>
              <a:avLst/>
              <a:gdLst/>
              <a:ahLst/>
              <a:cxnLst/>
              <a:rect l="0" t="0" r="0" b="0"/>
              <a:pathLst>
                <a:path w="134592" h="239742">
                  <a:moveTo>
                    <a:pt x="0" y="73699"/>
                  </a:moveTo>
                  <a:lnTo>
                    <a:pt x="8334" y="122630"/>
                  </a:lnTo>
                  <a:lnTo>
                    <a:pt x="12998" y="170476"/>
                  </a:lnTo>
                  <a:lnTo>
                    <a:pt x="25055" y="227866"/>
                  </a:lnTo>
                  <a:lnTo>
                    <a:pt x="31911" y="234969"/>
                  </a:lnTo>
                  <a:lnTo>
                    <a:pt x="41161" y="238534"/>
                  </a:lnTo>
                  <a:lnTo>
                    <a:pt x="52008" y="239741"/>
                  </a:lnTo>
                  <a:lnTo>
                    <a:pt x="70298" y="234843"/>
                  </a:lnTo>
                  <a:lnTo>
                    <a:pt x="86226" y="223698"/>
                  </a:lnTo>
                  <a:lnTo>
                    <a:pt x="107177" y="197692"/>
                  </a:lnTo>
                  <a:lnTo>
                    <a:pt x="129177" y="147089"/>
                  </a:lnTo>
                  <a:lnTo>
                    <a:pt x="134591" y="98954"/>
                  </a:lnTo>
                  <a:lnTo>
                    <a:pt x="129619" y="69716"/>
                  </a:lnTo>
                  <a:lnTo>
                    <a:pt x="113665" y="36644"/>
                  </a:lnTo>
                  <a:lnTo>
                    <a:pt x="100359" y="15147"/>
                  </a:lnTo>
                  <a:lnTo>
                    <a:pt x="947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568539" y="1168663"/>
              <a:ext cx="183067" cy="286151"/>
            </a:xfrm>
            <a:custGeom>
              <a:avLst/>
              <a:gdLst/>
              <a:ahLst/>
              <a:cxnLst/>
              <a:rect l="0" t="0" r="0" b="0"/>
              <a:pathLst>
                <a:path w="183067" h="286151">
                  <a:moveTo>
                    <a:pt x="0" y="0"/>
                  </a:moveTo>
                  <a:lnTo>
                    <a:pt x="0" y="48931"/>
                  </a:lnTo>
                  <a:lnTo>
                    <a:pt x="5589" y="102472"/>
                  </a:lnTo>
                  <a:lnTo>
                    <a:pt x="9065" y="152805"/>
                  </a:lnTo>
                  <a:lnTo>
                    <a:pt x="10095" y="212172"/>
                  </a:lnTo>
                  <a:lnTo>
                    <a:pt x="10443" y="266605"/>
                  </a:lnTo>
                  <a:lnTo>
                    <a:pt x="11691" y="203170"/>
                  </a:lnTo>
                  <a:lnTo>
                    <a:pt x="16114" y="180375"/>
                  </a:lnTo>
                  <a:lnTo>
                    <a:pt x="28219" y="161665"/>
                  </a:lnTo>
                  <a:lnTo>
                    <a:pt x="58996" y="130590"/>
                  </a:lnTo>
                  <a:lnTo>
                    <a:pt x="82762" y="122381"/>
                  </a:lnTo>
                  <a:lnTo>
                    <a:pt x="110483" y="119902"/>
                  </a:lnTo>
                  <a:lnTo>
                    <a:pt x="134501" y="122700"/>
                  </a:lnTo>
                  <a:lnTo>
                    <a:pt x="167754" y="136442"/>
                  </a:lnTo>
                  <a:lnTo>
                    <a:pt x="175007" y="145943"/>
                  </a:lnTo>
                  <a:lnTo>
                    <a:pt x="183066" y="172098"/>
                  </a:lnTo>
                  <a:lnTo>
                    <a:pt x="177289" y="200101"/>
                  </a:lnTo>
                  <a:lnTo>
                    <a:pt x="150573" y="245027"/>
                  </a:lnTo>
                  <a:lnTo>
                    <a:pt x="129752" y="269003"/>
                  </a:lnTo>
                  <a:lnTo>
                    <a:pt x="91997" y="285335"/>
                  </a:lnTo>
                  <a:lnTo>
                    <a:pt x="80049" y="286150"/>
                  </a:lnTo>
                  <a:lnTo>
                    <a:pt x="42114" y="273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810694" y="1158135"/>
              <a:ext cx="1" cy="294799"/>
            </a:xfrm>
            <a:custGeom>
              <a:avLst/>
              <a:gdLst/>
              <a:ahLst/>
              <a:cxnLst/>
              <a:rect l="0" t="0" r="0" b="0"/>
              <a:pathLst>
                <a:path w="1" h="294799">
                  <a:moveTo>
                    <a:pt x="0" y="0"/>
                  </a:moveTo>
                  <a:lnTo>
                    <a:pt x="0" y="51602"/>
                  </a:lnTo>
                  <a:lnTo>
                    <a:pt x="0" y="114985"/>
                  </a:lnTo>
                  <a:lnTo>
                    <a:pt x="0" y="177569"/>
                  </a:lnTo>
                  <a:lnTo>
                    <a:pt x="0" y="232507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905451" y="1263420"/>
              <a:ext cx="8334" cy="210571"/>
            </a:xfrm>
            <a:custGeom>
              <a:avLst/>
              <a:gdLst/>
              <a:ahLst/>
              <a:cxnLst/>
              <a:rect l="0" t="0" r="0" b="0"/>
              <a:pathLst>
                <a:path w="8334" h="210571">
                  <a:moveTo>
                    <a:pt x="0" y="0"/>
                  </a:moveTo>
                  <a:lnTo>
                    <a:pt x="3119" y="52050"/>
                  </a:lnTo>
                  <a:lnTo>
                    <a:pt x="8333" y="105109"/>
                  </a:lnTo>
                  <a:lnTo>
                    <a:pt x="6758" y="154756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958093" y="1200249"/>
              <a:ext cx="21058" cy="1"/>
            </a:xfrm>
            <a:custGeom>
              <a:avLst/>
              <a:gdLst/>
              <a:ahLst/>
              <a:cxnLst/>
              <a:rect l="0" t="0" r="0" b="0"/>
              <a:pathLst>
                <a:path w="21058" h="1">
                  <a:moveTo>
                    <a:pt x="0" y="0"/>
                  </a:moveTo>
                  <a:lnTo>
                    <a:pt x="210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1035185" y="1257282"/>
              <a:ext cx="186122" cy="187752"/>
            </a:xfrm>
            <a:custGeom>
              <a:avLst/>
              <a:gdLst/>
              <a:ahLst/>
              <a:cxnLst/>
              <a:rect l="0" t="0" r="0" b="0"/>
              <a:pathLst>
                <a:path w="186122" h="187752">
                  <a:moveTo>
                    <a:pt x="112421" y="27195"/>
                  </a:moveTo>
                  <a:lnTo>
                    <a:pt x="95654" y="10427"/>
                  </a:lnTo>
                  <a:lnTo>
                    <a:pt x="74943" y="2195"/>
                  </a:lnTo>
                  <a:lnTo>
                    <a:pt x="62869" y="0"/>
                  </a:lnTo>
                  <a:lnTo>
                    <a:pt x="51311" y="3216"/>
                  </a:lnTo>
                  <a:lnTo>
                    <a:pt x="29109" y="19267"/>
                  </a:lnTo>
                  <a:lnTo>
                    <a:pt x="8058" y="49022"/>
                  </a:lnTo>
                  <a:lnTo>
                    <a:pt x="0" y="96833"/>
                  </a:lnTo>
                  <a:lnTo>
                    <a:pt x="3202" y="138685"/>
                  </a:lnTo>
                  <a:lnTo>
                    <a:pt x="11627" y="159024"/>
                  </a:lnTo>
                  <a:lnTo>
                    <a:pt x="17149" y="167724"/>
                  </a:lnTo>
                  <a:lnTo>
                    <a:pt x="38882" y="180509"/>
                  </a:lnTo>
                  <a:lnTo>
                    <a:pt x="68039" y="187751"/>
                  </a:lnTo>
                  <a:lnTo>
                    <a:pt x="100495" y="187071"/>
                  </a:lnTo>
                  <a:lnTo>
                    <a:pt x="125058" y="179749"/>
                  </a:lnTo>
                  <a:lnTo>
                    <a:pt x="155160" y="159354"/>
                  </a:lnTo>
                  <a:lnTo>
                    <a:pt x="186121" y="1324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325559" y="1856663"/>
              <a:ext cx="185682" cy="239623"/>
            </a:xfrm>
            <a:custGeom>
              <a:avLst/>
              <a:gdLst/>
              <a:ahLst/>
              <a:cxnLst/>
              <a:rect l="0" t="0" r="0" b="0"/>
              <a:pathLst>
                <a:path w="185682" h="239623">
                  <a:moveTo>
                    <a:pt x="11353" y="91109"/>
                  </a:moveTo>
                  <a:lnTo>
                    <a:pt x="5764" y="107877"/>
                  </a:lnTo>
                  <a:lnTo>
                    <a:pt x="8797" y="113986"/>
                  </a:lnTo>
                  <a:lnTo>
                    <a:pt x="24645" y="123893"/>
                  </a:lnTo>
                  <a:lnTo>
                    <a:pt x="47286" y="125957"/>
                  </a:lnTo>
                  <a:lnTo>
                    <a:pt x="94360" y="117750"/>
                  </a:lnTo>
                  <a:lnTo>
                    <a:pt x="149580" y="88937"/>
                  </a:lnTo>
                  <a:lnTo>
                    <a:pt x="174622" y="66289"/>
                  </a:lnTo>
                  <a:lnTo>
                    <a:pt x="183353" y="44203"/>
                  </a:lnTo>
                  <a:lnTo>
                    <a:pt x="185681" y="31762"/>
                  </a:lnTo>
                  <a:lnTo>
                    <a:pt x="182554" y="22299"/>
                  </a:lnTo>
                  <a:lnTo>
                    <a:pt x="175790" y="14820"/>
                  </a:lnTo>
                  <a:lnTo>
                    <a:pt x="166601" y="8664"/>
                  </a:lnTo>
                  <a:lnTo>
                    <a:pt x="131312" y="0"/>
                  </a:lnTo>
                  <a:lnTo>
                    <a:pt x="104832" y="4213"/>
                  </a:lnTo>
                  <a:lnTo>
                    <a:pt x="91220" y="8612"/>
                  </a:lnTo>
                  <a:lnTo>
                    <a:pt x="66737" y="25978"/>
                  </a:lnTo>
                  <a:lnTo>
                    <a:pt x="20119" y="75426"/>
                  </a:lnTo>
                  <a:lnTo>
                    <a:pt x="5111" y="103636"/>
                  </a:lnTo>
                  <a:lnTo>
                    <a:pt x="0" y="138791"/>
                  </a:lnTo>
                  <a:lnTo>
                    <a:pt x="3967" y="175472"/>
                  </a:lnTo>
                  <a:lnTo>
                    <a:pt x="17429" y="207372"/>
                  </a:lnTo>
                  <a:lnTo>
                    <a:pt x="38230" y="227790"/>
                  </a:lnTo>
                  <a:lnTo>
                    <a:pt x="50328" y="234872"/>
                  </a:lnTo>
                  <a:lnTo>
                    <a:pt x="73129" y="239622"/>
                  </a:lnTo>
                  <a:lnTo>
                    <a:pt x="116362" y="233139"/>
                  </a:lnTo>
                  <a:lnTo>
                    <a:pt x="179809" y="1963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558227" y="1684560"/>
              <a:ext cx="157712" cy="375829"/>
            </a:xfrm>
            <a:custGeom>
              <a:avLst/>
              <a:gdLst/>
              <a:ahLst/>
              <a:cxnLst/>
              <a:rect l="0" t="0" r="0" b="0"/>
              <a:pathLst>
                <a:path w="157712" h="375829">
                  <a:moveTo>
                    <a:pt x="105068" y="0"/>
                  </a:moveTo>
                  <a:lnTo>
                    <a:pt x="105068" y="54144"/>
                  </a:lnTo>
                  <a:lnTo>
                    <a:pt x="108188" y="104560"/>
                  </a:lnTo>
                  <a:lnTo>
                    <a:pt x="116521" y="162002"/>
                  </a:lnTo>
                  <a:lnTo>
                    <a:pt x="126399" y="218016"/>
                  </a:lnTo>
                  <a:lnTo>
                    <a:pt x="133615" y="277117"/>
                  </a:lnTo>
                  <a:lnTo>
                    <a:pt x="134628" y="293539"/>
                  </a:lnTo>
                  <a:lnTo>
                    <a:pt x="131794" y="299808"/>
                  </a:lnTo>
                  <a:lnTo>
                    <a:pt x="126395" y="299307"/>
                  </a:lnTo>
                  <a:lnTo>
                    <a:pt x="119286" y="294295"/>
                  </a:lnTo>
                  <a:lnTo>
                    <a:pt x="71419" y="237711"/>
                  </a:lnTo>
                  <a:lnTo>
                    <a:pt x="60409" y="233343"/>
                  </a:lnTo>
                  <a:lnTo>
                    <a:pt x="35697" y="231610"/>
                  </a:lnTo>
                  <a:lnTo>
                    <a:pt x="24895" y="237464"/>
                  </a:lnTo>
                  <a:lnTo>
                    <a:pt x="6655" y="259568"/>
                  </a:lnTo>
                  <a:lnTo>
                    <a:pt x="108" y="288888"/>
                  </a:lnTo>
                  <a:lnTo>
                    <a:pt x="0" y="304896"/>
                  </a:lnTo>
                  <a:lnTo>
                    <a:pt x="9238" y="332041"/>
                  </a:lnTo>
                  <a:lnTo>
                    <a:pt x="25042" y="354634"/>
                  </a:lnTo>
                  <a:lnTo>
                    <a:pt x="43765" y="372474"/>
                  </a:lnTo>
                  <a:lnTo>
                    <a:pt x="54841" y="375828"/>
                  </a:lnTo>
                  <a:lnTo>
                    <a:pt x="79625" y="373315"/>
                  </a:lnTo>
                  <a:lnTo>
                    <a:pt x="99999" y="364399"/>
                  </a:lnTo>
                  <a:lnTo>
                    <a:pt x="157711" y="315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806569" y="1808119"/>
              <a:ext cx="130468" cy="167962"/>
            </a:xfrm>
            <a:custGeom>
              <a:avLst/>
              <a:gdLst/>
              <a:ahLst/>
              <a:cxnLst/>
              <a:rect l="0" t="0" r="0" b="0"/>
              <a:pathLst>
                <a:path w="130468" h="167962">
                  <a:moveTo>
                    <a:pt x="14654" y="23840"/>
                  </a:moveTo>
                  <a:lnTo>
                    <a:pt x="0" y="73391"/>
                  </a:lnTo>
                  <a:lnTo>
                    <a:pt x="1083" y="112741"/>
                  </a:lnTo>
                  <a:lnTo>
                    <a:pt x="8813" y="154036"/>
                  </a:lnTo>
                  <a:lnTo>
                    <a:pt x="16609" y="162110"/>
                  </a:lnTo>
                  <a:lnTo>
                    <a:pt x="27656" y="166322"/>
                  </a:lnTo>
                  <a:lnTo>
                    <a:pt x="40869" y="167961"/>
                  </a:lnTo>
                  <a:lnTo>
                    <a:pt x="53188" y="164374"/>
                  </a:lnTo>
                  <a:lnTo>
                    <a:pt x="76234" y="147911"/>
                  </a:lnTo>
                  <a:lnTo>
                    <a:pt x="97760" y="117923"/>
                  </a:lnTo>
                  <a:lnTo>
                    <a:pt x="105958" y="64454"/>
                  </a:lnTo>
                  <a:lnTo>
                    <a:pt x="108387" y="7928"/>
                  </a:lnTo>
                  <a:lnTo>
                    <a:pt x="106389" y="363"/>
                  </a:lnTo>
                  <a:lnTo>
                    <a:pt x="102717" y="0"/>
                  </a:lnTo>
                  <a:lnTo>
                    <a:pt x="97929" y="4437"/>
                  </a:lnTo>
                  <a:lnTo>
                    <a:pt x="95729" y="24965"/>
                  </a:lnTo>
                  <a:lnTo>
                    <a:pt x="103848" y="85803"/>
                  </a:lnTo>
                  <a:lnTo>
                    <a:pt x="116717" y="134995"/>
                  </a:lnTo>
                  <a:lnTo>
                    <a:pt x="130467" y="1607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1031793" y="1916187"/>
              <a:ext cx="10529" cy="31586"/>
            </a:xfrm>
            <a:custGeom>
              <a:avLst/>
              <a:gdLst/>
              <a:ahLst/>
              <a:cxnLst/>
              <a:rect l="0" t="0" r="0" b="0"/>
              <a:pathLst>
                <a:path w="10529" h="31586">
                  <a:moveTo>
                    <a:pt x="0" y="0"/>
                  </a:moveTo>
                  <a:lnTo>
                    <a:pt x="10528" y="315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36352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900" y="736600"/>
            <a:ext cx="49784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BODY - Go over notes</a:t>
            </a:r>
          </a:p>
          <a:p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1623" y="2453132"/>
            <a:ext cx="10128377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653032" y="1610868"/>
            <a:ext cx="0" cy="11076432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821934" y="1611249"/>
            <a:ext cx="0" cy="11368151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1082" y="4200906"/>
            <a:ext cx="10138918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5927598"/>
            <a:ext cx="101600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7800" y="3035300"/>
            <a:ext cx="1168400" cy="60016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Native</a:t>
            </a:r>
          </a:p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American</a:t>
            </a:r>
          </a:p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Relation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3200" y="4368800"/>
            <a:ext cx="10668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Religion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7000" y="6134100"/>
            <a:ext cx="14224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Government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" y="7721600"/>
            <a:ext cx="13208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Economics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900" y="9398000"/>
            <a:ext cx="14224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Exploration/</a:t>
            </a:r>
          </a:p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Colonization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8900" y="11036300"/>
            <a:ext cx="14986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Social Class </a:t>
            </a:r>
          </a:p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Structure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9723" y="7456043"/>
            <a:ext cx="10128377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1082" y="8871077"/>
            <a:ext cx="10138918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1082" y="10713593"/>
            <a:ext cx="10138918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79600" y="1752600"/>
            <a:ext cx="3175372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Comic Sans MS - 20"/>
              </a:rPr>
              <a:t>Southern English Colonies</a:t>
            </a:r>
            <a:endParaRPr lang="en-US" sz="1500">
              <a:solidFill>
                <a:srgbClr val="000000"/>
              </a:solidFill>
              <a:latin typeface="Comic Sans MS - 2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0" y="1828800"/>
            <a:ext cx="3191619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Comic Sans MS - 20"/>
              </a:rPr>
              <a:t>Northern English Colonies</a:t>
            </a:r>
            <a:endParaRPr lang="en-US" sz="1500">
              <a:solidFill>
                <a:srgbClr val="000000"/>
              </a:solidFill>
              <a:latin typeface="Comic Sans MS - 2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768318" y="1386600"/>
            <a:ext cx="1517539" cy="415981"/>
            <a:chOff x="2768318" y="1386600"/>
            <a:chExt cx="1517539" cy="415981"/>
          </a:xfrm>
        </p:grpSpPr>
        <p:sp>
          <p:nvSpPr>
            <p:cNvPr id="19" name="Freeform 18"/>
            <p:cNvSpPr/>
            <p:nvPr/>
          </p:nvSpPr>
          <p:spPr>
            <a:xfrm>
              <a:off x="2768318" y="1386600"/>
              <a:ext cx="231782" cy="214294"/>
            </a:xfrm>
            <a:custGeom>
              <a:avLst/>
              <a:gdLst/>
              <a:ahLst/>
              <a:cxnLst/>
              <a:rect l="0" t="0" r="0" b="0"/>
              <a:pathLst>
                <a:path w="231782" h="214294">
                  <a:moveTo>
                    <a:pt x="93121" y="0"/>
                  </a:moveTo>
                  <a:lnTo>
                    <a:pt x="89386" y="54849"/>
                  </a:lnTo>
                  <a:lnTo>
                    <a:pt x="75674" y="105891"/>
                  </a:lnTo>
                  <a:lnTo>
                    <a:pt x="60156" y="142304"/>
                  </a:lnTo>
                  <a:lnTo>
                    <a:pt x="39253" y="172494"/>
                  </a:lnTo>
                  <a:lnTo>
                    <a:pt x="15957" y="192448"/>
                  </a:lnTo>
                  <a:lnTo>
                    <a:pt x="0" y="201783"/>
                  </a:lnTo>
                  <a:lnTo>
                    <a:pt x="6915" y="196594"/>
                  </a:lnTo>
                  <a:lnTo>
                    <a:pt x="34431" y="184616"/>
                  </a:lnTo>
                  <a:lnTo>
                    <a:pt x="57232" y="183829"/>
                  </a:lnTo>
                  <a:lnTo>
                    <a:pt x="119986" y="198454"/>
                  </a:lnTo>
                  <a:lnTo>
                    <a:pt x="182516" y="210749"/>
                  </a:lnTo>
                  <a:lnTo>
                    <a:pt x="231781" y="2142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987494" y="1424417"/>
              <a:ext cx="12606" cy="340348"/>
            </a:xfrm>
            <a:custGeom>
              <a:avLst/>
              <a:gdLst/>
              <a:ahLst/>
              <a:cxnLst/>
              <a:rect l="0" t="0" r="0" b="0"/>
              <a:pathLst>
                <a:path w="12606" h="340348">
                  <a:moveTo>
                    <a:pt x="12605" y="0"/>
                  </a:moveTo>
                  <a:lnTo>
                    <a:pt x="12605" y="54848"/>
                  </a:lnTo>
                  <a:lnTo>
                    <a:pt x="12605" y="109625"/>
                  </a:lnTo>
                  <a:lnTo>
                    <a:pt x="11205" y="155168"/>
                  </a:lnTo>
                  <a:lnTo>
                    <a:pt x="5913" y="203422"/>
                  </a:lnTo>
                  <a:lnTo>
                    <a:pt x="1752" y="264450"/>
                  </a:lnTo>
                  <a:lnTo>
                    <a:pt x="778" y="296811"/>
                  </a:lnTo>
                  <a:lnTo>
                    <a:pt x="0" y="3403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083398" y="1424417"/>
              <a:ext cx="156206" cy="201688"/>
            </a:xfrm>
            <a:custGeom>
              <a:avLst/>
              <a:gdLst/>
              <a:ahLst/>
              <a:cxnLst/>
              <a:rect l="0" t="0" r="0" b="0"/>
              <a:pathLst>
                <a:path w="156206" h="201688">
                  <a:moveTo>
                    <a:pt x="17545" y="0"/>
                  </a:moveTo>
                  <a:lnTo>
                    <a:pt x="17545" y="54848"/>
                  </a:lnTo>
                  <a:lnTo>
                    <a:pt x="13810" y="105890"/>
                  </a:lnTo>
                  <a:lnTo>
                    <a:pt x="3833" y="157896"/>
                  </a:lnTo>
                  <a:lnTo>
                    <a:pt x="0" y="172493"/>
                  </a:lnTo>
                  <a:lnTo>
                    <a:pt x="1646" y="179423"/>
                  </a:lnTo>
                  <a:lnTo>
                    <a:pt x="6946" y="181242"/>
                  </a:lnTo>
                  <a:lnTo>
                    <a:pt x="52334" y="177418"/>
                  </a:lnTo>
                  <a:lnTo>
                    <a:pt x="105185" y="186726"/>
                  </a:lnTo>
                  <a:lnTo>
                    <a:pt x="156205" y="2016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252208" y="1386600"/>
              <a:ext cx="1" cy="378165"/>
            </a:xfrm>
            <a:custGeom>
              <a:avLst/>
              <a:gdLst/>
              <a:ahLst/>
              <a:cxnLst/>
              <a:rect l="0" t="0" r="0" b="0"/>
              <a:pathLst>
                <a:path w="1" h="378165">
                  <a:moveTo>
                    <a:pt x="0" y="0"/>
                  </a:moveTo>
                  <a:lnTo>
                    <a:pt x="0" y="58584"/>
                  </a:lnTo>
                  <a:lnTo>
                    <a:pt x="0" y="115868"/>
                  </a:lnTo>
                  <a:lnTo>
                    <a:pt x="0" y="157943"/>
                  </a:lnTo>
                  <a:lnTo>
                    <a:pt x="0" y="204655"/>
                  </a:lnTo>
                  <a:lnTo>
                    <a:pt x="0" y="249694"/>
                  </a:lnTo>
                  <a:lnTo>
                    <a:pt x="0" y="310686"/>
                  </a:lnTo>
                  <a:lnTo>
                    <a:pt x="0" y="353035"/>
                  </a:lnTo>
                  <a:lnTo>
                    <a:pt x="0" y="3781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353052" y="1588288"/>
              <a:ext cx="151266" cy="19298"/>
            </a:xfrm>
            <a:custGeom>
              <a:avLst/>
              <a:gdLst/>
              <a:ahLst/>
              <a:cxnLst/>
              <a:rect l="0" t="0" r="0" b="0"/>
              <a:pathLst>
                <a:path w="151266" h="19298">
                  <a:moveTo>
                    <a:pt x="0" y="12605"/>
                  </a:moveTo>
                  <a:lnTo>
                    <a:pt x="20075" y="19297"/>
                  </a:lnTo>
                  <a:lnTo>
                    <a:pt x="41136" y="18848"/>
                  </a:lnTo>
                  <a:lnTo>
                    <a:pt x="95586" y="13838"/>
                  </a:lnTo>
                  <a:lnTo>
                    <a:pt x="15126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731748" y="1462131"/>
              <a:ext cx="201156" cy="181117"/>
            </a:xfrm>
            <a:custGeom>
              <a:avLst/>
              <a:gdLst/>
              <a:ahLst/>
              <a:cxnLst/>
              <a:rect l="0" t="0" r="0" b="0"/>
              <a:pathLst>
                <a:path w="201156" h="181117">
                  <a:moveTo>
                    <a:pt x="37284" y="50524"/>
                  </a:moveTo>
                  <a:lnTo>
                    <a:pt x="50668" y="37140"/>
                  </a:lnTo>
                  <a:lnTo>
                    <a:pt x="57238" y="15630"/>
                  </a:lnTo>
                  <a:lnTo>
                    <a:pt x="58990" y="2050"/>
                  </a:lnTo>
                  <a:lnTo>
                    <a:pt x="60159" y="0"/>
                  </a:lnTo>
                  <a:lnTo>
                    <a:pt x="62187" y="58309"/>
                  </a:lnTo>
                  <a:lnTo>
                    <a:pt x="50970" y="121262"/>
                  </a:lnTo>
                  <a:lnTo>
                    <a:pt x="38231" y="149192"/>
                  </a:lnTo>
                  <a:lnTo>
                    <a:pt x="19497" y="168142"/>
                  </a:lnTo>
                  <a:lnTo>
                    <a:pt x="8619" y="175156"/>
                  </a:lnTo>
                  <a:lnTo>
                    <a:pt x="2767" y="174230"/>
                  </a:lnTo>
                  <a:lnTo>
                    <a:pt x="267" y="168009"/>
                  </a:lnTo>
                  <a:lnTo>
                    <a:pt x="0" y="158260"/>
                  </a:lnTo>
                  <a:lnTo>
                    <a:pt x="4024" y="150360"/>
                  </a:lnTo>
                  <a:lnTo>
                    <a:pt x="19701" y="137848"/>
                  </a:lnTo>
                  <a:lnTo>
                    <a:pt x="40674" y="135088"/>
                  </a:lnTo>
                  <a:lnTo>
                    <a:pt x="88376" y="144728"/>
                  </a:lnTo>
                  <a:lnTo>
                    <a:pt x="140844" y="174182"/>
                  </a:lnTo>
                  <a:lnTo>
                    <a:pt x="163145" y="181116"/>
                  </a:lnTo>
                  <a:lnTo>
                    <a:pt x="201155" y="1765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914111" y="1411811"/>
              <a:ext cx="18014" cy="390770"/>
            </a:xfrm>
            <a:custGeom>
              <a:avLst/>
              <a:gdLst/>
              <a:ahLst/>
              <a:cxnLst/>
              <a:rect l="0" t="0" r="0" b="0"/>
              <a:pathLst>
                <a:path w="18014" h="390770">
                  <a:moveTo>
                    <a:pt x="6187" y="0"/>
                  </a:moveTo>
                  <a:lnTo>
                    <a:pt x="9921" y="61091"/>
                  </a:lnTo>
                  <a:lnTo>
                    <a:pt x="16164" y="107740"/>
                  </a:lnTo>
                  <a:lnTo>
                    <a:pt x="18013" y="169650"/>
                  </a:lnTo>
                  <a:lnTo>
                    <a:pt x="14826" y="230011"/>
                  </a:lnTo>
                  <a:lnTo>
                    <a:pt x="8746" y="278243"/>
                  </a:lnTo>
                  <a:lnTo>
                    <a:pt x="0" y="338040"/>
                  </a:lnTo>
                  <a:lnTo>
                    <a:pt x="169" y="360798"/>
                  </a:lnTo>
                  <a:lnTo>
                    <a:pt x="6187" y="3907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032361" y="1434665"/>
              <a:ext cx="253496" cy="367916"/>
            </a:xfrm>
            <a:custGeom>
              <a:avLst/>
              <a:gdLst/>
              <a:ahLst/>
              <a:cxnLst/>
              <a:rect l="0" t="0" r="0" b="0"/>
              <a:pathLst>
                <a:path w="253496" h="367916">
                  <a:moveTo>
                    <a:pt x="152651" y="40174"/>
                  </a:moveTo>
                  <a:lnTo>
                    <a:pt x="139268" y="20098"/>
                  </a:lnTo>
                  <a:lnTo>
                    <a:pt x="121492" y="6507"/>
                  </a:lnTo>
                  <a:lnTo>
                    <a:pt x="110869" y="922"/>
                  </a:lnTo>
                  <a:lnTo>
                    <a:pt x="100986" y="0"/>
                  </a:lnTo>
                  <a:lnTo>
                    <a:pt x="82535" y="6445"/>
                  </a:lnTo>
                  <a:lnTo>
                    <a:pt x="56399" y="25823"/>
                  </a:lnTo>
                  <a:lnTo>
                    <a:pt x="22472" y="77593"/>
                  </a:lnTo>
                  <a:lnTo>
                    <a:pt x="5622" y="109094"/>
                  </a:lnTo>
                  <a:lnTo>
                    <a:pt x="0" y="141769"/>
                  </a:lnTo>
                  <a:lnTo>
                    <a:pt x="3571" y="172165"/>
                  </a:lnTo>
                  <a:lnTo>
                    <a:pt x="14496" y="195011"/>
                  </a:lnTo>
                  <a:lnTo>
                    <a:pt x="24132" y="200824"/>
                  </a:lnTo>
                  <a:lnTo>
                    <a:pt x="49778" y="203547"/>
                  </a:lnTo>
                  <a:lnTo>
                    <a:pt x="95714" y="190514"/>
                  </a:lnTo>
                  <a:lnTo>
                    <a:pt x="141301" y="161014"/>
                  </a:lnTo>
                  <a:lnTo>
                    <a:pt x="168585" y="133714"/>
                  </a:lnTo>
                  <a:lnTo>
                    <a:pt x="199166" y="79452"/>
                  </a:lnTo>
                  <a:lnTo>
                    <a:pt x="206939" y="61833"/>
                  </a:lnTo>
                  <a:lnTo>
                    <a:pt x="207051" y="63017"/>
                  </a:lnTo>
                  <a:lnTo>
                    <a:pt x="204252" y="92228"/>
                  </a:lnTo>
                  <a:lnTo>
                    <a:pt x="207157" y="148971"/>
                  </a:lnTo>
                  <a:lnTo>
                    <a:pt x="211891" y="193573"/>
                  </a:lnTo>
                  <a:lnTo>
                    <a:pt x="215957" y="256655"/>
                  </a:lnTo>
                  <a:lnTo>
                    <a:pt x="225410" y="310050"/>
                  </a:lnTo>
                  <a:lnTo>
                    <a:pt x="237081" y="348902"/>
                  </a:lnTo>
                  <a:lnTo>
                    <a:pt x="253495" y="3679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74156" y="1518844"/>
            <a:ext cx="273741" cy="344701"/>
            <a:chOff x="2274156" y="1518844"/>
            <a:chExt cx="273741" cy="344701"/>
          </a:xfrm>
        </p:grpSpPr>
        <p:sp>
          <p:nvSpPr>
            <p:cNvPr id="28" name="Freeform 27"/>
            <p:cNvSpPr/>
            <p:nvPr/>
          </p:nvSpPr>
          <p:spPr>
            <a:xfrm>
              <a:off x="2274156" y="1579275"/>
              <a:ext cx="63172" cy="284270"/>
            </a:xfrm>
            <a:custGeom>
              <a:avLst/>
              <a:gdLst/>
              <a:ahLst/>
              <a:cxnLst/>
              <a:rect l="0" t="0" r="0" b="0"/>
              <a:pathLst>
                <a:path w="63172" h="284270">
                  <a:moveTo>
                    <a:pt x="0" y="0"/>
                  </a:moveTo>
                  <a:lnTo>
                    <a:pt x="19786" y="52050"/>
                  </a:lnTo>
                  <a:lnTo>
                    <a:pt x="28089" y="101990"/>
                  </a:lnTo>
                  <a:lnTo>
                    <a:pt x="33669" y="149542"/>
                  </a:lnTo>
                  <a:lnTo>
                    <a:pt x="40445" y="212423"/>
                  </a:lnTo>
                  <a:lnTo>
                    <a:pt x="50190" y="259159"/>
                  </a:lnTo>
                  <a:lnTo>
                    <a:pt x="63171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305741" y="1518844"/>
              <a:ext cx="221416" cy="132888"/>
            </a:xfrm>
            <a:custGeom>
              <a:avLst/>
              <a:gdLst/>
              <a:ahLst/>
              <a:cxnLst/>
              <a:rect l="0" t="0" r="0" b="0"/>
              <a:pathLst>
                <a:path w="221416" h="132888">
                  <a:moveTo>
                    <a:pt x="0" y="92016"/>
                  </a:moveTo>
                  <a:lnTo>
                    <a:pt x="0" y="69659"/>
                  </a:lnTo>
                  <a:lnTo>
                    <a:pt x="6239" y="52444"/>
                  </a:lnTo>
                  <a:lnTo>
                    <a:pt x="17981" y="36994"/>
                  </a:lnTo>
                  <a:lnTo>
                    <a:pt x="34898" y="22328"/>
                  </a:lnTo>
                  <a:lnTo>
                    <a:pt x="75331" y="6507"/>
                  </a:lnTo>
                  <a:lnTo>
                    <a:pt x="118766" y="0"/>
                  </a:lnTo>
                  <a:lnTo>
                    <a:pt x="161272" y="9250"/>
                  </a:lnTo>
                  <a:lnTo>
                    <a:pt x="197913" y="26809"/>
                  </a:lnTo>
                  <a:lnTo>
                    <a:pt x="213913" y="43148"/>
                  </a:lnTo>
                  <a:lnTo>
                    <a:pt x="219818" y="52418"/>
                  </a:lnTo>
                  <a:lnTo>
                    <a:pt x="221415" y="60938"/>
                  </a:lnTo>
                  <a:lnTo>
                    <a:pt x="220140" y="68958"/>
                  </a:lnTo>
                  <a:lnTo>
                    <a:pt x="216950" y="76644"/>
                  </a:lnTo>
                  <a:lnTo>
                    <a:pt x="195693" y="98640"/>
                  </a:lnTo>
                  <a:lnTo>
                    <a:pt x="167167" y="119975"/>
                  </a:lnTo>
                  <a:lnTo>
                    <a:pt x="143707" y="127839"/>
                  </a:lnTo>
                  <a:lnTo>
                    <a:pt x="90518" y="132887"/>
                  </a:lnTo>
                  <a:lnTo>
                    <a:pt x="72206" y="130458"/>
                  </a:lnTo>
                  <a:lnTo>
                    <a:pt x="52643" y="1236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537368" y="1684560"/>
              <a:ext cx="10529" cy="10529"/>
            </a:xfrm>
            <a:custGeom>
              <a:avLst/>
              <a:gdLst/>
              <a:ahLst/>
              <a:cxnLst/>
              <a:rect l="0" t="0" r="0" b="0"/>
              <a:pathLst>
                <a:path w="10529" h="10529">
                  <a:moveTo>
                    <a:pt x="10528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09489" y="6019112"/>
            <a:ext cx="922388" cy="875246"/>
            <a:chOff x="509489" y="6019112"/>
            <a:chExt cx="922388" cy="875246"/>
          </a:xfrm>
        </p:grpSpPr>
        <p:sp>
          <p:nvSpPr>
            <p:cNvPr id="32" name="Freeform 31"/>
            <p:cNvSpPr/>
            <p:nvPr/>
          </p:nvSpPr>
          <p:spPr>
            <a:xfrm>
              <a:off x="509489" y="6496807"/>
              <a:ext cx="376021" cy="397551"/>
            </a:xfrm>
            <a:custGeom>
              <a:avLst/>
              <a:gdLst/>
              <a:ahLst/>
              <a:cxnLst/>
              <a:rect l="0" t="0" r="0" b="0"/>
              <a:pathLst>
                <a:path w="376021" h="397551">
                  <a:moveTo>
                    <a:pt x="353848" y="0"/>
                  </a:moveTo>
                  <a:lnTo>
                    <a:pt x="329801" y="9575"/>
                  </a:lnTo>
                  <a:lnTo>
                    <a:pt x="269232" y="47326"/>
                  </a:lnTo>
                  <a:lnTo>
                    <a:pt x="221802" y="74074"/>
                  </a:lnTo>
                  <a:lnTo>
                    <a:pt x="159612" y="101546"/>
                  </a:lnTo>
                  <a:lnTo>
                    <a:pt x="107250" y="118585"/>
                  </a:lnTo>
                  <a:lnTo>
                    <a:pt x="53016" y="140451"/>
                  </a:lnTo>
                  <a:lnTo>
                    <a:pt x="19438" y="155740"/>
                  </a:lnTo>
                  <a:lnTo>
                    <a:pt x="2060" y="172163"/>
                  </a:lnTo>
                  <a:lnTo>
                    <a:pt x="0" y="180286"/>
                  </a:lnTo>
                  <a:lnTo>
                    <a:pt x="2136" y="188041"/>
                  </a:lnTo>
                  <a:lnTo>
                    <a:pt x="7069" y="195550"/>
                  </a:lnTo>
                  <a:lnTo>
                    <a:pt x="13867" y="199387"/>
                  </a:lnTo>
                  <a:lnTo>
                    <a:pt x="30780" y="200531"/>
                  </a:lnTo>
                  <a:lnTo>
                    <a:pt x="71403" y="190563"/>
                  </a:lnTo>
                  <a:lnTo>
                    <a:pt x="126394" y="170397"/>
                  </a:lnTo>
                  <a:lnTo>
                    <a:pt x="176100" y="158503"/>
                  </a:lnTo>
                  <a:lnTo>
                    <a:pt x="224753" y="150690"/>
                  </a:lnTo>
                  <a:lnTo>
                    <a:pt x="283114" y="148049"/>
                  </a:lnTo>
                  <a:lnTo>
                    <a:pt x="345768" y="149867"/>
                  </a:lnTo>
                  <a:lnTo>
                    <a:pt x="376020" y="160739"/>
                  </a:lnTo>
                  <a:lnTo>
                    <a:pt x="375649" y="160972"/>
                  </a:lnTo>
                  <a:lnTo>
                    <a:pt x="371891" y="159957"/>
                  </a:lnTo>
                  <a:lnTo>
                    <a:pt x="310555" y="115344"/>
                  </a:lnTo>
                  <a:lnTo>
                    <a:pt x="250531" y="73421"/>
                  </a:lnTo>
                  <a:lnTo>
                    <a:pt x="195616" y="45872"/>
                  </a:lnTo>
                  <a:lnTo>
                    <a:pt x="134096" y="16656"/>
                  </a:lnTo>
                  <a:lnTo>
                    <a:pt x="112291" y="3113"/>
                  </a:lnTo>
                  <a:lnTo>
                    <a:pt x="107412" y="2075"/>
                  </a:lnTo>
                  <a:lnTo>
                    <a:pt x="106499" y="4893"/>
                  </a:lnTo>
                  <a:lnTo>
                    <a:pt x="112894" y="18553"/>
                  </a:lnTo>
                  <a:lnTo>
                    <a:pt x="149762" y="73138"/>
                  </a:lnTo>
                  <a:lnTo>
                    <a:pt x="177097" y="124108"/>
                  </a:lnTo>
                  <a:lnTo>
                    <a:pt x="194975" y="179236"/>
                  </a:lnTo>
                  <a:lnTo>
                    <a:pt x="209772" y="235187"/>
                  </a:lnTo>
                  <a:lnTo>
                    <a:pt x="216724" y="291299"/>
                  </a:lnTo>
                  <a:lnTo>
                    <a:pt x="228149" y="344323"/>
                  </a:lnTo>
                  <a:lnTo>
                    <a:pt x="236082" y="394528"/>
                  </a:lnTo>
                  <a:lnTo>
                    <a:pt x="237902" y="397550"/>
                  </a:lnTo>
                  <a:lnTo>
                    <a:pt x="240286" y="393715"/>
                  </a:lnTo>
                  <a:lnTo>
                    <a:pt x="254709" y="337027"/>
                  </a:lnTo>
                  <a:lnTo>
                    <a:pt x="258963" y="289243"/>
                  </a:lnTo>
                  <a:lnTo>
                    <a:pt x="267112" y="238039"/>
                  </a:lnTo>
                  <a:lnTo>
                    <a:pt x="278105" y="186994"/>
                  </a:lnTo>
                  <a:lnTo>
                    <a:pt x="299069" y="127231"/>
                  </a:lnTo>
                  <a:lnTo>
                    <a:pt x="314821" y="75955"/>
                  </a:lnTo>
                  <a:lnTo>
                    <a:pt x="341068" y="19260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284477" y="6570506"/>
              <a:ext cx="21058" cy="10530"/>
            </a:xfrm>
            <a:custGeom>
              <a:avLst/>
              <a:gdLst/>
              <a:ahLst/>
              <a:cxnLst/>
              <a:rect l="0" t="0" r="0" b="0"/>
              <a:pathLst>
                <a:path w="21058" h="10530">
                  <a:moveTo>
                    <a:pt x="0" y="10529"/>
                  </a:moveTo>
                  <a:lnTo>
                    <a:pt x="210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250712" y="6019112"/>
              <a:ext cx="181165" cy="286706"/>
            </a:xfrm>
            <a:custGeom>
              <a:avLst/>
              <a:gdLst/>
              <a:ahLst/>
              <a:cxnLst/>
              <a:rect l="0" t="0" r="0" b="0"/>
              <a:pathLst>
                <a:path w="181165" h="286706">
                  <a:moveTo>
                    <a:pt x="181164" y="24969"/>
                  </a:moveTo>
                  <a:lnTo>
                    <a:pt x="137201" y="1251"/>
                  </a:lnTo>
                  <a:lnTo>
                    <a:pt x="114052" y="0"/>
                  </a:lnTo>
                  <a:lnTo>
                    <a:pt x="66651" y="8729"/>
                  </a:lnTo>
                  <a:lnTo>
                    <a:pt x="39740" y="23927"/>
                  </a:lnTo>
                  <a:lnTo>
                    <a:pt x="16948" y="48837"/>
                  </a:lnTo>
                  <a:lnTo>
                    <a:pt x="966" y="78444"/>
                  </a:lnTo>
                  <a:lnTo>
                    <a:pt x="0" y="120623"/>
                  </a:lnTo>
                  <a:lnTo>
                    <a:pt x="7123" y="158986"/>
                  </a:lnTo>
                  <a:lnTo>
                    <a:pt x="35651" y="216691"/>
                  </a:lnTo>
                  <a:lnTo>
                    <a:pt x="72156" y="262058"/>
                  </a:lnTo>
                  <a:lnTo>
                    <a:pt x="98952" y="284211"/>
                  </a:lnTo>
                  <a:lnTo>
                    <a:pt x="105299" y="286705"/>
                  </a:lnTo>
                  <a:lnTo>
                    <a:pt x="109530" y="286027"/>
                  </a:lnTo>
                  <a:lnTo>
                    <a:pt x="117993" y="2776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41345" y="7998664"/>
            <a:ext cx="1005187" cy="800989"/>
            <a:chOff x="241345" y="7998664"/>
            <a:chExt cx="1005187" cy="800989"/>
          </a:xfrm>
        </p:grpSpPr>
        <p:sp>
          <p:nvSpPr>
            <p:cNvPr id="36" name="Freeform 35"/>
            <p:cNvSpPr/>
            <p:nvPr/>
          </p:nvSpPr>
          <p:spPr>
            <a:xfrm>
              <a:off x="241345" y="8077800"/>
              <a:ext cx="152083" cy="340865"/>
            </a:xfrm>
            <a:custGeom>
              <a:avLst/>
              <a:gdLst/>
              <a:ahLst/>
              <a:cxnLst/>
              <a:rect l="0" t="0" r="0" b="0"/>
              <a:pathLst>
                <a:path w="152083" h="340865">
                  <a:moveTo>
                    <a:pt x="116624" y="79614"/>
                  </a:moveTo>
                  <a:lnTo>
                    <a:pt x="97496" y="26909"/>
                  </a:lnTo>
                  <a:lnTo>
                    <a:pt x="86286" y="10956"/>
                  </a:lnTo>
                  <a:lnTo>
                    <a:pt x="67265" y="2306"/>
                  </a:lnTo>
                  <a:lnTo>
                    <a:pt x="55642" y="0"/>
                  </a:lnTo>
                  <a:lnTo>
                    <a:pt x="45554" y="1971"/>
                  </a:lnTo>
                  <a:lnTo>
                    <a:pt x="28105" y="13521"/>
                  </a:lnTo>
                  <a:lnTo>
                    <a:pt x="5128" y="45344"/>
                  </a:lnTo>
                  <a:lnTo>
                    <a:pt x="0" y="74132"/>
                  </a:lnTo>
                  <a:lnTo>
                    <a:pt x="2790" y="105254"/>
                  </a:lnTo>
                  <a:lnTo>
                    <a:pt x="11829" y="134683"/>
                  </a:lnTo>
                  <a:lnTo>
                    <a:pt x="26764" y="154003"/>
                  </a:lnTo>
                  <a:lnTo>
                    <a:pt x="35661" y="160792"/>
                  </a:lnTo>
                  <a:lnTo>
                    <a:pt x="46271" y="162978"/>
                  </a:lnTo>
                  <a:lnTo>
                    <a:pt x="70538" y="159169"/>
                  </a:lnTo>
                  <a:lnTo>
                    <a:pt x="99329" y="143869"/>
                  </a:lnTo>
                  <a:lnTo>
                    <a:pt x="112057" y="128059"/>
                  </a:lnTo>
                  <a:lnTo>
                    <a:pt x="129760" y="89314"/>
                  </a:lnTo>
                  <a:lnTo>
                    <a:pt x="135334" y="47134"/>
                  </a:lnTo>
                  <a:lnTo>
                    <a:pt x="133777" y="39243"/>
                  </a:lnTo>
                  <a:lnTo>
                    <a:pt x="130399" y="36323"/>
                  </a:lnTo>
                  <a:lnTo>
                    <a:pt x="125807" y="36715"/>
                  </a:lnTo>
                  <a:lnTo>
                    <a:pt x="122746" y="43996"/>
                  </a:lnTo>
                  <a:lnTo>
                    <a:pt x="119608" y="84268"/>
                  </a:lnTo>
                  <a:lnTo>
                    <a:pt x="131555" y="137336"/>
                  </a:lnTo>
                  <a:lnTo>
                    <a:pt x="146394" y="186404"/>
                  </a:lnTo>
                  <a:lnTo>
                    <a:pt x="152082" y="219494"/>
                  </a:lnTo>
                  <a:lnTo>
                    <a:pt x="147537" y="264430"/>
                  </a:lnTo>
                  <a:lnTo>
                    <a:pt x="130723" y="306209"/>
                  </a:lnTo>
                  <a:lnTo>
                    <a:pt x="113531" y="330062"/>
                  </a:lnTo>
                  <a:lnTo>
                    <a:pt x="104034" y="336657"/>
                  </a:lnTo>
                  <a:lnTo>
                    <a:pt x="84122" y="340864"/>
                  </a:lnTo>
                  <a:lnTo>
                    <a:pt x="69813" y="338835"/>
                  </a:lnTo>
                  <a:lnTo>
                    <a:pt x="53453" y="3322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68193" y="8086341"/>
              <a:ext cx="173645" cy="162303"/>
            </a:xfrm>
            <a:custGeom>
              <a:avLst/>
              <a:gdLst/>
              <a:ahLst/>
              <a:cxnLst/>
              <a:rect l="0" t="0" r="0" b="0"/>
              <a:pathLst>
                <a:path w="173645" h="162303">
                  <a:moveTo>
                    <a:pt x="5589" y="60545"/>
                  </a:moveTo>
                  <a:lnTo>
                    <a:pt x="5589" y="119161"/>
                  </a:lnTo>
                  <a:lnTo>
                    <a:pt x="4420" y="120679"/>
                  </a:lnTo>
                  <a:lnTo>
                    <a:pt x="0" y="103649"/>
                  </a:lnTo>
                  <a:lnTo>
                    <a:pt x="2114" y="54599"/>
                  </a:lnTo>
                  <a:lnTo>
                    <a:pt x="10149" y="12379"/>
                  </a:lnTo>
                  <a:lnTo>
                    <a:pt x="16818" y="5038"/>
                  </a:lnTo>
                  <a:lnTo>
                    <a:pt x="25943" y="1313"/>
                  </a:lnTo>
                  <a:lnTo>
                    <a:pt x="36706" y="0"/>
                  </a:lnTo>
                  <a:lnTo>
                    <a:pt x="45051" y="2634"/>
                  </a:lnTo>
                  <a:lnTo>
                    <a:pt x="51784" y="7899"/>
                  </a:lnTo>
                  <a:lnTo>
                    <a:pt x="57443" y="14919"/>
                  </a:lnTo>
                  <a:lnTo>
                    <a:pt x="60611" y="41437"/>
                  </a:lnTo>
                  <a:lnTo>
                    <a:pt x="58702" y="104473"/>
                  </a:lnTo>
                  <a:lnTo>
                    <a:pt x="63960" y="147780"/>
                  </a:lnTo>
                  <a:lnTo>
                    <a:pt x="71409" y="156137"/>
                  </a:lnTo>
                  <a:lnTo>
                    <a:pt x="82225" y="160538"/>
                  </a:lnTo>
                  <a:lnTo>
                    <a:pt x="95284" y="162302"/>
                  </a:lnTo>
                  <a:lnTo>
                    <a:pt x="122273" y="154902"/>
                  </a:lnTo>
                  <a:lnTo>
                    <a:pt x="136021" y="148016"/>
                  </a:lnTo>
                  <a:lnTo>
                    <a:pt x="157536" y="124767"/>
                  </a:lnTo>
                  <a:lnTo>
                    <a:pt x="166548" y="110379"/>
                  </a:lnTo>
                  <a:lnTo>
                    <a:pt x="173443" y="81913"/>
                  </a:lnTo>
                  <a:lnTo>
                    <a:pt x="173644" y="67771"/>
                  </a:lnTo>
                  <a:lnTo>
                    <a:pt x="169098" y="54834"/>
                  </a:lnTo>
                  <a:lnTo>
                    <a:pt x="151570" y="31100"/>
                  </a:lnTo>
                  <a:lnTo>
                    <a:pt x="128181" y="15092"/>
                  </a:lnTo>
                  <a:lnTo>
                    <a:pt x="115393" y="9186"/>
                  </a:lnTo>
                  <a:lnTo>
                    <a:pt x="88706" y="5743"/>
                  </a:lnTo>
                  <a:lnTo>
                    <a:pt x="47703" y="79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52767" y="8010015"/>
              <a:ext cx="192063" cy="189903"/>
            </a:xfrm>
            <a:custGeom>
              <a:avLst/>
              <a:gdLst/>
              <a:ahLst/>
              <a:cxnLst/>
              <a:rect l="0" t="0" r="0" b="0"/>
              <a:pathLst>
                <a:path w="192063" h="189903">
                  <a:moveTo>
                    <a:pt x="0" y="73699"/>
                  </a:moveTo>
                  <a:lnTo>
                    <a:pt x="7235" y="101256"/>
                  </a:lnTo>
                  <a:lnTo>
                    <a:pt x="11892" y="140876"/>
                  </a:lnTo>
                  <a:lnTo>
                    <a:pt x="27050" y="168993"/>
                  </a:lnTo>
                  <a:lnTo>
                    <a:pt x="39708" y="184682"/>
                  </a:lnTo>
                  <a:lnTo>
                    <a:pt x="47529" y="188633"/>
                  </a:lnTo>
                  <a:lnTo>
                    <a:pt x="65578" y="189902"/>
                  </a:lnTo>
                  <a:lnTo>
                    <a:pt x="72964" y="185093"/>
                  </a:lnTo>
                  <a:lnTo>
                    <a:pt x="84291" y="167271"/>
                  </a:lnTo>
                  <a:lnTo>
                    <a:pt x="91656" y="125341"/>
                  </a:lnTo>
                  <a:lnTo>
                    <a:pt x="88078" y="82600"/>
                  </a:lnTo>
                  <a:lnTo>
                    <a:pt x="89134" y="83144"/>
                  </a:lnTo>
                  <a:lnTo>
                    <a:pt x="114671" y="141515"/>
                  </a:lnTo>
                  <a:lnTo>
                    <a:pt x="139651" y="164243"/>
                  </a:lnTo>
                  <a:lnTo>
                    <a:pt x="169280" y="180206"/>
                  </a:lnTo>
                  <a:lnTo>
                    <a:pt x="177194" y="178629"/>
                  </a:lnTo>
                  <a:lnTo>
                    <a:pt x="183640" y="172899"/>
                  </a:lnTo>
                  <a:lnTo>
                    <a:pt x="189107" y="164398"/>
                  </a:lnTo>
                  <a:lnTo>
                    <a:pt x="192062" y="139357"/>
                  </a:lnTo>
                  <a:lnTo>
                    <a:pt x="184427" y="86799"/>
                  </a:lnTo>
                  <a:lnTo>
                    <a:pt x="171368" y="26711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926508" y="8083714"/>
              <a:ext cx="1" cy="73701"/>
            </a:xfrm>
            <a:custGeom>
              <a:avLst/>
              <a:gdLst/>
              <a:ahLst/>
              <a:cxnLst/>
              <a:rect l="0" t="0" r="0" b="0"/>
              <a:pathLst>
                <a:path w="1" h="73701">
                  <a:moveTo>
                    <a:pt x="0" y="0"/>
                  </a:moveTo>
                  <a:lnTo>
                    <a:pt x="0" y="47906"/>
                  </a:lnTo>
                  <a:lnTo>
                    <a:pt x="0" y="73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990544" y="8000387"/>
              <a:ext cx="255988" cy="336012"/>
            </a:xfrm>
            <a:custGeom>
              <a:avLst/>
              <a:gdLst/>
              <a:ahLst/>
              <a:cxnLst/>
              <a:rect l="0" t="0" r="0" b="0"/>
              <a:pathLst>
                <a:path w="255988" h="336012">
                  <a:moveTo>
                    <a:pt x="41249" y="62271"/>
                  </a:moveTo>
                  <a:lnTo>
                    <a:pt x="26595" y="115299"/>
                  </a:lnTo>
                  <a:lnTo>
                    <a:pt x="17915" y="175940"/>
                  </a:lnTo>
                  <a:lnTo>
                    <a:pt x="15165" y="187183"/>
                  </a:lnTo>
                  <a:lnTo>
                    <a:pt x="12161" y="191170"/>
                  </a:lnTo>
                  <a:lnTo>
                    <a:pt x="8989" y="190317"/>
                  </a:lnTo>
                  <a:lnTo>
                    <a:pt x="5704" y="186240"/>
                  </a:lnTo>
                  <a:lnTo>
                    <a:pt x="0" y="125013"/>
                  </a:lnTo>
                  <a:lnTo>
                    <a:pt x="1859" y="98345"/>
                  </a:lnTo>
                  <a:lnTo>
                    <a:pt x="10484" y="74794"/>
                  </a:lnTo>
                  <a:lnTo>
                    <a:pt x="17229" y="69450"/>
                  </a:lnTo>
                  <a:lnTo>
                    <a:pt x="25236" y="68227"/>
                  </a:lnTo>
                  <a:lnTo>
                    <a:pt x="42321" y="73106"/>
                  </a:lnTo>
                  <a:lnTo>
                    <a:pt x="79532" y="101839"/>
                  </a:lnTo>
                  <a:lnTo>
                    <a:pt x="106404" y="127808"/>
                  </a:lnTo>
                  <a:lnTo>
                    <a:pt x="132598" y="138191"/>
                  </a:lnTo>
                  <a:lnTo>
                    <a:pt x="147772" y="140961"/>
                  </a:lnTo>
                  <a:lnTo>
                    <a:pt x="177110" y="134679"/>
                  </a:lnTo>
                  <a:lnTo>
                    <a:pt x="191484" y="128090"/>
                  </a:lnTo>
                  <a:lnTo>
                    <a:pt x="202237" y="117848"/>
                  </a:lnTo>
                  <a:lnTo>
                    <a:pt x="217304" y="90872"/>
                  </a:lnTo>
                  <a:lnTo>
                    <a:pt x="221661" y="59385"/>
                  </a:lnTo>
                  <a:lnTo>
                    <a:pt x="218528" y="29403"/>
                  </a:lnTo>
                  <a:lnTo>
                    <a:pt x="209337" y="8278"/>
                  </a:lnTo>
                  <a:lnTo>
                    <a:pt x="202440" y="2879"/>
                  </a:lnTo>
                  <a:lnTo>
                    <a:pt x="194333" y="449"/>
                  </a:lnTo>
                  <a:lnTo>
                    <a:pt x="185419" y="0"/>
                  </a:lnTo>
                  <a:lnTo>
                    <a:pt x="177137" y="5549"/>
                  </a:lnTo>
                  <a:lnTo>
                    <a:pt x="161695" y="27312"/>
                  </a:lnTo>
                  <a:lnTo>
                    <a:pt x="151026" y="78039"/>
                  </a:lnTo>
                  <a:lnTo>
                    <a:pt x="153454" y="120755"/>
                  </a:lnTo>
                  <a:lnTo>
                    <a:pt x="167172" y="155639"/>
                  </a:lnTo>
                  <a:lnTo>
                    <a:pt x="186054" y="182612"/>
                  </a:lnTo>
                  <a:lnTo>
                    <a:pt x="240140" y="231323"/>
                  </a:lnTo>
                  <a:lnTo>
                    <a:pt x="251052" y="241653"/>
                  </a:lnTo>
                  <a:lnTo>
                    <a:pt x="255987" y="254388"/>
                  </a:lnTo>
                  <a:lnTo>
                    <a:pt x="255231" y="284138"/>
                  </a:lnTo>
                  <a:lnTo>
                    <a:pt x="249414" y="296749"/>
                  </a:lnTo>
                  <a:lnTo>
                    <a:pt x="230473" y="317002"/>
                  </a:lnTo>
                  <a:lnTo>
                    <a:pt x="197098" y="327562"/>
                  </a:lnTo>
                  <a:lnTo>
                    <a:pt x="136005" y="3360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989679" y="7998664"/>
              <a:ext cx="10529" cy="21881"/>
            </a:xfrm>
            <a:custGeom>
              <a:avLst/>
              <a:gdLst/>
              <a:ahLst/>
              <a:cxnLst/>
              <a:rect l="0" t="0" r="0" b="0"/>
              <a:pathLst>
                <a:path w="10529" h="21881">
                  <a:moveTo>
                    <a:pt x="0" y="21880"/>
                  </a:moveTo>
                  <a:lnTo>
                    <a:pt x="7235" y="1342"/>
                  </a:lnTo>
                  <a:lnTo>
                    <a:pt x="8333" y="0"/>
                  </a:lnTo>
                  <a:lnTo>
                    <a:pt x="10528" y="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61377" y="8502193"/>
              <a:ext cx="229903" cy="276457"/>
            </a:xfrm>
            <a:custGeom>
              <a:avLst/>
              <a:gdLst/>
              <a:ahLst/>
              <a:cxnLst/>
              <a:rect l="0" t="0" r="0" b="0"/>
              <a:pathLst>
                <a:path w="229903" h="276457">
                  <a:moveTo>
                    <a:pt x="223017" y="23719"/>
                  </a:moveTo>
                  <a:lnTo>
                    <a:pt x="164400" y="0"/>
                  </a:lnTo>
                  <a:lnTo>
                    <a:pt x="112842" y="5642"/>
                  </a:lnTo>
                  <a:lnTo>
                    <a:pt x="69880" y="22132"/>
                  </a:lnTo>
                  <a:lnTo>
                    <a:pt x="40512" y="47425"/>
                  </a:lnTo>
                  <a:lnTo>
                    <a:pt x="16993" y="77146"/>
                  </a:lnTo>
                  <a:lnTo>
                    <a:pt x="796" y="119357"/>
                  </a:lnTo>
                  <a:lnTo>
                    <a:pt x="0" y="131932"/>
                  </a:lnTo>
                  <a:lnTo>
                    <a:pt x="5355" y="152142"/>
                  </a:lnTo>
                  <a:lnTo>
                    <a:pt x="24893" y="168923"/>
                  </a:lnTo>
                  <a:lnTo>
                    <a:pt x="54243" y="183010"/>
                  </a:lnTo>
                  <a:lnTo>
                    <a:pt x="110229" y="196348"/>
                  </a:lnTo>
                  <a:lnTo>
                    <a:pt x="167761" y="203160"/>
                  </a:lnTo>
                  <a:lnTo>
                    <a:pt x="207425" y="218956"/>
                  </a:lnTo>
                  <a:lnTo>
                    <a:pt x="226226" y="231764"/>
                  </a:lnTo>
                  <a:lnTo>
                    <a:pt x="229835" y="239625"/>
                  </a:lnTo>
                  <a:lnTo>
                    <a:pt x="229902" y="248374"/>
                  </a:lnTo>
                  <a:lnTo>
                    <a:pt x="227607" y="257717"/>
                  </a:lnTo>
                  <a:lnTo>
                    <a:pt x="221398" y="265115"/>
                  </a:lnTo>
                  <a:lnTo>
                    <a:pt x="202020" y="276456"/>
                  </a:lnTo>
                  <a:lnTo>
                    <a:pt x="174690" y="276036"/>
                  </a:lnTo>
                  <a:lnTo>
                    <a:pt x="146556" y="268051"/>
                  </a:lnTo>
                  <a:lnTo>
                    <a:pt x="126253" y="256703"/>
                  </a:lnTo>
                  <a:lnTo>
                    <a:pt x="101669" y="231572"/>
                  </a:lnTo>
                  <a:lnTo>
                    <a:pt x="75618" y="18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79109" y="8483798"/>
              <a:ext cx="73700" cy="315855"/>
            </a:xfrm>
            <a:custGeom>
              <a:avLst/>
              <a:gdLst/>
              <a:ahLst/>
              <a:cxnLst/>
              <a:rect l="0" t="0" r="0" b="0"/>
              <a:pathLst>
                <a:path w="73700" h="315855">
                  <a:moveTo>
                    <a:pt x="0" y="0"/>
                  </a:moveTo>
                  <a:lnTo>
                    <a:pt x="3119" y="60384"/>
                  </a:lnTo>
                  <a:lnTo>
                    <a:pt x="11453" y="121226"/>
                  </a:lnTo>
                  <a:lnTo>
                    <a:pt x="21331" y="181758"/>
                  </a:lnTo>
                  <a:lnTo>
                    <a:pt x="31667" y="232448"/>
                  </a:lnTo>
                  <a:lnTo>
                    <a:pt x="42138" y="281393"/>
                  </a:lnTo>
                  <a:lnTo>
                    <a:pt x="45639" y="296389"/>
                  </a:lnTo>
                  <a:lnTo>
                    <a:pt x="50313" y="305217"/>
                  </a:lnTo>
                  <a:lnTo>
                    <a:pt x="55769" y="309933"/>
                  </a:lnTo>
                  <a:lnTo>
                    <a:pt x="73699" y="3158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2114" y="9463408"/>
            <a:ext cx="1484519" cy="1145749"/>
            <a:chOff x="42114" y="9463408"/>
            <a:chExt cx="1484519" cy="1145749"/>
          </a:xfrm>
        </p:grpSpPr>
        <p:sp>
          <p:nvSpPr>
            <p:cNvPr id="45" name="Freeform 44"/>
            <p:cNvSpPr/>
            <p:nvPr/>
          </p:nvSpPr>
          <p:spPr>
            <a:xfrm>
              <a:off x="110224" y="9905605"/>
              <a:ext cx="187355" cy="251400"/>
            </a:xfrm>
            <a:custGeom>
              <a:avLst/>
              <a:gdLst/>
              <a:ahLst/>
              <a:cxnLst/>
              <a:rect l="0" t="0" r="0" b="0"/>
              <a:pathLst>
                <a:path w="187355" h="251400">
                  <a:moveTo>
                    <a:pt x="5589" y="105285"/>
                  </a:moveTo>
                  <a:lnTo>
                    <a:pt x="0" y="122053"/>
                  </a:lnTo>
                  <a:lnTo>
                    <a:pt x="376" y="139644"/>
                  </a:lnTo>
                  <a:lnTo>
                    <a:pt x="14478" y="189878"/>
                  </a:lnTo>
                  <a:lnTo>
                    <a:pt x="39313" y="242204"/>
                  </a:lnTo>
                  <a:lnTo>
                    <a:pt x="45619" y="248037"/>
                  </a:lnTo>
                  <a:lnTo>
                    <a:pt x="53333" y="250756"/>
                  </a:lnTo>
                  <a:lnTo>
                    <a:pt x="61985" y="251399"/>
                  </a:lnTo>
                  <a:lnTo>
                    <a:pt x="68923" y="247148"/>
                  </a:lnTo>
                  <a:lnTo>
                    <a:pt x="79751" y="229947"/>
                  </a:lnTo>
                  <a:lnTo>
                    <a:pt x="86835" y="182776"/>
                  </a:lnTo>
                  <a:lnTo>
                    <a:pt x="83162" y="129171"/>
                  </a:lnTo>
                  <a:lnTo>
                    <a:pt x="86080" y="106543"/>
                  </a:lnTo>
                  <a:lnTo>
                    <a:pt x="88496" y="104954"/>
                  </a:lnTo>
                  <a:lnTo>
                    <a:pt x="119336" y="160515"/>
                  </a:lnTo>
                  <a:lnTo>
                    <a:pt x="134438" y="187160"/>
                  </a:lnTo>
                  <a:lnTo>
                    <a:pt x="156851" y="209873"/>
                  </a:lnTo>
                  <a:lnTo>
                    <a:pt x="166092" y="217124"/>
                  </a:lnTo>
                  <a:lnTo>
                    <a:pt x="173422" y="217279"/>
                  </a:lnTo>
                  <a:lnTo>
                    <a:pt x="179479" y="212703"/>
                  </a:lnTo>
                  <a:lnTo>
                    <a:pt x="184687" y="204973"/>
                  </a:lnTo>
                  <a:lnTo>
                    <a:pt x="187354" y="180786"/>
                  </a:lnTo>
                  <a:lnTo>
                    <a:pt x="179158" y="134285"/>
                  </a:lnTo>
                  <a:lnTo>
                    <a:pt x="161017" y="77348"/>
                  </a:lnTo>
                  <a:lnTo>
                    <a:pt x="145713" y="19443"/>
                  </a:lnTo>
                  <a:lnTo>
                    <a:pt x="14246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36912" y="9874020"/>
              <a:ext cx="126343" cy="189514"/>
            </a:xfrm>
            <a:custGeom>
              <a:avLst/>
              <a:gdLst/>
              <a:ahLst/>
              <a:cxnLst/>
              <a:rect l="0" t="0" r="0" b="0"/>
              <a:pathLst>
                <a:path w="126343" h="189514">
                  <a:moveTo>
                    <a:pt x="0" y="0"/>
                  </a:moveTo>
                  <a:lnTo>
                    <a:pt x="0" y="52050"/>
                  </a:lnTo>
                  <a:lnTo>
                    <a:pt x="3119" y="105109"/>
                  </a:lnTo>
                  <a:lnTo>
                    <a:pt x="11453" y="154755"/>
                  </a:lnTo>
                  <a:lnTo>
                    <a:pt x="15619" y="176405"/>
                  </a:lnTo>
                  <a:lnTo>
                    <a:pt x="15092" y="177264"/>
                  </a:lnTo>
                  <a:lnTo>
                    <a:pt x="13571" y="174328"/>
                  </a:lnTo>
                  <a:lnTo>
                    <a:pt x="17019" y="142250"/>
                  </a:lnTo>
                  <a:lnTo>
                    <a:pt x="28621" y="121323"/>
                  </a:lnTo>
                  <a:lnTo>
                    <a:pt x="36628" y="112468"/>
                  </a:lnTo>
                  <a:lnTo>
                    <a:pt x="46646" y="108903"/>
                  </a:lnTo>
                  <a:lnTo>
                    <a:pt x="70254" y="111182"/>
                  </a:lnTo>
                  <a:lnTo>
                    <a:pt x="90106" y="123114"/>
                  </a:lnTo>
                  <a:lnTo>
                    <a:pt x="105558" y="140115"/>
                  </a:lnTo>
                  <a:lnTo>
                    <a:pt x="121890" y="173386"/>
                  </a:lnTo>
                  <a:lnTo>
                    <a:pt x="126342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94839" y="9894243"/>
              <a:ext cx="126343" cy="168216"/>
            </a:xfrm>
            <a:custGeom>
              <a:avLst/>
              <a:gdLst/>
              <a:ahLst/>
              <a:cxnLst/>
              <a:rect l="0" t="0" r="0" b="0"/>
              <a:pathLst>
                <a:path w="126343" h="168216">
                  <a:moveTo>
                    <a:pt x="0" y="85062"/>
                  </a:moveTo>
                  <a:lnTo>
                    <a:pt x="11179" y="96240"/>
                  </a:lnTo>
                  <a:lnTo>
                    <a:pt x="17981" y="98363"/>
                  </a:lnTo>
                  <a:lnTo>
                    <a:pt x="34898" y="97603"/>
                  </a:lnTo>
                  <a:lnTo>
                    <a:pt x="69742" y="79419"/>
                  </a:lnTo>
                  <a:lnTo>
                    <a:pt x="104113" y="51805"/>
                  </a:lnTo>
                  <a:lnTo>
                    <a:pt x="110353" y="41833"/>
                  </a:lnTo>
                  <a:lnTo>
                    <a:pt x="114167" y="21395"/>
                  </a:lnTo>
                  <a:lnTo>
                    <a:pt x="111206" y="13372"/>
                  </a:lnTo>
                  <a:lnTo>
                    <a:pt x="98558" y="1337"/>
                  </a:lnTo>
                  <a:lnTo>
                    <a:pt x="89102" y="0"/>
                  </a:lnTo>
                  <a:lnTo>
                    <a:pt x="66117" y="4752"/>
                  </a:lnTo>
                  <a:lnTo>
                    <a:pt x="46543" y="17783"/>
                  </a:lnTo>
                  <a:lnTo>
                    <a:pt x="31215" y="36443"/>
                  </a:lnTo>
                  <a:lnTo>
                    <a:pt x="20502" y="60334"/>
                  </a:lnTo>
                  <a:lnTo>
                    <a:pt x="19073" y="105681"/>
                  </a:lnTo>
                  <a:lnTo>
                    <a:pt x="31648" y="144984"/>
                  </a:lnTo>
                  <a:lnTo>
                    <a:pt x="49941" y="161607"/>
                  </a:lnTo>
                  <a:lnTo>
                    <a:pt x="61370" y="167678"/>
                  </a:lnTo>
                  <a:lnTo>
                    <a:pt x="73669" y="168215"/>
                  </a:lnTo>
                  <a:lnTo>
                    <a:pt x="126342" y="1482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73824" y="9822699"/>
              <a:ext cx="242156" cy="208701"/>
            </a:xfrm>
            <a:custGeom>
              <a:avLst/>
              <a:gdLst/>
              <a:ahLst/>
              <a:cxnLst/>
              <a:rect l="0" t="0" r="0" b="0"/>
              <a:pathLst>
                <a:path w="242156" h="208701">
                  <a:moveTo>
                    <a:pt x="0" y="61850"/>
                  </a:moveTo>
                  <a:lnTo>
                    <a:pt x="5589" y="123941"/>
                  </a:lnTo>
                  <a:lnTo>
                    <a:pt x="17958" y="175326"/>
                  </a:lnTo>
                  <a:lnTo>
                    <a:pt x="24749" y="202750"/>
                  </a:lnTo>
                  <a:lnTo>
                    <a:pt x="24688" y="208426"/>
                  </a:lnTo>
                  <a:lnTo>
                    <a:pt x="22308" y="208700"/>
                  </a:lnTo>
                  <a:lnTo>
                    <a:pt x="18381" y="205373"/>
                  </a:lnTo>
                  <a:lnTo>
                    <a:pt x="7266" y="172745"/>
                  </a:lnTo>
                  <a:lnTo>
                    <a:pt x="7742" y="137211"/>
                  </a:lnTo>
                  <a:lnTo>
                    <a:pt x="20881" y="104456"/>
                  </a:lnTo>
                  <a:lnTo>
                    <a:pt x="45181" y="78114"/>
                  </a:lnTo>
                  <a:lnTo>
                    <a:pt x="57027" y="73862"/>
                  </a:lnTo>
                  <a:lnTo>
                    <a:pt x="85787" y="72257"/>
                  </a:lnTo>
                  <a:lnTo>
                    <a:pt x="114946" y="81682"/>
                  </a:lnTo>
                  <a:lnTo>
                    <a:pt x="171794" y="105151"/>
                  </a:lnTo>
                  <a:lnTo>
                    <a:pt x="183550" y="105925"/>
                  </a:lnTo>
                  <a:lnTo>
                    <a:pt x="202850" y="100546"/>
                  </a:lnTo>
                  <a:lnTo>
                    <a:pt x="210103" y="93497"/>
                  </a:lnTo>
                  <a:lnTo>
                    <a:pt x="221281" y="73185"/>
                  </a:lnTo>
                  <a:lnTo>
                    <a:pt x="223909" y="51680"/>
                  </a:lnTo>
                  <a:lnTo>
                    <a:pt x="220008" y="30424"/>
                  </a:lnTo>
                  <a:lnTo>
                    <a:pt x="210475" y="9278"/>
                  </a:lnTo>
                  <a:lnTo>
                    <a:pt x="202318" y="3405"/>
                  </a:lnTo>
                  <a:lnTo>
                    <a:pt x="180776" y="0"/>
                  </a:lnTo>
                  <a:lnTo>
                    <a:pt x="170820" y="4238"/>
                  </a:lnTo>
                  <a:lnTo>
                    <a:pt x="153519" y="21426"/>
                  </a:lnTo>
                  <a:lnTo>
                    <a:pt x="127610" y="72601"/>
                  </a:lnTo>
                  <a:lnTo>
                    <a:pt x="122226" y="93534"/>
                  </a:lnTo>
                  <a:lnTo>
                    <a:pt x="123733" y="114536"/>
                  </a:lnTo>
                  <a:lnTo>
                    <a:pt x="136747" y="151680"/>
                  </a:lnTo>
                  <a:lnTo>
                    <a:pt x="152023" y="172354"/>
                  </a:lnTo>
                  <a:lnTo>
                    <a:pt x="161010" y="181142"/>
                  </a:lnTo>
                  <a:lnTo>
                    <a:pt x="170511" y="185832"/>
                  </a:lnTo>
                  <a:lnTo>
                    <a:pt x="190426" y="187922"/>
                  </a:lnTo>
                  <a:lnTo>
                    <a:pt x="242155" y="1671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050813" y="9574954"/>
              <a:ext cx="170494" cy="365167"/>
            </a:xfrm>
            <a:custGeom>
              <a:avLst/>
              <a:gdLst/>
              <a:ahLst/>
              <a:cxnLst/>
              <a:rect l="0" t="0" r="0" b="0"/>
              <a:pathLst>
                <a:path w="170494" h="365167">
                  <a:moveTo>
                    <a:pt x="128379" y="183252"/>
                  </a:moveTo>
                  <a:lnTo>
                    <a:pt x="111611" y="172074"/>
                  </a:lnTo>
                  <a:lnTo>
                    <a:pt x="78827" y="165122"/>
                  </a:lnTo>
                  <a:lnTo>
                    <a:pt x="56053" y="172855"/>
                  </a:lnTo>
                  <a:lnTo>
                    <a:pt x="45067" y="179830"/>
                  </a:lnTo>
                  <a:lnTo>
                    <a:pt x="26620" y="203179"/>
                  </a:lnTo>
                  <a:lnTo>
                    <a:pt x="1303" y="254648"/>
                  </a:lnTo>
                  <a:lnTo>
                    <a:pt x="0" y="304623"/>
                  </a:lnTo>
                  <a:lnTo>
                    <a:pt x="12612" y="347116"/>
                  </a:lnTo>
                  <a:lnTo>
                    <a:pt x="20785" y="355665"/>
                  </a:lnTo>
                  <a:lnTo>
                    <a:pt x="42345" y="365166"/>
                  </a:lnTo>
                  <a:lnTo>
                    <a:pt x="53475" y="364190"/>
                  </a:lnTo>
                  <a:lnTo>
                    <a:pt x="75201" y="353746"/>
                  </a:lnTo>
                  <a:lnTo>
                    <a:pt x="90316" y="334286"/>
                  </a:lnTo>
                  <a:lnTo>
                    <a:pt x="99764" y="310040"/>
                  </a:lnTo>
                  <a:lnTo>
                    <a:pt x="108948" y="256347"/>
                  </a:lnTo>
                  <a:lnTo>
                    <a:pt x="112724" y="227437"/>
                  </a:lnTo>
                  <a:lnTo>
                    <a:pt x="108273" y="178276"/>
                  </a:lnTo>
                  <a:lnTo>
                    <a:pt x="99545" y="126665"/>
                  </a:lnTo>
                  <a:lnTo>
                    <a:pt x="89550" y="75499"/>
                  </a:lnTo>
                  <a:lnTo>
                    <a:pt x="75692" y="18815"/>
                  </a:lnTo>
                  <a:lnTo>
                    <a:pt x="72197" y="6947"/>
                  </a:lnTo>
                  <a:lnTo>
                    <a:pt x="67528" y="1375"/>
                  </a:lnTo>
                  <a:lnTo>
                    <a:pt x="62075" y="0"/>
                  </a:lnTo>
                  <a:lnTo>
                    <a:pt x="56100" y="1422"/>
                  </a:lnTo>
                  <a:lnTo>
                    <a:pt x="53287" y="10559"/>
                  </a:lnTo>
                  <a:lnTo>
                    <a:pt x="54917" y="60204"/>
                  </a:lnTo>
                  <a:lnTo>
                    <a:pt x="63978" y="111829"/>
                  </a:lnTo>
                  <a:lnTo>
                    <a:pt x="84289" y="168668"/>
                  </a:lnTo>
                  <a:lnTo>
                    <a:pt x="105502" y="214037"/>
                  </a:lnTo>
                  <a:lnTo>
                    <a:pt x="139458" y="260519"/>
                  </a:lnTo>
                  <a:lnTo>
                    <a:pt x="170493" y="2780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231834" y="9684507"/>
              <a:ext cx="31587" cy="147399"/>
            </a:xfrm>
            <a:custGeom>
              <a:avLst/>
              <a:gdLst/>
              <a:ahLst/>
              <a:cxnLst/>
              <a:rect l="0" t="0" r="0" b="0"/>
              <a:pathLst>
                <a:path w="31587" h="147399">
                  <a:moveTo>
                    <a:pt x="0" y="0"/>
                  </a:moveTo>
                  <a:lnTo>
                    <a:pt x="5589" y="58617"/>
                  </a:lnTo>
                  <a:lnTo>
                    <a:pt x="26545" y="120428"/>
                  </a:lnTo>
                  <a:lnTo>
                    <a:pt x="31586" y="1473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258327" y="9463408"/>
              <a:ext cx="163021" cy="346541"/>
            </a:xfrm>
            <a:custGeom>
              <a:avLst/>
              <a:gdLst/>
              <a:ahLst/>
              <a:cxnLst/>
              <a:rect l="0" t="0" r="0" b="0"/>
              <a:pathLst>
                <a:path w="163021" h="346541">
                  <a:moveTo>
                    <a:pt x="57735" y="0"/>
                  </a:moveTo>
                  <a:lnTo>
                    <a:pt x="90519" y="62093"/>
                  </a:lnTo>
                  <a:lnTo>
                    <a:pt x="118407" y="115672"/>
                  </a:lnTo>
                  <a:lnTo>
                    <a:pt x="138125" y="175673"/>
                  </a:lnTo>
                  <a:lnTo>
                    <a:pt x="155958" y="236781"/>
                  </a:lnTo>
                  <a:lnTo>
                    <a:pt x="155972" y="242082"/>
                  </a:lnTo>
                  <a:lnTo>
                    <a:pt x="153642" y="242106"/>
                  </a:lnTo>
                  <a:lnTo>
                    <a:pt x="127503" y="216929"/>
                  </a:lnTo>
                  <a:lnTo>
                    <a:pt x="102391" y="207547"/>
                  </a:lnTo>
                  <a:lnTo>
                    <a:pt x="87506" y="205045"/>
                  </a:lnTo>
                  <a:lnTo>
                    <a:pt x="58488" y="211624"/>
                  </a:lnTo>
                  <a:lnTo>
                    <a:pt x="44199" y="218292"/>
                  </a:lnTo>
                  <a:lnTo>
                    <a:pt x="22084" y="241299"/>
                  </a:lnTo>
                  <a:lnTo>
                    <a:pt x="6795" y="271020"/>
                  </a:lnTo>
                  <a:lnTo>
                    <a:pt x="0" y="303728"/>
                  </a:lnTo>
                  <a:lnTo>
                    <a:pt x="2868" y="317129"/>
                  </a:lnTo>
                  <a:lnTo>
                    <a:pt x="18532" y="338258"/>
                  </a:lnTo>
                  <a:lnTo>
                    <a:pt x="28090" y="343659"/>
                  </a:lnTo>
                  <a:lnTo>
                    <a:pt x="48069" y="346540"/>
                  </a:lnTo>
                  <a:lnTo>
                    <a:pt x="79048" y="341585"/>
                  </a:lnTo>
                  <a:lnTo>
                    <a:pt x="110453" y="321529"/>
                  </a:lnTo>
                  <a:lnTo>
                    <a:pt x="148458" y="284555"/>
                  </a:lnTo>
                  <a:lnTo>
                    <a:pt x="163020" y="2632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36870" y="10368859"/>
              <a:ext cx="136872" cy="240298"/>
            </a:xfrm>
            <a:custGeom>
              <a:avLst/>
              <a:gdLst/>
              <a:ahLst/>
              <a:cxnLst/>
              <a:rect l="0" t="0" r="0" b="0"/>
              <a:pathLst>
                <a:path w="136872" h="240298">
                  <a:moveTo>
                    <a:pt x="0" y="0"/>
                  </a:moveTo>
                  <a:lnTo>
                    <a:pt x="20244" y="58617"/>
                  </a:lnTo>
                  <a:lnTo>
                    <a:pt x="33815" y="110175"/>
                  </a:lnTo>
                  <a:lnTo>
                    <a:pt x="48880" y="166433"/>
                  </a:lnTo>
                  <a:lnTo>
                    <a:pt x="72237" y="229743"/>
                  </a:lnTo>
                  <a:lnTo>
                    <a:pt x="80913" y="236220"/>
                  </a:lnTo>
                  <a:lnTo>
                    <a:pt x="103032" y="240297"/>
                  </a:lnTo>
                  <a:lnTo>
                    <a:pt x="111972" y="238577"/>
                  </a:lnTo>
                  <a:lnTo>
                    <a:pt x="136871" y="2210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2114" y="10314942"/>
              <a:ext cx="389555" cy="257352"/>
            </a:xfrm>
            <a:custGeom>
              <a:avLst/>
              <a:gdLst/>
              <a:ahLst/>
              <a:cxnLst/>
              <a:rect l="0" t="0" r="0" b="0"/>
              <a:pathLst>
                <a:path w="389555" h="257352">
                  <a:moveTo>
                    <a:pt x="0" y="243431"/>
                  </a:moveTo>
                  <a:lnTo>
                    <a:pt x="53875" y="224302"/>
                  </a:lnTo>
                  <a:lnTo>
                    <a:pt x="74247" y="213092"/>
                  </a:lnTo>
                  <a:lnTo>
                    <a:pt x="118081" y="160174"/>
                  </a:lnTo>
                  <a:lnTo>
                    <a:pt x="160349" y="99452"/>
                  </a:lnTo>
                  <a:lnTo>
                    <a:pt x="186179" y="51473"/>
                  </a:lnTo>
                  <a:lnTo>
                    <a:pt x="192710" y="25924"/>
                  </a:lnTo>
                  <a:lnTo>
                    <a:pt x="191714" y="2872"/>
                  </a:lnTo>
                  <a:lnTo>
                    <a:pt x="190980" y="0"/>
                  </a:lnTo>
                  <a:lnTo>
                    <a:pt x="190165" y="9287"/>
                  </a:lnTo>
                  <a:lnTo>
                    <a:pt x="195295" y="35234"/>
                  </a:lnTo>
                  <a:lnTo>
                    <a:pt x="219203" y="97268"/>
                  </a:lnTo>
                  <a:lnTo>
                    <a:pt x="240351" y="152428"/>
                  </a:lnTo>
                  <a:lnTo>
                    <a:pt x="262513" y="210953"/>
                  </a:lnTo>
                  <a:lnTo>
                    <a:pt x="278328" y="257351"/>
                  </a:lnTo>
                  <a:lnTo>
                    <a:pt x="259334" y="200216"/>
                  </a:lnTo>
                  <a:lnTo>
                    <a:pt x="254654" y="163815"/>
                  </a:lnTo>
                  <a:lnTo>
                    <a:pt x="258857" y="117805"/>
                  </a:lnTo>
                  <a:lnTo>
                    <a:pt x="270635" y="90500"/>
                  </a:lnTo>
                  <a:lnTo>
                    <a:pt x="278690" y="78306"/>
                  </a:lnTo>
                  <a:lnTo>
                    <a:pt x="287568" y="71347"/>
                  </a:lnTo>
                  <a:lnTo>
                    <a:pt x="296997" y="67876"/>
                  </a:lnTo>
                  <a:lnTo>
                    <a:pt x="306793" y="66733"/>
                  </a:lnTo>
                  <a:lnTo>
                    <a:pt x="323915" y="71702"/>
                  </a:lnTo>
                  <a:lnTo>
                    <a:pt x="331757" y="76301"/>
                  </a:lnTo>
                  <a:lnTo>
                    <a:pt x="343590" y="90772"/>
                  </a:lnTo>
                  <a:lnTo>
                    <a:pt x="371716" y="153311"/>
                  </a:lnTo>
                  <a:lnTo>
                    <a:pt x="389554" y="211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45492" y="10291180"/>
              <a:ext cx="123048" cy="146467"/>
            </a:xfrm>
            <a:custGeom>
              <a:avLst/>
              <a:gdLst/>
              <a:ahLst/>
              <a:cxnLst/>
              <a:rect l="0" t="0" r="0" b="0"/>
              <a:pathLst>
                <a:path w="123048" h="146467">
                  <a:moveTo>
                    <a:pt x="28290" y="109264"/>
                  </a:moveTo>
                  <a:lnTo>
                    <a:pt x="45058" y="103675"/>
                  </a:lnTo>
                  <a:lnTo>
                    <a:pt x="59529" y="91573"/>
                  </a:lnTo>
                  <a:lnTo>
                    <a:pt x="72590" y="73326"/>
                  </a:lnTo>
                  <a:lnTo>
                    <a:pt x="82294" y="49618"/>
                  </a:lnTo>
                  <a:lnTo>
                    <a:pt x="84268" y="26603"/>
                  </a:lnTo>
                  <a:lnTo>
                    <a:pt x="83156" y="15553"/>
                  </a:lnTo>
                  <a:lnTo>
                    <a:pt x="77736" y="8185"/>
                  </a:lnTo>
                  <a:lnTo>
                    <a:pt x="69443" y="3274"/>
                  </a:lnTo>
                  <a:lnTo>
                    <a:pt x="59235" y="0"/>
                  </a:lnTo>
                  <a:lnTo>
                    <a:pt x="38534" y="2601"/>
                  </a:lnTo>
                  <a:lnTo>
                    <a:pt x="28100" y="6570"/>
                  </a:lnTo>
                  <a:lnTo>
                    <a:pt x="19975" y="13896"/>
                  </a:lnTo>
                  <a:lnTo>
                    <a:pt x="7827" y="34513"/>
                  </a:lnTo>
                  <a:lnTo>
                    <a:pt x="0" y="72429"/>
                  </a:lnTo>
                  <a:lnTo>
                    <a:pt x="3271" y="107709"/>
                  </a:lnTo>
                  <a:lnTo>
                    <a:pt x="9271" y="117586"/>
                  </a:lnTo>
                  <a:lnTo>
                    <a:pt x="28416" y="134800"/>
                  </a:lnTo>
                  <a:lnTo>
                    <a:pt x="52523" y="144010"/>
                  </a:lnTo>
                  <a:lnTo>
                    <a:pt x="65502" y="146466"/>
                  </a:lnTo>
                  <a:lnTo>
                    <a:pt x="86163" y="142957"/>
                  </a:lnTo>
                  <a:lnTo>
                    <a:pt x="101975" y="133598"/>
                  </a:lnTo>
                  <a:lnTo>
                    <a:pt x="123047" y="1092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79067" y="10231989"/>
              <a:ext cx="105286" cy="107742"/>
            </a:xfrm>
            <a:custGeom>
              <a:avLst/>
              <a:gdLst/>
              <a:ahLst/>
              <a:cxnLst/>
              <a:rect l="0" t="0" r="0" b="0"/>
              <a:pathLst>
                <a:path w="105286" h="107742">
                  <a:moveTo>
                    <a:pt x="0" y="0"/>
                  </a:moveTo>
                  <a:lnTo>
                    <a:pt x="14573" y="42692"/>
                  </a:lnTo>
                  <a:lnTo>
                    <a:pt x="39404" y="84342"/>
                  </a:lnTo>
                  <a:lnTo>
                    <a:pt x="56117" y="99097"/>
                  </a:lnTo>
                  <a:lnTo>
                    <a:pt x="65488" y="104669"/>
                  </a:lnTo>
                  <a:lnTo>
                    <a:pt x="82138" y="107741"/>
                  </a:lnTo>
                  <a:lnTo>
                    <a:pt x="105285" y="1052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642238" y="10189875"/>
              <a:ext cx="84229" cy="357970"/>
            </a:xfrm>
            <a:custGeom>
              <a:avLst/>
              <a:gdLst/>
              <a:ahLst/>
              <a:cxnLst/>
              <a:rect l="0" t="0" r="0" b="0"/>
              <a:pathLst>
                <a:path w="84229" h="357970">
                  <a:moveTo>
                    <a:pt x="0" y="0"/>
                  </a:moveTo>
                  <a:lnTo>
                    <a:pt x="11453" y="48931"/>
                  </a:lnTo>
                  <a:lnTo>
                    <a:pt x="24451" y="90537"/>
                  </a:lnTo>
                  <a:lnTo>
                    <a:pt x="44214" y="141626"/>
                  </a:lnTo>
                  <a:lnTo>
                    <a:pt x="66619" y="196778"/>
                  </a:lnTo>
                  <a:lnTo>
                    <a:pt x="80403" y="252733"/>
                  </a:lnTo>
                  <a:lnTo>
                    <a:pt x="83473" y="308845"/>
                  </a:lnTo>
                  <a:lnTo>
                    <a:pt x="84228" y="3579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24373" y="10105647"/>
              <a:ext cx="112450" cy="205175"/>
            </a:xfrm>
            <a:custGeom>
              <a:avLst/>
              <a:gdLst/>
              <a:ahLst/>
              <a:cxnLst/>
              <a:rect l="0" t="0" r="0" b="0"/>
              <a:pathLst>
                <a:path w="112450" h="205175">
                  <a:moveTo>
                    <a:pt x="70549" y="0"/>
                  </a:moveTo>
                  <a:lnTo>
                    <a:pt x="26587" y="14654"/>
                  </a:lnTo>
                  <a:lnTo>
                    <a:pt x="12796" y="27569"/>
                  </a:lnTo>
                  <a:lnTo>
                    <a:pt x="7480" y="35927"/>
                  </a:lnTo>
                  <a:lnTo>
                    <a:pt x="0" y="70047"/>
                  </a:lnTo>
                  <a:lnTo>
                    <a:pt x="7608" y="96253"/>
                  </a:lnTo>
                  <a:lnTo>
                    <a:pt x="22688" y="121158"/>
                  </a:lnTo>
                  <a:lnTo>
                    <a:pt x="41089" y="140025"/>
                  </a:lnTo>
                  <a:lnTo>
                    <a:pt x="64085" y="149971"/>
                  </a:lnTo>
                  <a:lnTo>
                    <a:pt x="87563" y="156730"/>
                  </a:lnTo>
                  <a:lnTo>
                    <a:pt x="105797" y="167534"/>
                  </a:lnTo>
                  <a:lnTo>
                    <a:pt x="110426" y="174860"/>
                  </a:lnTo>
                  <a:lnTo>
                    <a:pt x="112449" y="192359"/>
                  </a:lnTo>
                  <a:lnTo>
                    <a:pt x="107841" y="198429"/>
                  </a:lnTo>
                  <a:lnTo>
                    <a:pt x="90243" y="205174"/>
                  </a:lnTo>
                  <a:lnTo>
                    <a:pt x="38964" y="2000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954479" y="10094339"/>
              <a:ext cx="119429" cy="178030"/>
            </a:xfrm>
            <a:custGeom>
              <a:avLst/>
              <a:gdLst/>
              <a:ahLst/>
              <a:cxnLst/>
              <a:rect l="0" t="0" r="0" b="0"/>
              <a:pathLst>
                <a:path w="119429" h="178030">
                  <a:moveTo>
                    <a:pt x="3614" y="137650"/>
                  </a:moveTo>
                  <a:lnTo>
                    <a:pt x="56319" y="100564"/>
                  </a:lnTo>
                  <a:lnTo>
                    <a:pt x="78632" y="72849"/>
                  </a:lnTo>
                  <a:lnTo>
                    <a:pt x="88818" y="52697"/>
                  </a:lnTo>
                  <a:lnTo>
                    <a:pt x="91006" y="32043"/>
                  </a:lnTo>
                  <a:lnTo>
                    <a:pt x="89951" y="21622"/>
                  </a:lnTo>
                  <a:lnTo>
                    <a:pt x="85739" y="13504"/>
                  </a:lnTo>
                  <a:lnTo>
                    <a:pt x="71700" y="1366"/>
                  </a:lnTo>
                  <a:lnTo>
                    <a:pt x="61873" y="0"/>
                  </a:lnTo>
                  <a:lnTo>
                    <a:pt x="38476" y="4723"/>
                  </a:lnTo>
                  <a:lnTo>
                    <a:pt x="29195" y="11597"/>
                  </a:lnTo>
                  <a:lnTo>
                    <a:pt x="10544" y="42459"/>
                  </a:lnTo>
                  <a:lnTo>
                    <a:pt x="1625" y="63757"/>
                  </a:lnTo>
                  <a:lnTo>
                    <a:pt x="0" y="84921"/>
                  </a:lnTo>
                  <a:lnTo>
                    <a:pt x="4348" y="107196"/>
                  </a:lnTo>
                  <a:lnTo>
                    <a:pt x="21119" y="144873"/>
                  </a:lnTo>
                  <a:lnTo>
                    <a:pt x="38300" y="167766"/>
                  </a:lnTo>
                  <a:lnTo>
                    <a:pt x="48965" y="174105"/>
                  </a:lnTo>
                  <a:lnTo>
                    <a:pt x="73293" y="178029"/>
                  </a:lnTo>
                  <a:lnTo>
                    <a:pt x="83992" y="175098"/>
                  </a:lnTo>
                  <a:lnTo>
                    <a:pt x="119428" y="1481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094964" y="10000362"/>
              <a:ext cx="52643" cy="200043"/>
            </a:xfrm>
            <a:custGeom>
              <a:avLst/>
              <a:gdLst/>
              <a:ahLst/>
              <a:cxnLst/>
              <a:rect l="0" t="0" r="0" b="0"/>
              <a:pathLst>
                <a:path w="52643" h="200043">
                  <a:moveTo>
                    <a:pt x="0" y="0"/>
                  </a:moveTo>
                  <a:lnTo>
                    <a:pt x="3119" y="48931"/>
                  </a:lnTo>
                  <a:lnTo>
                    <a:pt x="11453" y="99896"/>
                  </a:lnTo>
                  <a:lnTo>
                    <a:pt x="21331" y="153211"/>
                  </a:lnTo>
                  <a:lnTo>
                    <a:pt x="29367" y="179228"/>
                  </a:lnTo>
                  <a:lnTo>
                    <a:pt x="34786" y="186167"/>
                  </a:lnTo>
                  <a:lnTo>
                    <a:pt x="52642" y="2000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134059" y="9926662"/>
              <a:ext cx="87248" cy="252685"/>
            </a:xfrm>
            <a:custGeom>
              <a:avLst/>
              <a:gdLst/>
              <a:ahLst/>
              <a:cxnLst/>
              <a:rect l="0" t="0" r="0" b="0"/>
              <a:pathLst>
                <a:path w="87248" h="252685">
                  <a:moveTo>
                    <a:pt x="13547" y="0"/>
                  </a:moveTo>
                  <a:lnTo>
                    <a:pt x="2369" y="16768"/>
                  </a:lnTo>
                  <a:lnTo>
                    <a:pt x="0" y="34359"/>
                  </a:lnTo>
                  <a:lnTo>
                    <a:pt x="8012" y="96605"/>
                  </a:lnTo>
                  <a:lnTo>
                    <a:pt x="29265" y="155303"/>
                  </a:lnTo>
                  <a:lnTo>
                    <a:pt x="55993" y="207626"/>
                  </a:lnTo>
                  <a:lnTo>
                    <a:pt x="87247" y="2526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052850" y="10000362"/>
              <a:ext cx="189514" cy="147399"/>
            </a:xfrm>
            <a:custGeom>
              <a:avLst/>
              <a:gdLst/>
              <a:ahLst/>
              <a:cxnLst/>
              <a:rect l="0" t="0" r="0" b="0"/>
              <a:pathLst>
                <a:path w="189514" h="147399">
                  <a:moveTo>
                    <a:pt x="189513" y="0"/>
                  </a:moveTo>
                  <a:lnTo>
                    <a:pt x="167156" y="5588"/>
                  </a:lnTo>
                  <a:lnTo>
                    <a:pt x="109403" y="44237"/>
                  </a:lnTo>
                  <a:lnTo>
                    <a:pt x="52448" y="86630"/>
                  </a:lnTo>
                  <a:lnTo>
                    <a:pt x="9649" y="128584"/>
                  </a:lnTo>
                  <a:lnTo>
                    <a:pt x="0" y="1473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242363" y="9916134"/>
              <a:ext cx="73700" cy="221099"/>
            </a:xfrm>
            <a:custGeom>
              <a:avLst/>
              <a:gdLst/>
              <a:ahLst/>
              <a:cxnLst/>
              <a:rect l="0" t="0" r="0" b="0"/>
              <a:pathLst>
                <a:path w="73700" h="221099">
                  <a:moveTo>
                    <a:pt x="0" y="0"/>
                  </a:moveTo>
                  <a:lnTo>
                    <a:pt x="2339" y="50433"/>
                  </a:lnTo>
                  <a:lnTo>
                    <a:pt x="15641" y="104240"/>
                  </a:lnTo>
                  <a:lnTo>
                    <a:pt x="34328" y="158760"/>
                  </a:lnTo>
                  <a:lnTo>
                    <a:pt x="53455" y="194049"/>
                  </a:lnTo>
                  <a:lnTo>
                    <a:pt x="73699" y="221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326591" y="9884687"/>
              <a:ext cx="200042" cy="242111"/>
            </a:xfrm>
            <a:custGeom>
              <a:avLst/>
              <a:gdLst/>
              <a:ahLst/>
              <a:cxnLst/>
              <a:rect l="0" t="0" r="0" b="0"/>
              <a:pathLst>
                <a:path w="200042" h="242111">
                  <a:moveTo>
                    <a:pt x="0" y="157788"/>
                  </a:moveTo>
                  <a:lnTo>
                    <a:pt x="58617" y="137545"/>
                  </a:lnTo>
                  <a:lnTo>
                    <a:pt x="111288" y="88826"/>
                  </a:lnTo>
                  <a:lnTo>
                    <a:pt x="127470" y="61316"/>
                  </a:lnTo>
                  <a:lnTo>
                    <a:pt x="129573" y="38093"/>
                  </a:lnTo>
                  <a:lnTo>
                    <a:pt x="128496" y="25349"/>
                  </a:lnTo>
                  <a:lnTo>
                    <a:pt x="124268" y="15684"/>
                  </a:lnTo>
                  <a:lnTo>
                    <a:pt x="110212" y="1824"/>
                  </a:lnTo>
                  <a:lnTo>
                    <a:pt x="101551" y="0"/>
                  </a:lnTo>
                  <a:lnTo>
                    <a:pt x="82568" y="4212"/>
                  </a:lnTo>
                  <a:lnTo>
                    <a:pt x="65553" y="17002"/>
                  </a:lnTo>
                  <a:lnTo>
                    <a:pt x="51361" y="34386"/>
                  </a:lnTo>
                  <a:lnTo>
                    <a:pt x="41154" y="53810"/>
                  </a:lnTo>
                  <a:lnTo>
                    <a:pt x="34420" y="106833"/>
                  </a:lnTo>
                  <a:lnTo>
                    <a:pt x="43604" y="168817"/>
                  </a:lnTo>
                  <a:lnTo>
                    <a:pt x="61143" y="209280"/>
                  </a:lnTo>
                  <a:lnTo>
                    <a:pt x="92336" y="236086"/>
                  </a:lnTo>
                  <a:lnTo>
                    <a:pt x="117857" y="242110"/>
                  </a:lnTo>
                  <a:lnTo>
                    <a:pt x="131214" y="242079"/>
                  </a:lnTo>
                  <a:lnTo>
                    <a:pt x="155413" y="232686"/>
                  </a:lnTo>
                  <a:lnTo>
                    <a:pt x="175527" y="216813"/>
                  </a:lnTo>
                  <a:lnTo>
                    <a:pt x="200041" y="1788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210570" y="11421709"/>
            <a:ext cx="1252892" cy="1353930"/>
            <a:chOff x="210570" y="11421709"/>
            <a:chExt cx="1252892" cy="1353930"/>
          </a:xfrm>
        </p:grpSpPr>
        <p:sp>
          <p:nvSpPr>
            <p:cNvPr id="65" name="Freeform 64"/>
            <p:cNvSpPr/>
            <p:nvPr/>
          </p:nvSpPr>
          <p:spPr>
            <a:xfrm>
              <a:off x="210570" y="11958662"/>
              <a:ext cx="189514" cy="383489"/>
            </a:xfrm>
            <a:custGeom>
              <a:avLst/>
              <a:gdLst/>
              <a:ahLst/>
              <a:cxnLst/>
              <a:rect l="0" t="0" r="0" b="0"/>
              <a:pathLst>
                <a:path w="189514" h="383489">
                  <a:moveTo>
                    <a:pt x="0" y="0"/>
                  </a:moveTo>
                  <a:lnTo>
                    <a:pt x="11453" y="54145"/>
                  </a:lnTo>
                  <a:lnTo>
                    <a:pt x="24749" y="109092"/>
                  </a:lnTo>
                  <a:lnTo>
                    <a:pt x="39810" y="166176"/>
                  </a:lnTo>
                  <a:lnTo>
                    <a:pt x="57549" y="215484"/>
                  </a:lnTo>
                  <a:lnTo>
                    <a:pt x="76453" y="265969"/>
                  </a:lnTo>
                  <a:lnTo>
                    <a:pt x="93914" y="325541"/>
                  </a:lnTo>
                  <a:lnTo>
                    <a:pt x="108628" y="376780"/>
                  </a:lnTo>
                  <a:lnTo>
                    <a:pt x="108683" y="382208"/>
                  </a:lnTo>
                  <a:lnTo>
                    <a:pt x="106381" y="383488"/>
                  </a:lnTo>
                  <a:lnTo>
                    <a:pt x="102506" y="382001"/>
                  </a:lnTo>
                  <a:lnTo>
                    <a:pt x="95081" y="370990"/>
                  </a:lnTo>
                  <a:lnTo>
                    <a:pt x="77252" y="309685"/>
                  </a:lnTo>
                  <a:lnTo>
                    <a:pt x="66299" y="246612"/>
                  </a:lnTo>
                  <a:lnTo>
                    <a:pt x="66901" y="212552"/>
                  </a:lnTo>
                  <a:lnTo>
                    <a:pt x="74967" y="189614"/>
                  </a:lnTo>
                  <a:lnTo>
                    <a:pt x="81564" y="183732"/>
                  </a:lnTo>
                  <a:lnTo>
                    <a:pt x="89471" y="180979"/>
                  </a:lnTo>
                  <a:lnTo>
                    <a:pt x="98252" y="180315"/>
                  </a:lnTo>
                  <a:lnTo>
                    <a:pt x="107615" y="185721"/>
                  </a:lnTo>
                  <a:lnTo>
                    <a:pt x="127378" y="207326"/>
                  </a:lnTo>
                  <a:lnTo>
                    <a:pt x="153019" y="260450"/>
                  </a:lnTo>
                  <a:lnTo>
                    <a:pt x="176282" y="306644"/>
                  </a:lnTo>
                  <a:lnTo>
                    <a:pt x="189513" y="3263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10611" y="12053419"/>
              <a:ext cx="52644" cy="157928"/>
            </a:xfrm>
            <a:custGeom>
              <a:avLst/>
              <a:gdLst/>
              <a:ahLst/>
              <a:cxnLst/>
              <a:rect l="0" t="0" r="0" b="0"/>
              <a:pathLst>
                <a:path w="52644" h="157928">
                  <a:moveTo>
                    <a:pt x="0" y="0"/>
                  </a:moveTo>
                  <a:lnTo>
                    <a:pt x="14573" y="48931"/>
                  </a:lnTo>
                  <a:lnTo>
                    <a:pt x="33814" y="102472"/>
                  </a:lnTo>
                  <a:lnTo>
                    <a:pt x="52643" y="1579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21140" y="1200077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08968" y="11971054"/>
              <a:ext cx="154328" cy="231880"/>
            </a:xfrm>
            <a:custGeom>
              <a:avLst/>
              <a:gdLst/>
              <a:ahLst/>
              <a:cxnLst/>
              <a:rect l="0" t="0" r="0" b="0"/>
              <a:pathLst>
                <a:path w="154328" h="231880">
                  <a:moveTo>
                    <a:pt x="27985" y="156065"/>
                  </a:moveTo>
                  <a:lnTo>
                    <a:pt x="44753" y="150475"/>
                  </a:lnTo>
                  <a:lnTo>
                    <a:pt x="59224" y="135253"/>
                  </a:lnTo>
                  <a:lnTo>
                    <a:pt x="77406" y="100374"/>
                  </a:lnTo>
                  <a:lnTo>
                    <a:pt x="83875" y="73991"/>
                  </a:lnTo>
                  <a:lnTo>
                    <a:pt x="82851" y="46667"/>
                  </a:lnTo>
                  <a:lnTo>
                    <a:pt x="72257" y="22046"/>
                  </a:lnTo>
                  <a:lnTo>
                    <a:pt x="64519" y="10567"/>
                  </a:lnTo>
                  <a:lnTo>
                    <a:pt x="54681" y="4083"/>
                  </a:lnTo>
                  <a:lnTo>
                    <a:pt x="31271" y="0"/>
                  </a:lnTo>
                  <a:lnTo>
                    <a:pt x="21987" y="4058"/>
                  </a:lnTo>
                  <a:lnTo>
                    <a:pt x="8552" y="21046"/>
                  </a:lnTo>
                  <a:lnTo>
                    <a:pt x="0" y="73684"/>
                  </a:lnTo>
                  <a:lnTo>
                    <a:pt x="3056" y="124377"/>
                  </a:lnTo>
                  <a:lnTo>
                    <a:pt x="16959" y="169033"/>
                  </a:lnTo>
                  <a:lnTo>
                    <a:pt x="41486" y="211899"/>
                  </a:lnTo>
                  <a:lnTo>
                    <a:pt x="52194" y="221364"/>
                  </a:lnTo>
                  <a:lnTo>
                    <a:pt x="76569" y="231879"/>
                  </a:lnTo>
                  <a:lnTo>
                    <a:pt x="88451" y="230004"/>
                  </a:lnTo>
                  <a:lnTo>
                    <a:pt x="111011" y="215443"/>
                  </a:lnTo>
                  <a:lnTo>
                    <a:pt x="154327" y="1665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52767" y="11906020"/>
              <a:ext cx="63172" cy="197876"/>
            </a:xfrm>
            <a:custGeom>
              <a:avLst/>
              <a:gdLst/>
              <a:ahLst/>
              <a:cxnLst/>
              <a:rect l="0" t="0" r="0" b="0"/>
              <a:pathLst>
                <a:path w="63172" h="197876">
                  <a:moveTo>
                    <a:pt x="0" y="21057"/>
                  </a:moveTo>
                  <a:lnTo>
                    <a:pt x="3119" y="80415"/>
                  </a:lnTo>
                  <a:lnTo>
                    <a:pt x="14572" y="114684"/>
                  </a:lnTo>
                  <a:lnTo>
                    <a:pt x="38920" y="169477"/>
                  </a:lnTo>
                  <a:lnTo>
                    <a:pt x="52606" y="197875"/>
                  </a:lnTo>
                  <a:lnTo>
                    <a:pt x="31481" y="136333"/>
                  </a:lnTo>
                  <a:lnTo>
                    <a:pt x="17527" y="94651"/>
                  </a:lnTo>
                  <a:lnTo>
                    <a:pt x="19878" y="70533"/>
                  </a:lnTo>
                  <a:lnTo>
                    <a:pt x="34862" y="22512"/>
                  </a:lnTo>
                  <a:lnTo>
                    <a:pt x="39619" y="15007"/>
                  </a:lnTo>
                  <a:lnTo>
                    <a:pt x="45130" y="10005"/>
                  </a:lnTo>
                  <a:lnTo>
                    <a:pt x="6317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822361" y="11821792"/>
              <a:ext cx="156790" cy="230142"/>
            </a:xfrm>
            <a:custGeom>
              <a:avLst/>
              <a:gdLst/>
              <a:ahLst/>
              <a:cxnLst/>
              <a:rect l="0" t="0" r="0" b="0"/>
              <a:pathLst>
                <a:path w="156790" h="230142">
                  <a:moveTo>
                    <a:pt x="104147" y="0"/>
                  </a:moveTo>
                  <a:lnTo>
                    <a:pt x="50002" y="3120"/>
                  </a:lnTo>
                  <a:lnTo>
                    <a:pt x="36465" y="5589"/>
                  </a:lnTo>
                  <a:lnTo>
                    <a:pt x="26270" y="10745"/>
                  </a:lnTo>
                  <a:lnTo>
                    <a:pt x="11823" y="25833"/>
                  </a:lnTo>
                  <a:lnTo>
                    <a:pt x="4622" y="50476"/>
                  </a:lnTo>
                  <a:lnTo>
                    <a:pt x="0" y="108366"/>
                  </a:lnTo>
                  <a:lnTo>
                    <a:pt x="14728" y="163692"/>
                  </a:lnTo>
                  <a:lnTo>
                    <a:pt x="39325" y="220471"/>
                  </a:lnTo>
                  <a:lnTo>
                    <a:pt x="46894" y="226529"/>
                  </a:lnTo>
                  <a:lnTo>
                    <a:pt x="55450" y="229399"/>
                  </a:lnTo>
                  <a:lnTo>
                    <a:pt x="64663" y="230141"/>
                  </a:lnTo>
                  <a:lnTo>
                    <a:pt x="71975" y="225957"/>
                  </a:lnTo>
                  <a:lnTo>
                    <a:pt x="83219" y="208830"/>
                  </a:lnTo>
                  <a:lnTo>
                    <a:pt x="96126" y="178469"/>
                  </a:lnTo>
                  <a:lnTo>
                    <a:pt x="101770" y="124889"/>
                  </a:lnTo>
                  <a:lnTo>
                    <a:pt x="96442" y="65874"/>
                  </a:lnTo>
                  <a:lnTo>
                    <a:pt x="94873" y="38246"/>
                  </a:lnTo>
                  <a:lnTo>
                    <a:pt x="93285" y="33687"/>
                  </a:lnTo>
                  <a:lnTo>
                    <a:pt x="91057" y="35325"/>
                  </a:lnTo>
                  <a:lnTo>
                    <a:pt x="88401" y="41098"/>
                  </a:lnTo>
                  <a:lnTo>
                    <a:pt x="88570" y="56871"/>
                  </a:lnTo>
                  <a:lnTo>
                    <a:pt x="104628" y="116185"/>
                  </a:lnTo>
                  <a:lnTo>
                    <a:pt x="123869" y="158001"/>
                  </a:lnTo>
                  <a:lnTo>
                    <a:pt x="130163" y="163825"/>
                  </a:lnTo>
                  <a:lnTo>
                    <a:pt x="136699" y="166540"/>
                  </a:lnTo>
                  <a:lnTo>
                    <a:pt x="156789" y="1684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956333" y="11737564"/>
              <a:ext cx="64932" cy="198362"/>
            </a:xfrm>
            <a:custGeom>
              <a:avLst/>
              <a:gdLst/>
              <a:ahLst/>
              <a:cxnLst/>
              <a:rect l="0" t="0" r="0" b="0"/>
              <a:pathLst>
                <a:path w="64932" h="198362">
                  <a:moveTo>
                    <a:pt x="1760" y="31586"/>
                  </a:moveTo>
                  <a:lnTo>
                    <a:pt x="4100" y="80850"/>
                  </a:lnTo>
                  <a:lnTo>
                    <a:pt x="21546" y="141879"/>
                  </a:lnTo>
                  <a:lnTo>
                    <a:pt x="42194" y="194012"/>
                  </a:lnTo>
                  <a:lnTo>
                    <a:pt x="45093" y="198361"/>
                  </a:lnTo>
                  <a:lnTo>
                    <a:pt x="45857" y="196582"/>
                  </a:lnTo>
                  <a:lnTo>
                    <a:pt x="45196" y="190716"/>
                  </a:lnTo>
                  <a:lnTo>
                    <a:pt x="21143" y="139932"/>
                  </a:lnTo>
                  <a:lnTo>
                    <a:pt x="0" y="81323"/>
                  </a:lnTo>
                  <a:lnTo>
                    <a:pt x="1368" y="56030"/>
                  </a:lnTo>
                  <a:lnTo>
                    <a:pt x="5008" y="44372"/>
                  </a:lnTo>
                  <a:lnTo>
                    <a:pt x="18412" y="25180"/>
                  </a:lnTo>
                  <a:lnTo>
                    <a:pt x="34897" y="11191"/>
                  </a:lnTo>
                  <a:lnTo>
                    <a:pt x="6493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077185" y="11684921"/>
              <a:ext cx="112536" cy="220623"/>
            </a:xfrm>
            <a:custGeom>
              <a:avLst/>
              <a:gdLst/>
              <a:ahLst/>
              <a:cxnLst/>
              <a:rect l="0" t="0" r="0" b="0"/>
              <a:pathLst>
                <a:path w="112536" h="220623">
                  <a:moveTo>
                    <a:pt x="80950" y="0"/>
                  </a:moveTo>
                  <a:lnTo>
                    <a:pt x="58593" y="0"/>
                  </a:lnTo>
                  <a:lnTo>
                    <a:pt x="27922" y="11178"/>
                  </a:lnTo>
                  <a:lnTo>
                    <a:pt x="13318" y="35385"/>
                  </a:lnTo>
                  <a:lnTo>
                    <a:pt x="0" y="96937"/>
                  </a:lnTo>
                  <a:lnTo>
                    <a:pt x="5775" y="145751"/>
                  </a:lnTo>
                  <a:lnTo>
                    <a:pt x="21556" y="199825"/>
                  </a:lnTo>
                  <a:lnTo>
                    <a:pt x="27316" y="208086"/>
                  </a:lnTo>
                  <a:lnTo>
                    <a:pt x="43075" y="220384"/>
                  </a:lnTo>
                  <a:lnTo>
                    <a:pt x="53360" y="220622"/>
                  </a:lnTo>
                  <a:lnTo>
                    <a:pt x="77266" y="211529"/>
                  </a:lnTo>
                  <a:lnTo>
                    <a:pt x="94131" y="198909"/>
                  </a:lnTo>
                  <a:lnTo>
                    <a:pt x="112535" y="1789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137078" y="11526994"/>
              <a:ext cx="221099" cy="251880"/>
            </a:xfrm>
            <a:custGeom>
              <a:avLst/>
              <a:gdLst/>
              <a:ahLst/>
              <a:cxnLst/>
              <a:rect l="0" t="0" r="0" b="0"/>
              <a:pathLst>
                <a:path w="221099" h="251880">
                  <a:moveTo>
                    <a:pt x="0" y="0"/>
                  </a:moveTo>
                  <a:lnTo>
                    <a:pt x="3119" y="52050"/>
                  </a:lnTo>
                  <a:lnTo>
                    <a:pt x="11453" y="101991"/>
                  </a:lnTo>
                  <a:lnTo>
                    <a:pt x="24749" y="160786"/>
                  </a:lnTo>
                  <a:lnTo>
                    <a:pt x="47046" y="217460"/>
                  </a:lnTo>
                  <a:lnTo>
                    <a:pt x="63592" y="251476"/>
                  </a:lnTo>
                  <a:lnTo>
                    <a:pt x="64622" y="251879"/>
                  </a:lnTo>
                  <a:lnTo>
                    <a:pt x="48601" y="198762"/>
                  </a:lnTo>
                  <a:lnTo>
                    <a:pt x="38447" y="156898"/>
                  </a:lnTo>
                  <a:lnTo>
                    <a:pt x="40874" y="133684"/>
                  </a:lnTo>
                  <a:lnTo>
                    <a:pt x="44797" y="124218"/>
                  </a:lnTo>
                  <a:lnTo>
                    <a:pt x="50921" y="120247"/>
                  </a:lnTo>
                  <a:lnTo>
                    <a:pt x="58514" y="119938"/>
                  </a:lnTo>
                  <a:lnTo>
                    <a:pt x="75139" y="125835"/>
                  </a:lnTo>
                  <a:lnTo>
                    <a:pt x="117620" y="160865"/>
                  </a:lnTo>
                  <a:lnTo>
                    <a:pt x="172830" y="223393"/>
                  </a:lnTo>
                  <a:lnTo>
                    <a:pt x="191457" y="238106"/>
                  </a:lnTo>
                  <a:lnTo>
                    <a:pt x="198998" y="241795"/>
                  </a:lnTo>
                  <a:lnTo>
                    <a:pt x="205195" y="243085"/>
                  </a:lnTo>
                  <a:lnTo>
                    <a:pt x="221098" y="2421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316062" y="11558580"/>
              <a:ext cx="94758" cy="55890"/>
            </a:xfrm>
            <a:custGeom>
              <a:avLst/>
              <a:gdLst/>
              <a:ahLst/>
              <a:cxnLst/>
              <a:rect l="0" t="0" r="0" b="0"/>
              <a:pathLst>
                <a:path w="94758" h="55890">
                  <a:moveTo>
                    <a:pt x="0" y="0"/>
                  </a:moveTo>
                  <a:lnTo>
                    <a:pt x="5589" y="16768"/>
                  </a:lnTo>
                  <a:lnTo>
                    <a:pt x="17692" y="31238"/>
                  </a:lnTo>
                  <a:lnTo>
                    <a:pt x="35939" y="44299"/>
                  </a:lnTo>
                  <a:lnTo>
                    <a:pt x="69011" y="55889"/>
                  </a:lnTo>
                  <a:lnTo>
                    <a:pt x="94757" y="526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400290" y="11421709"/>
              <a:ext cx="63172" cy="558012"/>
            </a:xfrm>
            <a:custGeom>
              <a:avLst/>
              <a:gdLst/>
              <a:ahLst/>
              <a:cxnLst/>
              <a:rect l="0" t="0" r="0" b="0"/>
              <a:pathLst>
                <a:path w="63172" h="558012">
                  <a:moveTo>
                    <a:pt x="0" y="0"/>
                  </a:moveTo>
                  <a:lnTo>
                    <a:pt x="3120" y="55170"/>
                  </a:lnTo>
                  <a:lnTo>
                    <a:pt x="11453" y="110323"/>
                  </a:lnTo>
                  <a:lnTo>
                    <a:pt x="21331" y="162540"/>
                  </a:lnTo>
                  <a:lnTo>
                    <a:pt x="31667" y="222466"/>
                  </a:lnTo>
                  <a:lnTo>
                    <a:pt x="42138" y="284674"/>
                  </a:lnTo>
                  <a:lnTo>
                    <a:pt x="49530" y="344441"/>
                  </a:lnTo>
                  <a:lnTo>
                    <a:pt x="54840" y="399195"/>
                  </a:lnTo>
                  <a:lnTo>
                    <a:pt x="60703" y="455583"/>
                  </a:lnTo>
                  <a:lnTo>
                    <a:pt x="62440" y="510505"/>
                  </a:lnTo>
                  <a:lnTo>
                    <a:pt x="63171" y="5580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989679" y="12443082"/>
              <a:ext cx="128821" cy="147292"/>
            </a:xfrm>
            <a:custGeom>
              <a:avLst/>
              <a:gdLst/>
              <a:ahLst/>
              <a:cxnLst/>
              <a:rect l="0" t="0" r="0" b="0"/>
              <a:pathLst>
                <a:path w="128821" h="147292">
                  <a:moveTo>
                    <a:pt x="0" y="84119"/>
                  </a:moveTo>
                  <a:lnTo>
                    <a:pt x="45492" y="24178"/>
                  </a:lnTo>
                  <a:lnTo>
                    <a:pt x="69741" y="6396"/>
                  </a:lnTo>
                  <a:lnTo>
                    <a:pt x="96117" y="53"/>
                  </a:lnTo>
                  <a:lnTo>
                    <a:pt x="109701" y="0"/>
                  </a:lnTo>
                  <a:lnTo>
                    <a:pt x="118758" y="4643"/>
                  </a:lnTo>
                  <a:lnTo>
                    <a:pt x="124795" y="12418"/>
                  </a:lnTo>
                  <a:lnTo>
                    <a:pt x="128820" y="22281"/>
                  </a:lnTo>
                  <a:lnTo>
                    <a:pt x="127994" y="33535"/>
                  </a:lnTo>
                  <a:lnTo>
                    <a:pt x="104571" y="85218"/>
                  </a:lnTo>
                  <a:lnTo>
                    <a:pt x="72467" y="139300"/>
                  </a:lnTo>
                  <a:lnTo>
                    <a:pt x="73699" y="1472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200249" y="12727243"/>
              <a:ext cx="21058" cy="48396"/>
            </a:xfrm>
            <a:custGeom>
              <a:avLst/>
              <a:gdLst/>
              <a:ahLst/>
              <a:cxnLst/>
              <a:rect l="0" t="0" r="0" b="0"/>
              <a:pathLst>
                <a:path w="21058" h="48396">
                  <a:moveTo>
                    <a:pt x="0" y="0"/>
                  </a:moveTo>
                  <a:lnTo>
                    <a:pt x="16788" y="48026"/>
                  </a:lnTo>
                  <a:lnTo>
                    <a:pt x="18211" y="48395"/>
                  </a:lnTo>
                  <a:lnTo>
                    <a:pt x="21057" y="421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Freeform 78"/>
          <p:cNvSpPr/>
          <p:nvPr/>
        </p:nvSpPr>
        <p:spPr>
          <a:xfrm>
            <a:off x="5871721" y="2620697"/>
            <a:ext cx="82525" cy="95187"/>
          </a:xfrm>
          <a:custGeom>
            <a:avLst/>
            <a:gdLst/>
            <a:ahLst/>
            <a:cxnLst/>
            <a:rect l="0" t="0" r="0" b="0"/>
            <a:pathLst>
              <a:path w="82525" h="95187">
                <a:moveTo>
                  <a:pt x="34766" y="52225"/>
                </a:moveTo>
                <a:lnTo>
                  <a:pt x="17999" y="41047"/>
                </a:lnTo>
                <a:lnTo>
                  <a:pt x="13059" y="42433"/>
                </a:lnTo>
                <a:lnTo>
                  <a:pt x="9767" y="48037"/>
                </a:lnTo>
                <a:lnTo>
                  <a:pt x="7571" y="56452"/>
                </a:lnTo>
                <a:lnTo>
                  <a:pt x="8448" y="64402"/>
                </a:lnTo>
                <a:lnTo>
                  <a:pt x="15660" y="79474"/>
                </a:lnTo>
                <a:lnTo>
                  <a:pt x="23199" y="83259"/>
                </a:lnTo>
                <a:lnTo>
                  <a:pt x="44053" y="84345"/>
                </a:lnTo>
                <a:lnTo>
                  <a:pt x="62680" y="77809"/>
                </a:lnTo>
                <a:lnTo>
                  <a:pt x="70923" y="72791"/>
                </a:lnTo>
                <a:lnTo>
                  <a:pt x="76418" y="63596"/>
                </a:lnTo>
                <a:lnTo>
                  <a:pt x="82524" y="37782"/>
                </a:lnTo>
                <a:lnTo>
                  <a:pt x="80643" y="26219"/>
                </a:lnTo>
                <a:lnTo>
                  <a:pt x="69194" y="7132"/>
                </a:lnTo>
                <a:lnTo>
                  <a:pt x="61228" y="2276"/>
                </a:lnTo>
                <a:lnTo>
                  <a:pt x="43017" y="0"/>
                </a:lnTo>
                <a:lnTo>
                  <a:pt x="34418" y="3370"/>
                </a:lnTo>
                <a:lnTo>
                  <a:pt x="18624" y="16474"/>
                </a:lnTo>
                <a:lnTo>
                  <a:pt x="2167" y="43582"/>
                </a:lnTo>
                <a:lnTo>
                  <a:pt x="0" y="63592"/>
                </a:lnTo>
                <a:lnTo>
                  <a:pt x="1061" y="73841"/>
                </a:lnTo>
                <a:lnTo>
                  <a:pt x="6447" y="81843"/>
                </a:lnTo>
                <a:lnTo>
                  <a:pt x="24910" y="93855"/>
                </a:lnTo>
                <a:lnTo>
                  <a:pt x="34044" y="95186"/>
                </a:lnTo>
                <a:lnTo>
                  <a:pt x="50433" y="90426"/>
                </a:lnTo>
                <a:lnTo>
                  <a:pt x="62396" y="77392"/>
                </a:lnTo>
                <a:lnTo>
                  <a:pt x="67224" y="69003"/>
                </a:lnTo>
                <a:lnTo>
                  <a:pt x="69469" y="44085"/>
                </a:lnTo>
                <a:lnTo>
                  <a:pt x="68430" y="29251"/>
                </a:lnTo>
                <a:lnTo>
                  <a:pt x="63058" y="19361"/>
                </a:lnTo>
                <a:lnTo>
                  <a:pt x="54797" y="12769"/>
                </a:lnTo>
                <a:lnTo>
                  <a:pt x="44611" y="8373"/>
                </a:lnTo>
                <a:lnTo>
                  <a:pt x="36650" y="8953"/>
                </a:lnTo>
                <a:lnTo>
                  <a:pt x="30173" y="12848"/>
                </a:lnTo>
                <a:lnTo>
                  <a:pt x="13709" y="311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" name="Group 98"/>
          <p:cNvGrpSpPr/>
          <p:nvPr/>
        </p:nvGrpSpPr>
        <p:grpSpPr>
          <a:xfrm>
            <a:off x="6053886" y="2462729"/>
            <a:ext cx="2726882" cy="511815"/>
            <a:chOff x="6053886" y="2462729"/>
            <a:chExt cx="2726882" cy="511815"/>
          </a:xfrm>
        </p:grpSpPr>
        <p:sp>
          <p:nvSpPr>
            <p:cNvPr id="80" name="Freeform 79"/>
            <p:cNvSpPr/>
            <p:nvPr/>
          </p:nvSpPr>
          <p:spPr>
            <a:xfrm>
              <a:off x="6055350" y="2641337"/>
              <a:ext cx="9066" cy="178985"/>
            </a:xfrm>
            <a:custGeom>
              <a:avLst/>
              <a:gdLst/>
              <a:ahLst/>
              <a:cxnLst/>
              <a:rect l="0" t="0" r="0" b="0"/>
              <a:pathLst>
                <a:path w="9066" h="178985">
                  <a:moveTo>
                    <a:pt x="9065" y="0"/>
                  </a:moveTo>
                  <a:lnTo>
                    <a:pt x="0" y="58617"/>
                  </a:lnTo>
                  <a:lnTo>
                    <a:pt x="6061" y="112791"/>
                  </a:lnTo>
                  <a:lnTo>
                    <a:pt x="8471" y="159193"/>
                  </a:lnTo>
                  <a:lnTo>
                    <a:pt x="9065" y="1789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053886" y="2546580"/>
              <a:ext cx="31587" cy="42115"/>
            </a:xfrm>
            <a:custGeom>
              <a:avLst/>
              <a:gdLst/>
              <a:ahLst/>
              <a:cxnLst/>
              <a:rect l="0" t="0" r="0" b="0"/>
              <a:pathLst>
                <a:path w="31587" h="42115">
                  <a:moveTo>
                    <a:pt x="0" y="42114"/>
                  </a:moveTo>
                  <a:lnTo>
                    <a:pt x="5589" y="25347"/>
                  </a:lnTo>
                  <a:lnTo>
                    <a:pt x="14573" y="13995"/>
                  </a:lnTo>
                  <a:lnTo>
                    <a:pt x="3158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164544" y="2619787"/>
              <a:ext cx="142027" cy="159784"/>
            </a:xfrm>
            <a:custGeom>
              <a:avLst/>
              <a:gdLst/>
              <a:ahLst/>
              <a:cxnLst/>
              <a:rect l="0" t="0" r="0" b="0"/>
              <a:pathLst>
                <a:path w="142027" h="159784">
                  <a:moveTo>
                    <a:pt x="15684" y="63664"/>
                  </a:moveTo>
                  <a:lnTo>
                    <a:pt x="4962" y="126138"/>
                  </a:lnTo>
                  <a:lnTo>
                    <a:pt x="2687" y="124031"/>
                  </a:lnTo>
                  <a:lnTo>
                    <a:pt x="0" y="117946"/>
                  </a:lnTo>
                  <a:lnTo>
                    <a:pt x="135" y="101827"/>
                  </a:lnTo>
                  <a:lnTo>
                    <a:pt x="9754" y="57294"/>
                  </a:lnTo>
                  <a:lnTo>
                    <a:pt x="30695" y="22782"/>
                  </a:lnTo>
                  <a:lnTo>
                    <a:pt x="49262" y="7280"/>
                  </a:lnTo>
                  <a:lnTo>
                    <a:pt x="59126" y="1508"/>
                  </a:lnTo>
                  <a:lnTo>
                    <a:pt x="69212" y="0"/>
                  </a:lnTo>
                  <a:lnTo>
                    <a:pt x="89777" y="4563"/>
                  </a:lnTo>
                  <a:lnTo>
                    <a:pt x="97835" y="10225"/>
                  </a:lnTo>
                  <a:lnTo>
                    <a:pt x="109908" y="25875"/>
                  </a:lnTo>
                  <a:lnTo>
                    <a:pt x="123281" y="54417"/>
                  </a:lnTo>
                  <a:lnTo>
                    <a:pt x="129063" y="101868"/>
                  </a:lnTo>
                  <a:lnTo>
                    <a:pt x="132186" y="156955"/>
                  </a:lnTo>
                  <a:lnTo>
                    <a:pt x="134296" y="159783"/>
                  </a:lnTo>
                  <a:lnTo>
                    <a:pt x="142026" y="1584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380704" y="2641337"/>
              <a:ext cx="10095" cy="136871"/>
            </a:xfrm>
            <a:custGeom>
              <a:avLst/>
              <a:gdLst/>
              <a:ahLst/>
              <a:cxnLst/>
              <a:rect l="0" t="0" r="0" b="0"/>
              <a:pathLst>
                <a:path w="10095" h="136871">
                  <a:moveTo>
                    <a:pt x="10094" y="0"/>
                  </a:moveTo>
                  <a:lnTo>
                    <a:pt x="1761" y="54144"/>
                  </a:lnTo>
                  <a:lnTo>
                    <a:pt x="0" y="109091"/>
                  </a:lnTo>
                  <a:lnTo>
                    <a:pt x="2878" y="124524"/>
                  </a:lnTo>
                  <a:lnTo>
                    <a:pt x="10094" y="1368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422384" y="2588694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0" y="0"/>
                  </a:moveTo>
                  <a:lnTo>
                    <a:pt x="1052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548726" y="2514995"/>
              <a:ext cx="21058" cy="284270"/>
            </a:xfrm>
            <a:custGeom>
              <a:avLst/>
              <a:gdLst/>
              <a:ahLst/>
              <a:cxnLst/>
              <a:rect l="0" t="0" r="0" b="0"/>
              <a:pathLst>
                <a:path w="21058" h="284270">
                  <a:moveTo>
                    <a:pt x="21057" y="0"/>
                  </a:moveTo>
                  <a:lnTo>
                    <a:pt x="9604" y="52050"/>
                  </a:lnTo>
                  <a:lnTo>
                    <a:pt x="2845" y="111349"/>
                  </a:lnTo>
                  <a:lnTo>
                    <a:pt x="843" y="174542"/>
                  </a:lnTo>
                  <a:lnTo>
                    <a:pt x="249" y="227191"/>
                  </a:lnTo>
                  <a:lnTo>
                    <a:pt x="0" y="284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485555" y="2641337"/>
              <a:ext cx="210571" cy="157928"/>
            </a:xfrm>
            <a:custGeom>
              <a:avLst/>
              <a:gdLst/>
              <a:ahLst/>
              <a:cxnLst/>
              <a:rect l="0" t="0" r="0" b="0"/>
              <a:pathLst>
                <a:path w="210571" h="157928">
                  <a:moveTo>
                    <a:pt x="0" y="0"/>
                  </a:moveTo>
                  <a:lnTo>
                    <a:pt x="16767" y="11178"/>
                  </a:lnTo>
                  <a:lnTo>
                    <a:pt x="40598" y="13547"/>
                  </a:lnTo>
                  <a:lnTo>
                    <a:pt x="90017" y="8303"/>
                  </a:lnTo>
                  <a:lnTo>
                    <a:pt x="142875" y="2460"/>
                  </a:lnTo>
                  <a:lnTo>
                    <a:pt x="171124" y="3433"/>
                  </a:lnTo>
                  <a:lnTo>
                    <a:pt x="191479" y="11664"/>
                  </a:lnTo>
                  <a:lnTo>
                    <a:pt x="197842" y="19474"/>
                  </a:lnTo>
                  <a:lnTo>
                    <a:pt x="204913" y="40630"/>
                  </a:lnTo>
                  <a:lnTo>
                    <a:pt x="209452" y="99576"/>
                  </a:lnTo>
                  <a:lnTo>
                    <a:pt x="210570" y="1579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6706653" y="2546580"/>
              <a:ext cx="21058" cy="1"/>
            </a:xfrm>
            <a:custGeom>
              <a:avLst/>
              <a:gdLst/>
              <a:ahLst/>
              <a:cxnLst/>
              <a:rect l="0" t="0" r="0" b="0"/>
              <a:pathLst>
                <a:path w="21058" h="1">
                  <a:moveTo>
                    <a:pt x="0" y="0"/>
                  </a:moveTo>
                  <a:lnTo>
                    <a:pt x="2105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793745" y="2596204"/>
              <a:ext cx="186650" cy="182153"/>
            </a:xfrm>
            <a:custGeom>
              <a:avLst/>
              <a:gdLst/>
              <a:ahLst/>
              <a:cxnLst/>
              <a:rect l="0" t="0" r="0" b="0"/>
              <a:pathLst>
                <a:path w="186650" h="182153">
                  <a:moveTo>
                    <a:pt x="123478" y="13547"/>
                  </a:moveTo>
                  <a:lnTo>
                    <a:pt x="106711" y="2369"/>
                  </a:lnTo>
                  <a:lnTo>
                    <a:pt x="89119" y="0"/>
                  </a:lnTo>
                  <a:lnTo>
                    <a:pt x="69603" y="4017"/>
                  </a:lnTo>
                  <a:lnTo>
                    <a:pt x="49231" y="13601"/>
                  </a:lnTo>
                  <a:lnTo>
                    <a:pt x="31597" y="31898"/>
                  </a:lnTo>
                  <a:lnTo>
                    <a:pt x="6803" y="76184"/>
                  </a:lnTo>
                  <a:lnTo>
                    <a:pt x="0" y="119324"/>
                  </a:lnTo>
                  <a:lnTo>
                    <a:pt x="4648" y="145957"/>
                  </a:lnTo>
                  <a:lnTo>
                    <a:pt x="9163" y="157972"/>
                  </a:lnTo>
                  <a:lnTo>
                    <a:pt x="23539" y="174442"/>
                  </a:lnTo>
                  <a:lnTo>
                    <a:pt x="32286" y="180472"/>
                  </a:lnTo>
                  <a:lnTo>
                    <a:pt x="41626" y="182152"/>
                  </a:lnTo>
                  <a:lnTo>
                    <a:pt x="61363" y="177780"/>
                  </a:lnTo>
                  <a:lnTo>
                    <a:pt x="86616" y="162165"/>
                  </a:lnTo>
                  <a:lnTo>
                    <a:pt x="108917" y="125952"/>
                  </a:lnTo>
                  <a:lnTo>
                    <a:pt x="124753" y="83767"/>
                  </a:lnTo>
                  <a:lnTo>
                    <a:pt x="126774" y="58794"/>
                  </a:lnTo>
                  <a:lnTo>
                    <a:pt x="124943" y="44186"/>
                  </a:lnTo>
                  <a:lnTo>
                    <a:pt x="124128" y="53290"/>
                  </a:lnTo>
                  <a:lnTo>
                    <a:pt x="135017" y="110303"/>
                  </a:lnTo>
                  <a:lnTo>
                    <a:pt x="147955" y="147890"/>
                  </a:lnTo>
                  <a:lnTo>
                    <a:pt x="160093" y="166842"/>
                  </a:lnTo>
                  <a:lnTo>
                    <a:pt x="186649" y="1820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034012" y="2504466"/>
              <a:ext cx="20082" cy="263214"/>
            </a:xfrm>
            <a:custGeom>
              <a:avLst/>
              <a:gdLst/>
              <a:ahLst/>
              <a:cxnLst/>
              <a:rect l="0" t="0" r="0" b="0"/>
              <a:pathLst>
                <a:path w="20082" h="263214">
                  <a:moveTo>
                    <a:pt x="9553" y="0"/>
                  </a:moveTo>
                  <a:lnTo>
                    <a:pt x="2317" y="27556"/>
                  </a:lnTo>
                  <a:lnTo>
                    <a:pt x="0" y="73026"/>
                  </a:lnTo>
                  <a:lnTo>
                    <a:pt x="483" y="132642"/>
                  </a:lnTo>
                  <a:lnTo>
                    <a:pt x="10535" y="189718"/>
                  </a:lnTo>
                  <a:lnTo>
                    <a:pt x="17253" y="228568"/>
                  </a:lnTo>
                  <a:lnTo>
                    <a:pt x="20081" y="2632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117265" y="2483409"/>
              <a:ext cx="31586" cy="284271"/>
            </a:xfrm>
            <a:custGeom>
              <a:avLst/>
              <a:gdLst/>
              <a:ahLst/>
              <a:cxnLst/>
              <a:rect l="0" t="0" r="0" b="0"/>
              <a:pathLst>
                <a:path w="31586" h="284271">
                  <a:moveTo>
                    <a:pt x="0" y="0"/>
                  </a:moveTo>
                  <a:lnTo>
                    <a:pt x="0" y="44367"/>
                  </a:lnTo>
                  <a:lnTo>
                    <a:pt x="1169" y="103093"/>
                  </a:lnTo>
                  <a:lnTo>
                    <a:pt x="7235" y="151689"/>
                  </a:lnTo>
                  <a:lnTo>
                    <a:pt x="12997" y="206912"/>
                  </a:lnTo>
                  <a:lnTo>
                    <a:pt x="27231" y="266457"/>
                  </a:lnTo>
                  <a:lnTo>
                    <a:pt x="31585" y="2842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222550" y="2620280"/>
              <a:ext cx="157928" cy="147400"/>
            </a:xfrm>
            <a:custGeom>
              <a:avLst/>
              <a:gdLst/>
              <a:ahLst/>
              <a:cxnLst/>
              <a:rect l="0" t="0" r="0" b="0"/>
              <a:pathLst>
                <a:path w="157928" h="147400">
                  <a:moveTo>
                    <a:pt x="0" y="0"/>
                  </a:moveTo>
                  <a:lnTo>
                    <a:pt x="59940" y="53875"/>
                  </a:lnTo>
                  <a:lnTo>
                    <a:pt x="115438" y="114752"/>
                  </a:lnTo>
                  <a:lnTo>
                    <a:pt x="143511" y="140257"/>
                  </a:lnTo>
                  <a:lnTo>
                    <a:pt x="157927" y="1473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348892" y="2599223"/>
              <a:ext cx="63171" cy="368498"/>
            </a:xfrm>
            <a:custGeom>
              <a:avLst/>
              <a:gdLst/>
              <a:ahLst/>
              <a:cxnLst/>
              <a:rect l="0" t="0" r="0" b="0"/>
              <a:pathLst>
                <a:path w="63171" h="368498">
                  <a:moveTo>
                    <a:pt x="63170" y="0"/>
                  </a:moveTo>
                  <a:lnTo>
                    <a:pt x="51992" y="11178"/>
                  </a:lnTo>
                  <a:lnTo>
                    <a:pt x="39451" y="46076"/>
                  </a:lnTo>
                  <a:lnTo>
                    <a:pt x="28327" y="99050"/>
                  </a:lnTo>
                  <a:lnTo>
                    <a:pt x="17621" y="148021"/>
                  </a:lnTo>
                  <a:lnTo>
                    <a:pt x="12629" y="208934"/>
                  </a:lnTo>
                  <a:lnTo>
                    <a:pt x="3707" y="271598"/>
                  </a:lnTo>
                  <a:lnTo>
                    <a:pt x="732" y="331636"/>
                  </a:lnTo>
                  <a:lnTo>
                    <a:pt x="0" y="3684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506819" y="2672922"/>
              <a:ext cx="252685" cy="31587"/>
            </a:xfrm>
            <a:custGeom>
              <a:avLst/>
              <a:gdLst/>
              <a:ahLst/>
              <a:cxnLst/>
              <a:rect l="0" t="0" r="0" b="0"/>
              <a:pathLst>
                <a:path w="252685" h="31587">
                  <a:moveTo>
                    <a:pt x="0" y="31586"/>
                  </a:moveTo>
                  <a:lnTo>
                    <a:pt x="37478" y="23253"/>
                  </a:lnTo>
                  <a:lnTo>
                    <a:pt x="94491" y="21491"/>
                  </a:lnTo>
                  <a:lnTo>
                    <a:pt x="147606" y="13908"/>
                  </a:lnTo>
                  <a:lnTo>
                    <a:pt x="205758" y="8077"/>
                  </a:lnTo>
                  <a:lnTo>
                    <a:pt x="25268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622632" y="2578166"/>
              <a:ext cx="149653" cy="200042"/>
            </a:xfrm>
            <a:custGeom>
              <a:avLst/>
              <a:gdLst/>
              <a:ahLst/>
              <a:cxnLst/>
              <a:rect l="0" t="0" r="0" b="0"/>
              <a:pathLst>
                <a:path w="149653" h="200042">
                  <a:moveTo>
                    <a:pt x="0" y="0"/>
                  </a:moveTo>
                  <a:lnTo>
                    <a:pt x="42692" y="3119"/>
                  </a:lnTo>
                  <a:lnTo>
                    <a:pt x="102069" y="19128"/>
                  </a:lnTo>
                  <a:lnTo>
                    <a:pt x="124913" y="30338"/>
                  </a:lnTo>
                  <a:lnTo>
                    <a:pt x="140525" y="46239"/>
                  </a:lnTo>
                  <a:lnTo>
                    <a:pt x="146326" y="55392"/>
                  </a:lnTo>
                  <a:lnTo>
                    <a:pt x="149652" y="74922"/>
                  </a:lnTo>
                  <a:lnTo>
                    <a:pt x="146060" y="96470"/>
                  </a:lnTo>
                  <a:lnTo>
                    <a:pt x="118223" y="156535"/>
                  </a:lnTo>
                  <a:lnTo>
                    <a:pt x="94757" y="2000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7959544" y="2586977"/>
              <a:ext cx="157929" cy="387567"/>
            </a:xfrm>
            <a:custGeom>
              <a:avLst/>
              <a:gdLst/>
              <a:ahLst/>
              <a:cxnLst/>
              <a:rect l="0" t="0" r="0" b="0"/>
              <a:pathLst>
                <a:path w="157929" h="387567">
                  <a:moveTo>
                    <a:pt x="157928" y="33303"/>
                  </a:moveTo>
                  <a:lnTo>
                    <a:pt x="123030" y="3994"/>
                  </a:lnTo>
                  <a:lnTo>
                    <a:pt x="100693" y="0"/>
                  </a:lnTo>
                  <a:lnTo>
                    <a:pt x="76338" y="3294"/>
                  </a:lnTo>
                  <a:lnTo>
                    <a:pt x="53816" y="12557"/>
                  </a:lnTo>
                  <a:lnTo>
                    <a:pt x="35227" y="33831"/>
                  </a:lnTo>
                  <a:lnTo>
                    <a:pt x="21506" y="62783"/>
                  </a:lnTo>
                  <a:lnTo>
                    <a:pt x="14951" y="109628"/>
                  </a:lnTo>
                  <a:lnTo>
                    <a:pt x="17564" y="135075"/>
                  </a:lnTo>
                  <a:lnTo>
                    <a:pt x="23407" y="144435"/>
                  </a:lnTo>
                  <a:lnTo>
                    <a:pt x="42379" y="157954"/>
                  </a:lnTo>
                  <a:lnTo>
                    <a:pt x="52820" y="158518"/>
                  </a:lnTo>
                  <a:lnTo>
                    <a:pt x="73778" y="149785"/>
                  </a:lnTo>
                  <a:lnTo>
                    <a:pt x="105309" y="113959"/>
                  </a:lnTo>
                  <a:lnTo>
                    <a:pt x="116994" y="82798"/>
                  </a:lnTo>
                  <a:lnTo>
                    <a:pt x="124496" y="20723"/>
                  </a:lnTo>
                  <a:lnTo>
                    <a:pt x="125111" y="15558"/>
                  </a:lnTo>
                  <a:lnTo>
                    <a:pt x="125522" y="16793"/>
                  </a:lnTo>
                  <a:lnTo>
                    <a:pt x="127404" y="71986"/>
                  </a:lnTo>
                  <a:lnTo>
                    <a:pt x="137774" y="134314"/>
                  </a:lnTo>
                  <a:lnTo>
                    <a:pt x="147667" y="186844"/>
                  </a:lnTo>
                  <a:lnTo>
                    <a:pt x="154888" y="238284"/>
                  </a:lnTo>
                  <a:lnTo>
                    <a:pt x="153907" y="294859"/>
                  </a:lnTo>
                  <a:lnTo>
                    <a:pt x="143089" y="342428"/>
                  </a:lnTo>
                  <a:lnTo>
                    <a:pt x="137507" y="355200"/>
                  </a:lnTo>
                  <a:lnTo>
                    <a:pt x="121945" y="372510"/>
                  </a:lnTo>
                  <a:lnTo>
                    <a:pt x="112882" y="378764"/>
                  </a:lnTo>
                  <a:lnTo>
                    <a:pt x="90334" y="385713"/>
                  </a:lnTo>
                  <a:lnTo>
                    <a:pt x="77771" y="387566"/>
                  </a:lnTo>
                  <a:lnTo>
                    <a:pt x="57571" y="383386"/>
                  </a:lnTo>
                  <a:lnTo>
                    <a:pt x="33046" y="367878"/>
                  </a:lnTo>
                  <a:lnTo>
                    <a:pt x="19367" y="353968"/>
                  </a:lnTo>
                  <a:lnTo>
                    <a:pt x="6259" y="327576"/>
                  </a:lnTo>
                  <a:lnTo>
                    <a:pt x="0" y="2965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8173407" y="2620128"/>
              <a:ext cx="129017" cy="122974"/>
            </a:xfrm>
            <a:custGeom>
              <a:avLst/>
              <a:gdLst/>
              <a:ahLst/>
              <a:cxnLst/>
              <a:rect l="0" t="0" r="0" b="0"/>
              <a:pathLst>
                <a:path w="129017" h="122974">
                  <a:moveTo>
                    <a:pt x="7236" y="152"/>
                  </a:moveTo>
                  <a:lnTo>
                    <a:pt x="0" y="27708"/>
                  </a:lnTo>
                  <a:lnTo>
                    <a:pt x="477" y="80811"/>
                  </a:lnTo>
                  <a:lnTo>
                    <a:pt x="2730" y="92529"/>
                  </a:lnTo>
                  <a:lnTo>
                    <a:pt x="7741" y="101511"/>
                  </a:lnTo>
                  <a:lnTo>
                    <a:pt x="22668" y="114611"/>
                  </a:lnTo>
                  <a:lnTo>
                    <a:pt x="61981" y="122973"/>
                  </a:lnTo>
                  <a:lnTo>
                    <a:pt x="84599" y="118690"/>
                  </a:lnTo>
                  <a:lnTo>
                    <a:pt x="110487" y="103125"/>
                  </a:lnTo>
                  <a:lnTo>
                    <a:pt x="118183" y="96876"/>
                  </a:lnTo>
                  <a:lnTo>
                    <a:pt x="126735" y="77455"/>
                  </a:lnTo>
                  <a:lnTo>
                    <a:pt x="129016" y="65726"/>
                  </a:lnTo>
                  <a:lnTo>
                    <a:pt x="125311" y="43334"/>
                  </a:lnTo>
                  <a:lnTo>
                    <a:pt x="121048" y="32449"/>
                  </a:lnTo>
                  <a:lnTo>
                    <a:pt x="103833" y="14116"/>
                  </a:lnTo>
                  <a:lnTo>
                    <a:pt x="92691" y="5952"/>
                  </a:lnTo>
                  <a:lnTo>
                    <a:pt x="67833" y="0"/>
                  </a:lnTo>
                  <a:lnTo>
                    <a:pt x="44696" y="1254"/>
                  </a:lnTo>
                  <a:lnTo>
                    <a:pt x="17764" y="106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8371408" y="2588694"/>
              <a:ext cx="130925" cy="150769"/>
            </a:xfrm>
            <a:custGeom>
              <a:avLst/>
              <a:gdLst/>
              <a:ahLst/>
              <a:cxnLst/>
              <a:rect l="0" t="0" r="0" b="0"/>
              <a:pathLst>
                <a:path w="130925" h="150769">
                  <a:moveTo>
                    <a:pt x="51390" y="0"/>
                  </a:moveTo>
                  <a:lnTo>
                    <a:pt x="27344" y="9576"/>
                  </a:lnTo>
                  <a:lnTo>
                    <a:pt x="13017" y="20244"/>
                  </a:lnTo>
                  <a:lnTo>
                    <a:pt x="5089" y="39023"/>
                  </a:lnTo>
                  <a:lnTo>
                    <a:pt x="0" y="94796"/>
                  </a:lnTo>
                  <a:lnTo>
                    <a:pt x="8663" y="121680"/>
                  </a:lnTo>
                  <a:lnTo>
                    <a:pt x="15887" y="133763"/>
                  </a:lnTo>
                  <a:lnTo>
                    <a:pt x="25382" y="141818"/>
                  </a:lnTo>
                  <a:lnTo>
                    <a:pt x="48410" y="150768"/>
                  </a:lnTo>
                  <a:lnTo>
                    <a:pt x="61101" y="149645"/>
                  </a:lnTo>
                  <a:lnTo>
                    <a:pt x="98981" y="132467"/>
                  </a:lnTo>
                  <a:lnTo>
                    <a:pt x="117776" y="118926"/>
                  </a:lnTo>
                  <a:lnTo>
                    <a:pt x="127689" y="98870"/>
                  </a:lnTo>
                  <a:lnTo>
                    <a:pt x="130924" y="75528"/>
                  </a:lnTo>
                  <a:lnTo>
                    <a:pt x="128463" y="53455"/>
                  </a:lnTo>
                  <a:lnTo>
                    <a:pt x="117230" y="35066"/>
                  </a:lnTo>
                  <a:lnTo>
                    <a:pt x="100539" y="20265"/>
                  </a:lnTo>
                  <a:lnTo>
                    <a:pt x="81423" y="9787"/>
                  </a:lnTo>
                  <a:lnTo>
                    <a:pt x="74922" y="7694"/>
                  </a:lnTo>
                  <a:lnTo>
                    <a:pt x="70588" y="7469"/>
                  </a:lnTo>
                  <a:lnTo>
                    <a:pt x="61919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8561945" y="2462729"/>
              <a:ext cx="218823" cy="310287"/>
            </a:xfrm>
            <a:custGeom>
              <a:avLst/>
              <a:gdLst/>
              <a:ahLst/>
              <a:cxnLst/>
              <a:rect l="0" t="0" r="0" b="0"/>
              <a:pathLst>
                <a:path w="218823" h="310287">
                  <a:moveTo>
                    <a:pt x="145123" y="157551"/>
                  </a:moveTo>
                  <a:lnTo>
                    <a:pt x="127142" y="141910"/>
                  </a:lnTo>
                  <a:lnTo>
                    <a:pt x="110225" y="133832"/>
                  </a:lnTo>
                  <a:lnTo>
                    <a:pt x="100801" y="133549"/>
                  </a:lnTo>
                  <a:lnTo>
                    <a:pt x="80970" y="139474"/>
                  </a:lnTo>
                  <a:lnTo>
                    <a:pt x="48050" y="162342"/>
                  </a:lnTo>
                  <a:lnTo>
                    <a:pt x="27323" y="183667"/>
                  </a:lnTo>
                  <a:lnTo>
                    <a:pt x="5406" y="231917"/>
                  </a:lnTo>
                  <a:lnTo>
                    <a:pt x="0" y="268622"/>
                  </a:lnTo>
                  <a:lnTo>
                    <a:pt x="4975" y="289194"/>
                  </a:lnTo>
                  <a:lnTo>
                    <a:pt x="9577" y="297955"/>
                  </a:lnTo>
                  <a:lnTo>
                    <a:pt x="17324" y="303796"/>
                  </a:lnTo>
                  <a:lnTo>
                    <a:pt x="38410" y="310286"/>
                  </a:lnTo>
                  <a:lnTo>
                    <a:pt x="60260" y="306932"/>
                  </a:lnTo>
                  <a:lnTo>
                    <a:pt x="89173" y="291889"/>
                  </a:lnTo>
                  <a:lnTo>
                    <a:pt x="125492" y="260256"/>
                  </a:lnTo>
                  <a:lnTo>
                    <a:pt x="150484" y="224897"/>
                  </a:lnTo>
                  <a:lnTo>
                    <a:pt x="171485" y="169857"/>
                  </a:lnTo>
                  <a:lnTo>
                    <a:pt x="182050" y="120903"/>
                  </a:lnTo>
                  <a:lnTo>
                    <a:pt x="189332" y="58198"/>
                  </a:lnTo>
                  <a:lnTo>
                    <a:pt x="196099" y="5734"/>
                  </a:lnTo>
                  <a:lnTo>
                    <a:pt x="195485" y="188"/>
                  </a:lnTo>
                  <a:lnTo>
                    <a:pt x="193906" y="0"/>
                  </a:lnTo>
                  <a:lnTo>
                    <a:pt x="191683" y="3384"/>
                  </a:lnTo>
                  <a:lnTo>
                    <a:pt x="176370" y="63405"/>
                  </a:lnTo>
                  <a:lnTo>
                    <a:pt x="168193" y="124656"/>
                  </a:lnTo>
                  <a:lnTo>
                    <a:pt x="174983" y="187015"/>
                  </a:lnTo>
                  <a:lnTo>
                    <a:pt x="185426" y="240760"/>
                  </a:lnTo>
                  <a:lnTo>
                    <a:pt x="206203" y="285901"/>
                  </a:lnTo>
                  <a:lnTo>
                    <a:pt x="218822" y="3049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5748560" y="3004245"/>
            <a:ext cx="1073908" cy="384616"/>
            <a:chOff x="5748560" y="3004245"/>
            <a:chExt cx="1073908" cy="384616"/>
          </a:xfrm>
        </p:grpSpPr>
        <p:sp>
          <p:nvSpPr>
            <p:cNvPr id="100" name="Freeform 99"/>
            <p:cNvSpPr/>
            <p:nvPr/>
          </p:nvSpPr>
          <p:spPr>
            <a:xfrm>
              <a:off x="5874902" y="3030891"/>
              <a:ext cx="242156" cy="231144"/>
            </a:xfrm>
            <a:custGeom>
              <a:avLst/>
              <a:gdLst/>
              <a:ahLst/>
              <a:cxnLst/>
              <a:rect l="0" t="0" r="0" b="0"/>
              <a:pathLst>
                <a:path w="242156" h="231144">
                  <a:moveTo>
                    <a:pt x="0" y="10529"/>
                  </a:moveTo>
                  <a:lnTo>
                    <a:pt x="17958" y="65573"/>
                  </a:lnTo>
                  <a:lnTo>
                    <a:pt x="31667" y="123221"/>
                  </a:lnTo>
                  <a:lnTo>
                    <a:pt x="45640" y="184737"/>
                  </a:lnTo>
                  <a:lnTo>
                    <a:pt x="56157" y="225273"/>
                  </a:lnTo>
                  <a:lnTo>
                    <a:pt x="62004" y="230901"/>
                  </a:lnTo>
                  <a:lnTo>
                    <a:pt x="69412" y="231143"/>
                  </a:lnTo>
                  <a:lnTo>
                    <a:pt x="77860" y="227795"/>
                  </a:lnTo>
                  <a:lnTo>
                    <a:pt x="83492" y="220883"/>
                  </a:lnTo>
                  <a:lnTo>
                    <a:pt x="98862" y="163070"/>
                  </a:lnTo>
                  <a:lnTo>
                    <a:pt x="105186" y="107254"/>
                  </a:lnTo>
                  <a:lnTo>
                    <a:pt x="110310" y="74965"/>
                  </a:lnTo>
                  <a:lnTo>
                    <a:pt x="113314" y="71034"/>
                  </a:lnTo>
                  <a:lnTo>
                    <a:pt x="116487" y="75432"/>
                  </a:lnTo>
                  <a:lnTo>
                    <a:pt x="136929" y="137023"/>
                  </a:lnTo>
                  <a:lnTo>
                    <a:pt x="162831" y="190703"/>
                  </a:lnTo>
                  <a:lnTo>
                    <a:pt x="176094" y="216168"/>
                  </a:lnTo>
                  <a:lnTo>
                    <a:pt x="184077" y="222491"/>
                  </a:lnTo>
                  <a:lnTo>
                    <a:pt x="192907" y="224367"/>
                  </a:lnTo>
                  <a:lnTo>
                    <a:pt x="202305" y="223277"/>
                  </a:lnTo>
                  <a:lnTo>
                    <a:pt x="208569" y="215532"/>
                  </a:lnTo>
                  <a:lnTo>
                    <a:pt x="217386" y="173436"/>
                  </a:lnTo>
                  <a:lnTo>
                    <a:pt x="220365" y="116104"/>
                  </a:lnTo>
                  <a:lnTo>
                    <a:pt x="220882" y="67547"/>
                  </a:lnTo>
                  <a:lnTo>
                    <a:pt x="223342" y="34700"/>
                  </a:lnTo>
                  <a:lnTo>
                    <a:pt x="24215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188708" y="3020711"/>
              <a:ext cx="159977" cy="188035"/>
            </a:xfrm>
            <a:custGeom>
              <a:avLst/>
              <a:gdLst/>
              <a:ahLst/>
              <a:cxnLst/>
              <a:rect l="0" t="0" r="0" b="0"/>
              <a:pathLst>
                <a:path w="159977" h="188035">
                  <a:moveTo>
                    <a:pt x="107334" y="31237"/>
                  </a:moveTo>
                  <a:lnTo>
                    <a:pt x="78025" y="1929"/>
                  </a:lnTo>
                  <a:lnTo>
                    <a:pt x="70247" y="0"/>
                  </a:lnTo>
                  <a:lnTo>
                    <a:pt x="52246" y="4096"/>
                  </a:lnTo>
                  <a:lnTo>
                    <a:pt x="32548" y="23074"/>
                  </a:lnTo>
                  <a:lnTo>
                    <a:pt x="14434" y="52176"/>
                  </a:lnTo>
                  <a:lnTo>
                    <a:pt x="0" y="106851"/>
                  </a:lnTo>
                  <a:lnTo>
                    <a:pt x="358" y="142832"/>
                  </a:lnTo>
                  <a:lnTo>
                    <a:pt x="10656" y="168962"/>
                  </a:lnTo>
                  <a:lnTo>
                    <a:pt x="18315" y="179206"/>
                  </a:lnTo>
                  <a:lnTo>
                    <a:pt x="26931" y="184865"/>
                  </a:lnTo>
                  <a:lnTo>
                    <a:pt x="45863" y="188034"/>
                  </a:lnTo>
                  <a:lnTo>
                    <a:pt x="62855" y="182423"/>
                  </a:lnTo>
                  <a:lnTo>
                    <a:pt x="70663" y="177651"/>
                  </a:lnTo>
                  <a:lnTo>
                    <a:pt x="82457" y="162991"/>
                  </a:lnTo>
                  <a:lnTo>
                    <a:pt x="95673" y="128767"/>
                  </a:lnTo>
                  <a:lnTo>
                    <a:pt x="103879" y="81582"/>
                  </a:lnTo>
                  <a:lnTo>
                    <a:pt x="104628" y="57122"/>
                  </a:lnTo>
                  <a:lnTo>
                    <a:pt x="103191" y="55513"/>
                  </a:lnTo>
                  <a:lnTo>
                    <a:pt x="101062" y="57950"/>
                  </a:lnTo>
                  <a:lnTo>
                    <a:pt x="106051" y="102718"/>
                  </a:lnTo>
                  <a:lnTo>
                    <a:pt x="116182" y="141584"/>
                  </a:lnTo>
                  <a:lnTo>
                    <a:pt x="127255" y="160609"/>
                  </a:lnTo>
                  <a:lnTo>
                    <a:pt x="139974" y="170624"/>
                  </a:lnTo>
                  <a:lnTo>
                    <a:pt x="159976" y="1786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371200" y="3009834"/>
              <a:ext cx="114356" cy="167123"/>
            </a:xfrm>
            <a:custGeom>
              <a:avLst/>
              <a:gdLst/>
              <a:ahLst/>
              <a:cxnLst/>
              <a:rect l="0" t="0" r="0" b="0"/>
              <a:pathLst>
                <a:path w="114356" h="167123">
                  <a:moveTo>
                    <a:pt x="9070" y="10529"/>
                  </a:moveTo>
                  <a:lnTo>
                    <a:pt x="5" y="69146"/>
                  </a:lnTo>
                  <a:lnTo>
                    <a:pt x="0" y="130555"/>
                  </a:lnTo>
                  <a:lnTo>
                    <a:pt x="4693" y="166455"/>
                  </a:lnTo>
                  <a:lnTo>
                    <a:pt x="3812" y="167122"/>
                  </a:lnTo>
                  <a:lnTo>
                    <a:pt x="2055" y="164057"/>
                  </a:lnTo>
                  <a:lnTo>
                    <a:pt x="405" y="118281"/>
                  </a:lnTo>
                  <a:lnTo>
                    <a:pt x="4439" y="90784"/>
                  </a:lnTo>
                  <a:lnTo>
                    <a:pt x="19490" y="66085"/>
                  </a:lnTo>
                  <a:lnTo>
                    <a:pt x="54271" y="35569"/>
                  </a:lnTo>
                  <a:lnTo>
                    <a:pt x="11435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517356" y="3004245"/>
              <a:ext cx="195425" cy="238914"/>
            </a:xfrm>
            <a:custGeom>
              <a:avLst/>
              <a:gdLst/>
              <a:ahLst/>
              <a:cxnLst/>
              <a:rect l="0" t="0" r="0" b="0"/>
              <a:pathLst>
                <a:path w="195425" h="238914">
                  <a:moveTo>
                    <a:pt x="115597" y="5589"/>
                  </a:moveTo>
                  <a:lnTo>
                    <a:pt x="93240" y="0"/>
                  </a:lnTo>
                  <a:lnTo>
                    <a:pt x="72905" y="3495"/>
                  </a:lnTo>
                  <a:lnTo>
                    <a:pt x="25666" y="24803"/>
                  </a:lnTo>
                  <a:lnTo>
                    <a:pt x="8167" y="41035"/>
                  </a:lnTo>
                  <a:lnTo>
                    <a:pt x="1863" y="50277"/>
                  </a:lnTo>
                  <a:lnTo>
                    <a:pt x="0" y="58778"/>
                  </a:lnTo>
                  <a:lnTo>
                    <a:pt x="1098" y="66784"/>
                  </a:lnTo>
                  <a:lnTo>
                    <a:pt x="4170" y="74462"/>
                  </a:lnTo>
                  <a:lnTo>
                    <a:pt x="10897" y="79581"/>
                  </a:lnTo>
                  <a:lnTo>
                    <a:pt x="62801" y="94059"/>
                  </a:lnTo>
                  <a:lnTo>
                    <a:pt x="111263" y="104072"/>
                  </a:lnTo>
                  <a:lnTo>
                    <a:pt x="158897" y="114448"/>
                  </a:lnTo>
                  <a:lnTo>
                    <a:pt x="182026" y="127670"/>
                  </a:lnTo>
                  <a:lnTo>
                    <a:pt x="191469" y="136110"/>
                  </a:lnTo>
                  <a:lnTo>
                    <a:pt x="195424" y="146415"/>
                  </a:lnTo>
                  <a:lnTo>
                    <a:pt x="193580" y="170344"/>
                  </a:lnTo>
                  <a:lnTo>
                    <a:pt x="184961" y="190338"/>
                  </a:lnTo>
                  <a:lnTo>
                    <a:pt x="179388" y="198945"/>
                  </a:lnTo>
                  <a:lnTo>
                    <a:pt x="163836" y="211628"/>
                  </a:lnTo>
                  <a:lnTo>
                    <a:pt x="114078" y="234892"/>
                  </a:lnTo>
                  <a:lnTo>
                    <a:pt x="84897" y="238913"/>
                  </a:lnTo>
                  <a:lnTo>
                    <a:pt x="48399" y="234599"/>
                  </a:lnTo>
                  <a:lnTo>
                    <a:pt x="20841" y="2266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748560" y="3315161"/>
              <a:ext cx="1073908" cy="73700"/>
            </a:xfrm>
            <a:custGeom>
              <a:avLst/>
              <a:gdLst/>
              <a:ahLst/>
              <a:cxnLst/>
              <a:rect l="0" t="0" r="0" b="0"/>
              <a:pathLst>
                <a:path w="1073908" h="73700">
                  <a:moveTo>
                    <a:pt x="0" y="73699"/>
                  </a:moveTo>
                  <a:lnTo>
                    <a:pt x="54145" y="65366"/>
                  </a:lnTo>
                  <a:lnTo>
                    <a:pt x="101440" y="63821"/>
                  </a:lnTo>
                  <a:lnTo>
                    <a:pt x="159908" y="63363"/>
                  </a:lnTo>
                  <a:lnTo>
                    <a:pt x="215446" y="63228"/>
                  </a:lnTo>
                  <a:lnTo>
                    <a:pt x="276133" y="63182"/>
                  </a:lnTo>
                  <a:lnTo>
                    <a:pt x="338960" y="54839"/>
                  </a:lnTo>
                  <a:lnTo>
                    <a:pt x="399058" y="53076"/>
                  </a:lnTo>
                  <a:lnTo>
                    <a:pt x="460018" y="45492"/>
                  </a:lnTo>
                  <a:lnTo>
                    <a:pt x="509998" y="43115"/>
                  </a:lnTo>
                  <a:lnTo>
                    <a:pt x="561852" y="41240"/>
                  </a:lnTo>
                  <a:lnTo>
                    <a:pt x="614261" y="34966"/>
                  </a:lnTo>
                  <a:lnTo>
                    <a:pt x="666834" y="32587"/>
                  </a:lnTo>
                  <a:lnTo>
                    <a:pt x="718286" y="31882"/>
                  </a:lnTo>
                  <a:lnTo>
                    <a:pt x="778187" y="31644"/>
                  </a:lnTo>
                  <a:lnTo>
                    <a:pt x="835078" y="26008"/>
                  </a:lnTo>
                  <a:lnTo>
                    <a:pt x="894886" y="22035"/>
                  </a:lnTo>
                  <a:lnTo>
                    <a:pt x="955223" y="20177"/>
                  </a:lnTo>
                  <a:lnTo>
                    <a:pt x="1016191" y="9661"/>
                  </a:lnTo>
                  <a:lnTo>
                    <a:pt x="107390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5832788" y="3409917"/>
            <a:ext cx="1958301" cy="463246"/>
            <a:chOff x="5832788" y="3409917"/>
            <a:chExt cx="1958301" cy="463246"/>
          </a:xfrm>
        </p:grpSpPr>
        <p:sp>
          <p:nvSpPr>
            <p:cNvPr id="106" name="Freeform 105"/>
            <p:cNvSpPr/>
            <p:nvPr/>
          </p:nvSpPr>
          <p:spPr>
            <a:xfrm>
              <a:off x="5909500" y="3546787"/>
              <a:ext cx="39102" cy="221100"/>
            </a:xfrm>
            <a:custGeom>
              <a:avLst/>
              <a:gdLst/>
              <a:ahLst/>
              <a:cxnLst/>
              <a:rect l="0" t="0" r="0" b="0"/>
              <a:pathLst>
                <a:path w="39102" h="221100">
                  <a:moveTo>
                    <a:pt x="39101" y="0"/>
                  </a:moveTo>
                  <a:lnTo>
                    <a:pt x="22334" y="11179"/>
                  </a:lnTo>
                  <a:lnTo>
                    <a:pt x="10982" y="26026"/>
                  </a:lnTo>
                  <a:lnTo>
                    <a:pt x="3207" y="45493"/>
                  </a:lnTo>
                  <a:lnTo>
                    <a:pt x="0" y="83930"/>
                  </a:lnTo>
                  <a:lnTo>
                    <a:pt x="8805" y="145607"/>
                  </a:lnTo>
                  <a:lnTo>
                    <a:pt x="24063" y="205439"/>
                  </a:lnTo>
                  <a:lnTo>
                    <a:pt x="28573" y="2210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832788" y="3477025"/>
              <a:ext cx="248000" cy="196106"/>
            </a:xfrm>
            <a:custGeom>
              <a:avLst/>
              <a:gdLst/>
              <a:ahLst/>
              <a:cxnLst/>
              <a:rect l="0" t="0" r="0" b="0"/>
              <a:pathLst>
                <a:path w="248000" h="196106">
                  <a:moveTo>
                    <a:pt x="0" y="80291"/>
                  </a:moveTo>
                  <a:lnTo>
                    <a:pt x="11178" y="63524"/>
                  </a:lnTo>
                  <a:lnTo>
                    <a:pt x="51665" y="36328"/>
                  </a:lnTo>
                  <a:lnTo>
                    <a:pt x="112587" y="12509"/>
                  </a:lnTo>
                  <a:lnTo>
                    <a:pt x="161391" y="1456"/>
                  </a:lnTo>
                  <a:lnTo>
                    <a:pt x="206007" y="0"/>
                  </a:lnTo>
                  <a:lnTo>
                    <a:pt x="234668" y="7951"/>
                  </a:lnTo>
                  <a:lnTo>
                    <a:pt x="243013" y="16857"/>
                  </a:lnTo>
                  <a:lnTo>
                    <a:pt x="247407" y="28643"/>
                  </a:lnTo>
                  <a:lnTo>
                    <a:pt x="247999" y="54997"/>
                  </a:lnTo>
                  <a:lnTo>
                    <a:pt x="240463" y="78408"/>
                  </a:lnTo>
                  <a:lnTo>
                    <a:pt x="226195" y="97391"/>
                  </a:lnTo>
                  <a:lnTo>
                    <a:pt x="164859" y="151448"/>
                  </a:lnTo>
                  <a:lnTo>
                    <a:pt x="106004" y="181564"/>
                  </a:lnTo>
                  <a:lnTo>
                    <a:pt x="78698" y="189643"/>
                  </a:lnTo>
                  <a:lnTo>
                    <a:pt x="42114" y="1961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021543" y="3566651"/>
              <a:ext cx="114092" cy="151907"/>
            </a:xfrm>
            <a:custGeom>
              <a:avLst/>
              <a:gdLst/>
              <a:ahLst/>
              <a:cxnLst/>
              <a:rect l="0" t="0" r="0" b="0"/>
              <a:pathLst>
                <a:path w="114092" h="151907">
                  <a:moveTo>
                    <a:pt x="32343" y="85421"/>
                  </a:moveTo>
                  <a:lnTo>
                    <a:pt x="75035" y="70849"/>
                  </a:lnTo>
                  <a:lnTo>
                    <a:pt x="111097" y="46018"/>
                  </a:lnTo>
                  <a:lnTo>
                    <a:pt x="114091" y="38096"/>
                  </a:lnTo>
                  <a:lnTo>
                    <a:pt x="113748" y="29305"/>
                  </a:lnTo>
                  <a:lnTo>
                    <a:pt x="111180" y="19934"/>
                  </a:lnTo>
                  <a:lnTo>
                    <a:pt x="105958" y="12517"/>
                  </a:lnTo>
                  <a:lnTo>
                    <a:pt x="90797" y="1157"/>
                  </a:lnTo>
                  <a:lnTo>
                    <a:pt x="80672" y="0"/>
                  </a:lnTo>
                  <a:lnTo>
                    <a:pt x="56942" y="4952"/>
                  </a:lnTo>
                  <a:lnTo>
                    <a:pt x="37037" y="18072"/>
                  </a:lnTo>
                  <a:lnTo>
                    <a:pt x="12677" y="48309"/>
                  </a:lnTo>
                  <a:lnTo>
                    <a:pt x="5194" y="60680"/>
                  </a:lnTo>
                  <a:lnTo>
                    <a:pt x="0" y="90023"/>
                  </a:lnTo>
                  <a:lnTo>
                    <a:pt x="252" y="106037"/>
                  </a:lnTo>
                  <a:lnTo>
                    <a:pt x="3930" y="117882"/>
                  </a:lnTo>
                  <a:lnTo>
                    <a:pt x="17376" y="134164"/>
                  </a:lnTo>
                  <a:lnTo>
                    <a:pt x="44676" y="149906"/>
                  </a:lnTo>
                  <a:lnTo>
                    <a:pt x="64731" y="151906"/>
                  </a:lnTo>
                  <a:lnTo>
                    <a:pt x="95514" y="1485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187451" y="3562255"/>
              <a:ext cx="173915" cy="310908"/>
            </a:xfrm>
            <a:custGeom>
              <a:avLst/>
              <a:gdLst/>
              <a:ahLst/>
              <a:cxnLst/>
              <a:rect l="0" t="0" r="0" b="0"/>
              <a:pathLst>
                <a:path w="173915" h="310908">
                  <a:moveTo>
                    <a:pt x="108591" y="5590"/>
                  </a:moveTo>
                  <a:lnTo>
                    <a:pt x="91823" y="0"/>
                  </a:lnTo>
                  <a:lnTo>
                    <a:pt x="74232" y="376"/>
                  </a:lnTo>
                  <a:lnTo>
                    <a:pt x="55886" y="5612"/>
                  </a:lnTo>
                  <a:lnTo>
                    <a:pt x="39933" y="15738"/>
                  </a:lnTo>
                  <a:lnTo>
                    <a:pt x="17798" y="45771"/>
                  </a:lnTo>
                  <a:lnTo>
                    <a:pt x="2010" y="84306"/>
                  </a:lnTo>
                  <a:lnTo>
                    <a:pt x="0" y="108425"/>
                  </a:lnTo>
                  <a:lnTo>
                    <a:pt x="1102" y="119770"/>
                  </a:lnTo>
                  <a:lnTo>
                    <a:pt x="6516" y="126164"/>
                  </a:lnTo>
                  <a:lnTo>
                    <a:pt x="14805" y="129256"/>
                  </a:lnTo>
                  <a:lnTo>
                    <a:pt x="25010" y="130148"/>
                  </a:lnTo>
                  <a:lnTo>
                    <a:pt x="42587" y="124900"/>
                  </a:lnTo>
                  <a:lnTo>
                    <a:pt x="50550" y="120225"/>
                  </a:lnTo>
                  <a:lnTo>
                    <a:pt x="72937" y="91288"/>
                  </a:lnTo>
                  <a:lnTo>
                    <a:pt x="100292" y="33523"/>
                  </a:lnTo>
                  <a:lnTo>
                    <a:pt x="111851" y="5287"/>
                  </a:lnTo>
                  <a:lnTo>
                    <a:pt x="110819" y="14034"/>
                  </a:lnTo>
                  <a:lnTo>
                    <a:pt x="97431" y="68703"/>
                  </a:lnTo>
                  <a:lnTo>
                    <a:pt x="90467" y="118266"/>
                  </a:lnTo>
                  <a:lnTo>
                    <a:pt x="88403" y="171947"/>
                  </a:lnTo>
                  <a:lnTo>
                    <a:pt x="90911" y="227236"/>
                  </a:lnTo>
                  <a:lnTo>
                    <a:pt x="102239" y="277359"/>
                  </a:lnTo>
                  <a:lnTo>
                    <a:pt x="117887" y="304743"/>
                  </a:lnTo>
                  <a:lnTo>
                    <a:pt x="126486" y="309140"/>
                  </a:lnTo>
                  <a:lnTo>
                    <a:pt x="148520" y="310907"/>
                  </a:lnTo>
                  <a:lnTo>
                    <a:pt x="157437" y="305061"/>
                  </a:lnTo>
                  <a:lnTo>
                    <a:pt x="170464" y="282967"/>
                  </a:lnTo>
                  <a:lnTo>
                    <a:pt x="173914" y="253651"/>
                  </a:lnTo>
                  <a:lnTo>
                    <a:pt x="166598" y="198349"/>
                  </a:lnTo>
                  <a:lnTo>
                    <a:pt x="151645" y="170068"/>
                  </a:lnTo>
                  <a:lnTo>
                    <a:pt x="118395" y="140721"/>
                  </a:lnTo>
                  <a:lnTo>
                    <a:pt x="87534" y="1214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369741" y="3557316"/>
              <a:ext cx="105286" cy="134049"/>
            </a:xfrm>
            <a:custGeom>
              <a:avLst/>
              <a:gdLst/>
              <a:ahLst/>
              <a:cxnLst/>
              <a:rect l="0" t="0" r="0" b="0"/>
              <a:pathLst>
                <a:path w="105286" h="134049">
                  <a:moveTo>
                    <a:pt x="0" y="10529"/>
                  </a:moveTo>
                  <a:lnTo>
                    <a:pt x="5590" y="69145"/>
                  </a:lnTo>
                  <a:lnTo>
                    <a:pt x="19128" y="113744"/>
                  </a:lnTo>
                  <a:lnTo>
                    <a:pt x="30339" y="130881"/>
                  </a:lnTo>
                  <a:lnTo>
                    <a:pt x="40113" y="134048"/>
                  </a:lnTo>
                  <a:lnTo>
                    <a:pt x="66571" y="131327"/>
                  </a:lnTo>
                  <a:lnTo>
                    <a:pt x="77136" y="126156"/>
                  </a:lnTo>
                  <a:lnTo>
                    <a:pt x="91995" y="111051"/>
                  </a:lnTo>
                  <a:lnTo>
                    <a:pt x="99378" y="86401"/>
                  </a:lnTo>
                  <a:lnTo>
                    <a:pt x="104118" y="28505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566484" y="3546787"/>
              <a:ext cx="136843" cy="136933"/>
            </a:xfrm>
            <a:custGeom>
              <a:avLst/>
              <a:gdLst/>
              <a:ahLst/>
              <a:cxnLst/>
              <a:rect l="0" t="0" r="0" b="0"/>
              <a:pathLst>
                <a:path w="136843" h="136933">
                  <a:moveTo>
                    <a:pt x="87527" y="0"/>
                  </a:moveTo>
                  <a:lnTo>
                    <a:pt x="65169" y="0"/>
                  </a:lnTo>
                  <a:lnTo>
                    <a:pt x="47954" y="6240"/>
                  </a:lnTo>
                  <a:lnTo>
                    <a:pt x="32504" y="17981"/>
                  </a:lnTo>
                  <a:lnTo>
                    <a:pt x="17839" y="34898"/>
                  </a:lnTo>
                  <a:lnTo>
                    <a:pt x="2017" y="69742"/>
                  </a:lnTo>
                  <a:lnTo>
                    <a:pt x="0" y="92999"/>
                  </a:lnTo>
                  <a:lnTo>
                    <a:pt x="1100" y="104113"/>
                  </a:lnTo>
                  <a:lnTo>
                    <a:pt x="11680" y="122702"/>
                  </a:lnTo>
                  <a:lnTo>
                    <a:pt x="19415" y="130935"/>
                  </a:lnTo>
                  <a:lnTo>
                    <a:pt x="31590" y="135253"/>
                  </a:lnTo>
                  <a:lnTo>
                    <a:pt x="63835" y="136932"/>
                  </a:lnTo>
                  <a:lnTo>
                    <a:pt x="92205" y="127539"/>
                  </a:lnTo>
                  <a:lnTo>
                    <a:pt x="104683" y="120121"/>
                  </a:lnTo>
                  <a:lnTo>
                    <a:pt x="124788" y="96281"/>
                  </a:lnTo>
                  <a:lnTo>
                    <a:pt x="133424" y="81735"/>
                  </a:lnTo>
                  <a:lnTo>
                    <a:pt x="136842" y="68528"/>
                  </a:lnTo>
                  <a:lnTo>
                    <a:pt x="134402" y="44495"/>
                  </a:lnTo>
                  <a:lnTo>
                    <a:pt x="122398" y="25235"/>
                  </a:lnTo>
                  <a:lnTo>
                    <a:pt x="114283" y="16823"/>
                  </a:lnTo>
                  <a:lnTo>
                    <a:pt x="89670" y="7477"/>
                  </a:lnTo>
                  <a:lnTo>
                    <a:pt x="454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801410" y="3452031"/>
              <a:ext cx="10529" cy="200042"/>
            </a:xfrm>
            <a:custGeom>
              <a:avLst/>
              <a:gdLst/>
              <a:ahLst/>
              <a:cxnLst/>
              <a:rect l="0" t="0" r="0" b="0"/>
              <a:pathLst>
                <a:path w="10529" h="200042">
                  <a:moveTo>
                    <a:pt x="0" y="0"/>
                  </a:moveTo>
                  <a:lnTo>
                    <a:pt x="0" y="60384"/>
                  </a:lnTo>
                  <a:lnTo>
                    <a:pt x="3120" y="114988"/>
                  </a:lnTo>
                  <a:lnTo>
                    <a:pt x="8333" y="161972"/>
                  </a:lnTo>
                  <a:lnTo>
                    <a:pt x="10528" y="2000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6748767" y="3536259"/>
              <a:ext cx="126343" cy="10529"/>
            </a:xfrm>
            <a:custGeom>
              <a:avLst/>
              <a:gdLst/>
              <a:ahLst/>
              <a:cxnLst/>
              <a:rect l="0" t="0" r="0" b="0"/>
              <a:pathLst>
                <a:path w="126343" h="10529">
                  <a:moveTo>
                    <a:pt x="0" y="10528"/>
                  </a:moveTo>
                  <a:lnTo>
                    <a:pt x="57264" y="7409"/>
                  </a:lnTo>
                  <a:lnTo>
                    <a:pt x="97296" y="2196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121727" y="3409917"/>
              <a:ext cx="258751" cy="203503"/>
            </a:xfrm>
            <a:custGeom>
              <a:avLst/>
              <a:gdLst/>
              <a:ahLst/>
              <a:cxnLst/>
              <a:rect l="0" t="0" r="0" b="0"/>
              <a:pathLst>
                <a:path w="258751" h="203503">
                  <a:moveTo>
                    <a:pt x="6066" y="0"/>
                  </a:moveTo>
                  <a:lnTo>
                    <a:pt x="0" y="34792"/>
                  </a:lnTo>
                  <a:lnTo>
                    <a:pt x="7641" y="90538"/>
                  </a:lnTo>
                  <a:lnTo>
                    <a:pt x="24990" y="146843"/>
                  </a:lnTo>
                  <a:lnTo>
                    <a:pt x="50253" y="199968"/>
                  </a:lnTo>
                  <a:lnTo>
                    <a:pt x="54241" y="203502"/>
                  </a:lnTo>
                  <a:lnTo>
                    <a:pt x="58070" y="202349"/>
                  </a:lnTo>
                  <a:lnTo>
                    <a:pt x="61793" y="198070"/>
                  </a:lnTo>
                  <a:lnTo>
                    <a:pt x="83238" y="137237"/>
                  </a:lnTo>
                  <a:lnTo>
                    <a:pt x="112271" y="79063"/>
                  </a:lnTo>
                  <a:lnTo>
                    <a:pt x="118983" y="70256"/>
                  </a:lnTo>
                  <a:lnTo>
                    <a:pt x="125798" y="67894"/>
                  </a:lnTo>
                  <a:lnTo>
                    <a:pt x="132681" y="69829"/>
                  </a:lnTo>
                  <a:lnTo>
                    <a:pt x="139609" y="74629"/>
                  </a:lnTo>
                  <a:lnTo>
                    <a:pt x="160538" y="103741"/>
                  </a:lnTo>
                  <a:lnTo>
                    <a:pt x="193537" y="162732"/>
                  </a:lnTo>
                  <a:lnTo>
                    <a:pt x="213562" y="190936"/>
                  </a:lnTo>
                  <a:lnTo>
                    <a:pt x="219266" y="191632"/>
                  </a:lnTo>
                  <a:lnTo>
                    <a:pt x="224239" y="186246"/>
                  </a:lnTo>
                  <a:lnTo>
                    <a:pt x="231713" y="164664"/>
                  </a:lnTo>
                  <a:lnTo>
                    <a:pt x="237091" y="118459"/>
                  </a:lnTo>
                  <a:lnTo>
                    <a:pt x="245574" y="63175"/>
                  </a:lnTo>
                  <a:lnTo>
                    <a:pt x="2587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7430064" y="3435914"/>
              <a:ext cx="150456" cy="158229"/>
            </a:xfrm>
            <a:custGeom>
              <a:avLst/>
              <a:gdLst/>
              <a:ahLst/>
              <a:cxnLst/>
              <a:rect l="0" t="0" r="0" b="0"/>
              <a:pathLst>
                <a:path w="150456" h="158229">
                  <a:moveTo>
                    <a:pt x="129397" y="5589"/>
                  </a:moveTo>
                  <a:lnTo>
                    <a:pt x="112630" y="0"/>
                  </a:lnTo>
                  <a:lnTo>
                    <a:pt x="79846" y="2113"/>
                  </a:lnTo>
                  <a:lnTo>
                    <a:pt x="57072" y="13403"/>
                  </a:lnTo>
                  <a:lnTo>
                    <a:pt x="19444" y="43657"/>
                  </a:lnTo>
                  <a:lnTo>
                    <a:pt x="2323" y="76270"/>
                  </a:lnTo>
                  <a:lnTo>
                    <a:pt x="0" y="102123"/>
                  </a:lnTo>
                  <a:lnTo>
                    <a:pt x="4037" y="126872"/>
                  </a:lnTo>
                  <a:lnTo>
                    <a:pt x="13630" y="145670"/>
                  </a:lnTo>
                  <a:lnTo>
                    <a:pt x="21804" y="151619"/>
                  </a:lnTo>
                  <a:lnTo>
                    <a:pt x="43364" y="158228"/>
                  </a:lnTo>
                  <a:lnTo>
                    <a:pt x="54494" y="155311"/>
                  </a:lnTo>
                  <a:lnTo>
                    <a:pt x="76220" y="139592"/>
                  </a:lnTo>
                  <a:lnTo>
                    <a:pt x="97004" y="110024"/>
                  </a:lnTo>
                  <a:lnTo>
                    <a:pt x="112167" y="69545"/>
                  </a:lnTo>
                  <a:lnTo>
                    <a:pt x="112562" y="93785"/>
                  </a:lnTo>
                  <a:lnTo>
                    <a:pt x="118405" y="111468"/>
                  </a:lnTo>
                  <a:lnTo>
                    <a:pt x="150455" y="1529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629035" y="3447981"/>
              <a:ext cx="162054" cy="138812"/>
            </a:xfrm>
            <a:custGeom>
              <a:avLst/>
              <a:gdLst/>
              <a:ahLst/>
              <a:cxnLst/>
              <a:rect l="0" t="0" r="0" b="0"/>
              <a:pathLst>
                <a:path w="162054" h="138812">
                  <a:moveTo>
                    <a:pt x="14654" y="4050"/>
                  </a:moveTo>
                  <a:lnTo>
                    <a:pt x="0" y="53602"/>
                  </a:lnTo>
                  <a:lnTo>
                    <a:pt x="1084" y="92952"/>
                  </a:lnTo>
                  <a:lnTo>
                    <a:pt x="8814" y="134246"/>
                  </a:lnTo>
                  <a:lnTo>
                    <a:pt x="11930" y="138811"/>
                  </a:lnTo>
                  <a:lnTo>
                    <a:pt x="15177" y="137175"/>
                  </a:lnTo>
                  <a:lnTo>
                    <a:pt x="25338" y="112514"/>
                  </a:lnTo>
                  <a:lnTo>
                    <a:pt x="44842" y="62260"/>
                  </a:lnTo>
                  <a:lnTo>
                    <a:pt x="70002" y="32346"/>
                  </a:lnTo>
                  <a:lnTo>
                    <a:pt x="109945" y="9683"/>
                  </a:lnTo>
                  <a:lnTo>
                    <a:pt x="138815" y="0"/>
                  </a:lnTo>
                  <a:lnTo>
                    <a:pt x="162053" y="40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6864580" y="3562255"/>
              <a:ext cx="121510" cy="139825"/>
            </a:xfrm>
            <a:custGeom>
              <a:avLst/>
              <a:gdLst/>
              <a:ahLst/>
              <a:cxnLst/>
              <a:rect l="0" t="0" r="0" b="0"/>
              <a:pathLst>
                <a:path w="121510" h="139825">
                  <a:moveTo>
                    <a:pt x="94757" y="5590"/>
                  </a:moveTo>
                  <a:lnTo>
                    <a:pt x="77989" y="0"/>
                  </a:lnTo>
                  <a:lnTo>
                    <a:pt x="60399" y="376"/>
                  </a:lnTo>
                  <a:lnTo>
                    <a:pt x="42052" y="5612"/>
                  </a:lnTo>
                  <a:lnTo>
                    <a:pt x="26099" y="15738"/>
                  </a:lnTo>
                  <a:lnTo>
                    <a:pt x="14330" y="31157"/>
                  </a:lnTo>
                  <a:lnTo>
                    <a:pt x="9553" y="40182"/>
                  </a:lnTo>
                  <a:lnTo>
                    <a:pt x="9879" y="48539"/>
                  </a:lnTo>
                  <a:lnTo>
                    <a:pt x="13605" y="56449"/>
                  </a:lnTo>
                  <a:lnTo>
                    <a:pt x="19598" y="64063"/>
                  </a:lnTo>
                  <a:lnTo>
                    <a:pt x="38737" y="72522"/>
                  </a:lnTo>
                  <a:lnTo>
                    <a:pt x="100378" y="87973"/>
                  </a:lnTo>
                  <a:lnTo>
                    <a:pt x="119092" y="99137"/>
                  </a:lnTo>
                  <a:lnTo>
                    <a:pt x="121509" y="105389"/>
                  </a:lnTo>
                  <a:lnTo>
                    <a:pt x="119611" y="111897"/>
                  </a:lnTo>
                  <a:lnTo>
                    <a:pt x="114835" y="118575"/>
                  </a:lnTo>
                  <a:lnTo>
                    <a:pt x="100171" y="129115"/>
                  </a:lnTo>
                  <a:lnTo>
                    <a:pt x="79616" y="136529"/>
                  </a:lnTo>
                  <a:lnTo>
                    <a:pt x="50983" y="139824"/>
                  </a:lnTo>
                  <a:lnTo>
                    <a:pt x="28119" y="135050"/>
                  </a:lnTo>
                  <a:lnTo>
                    <a:pt x="0" y="1214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5845007" y="3757357"/>
            <a:ext cx="1716884" cy="497473"/>
            <a:chOff x="5845007" y="3757357"/>
            <a:chExt cx="1716884" cy="497473"/>
          </a:xfrm>
        </p:grpSpPr>
        <p:sp>
          <p:nvSpPr>
            <p:cNvPr id="119" name="Freeform 118"/>
            <p:cNvSpPr/>
            <p:nvPr/>
          </p:nvSpPr>
          <p:spPr>
            <a:xfrm>
              <a:off x="5874902" y="3862643"/>
              <a:ext cx="52643" cy="242156"/>
            </a:xfrm>
            <a:custGeom>
              <a:avLst/>
              <a:gdLst/>
              <a:ahLst/>
              <a:cxnLst/>
              <a:rect l="0" t="0" r="0" b="0"/>
              <a:pathLst>
                <a:path w="52643" h="242156">
                  <a:moveTo>
                    <a:pt x="52642" y="0"/>
                  </a:moveTo>
                  <a:lnTo>
                    <a:pt x="49523" y="59358"/>
                  </a:lnTo>
                  <a:lnTo>
                    <a:pt x="37988" y="121299"/>
                  </a:lnTo>
                  <a:lnTo>
                    <a:pt x="23274" y="183144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5845007" y="3788943"/>
              <a:ext cx="229937" cy="294799"/>
            </a:xfrm>
            <a:custGeom>
              <a:avLst/>
              <a:gdLst/>
              <a:ahLst/>
              <a:cxnLst/>
              <a:rect l="0" t="0" r="0" b="0"/>
              <a:pathLst>
                <a:path w="229937" h="294799">
                  <a:moveTo>
                    <a:pt x="229936" y="0"/>
                  </a:moveTo>
                  <a:lnTo>
                    <a:pt x="187274" y="60873"/>
                  </a:lnTo>
                  <a:lnTo>
                    <a:pt x="133068" y="121235"/>
                  </a:lnTo>
                  <a:lnTo>
                    <a:pt x="80888" y="164806"/>
                  </a:lnTo>
                  <a:lnTo>
                    <a:pt x="44874" y="180373"/>
                  </a:lnTo>
                  <a:lnTo>
                    <a:pt x="21344" y="182331"/>
                  </a:lnTo>
                  <a:lnTo>
                    <a:pt x="10157" y="181216"/>
                  </a:lnTo>
                  <a:lnTo>
                    <a:pt x="3868" y="175793"/>
                  </a:lnTo>
                  <a:lnTo>
                    <a:pt x="845" y="167498"/>
                  </a:lnTo>
                  <a:lnTo>
                    <a:pt x="0" y="157289"/>
                  </a:lnTo>
                  <a:lnTo>
                    <a:pt x="4115" y="151653"/>
                  </a:lnTo>
                  <a:lnTo>
                    <a:pt x="11539" y="149065"/>
                  </a:lnTo>
                  <a:lnTo>
                    <a:pt x="21167" y="148509"/>
                  </a:lnTo>
                  <a:lnTo>
                    <a:pt x="38104" y="154132"/>
                  </a:lnTo>
                  <a:lnTo>
                    <a:pt x="96485" y="203814"/>
                  </a:lnTo>
                  <a:lnTo>
                    <a:pt x="152723" y="265303"/>
                  </a:lnTo>
                  <a:lnTo>
                    <a:pt x="187822" y="2947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6096000" y="3936342"/>
              <a:ext cx="31587" cy="115815"/>
            </a:xfrm>
            <a:custGeom>
              <a:avLst/>
              <a:gdLst/>
              <a:ahLst/>
              <a:cxnLst/>
              <a:rect l="0" t="0" r="0" b="0"/>
              <a:pathLst>
                <a:path w="31587" h="115815">
                  <a:moveTo>
                    <a:pt x="31586" y="0"/>
                  </a:moveTo>
                  <a:lnTo>
                    <a:pt x="7867" y="58617"/>
                  </a:lnTo>
                  <a:lnTo>
                    <a:pt x="0" y="1158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6117057" y="3873171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6163634" y="3956640"/>
              <a:ext cx="117055" cy="116574"/>
            </a:xfrm>
            <a:custGeom>
              <a:avLst/>
              <a:gdLst/>
              <a:ahLst/>
              <a:cxnLst/>
              <a:rect l="0" t="0" r="0" b="0"/>
              <a:pathLst>
                <a:path w="117055" h="116574">
                  <a:moveTo>
                    <a:pt x="6066" y="106044"/>
                  </a:moveTo>
                  <a:lnTo>
                    <a:pt x="0" y="73592"/>
                  </a:lnTo>
                  <a:lnTo>
                    <a:pt x="2590" y="53016"/>
                  </a:lnTo>
                  <a:lnTo>
                    <a:pt x="16214" y="21702"/>
                  </a:lnTo>
                  <a:lnTo>
                    <a:pt x="34753" y="6948"/>
                  </a:lnTo>
                  <a:lnTo>
                    <a:pt x="46247" y="1375"/>
                  </a:lnTo>
                  <a:lnTo>
                    <a:pt x="57420" y="0"/>
                  </a:lnTo>
                  <a:lnTo>
                    <a:pt x="79193" y="4711"/>
                  </a:lnTo>
                  <a:lnTo>
                    <a:pt x="97448" y="20843"/>
                  </a:lnTo>
                  <a:lnTo>
                    <a:pt x="111021" y="43610"/>
                  </a:lnTo>
                  <a:lnTo>
                    <a:pt x="117054" y="69327"/>
                  </a:lnTo>
                  <a:lnTo>
                    <a:pt x="116615" y="90115"/>
                  </a:lnTo>
                  <a:lnTo>
                    <a:pt x="111351" y="1165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6363941" y="3899167"/>
              <a:ext cx="136431" cy="355663"/>
            </a:xfrm>
            <a:custGeom>
              <a:avLst/>
              <a:gdLst/>
              <a:ahLst/>
              <a:cxnLst/>
              <a:rect l="0" t="0" r="0" b="0"/>
              <a:pathLst>
                <a:path w="136431" h="355663">
                  <a:moveTo>
                    <a:pt x="111085" y="5590"/>
                  </a:moveTo>
                  <a:lnTo>
                    <a:pt x="94317" y="0"/>
                  </a:lnTo>
                  <a:lnTo>
                    <a:pt x="76726" y="376"/>
                  </a:lnTo>
                  <a:lnTo>
                    <a:pt x="67122" y="2114"/>
                  </a:lnTo>
                  <a:lnTo>
                    <a:pt x="36838" y="21327"/>
                  </a:lnTo>
                  <a:lnTo>
                    <a:pt x="11227" y="54836"/>
                  </a:lnTo>
                  <a:lnTo>
                    <a:pt x="0" y="94400"/>
                  </a:lnTo>
                  <a:lnTo>
                    <a:pt x="3613" y="115641"/>
                  </a:lnTo>
                  <a:lnTo>
                    <a:pt x="7851" y="124580"/>
                  </a:lnTo>
                  <a:lnTo>
                    <a:pt x="14187" y="129370"/>
                  </a:lnTo>
                  <a:lnTo>
                    <a:pt x="21920" y="131394"/>
                  </a:lnTo>
                  <a:lnTo>
                    <a:pt x="30585" y="131573"/>
                  </a:lnTo>
                  <a:lnTo>
                    <a:pt x="38701" y="127013"/>
                  </a:lnTo>
                  <a:lnTo>
                    <a:pt x="53958" y="109469"/>
                  </a:lnTo>
                  <a:lnTo>
                    <a:pt x="74411" y="52842"/>
                  </a:lnTo>
                  <a:lnTo>
                    <a:pt x="82307" y="23861"/>
                  </a:lnTo>
                  <a:lnTo>
                    <a:pt x="86051" y="17771"/>
                  </a:lnTo>
                  <a:lnTo>
                    <a:pt x="89716" y="17220"/>
                  </a:lnTo>
                  <a:lnTo>
                    <a:pt x="93330" y="20362"/>
                  </a:lnTo>
                  <a:lnTo>
                    <a:pt x="107535" y="79564"/>
                  </a:lnTo>
                  <a:lnTo>
                    <a:pt x="121606" y="133026"/>
                  </a:lnTo>
                  <a:lnTo>
                    <a:pt x="132139" y="183728"/>
                  </a:lnTo>
                  <a:lnTo>
                    <a:pt x="136430" y="238136"/>
                  </a:lnTo>
                  <a:lnTo>
                    <a:pt x="121811" y="299140"/>
                  </a:lnTo>
                  <a:lnTo>
                    <a:pt x="103085" y="333423"/>
                  </a:lnTo>
                  <a:lnTo>
                    <a:pt x="83353" y="347435"/>
                  </a:lnTo>
                  <a:lnTo>
                    <a:pt x="71540" y="352810"/>
                  </a:lnTo>
                  <a:lnTo>
                    <a:pt x="45936" y="355662"/>
                  </a:lnTo>
                  <a:lnTo>
                    <a:pt x="5800" y="3530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6664539" y="3810000"/>
              <a:ext cx="10530" cy="263214"/>
            </a:xfrm>
            <a:custGeom>
              <a:avLst/>
              <a:gdLst/>
              <a:ahLst/>
              <a:cxnLst/>
              <a:rect l="0" t="0" r="0" b="0"/>
              <a:pathLst>
                <a:path w="10530" h="263214">
                  <a:moveTo>
                    <a:pt x="0" y="0"/>
                  </a:moveTo>
                  <a:lnTo>
                    <a:pt x="0" y="60384"/>
                  </a:lnTo>
                  <a:lnTo>
                    <a:pt x="3119" y="118107"/>
                  </a:lnTo>
                  <a:lnTo>
                    <a:pt x="8334" y="176545"/>
                  </a:lnTo>
                  <a:lnTo>
                    <a:pt x="9878" y="224665"/>
                  </a:lnTo>
                  <a:lnTo>
                    <a:pt x="10529" y="2632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6580312" y="3801626"/>
              <a:ext cx="245220" cy="176831"/>
            </a:xfrm>
            <a:custGeom>
              <a:avLst/>
              <a:gdLst/>
              <a:ahLst/>
              <a:cxnLst/>
              <a:rect l="0" t="0" r="0" b="0"/>
              <a:pathLst>
                <a:path w="245220" h="176831">
                  <a:moveTo>
                    <a:pt x="0" y="39960"/>
                  </a:moveTo>
                  <a:lnTo>
                    <a:pt x="27555" y="24319"/>
                  </a:lnTo>
                  <a:lnTo>
                    <a:pt x="80658" y="8751"/>
                  </a:lnTo>
                  <a:lnTo>
                    <a:pt x="131226" y="0"/>
                  </a:lnTo>
                  <a:lnTo>
                    <a:pt x="183550" y="9662"/>
                  </a:lnTo>
                  <a:lnTo>
                    <a:pt x="226740" y="27343"/>
                  </a:lnTo>
                  <a:lnTo>
                    <a:pt x="235388" y="37398"/>
                  </a:lnTo>
                  <a:lnTo>
                    <a:pt x="244996" y="64167"/>
                  </a:lnTo>
                  <a:lnTo>
                    <a:pt x="245219" y="75985"/>
                  </a:lnTo>
                  <a:lnTo>
                    <a:pt x="239228" y="95355"/>
                  </a:lnTo>
                  <a:lnTo>
                    <a:pt x="222699" y="125004"/>
                  </a:lnTo>
                  <a:lnTo>
                    <a:pt x="197396" y="150426"/>
                  </a:lnTo>
                  <a:lnTo>
                    <a:pt x="167672" y="167187"/>
                  </a:lnTo>
                  <a:lnTo>
                    <a:pt x="117781" y="174925"/>
                  </a:lnTo>
                  <a:lnTo>
                    <a:pt x="63170" y="1768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6833081" y="3788943"/>
              <a:ext cx="147314" cy="242157"/>
            </a:xfrm>
            <a:custGeom>
              <a:avLst/>
              <a:gdLst/>
              <a:ahLst/>
              <a:cxnLst/>
              <a:rect l="0" t="0" r="0" b="0"/>
              <a:pathLst>
                <a:path w="147314" h="242157">
                  <a:moveTo>
                    <a:pt x="10442" y="0"/>
                  </a:moveTo>
                  <a:lnTo>
                    <a:pt x="7323" y="42691"/>
                  </a:lnTo>
                  <a:lnTo>
                    <a:pt x="2110" y="86349"/>
                  </a:lnTo>
                  <a:lnTo>
                    <a:pt x="565" y="148028"/>
                  </a:lnTo>
                  <a:lnTo>
                    <a:pt x="107" y="204517"/>
                  </a:lnTo>
                  <a:lnTo>
                    <a:pt x="0" y="226597"/>
                  </a:lnTo>
                  <a:lnTo>
                    <a:pt x="5515" y="180070"/>
                  </a:lnTo>
                  <a:lnTo>
                    <a:pt x="20160" y="134723"/>
                  </a:lnTo>
                  <a:lnTo>
                    <a:pt x="28620" y="123740"/>
                  </a:lnTo>
                  <a:lnTo>
                    <a:pt x="50497" y="108418"/>
                  </a:lnTo>
                  <a:lnTo>
                    <a:pt x="61711" y="107374"/>
                  </a:lnTo>
                  <a:lnTo>
                    <a:pt x="83532" y="115572"/>
                  </a:lnTo>
                  <a:lnTo>
                    <a:pt x="109958" y="134329"/>
                  </a:lnTo>
                  <a:lnTo>
                    <a:pt x="122132" y="154068"/>
                  </a:lnTo>
                  <a:lnTo>
                    <a:pt x="142090" y="208892"/>
                  </a:lnTo>
                  <a:lnTo>
                    <a:pt x="147313" y="2421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7045029" y="3873171"/>
              <a:ext cx="9065" cy="136871"/>
            </a:xfrm>
            <a:custGeom>
              <a:avLst/>
              <a:gdLst/>
              <a:ahLst/>
              <a:cxnLst/>
              <a:rect l="0" t="0" r="0" b="0"/>
              <a:pathLst>
                <a:path w="9065" h="136871">
                  <a:moveTo>
                    <a:pt x="9064" y="0"/>
                  </a:moveTo>
                  <a:lnTo>
                    <a:pt x="0" y="58617"/>
                  </a:lnTo>
                  <a:lnTo>
                    <a:pt x="7062" y="117308"/>
                  </a:lnTo>
                  <a:lnTo>
                    <a:pt x="9064" y="1368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7043565" y="38100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7180435" y="3757357"/>
              <a:ext cx="10530" cy="315857"/>
            </a:xfrm>
            <a:custGeom>
              <a:avLst/>
              <a:gdLst/>
              <a:ahLst/>
              <a:cxnLst/>
              <a:rect l="0" t="0" r="0" b="0"/>
              <a:pathLst>
                <a:path w="10530" h="315857">
                  <a:moveTo>
                    <a:pt x="10529" y="0"/>
                  </a:moveTo>
                  <a:lnTo>
                    <a:pt x="10529" y="50433"/>
                  </a:lnTo>
                  <a:lnTo>
                    <a:pt x="10529" y="105411"/>
                  </a:lnTo>
                  <a:lnTo>
                    <a:pt x="10529" y="155886"/>
                  </a:lnTo>
                  <a:lnTo>
                    <a:pt x="9359" y="217634"/>
                  </a:lnTo>
                  <a:lnTo>
                    <a:pt x="3293" y="267126"/>
                  </a:lnTo>
                  <a:lnTo>
                    <a:pt x="0" y="3158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7311241" y="3936342"/>
              <a:ext cx="6066" cy="126343"/>
            </a:xfrm>
            <a:custGeom>
              <a:avLst/>
              <a:gdLst/>
              <a:ahLst/>
              <a:cxnLst/>
              <a:rect l="0" t="0" r="0" b="0"/>
              <a:pathLst>
                <a:path w="6066" h="126343">
                  <a:moveTo>
                    <a:pt x="6065" y="0"/>
                  </a:moveTo>
                  <a:lnTo>
                    <a:pt x="0" y="33622"/>
                  </a:lnTo>
                  <a:lnTo>
                    <a:pt x="4520" y="85324"/>
                  </a:lnTo>
                  <a:lnTo>
                    <a:pt x="6065" y="1263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7338363" y="382052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7422591" y="3946871"/>
              <a:ext cx="10529" cy="252685"/>
            </a:xfrm>
            <a:custGeom>
              <a:avLst/>
              <a:gdLst/>
              <a:ahLst/>
              <a:cxnLst/>
              <a:rect l="0" t="0" r="0" b="0"/>
              <a:pathLst>
                <a:path w="10529" h="252685">
                  <a:moveTo>
                    <a:pt x="0" y="0"/>
                  </a:moveTo>
                  <a:lnTo>
                    <a:pt x="0" y="60384"/>
                  </a:lnTo>
                  <a:lnTo>
                    <a:pt x="5589" y="121631"/>
                  </a:lnTo>
                  <a:lnTo>
                    <a:pt x="9065" y="173299"/>
                  </a:lnTo>
                  <a:lnTo>
                    <a:pt x="10239" y="232150"/>
                  </a:lnTo>
                  <a:lnTo>
                    <a:pt x="10528" y="252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7412062" y="3895733"/>
              <a:ext cx="149829" cy="151388"/>
            </a:xfrm>
            <a:custGeom>
              <a:avLst/>
              <a:gdLst/>
              <a:ahLst/>
              <a:cxnLst/>
              <a:rect l="0" t="0" r="0" b="0"/>
              <a:pathLst>
                <a:path w="149829" h="151388">
                  <a:moveTo>
                    <a:pt x="0" y="72195"/>
                  </a:moveTo>
                  <a:lnTo>
                    <a:pt x="5590" y="49838"/>
                  </a:lnTo>
                  <a:lnTo>
                    <a:pt x="17692" y="32623"/>
                  </a:lnTo>
                  <a:lnTo>
                    <a:pt x="54057" y="2507"/>
                  </a:lnTo>
                  <a:lnTo>
                    <a:pt x="65285" y="0"/>
                  </a:lnTo>
                  <a:lnTo>
                    <a:pt x="90237" y="3453"/>
                  </a:lnTo>
                  <a:lnTo>
                    <a:pt x="130592" y="29730"/>
                  </a:lnTo>
                  <a:lnTo>
                    <a:pt x="145779" y="57221"/>
                  </a:lnTo>
                  <a:lnTo>
                    <a:pt x="149828" y="72741"/>
                  </a:lnTo>
                  <a:lnTo>
                    <a:pt x="148089" y="99343"/>
                  </a:lnTo>
                  <a:lnTo>
                    <a:pt x="144350" y="111351"/>
                  </a:lnTo>
                  <a:lnTo>
                    <a:pt x="127717" y="130931"/>
                  </a:lnTo>
                  <a:lnTo>
                    <a:pt x="104726" y="145093"/>
                  </a:lnTo>
                  <a:lnTo>
                    <a:pt x="78910" y="151387"/>
                  </a:lnTo>
                  <a:lnTo>
                    <a:pt x="54958" y="147946"/>
                  </a:lnTo>
                  <a:lnTo>
                    <a:pt x="10529" y="1248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622632" y="3725772"/>
            <a:ext cx="1116022" cy="333786"/>
            <a:chOff x="7622632" y="3725772"/>
            <a:chExt cx="1116022" cy="333786"/>
          </a:xfrm>
        </p:grpSpPr>
        <p:sp>
          <p:nvSpPr>
            <p:cNvPr id="136" name="Freeform 135"/>
            <p:cNvSpPr/>
            <p:nvPr/>
          </p:nvSpPr>
          <p:spPr>
            <a:xfrm>
              <a:off x="7622632" y="3820529"/>
              <a:ext cx="21058" cy="73700"/>
            </a:xfrm>
            <a:custGeom>
              <a:avLst/>
              <a:gdLst/>
              <a:ahLst/>
              <a:cxnLst/>
              <a:rect l="0" t="0" r="0" b="0"/>
              <a:pathLst>
                <a:path w="21058" h="73700">
                  <a:moveTo>
                    <a:pt x="21057" y="0"/>
                  </a:moveTo>
                  <a:lnTo>
                    <a:pt x="2846" y="57753"/>
                  </a:lnTo>
                  <a:lnTo>
                    <a:pt x="0" y="736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7675275" y="3873171"/>
              <a:ext cx="175275" cy="186387"/>
            </a:xfrm>
            <a:custGeom>
              <a:avLst/>
              <a:gdLst/>
              <a:ahLst/>
              <a:cxnLst/>
              <a:rect l="0" t="0" r="0" b="0"/>
              <a:pathLst>
                <a:path w="175275" h="186387">
                  <a:moveTo>
                    <a:pt x="147399" y="0"/>
                  </a:moveTo>
                  <a:lnTo>
                    <a:pt x="93524" y="19128"/>
                  </a:lnTo>
                  <a:lnTo>
                    <a:pt x="73151" y="30338"/>
                  </a:lnTo>
                  <a:lnTo>
                    <a:pt x="68655" y="37773"/>
                  </a:lnTo>
                  <a:lnTo>
                    <a:pt x="67997" y="46239"/>
                  </a:lnTo>
                  <a:lnTo>
                    <a:pt x="69897" y="55393"/>
                  </a:lnTo>
                  <a:lnTo>
                    <a:pt x="77014" y="62665"/>
                  </a:lnTo>
                  <a:lnTo>
                    <a:pt x="127343" y="85861"/>
                  </a:lnTo>
                  <a:lnTo>
                    <a:pt x="171513" y="112627"/>
                  </a:lnTo>
                  <a:lnTo>
                    <a:pt x="175174" y="119538"/>
                  </a:lnTo>
                  <a:lnTo>
                    <a:pt x="175274" y="126486"/>
                  </a:lnTo>
                  <a:lnTo>
                    <a:pt x="173002" y="133457"/>
                  </a:lnTo>
                  <a:lnTo>
                    <a:pt x="153036" y="160036"/>
                  </a:lnTo>
                  <a:lnTo>
                    <a:pt x="131576" y="173682"/>
                  </a:lnTo>
                  <a:lnTo>
                    <a:pt x="105272" y="182477"/>
                  </a:lnTo>
                  <a:lnTo>
                    <a:pt x="74083" y="186386"/>
                  </a:lnTo>
                  <a:lnTo>
                    <a:pt x="46964" y="181884"/>
                  </a:lnTo>
                  <a:lnTo>
                    <a:pt x="25553" y="172084"/>
                  </a:lnTo>
                  <a:lnTo>
                    <a:pt x="0" y="1473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7980601" y="3725772"/>
              <a:ext cx="294800" cy="265285"/>
            </a:xfrm>
            <a:custGeom>
              <a:avLst/>
              <a:gdLst/>
              <a:ahLst/>
              <a:cxnLst/>
              <a:rect l="0" t="0" r="0" b="0"/>
              <a:pathLst>
                <a:path w="294800" h="265285">
                  <a:moveTo>
                    <a:pt x="0" y="42114"/>
                  </a:moveTo>
                  <a:lnTo>
                    <a:pt x="3119" y="84806"/>
                  </a:lnTo>
                  <a:lnTo>
                    <a:pt x="21332" y="147450"/>
                  </a:lnTo>
                  <a:lnTo>
                    <a:pt x="39811" y="201218"/>
                  </a:lnTo>
                  <a:lnTo>
                    <a:pt x="65222" y="261750"/>
                  </a:lnTo>
                  <a:lnTo>
                    <a:pt x="69218" y="264577"/>
                  </a:lnTo>
                  <a:lnTo>
                    <a:pt x="73052" y="261782"/>
                  </a:lnTo>
                  <a:lnTo>
                    <a:pt x="80431" y="243860"/>
                  </a:lnTo>
                  <a:lnTo>
                    <a:pt x="94700" y="184521"/>
                  </a:lnTo>
                  <a:lnTo>
                    <a:pt x="112297" y="127071"/>
                  </a:lnTo>
                  <a:lnTo>
                    <a:pt x="119320" y="105609"/>
                  </a:lnTo>
                  <a:lnTo>
                    <a:pt x="125170" y="103161"/>
                  </a:lnTo>
                  <a:lnTo>
                    <a:pt x="132580" y="106209"/>
                  </a:lnTo>
                  <a:lnTo>
                    <a:pt x="147832" y="120904"/>
                  </a:lnTo>
                  <a:lnTo>
                    <a:pt x="176688" y="174716"/>
                  </a:lnTo>
                  <a:lnTo>
                    <a:pt x="208631" y="236192"/>
                  </a:lnTo>
                  <a:lnTo>
                    <a:pt x="228583" y="264565"/>
                  </a:lnTo>
                  <a:lnTo>
                    <a:pt x="235447" y="265284"/>
                  </a:lnTo>
                  <a:lnTo>
                    <a:pt x="242362" y="259914"/>
                  </a:lnTo>
                  <a:lnTo>
                    <a:pt x="249312" y="250485"/>
                  </a:lnTo>
                  <a:lnTo>
                    <a:pt x="257035" y="227530"/>
                  </a:lnTo>
                  <a:lnTo>
                    <a:pt x="261992" y="174666"/>
                  </a:lnTo>
                  <a:lnTo>
                    <a:pt x="270208" y="119163"/>
                  </a:lnTo>
                  <a:lnTo>
                    <a:pt x="276163" y="66259"/>
                  </a:lnTo>
                  <a:lnTo>
                    <a:pt x="291892" y="9629"/>
                  </a:lnTo>
                  <a:lnTo>
                    <a:pt x="29479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8283268" y="3838567"/>
              <a:ext cx="160588" cy="139890"/>
            </a:xfrm>
            <a:custGeom>
              <a:avLst/>
              <a:gdLst/>
              <a:ahLst/>
              <a:cxnLst/>
              <a:rect l="0" t="0" r="0" b="0"/>
              <a:pathLst>
                <a:path w="160588" h="139890">
                  <a:moveTo>
                    <a:pt x="139530" y="13547"/>
                  </a:moveTo>
                  <a:lnTo>
                    <a:pt x="128352" y="2368"/>
                  </a:lnTo>
                  <a:lnTo>
                    <a:pt x="107266" y="0"/>
                  </a:lnTo>
                  <a:lnTo>
                    <a:pt x="93454" y="1006"/>
                  </a:lnTo>
                  <a:lnTo>
                    <a:pt x="68749" y="11483"/>
                  </a:lnTo>
                  <a:lnTo>
                    <a:pt x="29883" y="41215"/>
                  </a:lnTo>
                  <a:lnTo>
                    <a:pt x="12545" y="68148"/>
                  </a:lnTo>
                  <a:lnTo>
                    <a:pt x="0" y="103945"/>
                  </a:lnTo>
                  <a:lnTo>
                    <a:pt x="2057" y="113587"/>
                  </a:lnTo>
                  <a:lnTo>
                    <a:pt x="8107" y="121184"/>
                  </a:lnTo>
                  <a:lnTo>
                    <a:pt x="16820" y="127419"/>
                  </a:lnTo>
                  <a:lnTo>
                    <a:pt x="28477" y="128066"/>
                  </a:lnTo>
                  <a:lnTo>
                    <a:pt x="57028" y="119427"/>
                  </a:lnTo>
                  <a:lnTo>
                    <a:pt x="94808" y="89242"/>
                  </a:lnTo>
                  <a:lnTo>
                    <a:pt x="111075" y="60838"/>
                  </a:lnTo>
                  <a:lnTo>
                    <a:pt x="117050" y="45074"/>
                  </a:lnTo>
                  <a:lnTo>
                    <a:pt x="121034" y="39244"/>
                  </a:lnTo>
                  <a:lnTo>
                    <a:pt x="123689" y="40037"/>
                  </a:lnTo>
                  <a:lnTo>
                    <a:pt x="143346" y="98709"/>
                  </a:lnTo>
                  <a:lnTo>
                    <a:pt x="160587" y="1398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8517812" y="3818555"/>
              <a:ext cx="220842" cy="157792"/>
            </a:xfrm>
            <a:custGeom>
              <a:avLst/>
              <a:gdLst/>
              <a:ahLst/>
              <a:cxnLst/>
              <a:rect l="0" t="0" r="0" b="0"/>
              <a:pathLst>
                <a:path w="220842" h="157792">
                  <a:moveTo>
                    <a:pt x="20799" y="23031"/>
                  </a:moveTo>
                  <a:lnTo>
                    <a:pt x="9621" y="39798"/>
                  </a:lnTo>
                  <a:lnTo>
                    <a:pt x="2669" y="72582"/>
                  </a:lnTo>
                  <a:lnTo>
                    <a:pt x="321" y="125582"/>
                  </a:lnTo>
                  <a:lnTo>
                    <a:pt x="0" y="153227"/>
                  </a:lnTo>
                  <a:lnTo>
                    <a:pt x="1084" y="157791"/>
                  </a:lnTo>
                  <a:lnTo>
                    <a:pt x="2976" y="156155"/>
                  </a:lnTo>
                  <a:lnTo>
                    <a:pt x="17716" y="99097"/>
                  </a:lnTo>
                  <a:lnTo>
                    <a:pt x="34531" y="38879"/>
                  </a:lnTo>
                  <a:lnTo>
                    <a:pt x="40483" y="26577"/>
                  </a:lnTo>
                  <a:lnTo>
                    <a:pt x="59574" y="9789"/>
                  </a:lnTo>
                  <a:lnTo>
                    <a:pt x="71216" y="3674"/>
                  </a:lnTo>
                  <a:lnTo>
                    <a:pt x="93510" y="0"/>
                  </a:lnTo>
                  <a:lnTo>
                    <a:pt x="142007" y="7173"/>
                  </a:lnTo>
                  <a:lnTo>
                    <a:pt x="201202" y="28467"/>
                  </a:lnTo>
                  <a:lnTo>
                    <a:pt x="220841" y="335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8243814" y="3062477"/>
            <a:ext cx="1624444" cy="1052850"/>
            <a:chOff x="8243814" y="3062477"/>
            <a:chExt cx="1624444" cy="1052850"/>
          </a:xfrm>
        </p:grpSpPr>
        <p:sp>
          <p:nvSpPr>
            <p:cNvPr id="142" name="Freeform 141"/>
            <p:cNvSpPr/>
            <p:nvPr/>
          </p:nvSpPr>
          <p:spPr>
            <a:xfrm>
              <a:off x="8243814" y="3420445"/>
              <a:ext cx="343542" cy="368499"/>
            </a:xfrm>
            <a:custGeom>
              <a:avLst/>
              <a:gdLst/>
              <a:ahLst/>
              <a:cxnLst/>
              <a:rect l="0" t="0" r="0" b="0"/>
              <a:pathLst>
                <a:path w="343542" h="368499">
                  <a:moveTo>
                    <a:pt x="0" y="0"/>
                  </a:moveTo>
                  <a:lnTo>
                    <a:pt x="55045" y="35917"/>
                  </a:lnTo>
                  <a:lnTo>
                    <a:pt x="109572" y="60214"/>
                  </a:lnTo>
                  <a:lnTo>
                    <a:pt x="162318" y="69704"/>
                  </a:lnTo>
                  <a:lnTo>
                    <a:pt x="216160" y="75635"/>
                  </a:lnTo>
                  <a:lnTo>
                    <a:pt x="264869" y="81682"/>
                  </a:lnTo>
                  <a:lnTo>
                    <a:pt x="328140" y="89315"/>
                  </a:lnTo>
                  <a:lnTo>
                    <a:pt x="336913" y="94639"/>
                  </a:lnTo>
                  <a:lnTo>
                    <a:pt x="341592" y="101697"/>
                  </a:lnTo>
                  <a:lnTo>
                    <a:pt x="343541" y="109912"/>
                  </a:lnTo>
                  <a:lnTo>
                    <a:pt x="341331" y="118898"/>
                  </a:lnTo>
                  <a:lnTo>
                    <a:pt x="315688" y="155418"/>
                  </a:lnTo>
                  <a:lnTo>
                    <a:pt x="266712" y="215979"/>
                  </a:lnTo>
                  <a:lnTo>
                    <a:pt x="226412" y="263925"/>
                  </a:lnTo>
                  <a:lnTo>
                    <a:pt x="192175" y="321233"/>
                  </a:lnTo>
                  <a:lnTo>
                    <a:pt x="186016" y="342812"/>
                  </a:lnTo>
                  <a:lnTo>
                    <a:pt x="189513" y="3684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8664954" y="3294104"/>
              <a:ext cx="21058" cy="221099"/>
            </a:xfrm>
            <a:custGeom>
              <a:avLst/>
              <a:gdLst/>
              <a:ahLst/>
              <a:cxnLst/>
              <a:rect l="0" t="0" r="0" b="0"/>
              <a:pathLst>
                <a:path w="21058" h="221099">
                  <a:moveTo>
                    <a:pt x="0" y="0"/>
                  </a:moveTo>
                  <a:lnTo>
                    <a:pt x="0" y="44367"/>
                  </a:lnTo>
                  <a:lnTo>
                    <a:pt x="1170" y="101923"/>
                  </a:lnTo>
                  <a:lnTo>
                    <a:pt x="8333" y="158303"/>
                  </a:lnTo>
                  <a:lnTo>
                    <a:pt x="12998" y="193913"/>
                  </a:lnTo>
                  <a:lnTo>
                    <a:pt x="21057" y="2210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8507026" y="3139828"/>
              <a:ext cx="261905" cy="249033"/>
            </a:xfrm>
            <a:custGeom>
              <a:avLst/>
              <a:gdLst/>
              <a:ahLst/>
              <a:cxnLst/>
              <a:rect l="0" t="0" r="0" b="0"/>
              <a:pathLst>
                <a:path w="261905" h="249033">
                  <a:moveTo>
                    <a:pt x="0" y="91105"/>
                  </a:moveTo>
                  <a:lnTo>
                    <a:pt x="11179" y="68748"/>
                  </a:lnTo>
                  <a:lnTo>
                    <a:pt x="46076" y="38077"/>
                  </a:lnTo>
                  <a:lnTo>
                    <a:pt x="94630" y="13083"/>
                  </a:lnTo>
                  <a:lnTo>
                    <a:pt x="148067" y="0"/>
                  </a:lnTo>
                  <a:lnTo>
                    <a:pt x="178111" y="311"/>
                  </a:lnTo>
                  <a:lnTo>
                    <a:pt x="229809" y="13640"/>
                  </a:lnTo>
                  <a:lnTo>
                    <a:pt x="252656" y="25870"/>
                  </a:lnTo>
                  <a:lnTo>
                    <a:pt x="258514" y="37087"/>
                  </a:lnTo>
                  <a:lnTo>
                    <a:pt x="261904" y="68266"/>
                  </a:lnTo>
                  <a:lnTo>
                    <a:pt x="256392" y="96162"/>
                  </a:lnTo>
                  <a:lnTo>
                    <a:pt x="244973" y="120259"/>
                  </a:lnTo>
                  <a:lnTo>
                    <a:pt x="199026" y="175013"/>
                  </a:lnTo>
                  <a:lnTo>
                    <a:pt x="157727" y="207808"/>
                  </a:lnTo>
                  <a:lnTo>
                    <a:pt x="99670" y="236267"/>
                  </a:lnTo>
                  <a:lnTo>
                    <a:pt x="73700" y="2490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8738653" y="3315161"/>
              <a:ext cx="98742" cy="158322"/>
            </a:xfrm>
            <a:custGeom>
              <a:avLst/>
              <a:gdLst/>
              <a:ahLst/>
              <a:cxnLst/>
              <a:rect l="0" t="0" r="0" b="0"/>
              <a:pathLst>
                <a:path w="98742" h="158322">
                  <a:moveTo>
                    <a:pt x="0" y="10528"/>
                  </a:moveTo>
                  <a:lnTo>
                    <a:pt x="8333" y="48006"/>
                  </a:lnTo>
                  <a:lnTo>
                    <a:pt x="15685" y="99430"/>
                  </a:lnTo>
                  <a:lnTo>
                    <a:pt x="25054" y="135135"/>
                  </a:lnTo>
                  <a:lnTo>
                    <a:pt x="30740" y="143902"/>
                  </a:lnTo>
                  <a:lnTo>
                    <a:pt x="46418" y="156763"/>
                  </a:lnTo>
                  <a:lnTo>
                    <a:pt x="54342" y="158321"/>
                  </a:lnTo>
                  <a:lnTo>
                    <a:pt x="61964" y="157020"/>
                  </a:lnTo>
                  <a:lnTo>
                    <a:pt x="69385" y="153813"/>
                  </a:lnTo>
                  <a:lnTo>
                    <a:pt x="80751" y="140891"/>
                  </a:lnTo>
                  <a:lnTo>
                    <a:pt x="97580" y="103999"/>
                  </a:lnTo>
                  <a:lnTo>
                    <a:pt x="98741" y="80537"/>
                  </a:lnTo>
                  <a:lnTo>
                    <a:pt x="86773" y="17368"/>
                  </a:lnTo>
                  <a:lnTo>
                    <a:pt x="8422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8865863" y="3283575"/>
              <a:ext cx="51776" cy="157929"/>
            </a:xfrm>
            <a:custGeom>
              <a:avLst/>
              <a:gdLst/>
              <a:ahLst/>
              <a:cxnLst/>
              <a:rect l="0" t="0" r="0" b="0"/>
              <a:pathLst>
                <a:path w="51776" h="157929">
                  <a:moveTo>
                    <a:pt x="20189" y="157928"/>
                  </a:moveTo>
                  <a:lnTo>
                    <a:pt x="9011" y="141160"/>
                  </a:lnTo>
                  <a:lnTo>
                    <a:pt x="2059" y="108376"/>
                  </a:lnTo>
                  <a:lnTo>
                    <a:pt x="0" y="69026"/>
                  </a:lnTo>
                  <a:lnTo>
                    <a:pt x="5757" y="47836"/>
                  </a:lnTo>
                  <a:lnTo>
                    <a:pt x="17284" y="30619"/>
                  </a:lnTo>
                  <a:lnTo>
                    <a:pt x="5177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8991337" y="3283575"/>
              <a:ext cx="21058" cy="105286"/>
            </a:xfrm>
            <a:custGeom>
              <a:avLst/>
              <a:gdLst/>
              <a:ahLst/>
              <a:cxnLst/>
              <a:rect l="0" t="0" r="0" b="0"/>
              <a:pathLst>
                <a:path w="21058" h="105286">
                  <a:moveTo>
                    <a:pt x="0" y="0"/>
                  </a:moveTo>
                  <a:lnTo>
                    <a:pt x="5589" y="58617"/>
                  </a:lnTo>
                  <a:lnTo>
                    <a:pt x="21057" y="1052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9033451" y="3157233"/>
              <a:ext cx="1" cy="21058"/>
            </a:xfrm>
            <a:custGeom>
              <a:avLst/>
              <a:gdLst/>
              <a:ahLst/>
              <a:cxnLst/>
              <a:rect l="0" t="0" r="0" b="0"/>
              <a:pathLst>
                <a:path w="1" h="21058">
                  <a:moveTo>
                    <a:pt x="0" y="21057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9138736" y="3062477"/>
              <a:ext cx="21058" cy="326384"/>
            </a:xfrm>
            <a:custGeom>
              <a:avLst/>
              <a:gdLst/>
              <a:ahLst/>
              <a:cxnLst/>
              <a:rect l="0" t="0" r="0" b="0"/>
              <a:pathLst>
                <a:path w="21058" h="326384">
                  <a:moveTo>
                    <a:pt x="0" y="0"/>
                  </a:moveTo>
                  <a:lnTo>
                    <a:pt x="8334" y="62477"/>
                  </a:lnTo>
                  <a:lnTo>
                    <a:pt x="12998" y="114438"/>
                  </a:lnTo>
                  <a:lnTo>
                    <a:pt x="18669" y="172338"/>
                  </a:lnTo>
                  <a:lnTo>
                    <a:pt x="20349" y="225368"/>
                  </a:lnTo>
                  <a:lnTo>
                    <a:pt x="20848" y="279295"/>
                  </a:lnTo>
                  <a:lnTo>
                    <a:pt x="21057" y="3263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9086093" y="3230933"/>
              <a:ext cx="136872" cy="42115"/>
            </a:xfrm>
            <a:custGeom>
              <a:avLst/>
              <a:gdLst/>
              <a:ahLst/>
              <a:cxnLst/>
              <a:rect l="0" t="0" r="0" b="0"/>
              <a:pathLst>
                <a:path w="136872" h="42115">
                  <a:moveTo>
                    <a:pt x="0" y="42114"/>
                  </a:moveTo>
                  <a:lnTo>
                    <a:pt x="61111" y="24156"/>
                  </a:lnTo>
                  <a:lnTo>
                    <a:pt x="122653" y="4643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9246915" y="3171990"/>
              <a:ext cx="165563" cy="163254"/>
            </a:xfrm>
            <a:custGeom>
              <a:avLst/>
              <a:gdLst/>
              <a:ahLst/>
              <a:cxnLst/>
              <a:rect l="0" t="0" r="0" b="0"/>
              <a:pathLst>
                <a:path w="165563" h="163254">
                  <a:moveTo>
                    <a:pt x="133977" y="48414"/>
                  </a:moveTo>
                  <a:lnTo>
                    <a:pt x="124401" y="24368"/>
                  </a:lnTo>
                  <a:lnTo>
                    <a:pt x="113733" y="10041"/>
                  </a:lnTo>
                  <a:lnTo>
                    <a:pt x="94954" y="2114"/>
                  </a:lnTo>
                  <a:lnTo>
                    <a:pt x="83395" y="0"/>
                  </a:lnTo>
                  <a:lnTo>
                    <a:pt x="72180" y="2100"/>
                  </a:lnTo>
                  <a:lnTo>
                    <a:pt x="40797" y="20653"/>
                  </a:lnTo>
                  <a:lnTo>
                    <a:pt x="17330" y="42659"/>
                  </a:lnTo>
                  <a:lnTo>
                    <a:pt x="6874" y="61064"/>
                  </a:lnTo>
                  <a:lnTo>
                    <a:pt x="0" y="102335"/>
                  </a:lnTo>
                  <a:lnTo>
                    <a:pt x="4631" y="128531"/>
                  </a:lnTo>
                  <a:lnTo>
                    <a:pt x="9142" y="140430"/>
                  </a:lnTo>
                  <a:lnTo>
                    <a:pt x="23512" y="156770"/>
                  </a:lnTo>
                  <a:lnTo>
                    <a:pt x="32257" y="162766"/>
                  </a:lnTo>
                  <a:lnTo>
                    <a:pt x="42768" y="163253"/>
                  </a:lnTo>
                  <a:lnTo>
                    <a:pt x="66923" y="154436"/>
                  </a:lnTo>
                  <a:lnTo>
                    <a:pt x="87018" y="132580"/>
                  </a:lnTo>
                  <a:lnTo>
                    <a:pt x="101407" y="103369"/>
                  </a:lnTo>
                  <a:lnTo>
                    <a:pt x="110679" y="64567"/>
                  </a:lnTo>
                  <a:lnTo>
                    <a:pt x="113766" y="65032"/>
                  </a:lnTo>
                  <a:lnTo>
                    <a:pt x="143125" y="123086"/>
                  </a:lnTo>
                  <a:lnTo>
                    <a:pt x="152861" y="134244"/>
                  </a:lnTo>
                  <a:lnTo>
                    <a:pt x="165562" y="1431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9406412" y="3138728"/>
              <a:ext cx="185051" cy="166122"/>
            </a:xfrm>
            <a:custGeom>
              <a:avLst/>
              <a:gdLst/>
              <a:ahLst/>
              <a:cxnLst/>
              <a:rect l="0" t="0" r="0" b="0"/>
              <a:pathLst>
                <a:path w="185051" h="166122">
                  <a:moveTo>
                    <a:pt x="6065" y="39562"/>
                  </a:moveTo>
                  <a:lnTo>
                    <a:pt x="0" y="72014"/>
                  </a:lnTo>
                  <a:lnTo>
                    <a:pt x="5036" y="129493"/>
                  </a:lnTo>
                  <a:lnTo>
                    <a:pt x="11350" y="164474"/>
                  </a:lnTo>
                  <a:lnTo>
                    <a:pt x="13098" y="166121"/>
                  </a:lnTo>
                  <a:lnTo>
                    <a:pt x="24692" y="112665"/>
                  </a:lnTo>
                  <a:lnTo>
                    <a:pt x="44765" y="50038"/>
                  </a:lnTo>
                  <a:lnTo>
                    <a:pt x="51731" y="29010"/>
                  </a:lnTo>
                  <a:lnTo>
                    <a:pt x="64965" y="11086"/>
                  </a:lnTo>
                  <a:lnTo>
                    <a:pt x="73408" y="3030"/>
                  </a:lnTo>
                  <a:lnTo>
                    <a:pt x="82545" y="0"/>
                  </a:lnTo>
                  <a:lnTo>
                    <a:pt x="102057" y="2872"/>
                  </a:lnTo>
                  <a:lnTo>
                    <a:pt x="122428" y="18186"/>
                  </a:lnTo>
                  <a:lnTo>
                    <a:pt x="147388" y="49996"/>
                  </a:lnTo>
                  <a:lnTo>
                    <a:pt x="173988" y="113254"/>
                  </a:lnTo>
                  <a:lnTo>
                    <a:pt x="185050" y="1553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9601146" y="3088473"/>
              <a:ext cx="95602" cy="174046"/>
            </a:xfrm>
            <a:custGeom>
              <a:avLst/>
              <a:gdLst/>
              <a:ahLst/>
              <a:cxnLst/>
              <a:rect l="0" t="0" r="0" b="0"/>
              <a:pathLst>
                <a:path w="95602" h="174046">
                  <a:moveTo>
                    <a:pt x="95601" y="5589"/>
                  </a:moveTo>
                  <a:lnTo>
                    <a:pt x="78833" y="0"/>
                  </a:lnTo>
                  <a:lnTo>
                    <a:pt x="61243" y="375"/>
                  </a:lnTo>
                  <a:lnTo>
                    <a:pt x="41726" y="5612"/>
                  </a:lnTo>
                  <a:lnTo>
                    <a:pt x="21353" y="15738"/>
                  </a:lnTo>
                  <a:lnTo>
                    <a:pt x="6840" y="31157"/>
                  </a:lnTo>
                  <a:lnTo>
                    <a:pt x="1331" y="40182"/>
                  </a:lnTo>
                  <a:lnTo>
                    <a:pt x="0" y="50878"/>
                  </a:lnTo>
                  <a:lnTo>
                    <a:pt x="4758" y="75240"/>
                  </a:lnTo>
                  <a:lnTo>
                    <a:pt x="20591" y="104085"/>
                  </a:lnTo>
                  <a:lnTo>
                    <a:pt x="36526" y="116826"/>
                  </a:lnTo>
                  <a:lnTo>
                    <a:pt x="75353" y="134536"/>
                  </a:lnTo>
                  <a:lnTo>
                    <a:pt x="79762" y="139517"/>
                  </a:lnTo>
                  <a:lnTo>
                    <a:pt x="80362" y="145177"/>
                  </a:lnTo>
                  <a:lnTo>
                    <a:pt x="78423" y="151290"/>
                  </a:lnTo>
                  <a:lnTo>
                    <a:pt x="70028" y="161202"/>
                  </a:lnTo>
                  <a:lnTo>
                    <a:pt x="53486" y="1740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8854467" y="3588902"/>
              <a:ext cx="195529" cy="160538"/>
            </a:xfrm>
            <a:custGeom>
              <a:avLst/>
              <a:gdLst/>
              <a:ahLst/>
              <a:cxnLst/>
              <a:rect l="0" t="0" r="0" b="0"/>
              <a:pathLst>
                <a:path w="195529" h="160538">
                  <a:moveTo>
                    <a:pt x="0" y="63170"/>
                  </a:moveTo>
                  <a:lnTo>
                    <a:pt x="29308" y="121787"/>
                  </a:lnTo>
                  <a:lnTo>
                    <a:pt x="49498" y="156578"/>
                  </a:lnTo>
                  <a:lnTo>
                    <a:pt x="55226" y="160537"/>
                  </a:lnTo>
                  <a:lnTo>
                    <a:pt x="60214" y="159667"/>
                  </a:lnTo>
                  <a:lnTo>
                    <a:pt x="64709" y="155578"/>
                  </a:lnTo>
                  <a:lnTo>
                    <a:pt x="76624" y="133055"/>
                  </a:lnTo>
                  <a:lnTo>
                    <a:pt x="77729" y="114117"/>
                  </a:lnTo>
                  <a:lnTo>
                    <a:pt x="76660" y="92833"/>
                  </a:lnTo>
                  <a:lnTo>
                    <a:pt x="80084" y="67775"/>
                  </a:lnTo>
                  <a:lnTo>
                    <a:pt x="84975" y="62731"/>
                  </a:lnTo>
                  <a:lnTo>
                    <a:pt x="91744" y="62877"/>
                  </a:lnTo>
                  <a:lnTo>
                    <a:pt x="99768" y="66485"/>
                  </a:lnTo>
                  <a:lnTo>
                    <a:pt x="114921" y="82971"/>
                  </a:lnTo>
                  <a:lnTo>
                    <a:pt x="151961" y="134365"/>
                  </a:lnTo>
                  <a:lnTo>
                    <a:pt x="170483" y="146675"/>
                  </a:lnTo>
                  <a:lnTo>
                    <a:pt x="177996" y="146916"/>
                  </a:lnTo>
                  <a:lnTo>
                    <a:pt x="184174" y="143567"/>
                  </a:lnTo>
                  <a:lnTo>
                    <a:pt x="189463" y="137826"/>
                  </a:lnTo>
                  <a:lnTo>
                    <a:pt x="195340" y="115848"/>
                  </a:lnTo>
                  <a:lnTo>
                    <a:pt x="195528" y="73710"/>
                  </a:lnTo>
                  <a:lnTo>
                    <a:pt x="181708" y="10284"/>
                  </a:lnTo>
                  <a:lnTo>
                    <a:pt x="17898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9128208" y="3599430"/>
              <a:ext cx="42115" cy="115815"/>
            </a:xfrm>
            <a:custGeom>
              <a:avLst/>
              <a:gdLst/>
              <a:ahLst/>
              <a:cxnLst/>
              <a:rect l="0" t="0" r="0" b="0"/>
              <a:pathLst>
                <a:path w="42115" h="115815">
                  <a:moveTo>
                    <a:pt x="0" y="0"/>
                  </a:moveTo>
                  <a:lnTo>
                    <a:pt x="0" y="22357"/>
                  </a:lnTo>
                  <a:lnTo>
                    <a:pt x="23719" y="84342"/>
                  </a:lnTo>
                  <a:lnTo>
                    <a:pt x="42114" y="1158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9233492" y="3536981"/>
              <a:ext cx="147401" cy="115092"/>
            </a:xfrm>
            <a:custGeom>
              <a:avLst/>
              <a:gdLst/>
              <a:ahLst/>
              <a:cxnLst/>
              <a:rect l="0" t="0" r="0" b="0"/>
              <a:pathLst>
                <a:path w="147401" h="115092">
                  <a:moveTo>
                    <a:pt x="0" y="41392"/>
                  </a:moveTo>
                  <a:lnTo>
                    <a:pt x="8334" y="95537"/>
                  </a:lnTo>
                  <a:lnTo>
                    <a:pt x="9066" y="109074"/>
                  </a:lnTo>
                  <a:lnTo>
                    <a:pt x="10723" y="114590"/>
                  </a:lnTo>
                  <a:lnTo>
                    <a:pt x="12998" y="114757"/>
                  </a:lnTo>
                  <a:lnTo>
                    <a:pt x="15685" y="111359"/>
                  </a:lnTo>
                  <a:lnTo>
                    <a:pt x="26589" y="56527"/>
                  </a:lnTo>
                  <a:lnTo>
                    <a:pt x="38724" y="28232"/>
                  </a:lnTo>
                  <a:lnTo>
                    <a:pt x="55815" y="7857"/>
                  </a:lnTo>
                  <a:lnTo>
                    <a:pt x="66457" y="2658"/>
                  </a:lnTo>
                  <a:lnTo>
                    <a:pt x="90758" y="0"/>
                  </a:lnTo>
                  <a:lnTo>
                    <a:pt x="101450" y="4439"/>
                  </a:lnTo>
                  <a:lnTo>
                    <a:pt x="119568" y="21849"/>
                  </a:lnTo>
                  <a:lnTo>
                    <a:pt x="129181" y="45184"/>
                  </a:lnTo>
                  <a:lnTo>
                    <a:pt x="144529" y="105142"/>
                  </a:lnTo>
                  <a:lnTo>
                    <a:pt x="147400" y="1150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9538819" y="3473088"/>
              <a:ext cx="147400" cy="42115"/>
            </a:xfrm>
            <a:custGeom>
              <a:avLst/>
              <a:gdLst/>
              <a:ahLst/>
              <a:cxnLst/>
              <a:rect l="0" t="0" r="0" b="0"/>
              <a:pathLst>
                <a:path w="147400" h="42115">
                  <a:moveTo>
                    <a:pt x="0" y="42114"/>
                  </a:moveTo>
                  <a:lnTo>
                    <a:pt x="61111" y="24156"/>
                  </a:lnTo>
                  <a:lnTo>
                    <a:pt x="123821" y="4643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9591462" y="3420445"/>
              <a:ext cx="42115" cy="147401"/>
            </a:xfrm>
            <a:custGeom>
              <a:avLst/>
              <a:gdLst/>
              <a:ahLst/>
              <a:cxnLst/>
              <a:rect l="0" t="0" r="0" b="0"/>
              <a:pathLst>
                <a:path w="42115" h="147401">
                  <a:moveTo>
                    <a:pt x="0" y="0"/>
                  </a:moveTo>
                  <a:lnTo>
                    <a:pt x="14654" y="58617"/>
                  </a:lnTo>
                  <a:lnTo>
                    <a:pt x="31666" y="115214"/>
                  </a:lnTo>
                  <a:lnTo>
                    <a:pt x="42114" y="147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8970280" y="3925813"/>
              <a:ext cx="31586" cy="189514"/>
            </a:xfrm>
            <a:custGeom>
              <a:avLst/>
              <a:gdLst/>
              <a:ahLst/>
              <a:cxnLst/>
              <a:rect l="0" t="0" r="0" b="0"/>
              <a:pathLst>
                <a:path w="31586" h="189514">
                  <a:moveTo>
                    <a:pt x="0" y="0"/>
                  </a:moveTo>
                  <a:lnTo>
                    <a:pt x="8333" y="54145"/>
                  </a:lnTo>
                  <a:lnTo>
                    <a:pt x="15685" y="109092"/>
                  </a:lnTo>
                  <a:lnTo>
                    <a:pt x="23469" y="169666"/>
                  </a:lnTo>
                  <a:lnTo>
                    <a:pt x="31585" y="1895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8884641" y="3904757"/>
              <a:ext cx="148811" cy="115935"/>
            </a:xfrm>
            <a:custGeom>
              <a:avLst/>
              <a:gdLst/>
              <a:ahLst/>
              <a:cxnLst/>
              <a:rect l="0" t="0" r="0" b="0"/>
              <a:pathLst>
                <a:path w="148811" h="115935">
                  <a:moveTo>
                    <a:pt x="64583" y="0"/>
                  </a:moveTo>
                  <a:lnTo>
                    <a:pt x="53404" y="11178"/>
                  </a:lnTo>
                  <a:lnTo>
                    <a:pt x="24149" y="73217"/>
                  </a:lnTo>
                  <a:lnTo>
                    <a:pt x="1050" y="115934"/>
                  </a:lnTo>
                  <a:lnTo>
                    <a:pt x="0" y="115894"/>
                  </a:lnTo>
                  <a:lnTo>
                    <a:pt x="471" y="112357"/>
                  </a:lnTo>
                  <a:lnTo>
                    <a:pt x="25048" y="52878"/>
                  </a:lnTo>
                  <a:lnTo>
                    <a:pt x="41820" y="26715"/>
                  </a:lnTo>
                  <a:lnTo>
                    <a:pt x="57975" y="14603"/>
                  </a:lnTo>
                  <a:lnTo>
                    <a:pt x="67196" y="9735"/>
                  </a:lnTo>
                  <a:lnTo>
                    <a:pt x="75684" y="8830"/>
                  </a:lnTo>
                  <a:lnTo>
                    <a:pt x="126542" y="28080"/>
                  </a:lnTo>
                  <a:lnTo>
                    <a:pt x="148810" y="421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9170322" y="3820529"/>
              <a:ext cx="84229" cy="231628"/>
            </a:xfrm>
            <a:custGeom>
              <a:avLst/>
              <a:gdLst/>
              <a:ahLst/>
              <a:cxnLst/>
              <a:rect l="0" t="0" r="0" b="0"/>
              <a:pathLst>
                <a:path w="84229" h="231628">
                  <a:moveTo>
                    <a:pt x="0" y="0"/>
                  </a:moveTo>
                  <a:lnTo>
                    <a:pt x="17957" y="63427"/>
                  </a:lnTo>
                  <a:lnTo>
                    <a:pt x="35149" y="115847"/>
                  </a:lnTo>
                  <a:lnTo>
                    <a:pt x="50313" y="172405"/>
                  </a:lnTo>
                  <a:lnTo>
                    <a:pt x="84228" y="231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9310520" y="3863395"/>
              <a:ext cx="186186" cy="137210"/>
            </a:xfrm>
            <a:custGeom>
              <a:avLst/>
              <a:gdLst/>
              <a:ahLst/>
              <a:cxnLst/>
              <a:rect l="0" t="0" r="0" b="0"/>
              <a:pathLst>
                <a:path w="186186" h="137210">
                  <a:moveTo>
                    <a:pt x="101957" y="51890"/>
                  </a:moveTo>
                  <a:lnTo>
                    <a:pt x="81714" y="7928"/>
                  </a:lnTo>
                  <a:lnTo>
                    <a:pt x="74423" y="2695"/>
                  </a:lnTo>
                  <a:lnTo>
                    <a:pt x="66054" y="376"/>
                  </a:lnTo>
                  <a:lnTo>
                    <a:pt x="56965" y="0"/>
                  </a:lnTo>
                  <a:lnTo>
                    <a:pt x="37507" y="5821"/>
                  </a:lnTo>
                  <a:lnTo>
                    <a:pt x="27405" y="10649"/>
                  </a:lnTo>
                  <a:lnTo>
                    <a:pt x="13061" y="25372"/>
                  </a:lnTo>
                  <a:lnTo>
                    <a:pt x="3956" y="44784"/>
                  </a:lnTo>
                  <a:lnTo>
                    <a:pt x="0" y="82020"/>
                  </a:lnTo>
                  <a:lnTo>
                    <a:pt x="3220" y="108955"/>
                  </a:lnTo>
                  <a:lnTo>
                    <a:pt x="8056" y="119179"/>
                  </a:lnTo>
                  <a:lnTo>
                    <a:pt x="22789" y="133659"/>
                  </a:lnTo>
                  <a:lnTo>
                    <a:pt x="31631" y="136818"/>
                  </a:lnTo>
                  <a:lnTo>
                    <a:pt x="50813" y="137209"/>
                  </a:lnTo>
                  <a:lnTo>
                    <a:pt x="71038" y="127244"/>
                  </a:lnTo>
                  <a:lnTo>
                    <a:pt x="81345" y="119674"/>
                  </a:lnTo>
                  <a:lnTo>
                    <a:pt x="95916" y="98784"/>
                  </a:lnTo>
                  <a:lnTo>
                    <a:pt x="105121" y="72732"/>
                  </a:lnTo>
                  <a:lnTo>
                    <a:pt x="110303" y="35708"/>
                  </a:lnTo>
                  <a:lnTo>
                    <a:pt x="111031" y="36423"/>
                  </a:lnTo>
                  <a:lnTo>
                    <a:pt x="117787" y="65602"/>
                  </a:lnTo>
                  <a:lnTo>
                    <a:pt x="132644" y="94947"/>
                  </a:lnTo>
                  <a:lnTo>
                    <a:pt x="141133" y="101652"/>
                  </a:lnTo>
                  <a:lnTo>
                    <a:pt x="186185" y="1150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9507234" y="3799758"/>
              <a:ext cx="168456" cy="145261"/>
            </a:xfrm>
            <a:custGeom>
              <a:avLst/>
              <a:gdLst/>
              <a:ahLst/>
              <a:cxnLst/>
              <a:rect l="0" t="0" r="0" b="0"/>
              <a:pathLst>
                <a:path w="168456" h="145261">
                  <a:moveTo>
                    <a:pt x="0" y="41828"/>
                  </a:moveTo>
                  <a:lnTo>
                    <a:pt x="5588" y="100444"/>
                  </a:lnTo>
                  <a:lnTo>
                    <a:pt x="15618" y="145260"/>
                  </a:lnTo>
                  <a:lnTo>
                    <a:pt x="5840" y="107152"/>
                  </a:lnTo>
                  <a:lnTo>
                    <a:pt x="7319" y="74051"/>
                  </a:lnTo>
                  <a:lnTo>
                    <a:pt x="20756" y="36428"/>
                  </a:lnTo>
                  <a:lnTo>
                    <a:pt x="36131" y="15641"/>
                  </a:lnTo>
                  <a:lnTo>
                    <a:pt x="45143" y="6822"/>
                  </a:lnTo>
                  <a:lnTo>
                    <a:pt x="55832" y="2113"/>
                  </a:lnTo>
                  <a:lnTo>
                    <a:pt x="80186" y="0"/>
                  </a:lnTo>
                  <a:lnTo>
                    <a:pt x="103488" y="9199"/>
                  </a:lnTo>
                  <a:lnTo>
                    <a:pt x="114616" y="16566"/>
                  </a:lnTo>
                  <a:lnTo>
                    <a:pt x="130099" y="40349"/>
                  </a:lnTo>
                  <a:lnTo>
                    <a:pt x="153526" y="99908"/>
                  </a:lnTo>
                  <a:lnTo>
                    <a:pt x="168455" y="1155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9693877" y="3620487"/>
              <a:ext cx="174381" cy="278113"/>
            </a:xfrm>
            <a:custGeom>
              <a:avLst/>
              <a:gdLst/>
              <a:ahLst/>
              <a:cxnLst/>
              <a:rect l="0" t="0" r="0" b="0"/>
              <a:pathLst>
                <a:path w="174381" h="278113">
                  <a:moveTo>
                    <a:pt x="108154" y="0"/>
                  </a:moveTo>
                  <a:lnTo>
                    <a:pt x="131874" y="53028"/>
                  </a:lnTo>
                  <a:lnTo>
                    <a:pt x="148587" y="101110"/>
                  </a:lnTo>
                  <a:lnTo>
                    <a:pt x="162769" y="159810"/>
                  </a:lnTo>
                  <a:lnTo>
                    <a:pt x="174380" y="210478"/>
                  </a:lnTo>
                  <a:lnTo>
                    <a:pt x="173362" y="216358"/>
                  </a:lnTo>
                  <a:lnTo>
                    <a:pt x="169174" y="215599"/>
                  </a:lnTo>
                  <a:lnTo>
                    <a:pt x="126372" y="179214"/>
                  </a:lnTo>
                  <a:lnTo>
                    <a:pt x="101824" y="168168"/>
                  </a:lnTo>
                  <a:lnTo>
                    <a:pt x="75315" y="165598"/>
                  </a:lnTo>
                  <a:lnTo>
                    <a:pt x="50275" y="169525"/>
                  </a:lnTo>
                  <a:lnTo>
                    <a:pt x="31347" y="179070"/>
                  </a:lnTo>
                  <a:lnTo>
                    <a:pt x="18257" y="194231"/>
                  </a:lnTo>
                  <a:lnTo>
                    <a:pt x="320" y="232559"/>
                  </a:lnTo>
                  <a:lnTo>
                    <a:pt x="0" y="242777"/>
                  </a:lnTo>
                  <a:lnTo>
                    <a:pt x="5884" y="263489"/>
                  </a:lnTo>
                  <a:lnTo>
                    <a:pt x="14237" y="270416"/>
                  </a:lnTo>
                  <a:lnTo>
                    <a:pt x="39118" y="278112"/>
                  </a:lnTo>
                  <a:lnTo>
                    <a:pt x="80420" y="276856"/>
                  </a:lnTo>
                  <a:lnTo>
                    <a:pt x="116705" y="263486"/>
                  </a:lnTo>
                  <a:lnTo>
                    <a:pt x="171325" y="231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5823343" y="4315368"/>
            <a:ext cx="4263107" cy="1505576"/>
            <a:chOff x="5823343" y="4315368"/>
            <a:chExt cx="4263107" cy="1505576"/>
          </a:xfrm>
        </p:grpSpPr>
        <p:sp>
          <p:nvSpPr>
            <p:cNvPr id="166" name="Freeform 165"/>
            <p:cNvSpPr/>
            <p:nvPr/>
          </p:nvSpPr>
          <p:spPr>
            <a:xfrm>
              <a:off x="5924526" y="4368011"/>
              <a:ext cx="29077" cy="273742"/>
            </a:xfrm>
            <a:custGeom>
              <a:avLst/>
              <a:gdLst/>
              <a:ahLst/>
              <a:cxnLst/>
              <a:rect l="0" t="0" r="0" b="0"/>
              <a:pathLst>
                <a:path w="29077" h="273742">
                  <a:moveTo>
                    <a:pt x="13547" y="0"/>
                  </a:moveTo>
                  <a:lnTo>
                    <a:pt x="2368" y="16767"/>
                  </a:lnTo>
                  <a:lnTo>
                    <a:pt x="0" y="43717"/>
                  </a:lnTo>
                  <a:lnTo>
                    <a:pt x="2422" y="107031"/>
                  </a:lnTo>
                  <a:lnTo>
                    <a:pt x="10136" y="164598"/>
                  </a:lnTo>
                  <a:lnTo>
                    <a:pt x="15993" y="217909"/>
                  </a:lnTo>
                  <a:lnTo>
                    <a:pt x="29076" y="268641"/>
                  </a:lnTo>
                  <a:lnTo>
                    <a:pt x="28579" y="271511"/>
                  </a:lnTo>
                  <a:lnTo>
                    <a:pt x="24075" y="2737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5853845" y="4361221"/>
              <a:ext cx="236303" cy="206832"/>
            </a:xfrm>
            <a:custGeom>
              <a:avLst/>
              <a:gdLst/>
              <a:ahLst/>
              <a:cxnLst/>
              <a:rect l="0" t="0" r="0" b="0"/>
              <a:pathLst>
                <a:path w="236303" h="206832">
                  <a:moveTo>
                    <a:pt x="0" y="112074"/>
                  </a:moveTo>
                  <a:lnTo>
                    <a:pt x="17981" y="80792"/>
                  </a:lnTo>
                  <a:lnTo>
                    <a:pt x="64152" y="42387"/>
                  </a:lnTo>
                  <a:lnTo>
                    <a:pt x="127395" y="15189"/>
                  </a:lnTo>
                  <a:lnTo>
                    <a:pt x="157226" y="4673"/>
                  </a:lnTo>
                  <a:lnTo>
                    <a:pt x="193880" y="0"/>
                  </a:lnTo>
                  <a:lnTo>
                    <a:pt x="208802" y="2263"/>
                  </a:lnTo>
                  <a:lnTo>
                    <a:pt x="231621" y="14136"/>
                  </a:lnTo>
                  <a:lnTo>
                    <a:pt x="236302" y="24555"/>
                  </a:lnTo>
                  <a:lnTo>
                    <a:pt x="235265" y="51730"/>
                  </a:lnTo>
                  <a:lnTo>
                    <a:pt x="223885" y="77066"/>
                  </a:lnTo>
                  <a:lnTo>
                    <a:pt x="177965" y="131511"/>
                  </a:lnTo>
                  <a:lnTo>
                    <a:pt x="126207" y="171060"/>
                  </a:lnTo>
                  <a:lnTo>
                    <a:pt x="68560" y="197339"/>
                  </a:lnTo>
                  <a:lnTo>
                    <a:pt x="10528" y="2068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6053886" y="4494352"/>
              <a:ext cx="104032" cy="197477"/>
            </a:xfrm>
            <a:custGeom>
              <a:avLst/>
              <a:gdLst/>
              <a:ahLst/>
              <a:cxnLst/>
              <a:rect l="0" t="0" r="0" b="0"/>
              <a:pathLst>
                <a:path w="104032" h="197477">
                  <a:moveTo>
                    <a:pt x="0" y="73700"/>
                  </a:moveTo>
                  <a:lnTo>
                    <a:pt x="17958" y="137150"/>
                  </a:lnTo>
                  <a:lnTo>
                    <a:pt x="24749" y="168191"/>
                  </a:lnTo>
                  <a:lnTo>
                    <a:pt x="30538" y="179977"/>
                  </a:lnTo>
                  <a:lnTo>
                    <a:pt x="46328" y="196193"/>
                  </a:lnTo>
                  <a:lnTo>
                    <a:pt x="54282" y="197476"/>
                  </a:lnTo>
                  <a:lnTo>
                    <a:pt x="61925" y="194822"/>
                  </a:lnTo>
                  <a:lnTo>
                    <a:pt x="69359" y="189543"/>
                  </a:lnTo>
                  <a:lnTo>
                    <a:pt x="91001" y="159756"/>
                  </a:lnTo>
                  <a:lnTo>
                    <a:pt x="101053" y="115705"/>
                  </a:lnTo>
                  <a:lnTo>
                    <a:pt x="104031" y="65609"/>
                  </a:lnTo>
                  <a:lnTo>
                    <a:pt x="96787" y="11066"/>
                  </a:lnTo>
                  <a:lnTo>
                    <a:pt x="9475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6232871" y="4503200"/>
              <a:ext cx="94757" cy="105710"/>
            </a:xfrm>
            <a:custGeom>
              <a:avLst/>
              <a:gdLst/>
              <a:ahLst/>
              <a:cxnLst/>
              <a:rect l="0" t="0" r="0" b="0"/>
              <a:pathLst>
                <a:path w="94757" h="105710">
                  <a:moveTo>
                    <a:pt x="0" y="75380"/>
                  </a:moveTo>
                  <a:lnTo>
                    <a:pt x="0" y="105709"/>
                  </a:lnTo>
                  <a:lnTo>
                    <a:pt x="2339" y="82287"/>
                  </a:lnTo>
                  <a:lnTo>
                    <a:pt x="29308" y="23879"/>
                  </a:lnTo>
                  <a:lnTo>
                    <a:pt x="48901" y="8427"/>
                  </a:lnTo>
                  <a:lnTo>
                    <a:pt x="69697" y="0"/>
                  </a:lnTo>
                  <a:lnTo>
                    <a:pt x="94756" y="16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6411855" y="4525938"/>
              <a:ext cx="1" cy="136871"/>
            </a:xfrm>
            <a:custGeom>
              <a:avLst/>
              <a:gdLst/>
              <a:ahLst/>
              <a:cxnLst/>
              <a:rect l="0" t="0" r="0" b="0"/>
              <a:pathLst>
                <a:path w="1" h="136871">
                  <a:moveTo>
                    <a:pt x="0" y="0"/>
                  </a:moveTo>
                  <a:lnTo>
                    <a:pt x="0" y="57264"/>
                  </a:lnTo>
                  <a:lnTo>
                    <a:pt x="0" y="100415"/>
                  </a:lnTo>
                  <a:lnTo>
                    <a:pt x="0" y="1368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6475026" y="4452238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10529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6601368" y="4378539"/>
              <a:ext cx="21058" cy="294799"/>
            </a:xfrm>
            <a:custGeom>
              <a:avLst/>
              <a:gdLst/>
              <a:ahLst/>
              <a:cxnLst/>
              <a:rect l="0" t="0" r="0" b="0"/>
              <a:pathLst>
                <a:path w="21058" h="294799">
                  <a:moveTo>
                    <a:pt x="21057" y="0"/>
                  </a:moveTo>
                  <a:lnTo>
                    <a:pt x="12724" y="52051"/>
                  </a:lnTo>
                  <a:lnTo>
                    <a:pt x="11179" y="101990"/>
                  </a:lnTo>
                  <a:lnTo>
                    <a:pt x="10721" y="155781"/>
                  </a:lnTo>
                  <a:lnTo>
                    <a:pt x="10585" y="217343"/>
                  </a:lnTo>
                  <a:lnTo>
                    <a:pt x="7426" y="263270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6517140" y="4546995"/>
              <a:ext cx="147400" cy="6066"/>
            </a:xfrm>
            <a:custGeom>
              <a:avLst/>
              <a:gdLst/>
              <a:ahLst/>
              <a:cxnLst/>
              <a:rect l="0" t="0" r="0" b="0"/>
              <a:pathLst>
                <a:path w="147400" h="6066">
                  <a:moveTo>
                    <a:pt x="0" y="0"/>
                  </a:moveTo>
                  <a:lnTo>
                    <a:pt x="34792" y="6065"/>
                  </a:lnTo>
                  <a:lnTo>
                    <a:pt x="96776" y="1544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6712300" y="4512637"/>
              <a:ext cx="183867" cy="150172"/>
            </a:xfrm>
            <a:custGeom>
              <a:avLst/>
              <a:gdLst/>
              <a:ahLst/>
              <a:cxnLst/>
              <a:rect l="0" t="0" r="0" b="0"/>
              <a:pathLst>
                <a:path w="183867" h="150172">
                  <a:moveTo>
                    <a:pt x="131223" y="13301"/>
                  </a:moveTo>
                  <a:lnTo>
                    <a:pt x="120045" y="2122"/>
                  </a:lnTo>
                  <a:lnTo>
                    <a:pt x="112073" y="0"/>
                  </a:lnTo>
                  <a:lnTo>
                    <a:pt x="90737" y="760"/>
                  </a:lnTo>
                  <a:lnTo>
                    <a:pt x="52417" y="13355"/>
                  </a:lnTo>
                  <a:lnTo>
                    <a:pt x="17016" y="37494"/>
                  </a:lnTo>
                  <a:lnTo>
                    <a:pt x="4426" y="59928"/>
                  </a:lnTo>
                  <a:lnTo>
                    <a:pt x="0" y="84327"/>
                  </a:lnTo>
                  <a:lnTo>
                    <a:pt x="1932" y="106869"/>
                  </a:lnTo>
                  <a:lnTo>
                    <a:pt x="6425" y="115454"/>
                  </a:lnTo>
                  <a:lnTo>
                    <a:pt x="20775" y="128113"/>
                  </a:lnTo>
                  <a:lnTo>
                    <a:pt x="41971" y="131399"/>
                  </a:lnTo>
                  <a:lnTo>
                    <a:pt x="54174" y="130637"/>
                  </a:lnTo>
                  <a:lnTo>
                    <a:pt x="64649" y="125450"/>
                  </a:lnTo>
                  <a:lnTo>
                    <a:pt x="105747" y="81810"/>
                  </a:lnTo>
                  <a:lnTo>
                    <a:pt x="114052" y="60517"/>
                  </a:lnTo>
                  <a:lnTo>
                    <a:pt x="116266" y="48288"/>
                  </a:lnTo>
                  <a:lnTo>
                    <a:pt x="117743" y="45984"/>
                  </a:lnTo>
                  <a:lnTo>
                    <a:pt x="123946" y="104307"/>
                  </a:lnTo>
                  <a:lnTo>
                    <a:pt x="137347" y="122378"/>
                  </a:lnTo>
                  <a:lnTo>
                    <a:pt x="183866" y="1501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6919120" y="4504645"/>
              <a:ext cx="166560" cy="147636"/>
            </a:xfrm>
            <a:custGeom>
              <a:avLst/>
              <a:gdLst/>
              <a:ahLst/>
              <a:cxnLst/>
              <a:rect l="0" t="0" r="0" b="0"/>
              <a:pathLst>
                <a:path w="166560" h="147636">
                  <a:moveTo>
                    <a:pt x="19160" y="21293"/>
                  </a:moveTo>
                  <a:lnTo>
                    <a:pt x="4505" y="76434"/>
                  </a:lnTo>
                  <a:lnTo>
                    <a:pt x="0" y="119259"/>
                  </a:lnTo>
                  <a:lnTo>
                    <a:pt x="537" y="125208"/>
                  </a:lnTo>
                  <a:lnTo>
                    <a:pt x="2065" y="125665"/>
                  </a:lnTo>
                  <a:lnTo>
                    <a:pt x="4254" y="122460"/>
                  </a:lnTo>
                  <a:lnTo>
                    <a:pt x="14294" y="62749"/>
                  </a:lnTo>
                  <a:lnTo>
                    <a:pt x="31367" y="27337"/>
                  </a:lnTo>
                  <a:lnTo>
                    <a:pt x="37826" y="18303"/>
                  </a:lnTo>
                  <a:lnTo>
                    <a:pt x="57481" y="5146"/>
                  </a:lnTo>
                  <a:lnTo>
                    <a:pt x="69274" y="0"/>
                  </a:lnTo>
                  <a:lnTo>
                    <a:pt x="94855" y="521"/>
                  </a:lnTo>
                  <a:lnTo>
                    <a:pt x="108228" y="3935"/>
                  </a:lnTo>
                  <a:lnTo>
                    <a:pt x="118313" y="9721"/>
                  </a:lnTo>
                  <a:lnTo>
                    <a:pt x="132639" y="25509"/>
                  </a:lnTo>
                  <a:lnTo>
                    <a:pt x="147280" y="65306"/>
                  </a:lnTo>
                  <a:lnTo>
                    <a:pt x="157998" y="127536"/>
                  </a:lnTo>
                  <a:lnTo>
                    <a:pt x="166559" y="1476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7155206" y="4441710"/>
              <a:ext cx="187900" cy="172500"/>
            </a:xfrm>
            <a:custGeom>
              <a:avLst/>
              <a:gdLst/>
              <a:ahLst/>
              <a:cxnLst/>
              <a:rect l="0" t="0" r="0" b="0"/>
              <a:pathLst>
                <a:path w="187900" h="172500">
                  <a:moveTo>
                    <a:pt x="141043" y="0"/>
                  </a:moveTo>
                  <a:lnTo>
                    <a:pt x="98351" y="3119"/>
                  </a:lnTo>
                  <a:lnTo>
                    <a:pt x="45523" y="20243"/>
                  </a:lnTo>
                  <a:lnTo>
                    <a:pt x="7066" y="44992"/>
                  </a:lnTo>
                  <a:lnTo>
                    <a:pt x="1422" y="54561"/>
                  </a:lnTo>
                  <a:lnTo>
                    <a:pt x="0" y="64450"/>
                  </a:lnTo>
                  <a:lnTo>
                    <a:pt x="1391" y="74552"/>
                  </a:lnTo>
                  <a:lnTo>
                    <a:pt x="8167" y="82457"/>
                  </a:lnTo>
                  <a:lnTo>
                    <a:pt x="31294" y="94359"/>
                  </a:lnTo>
                  <a:lnTo>
                    <a:pt x="84226" y="104297"/>
                  </a:lnTo>
                  <a:lnTo>
                    <a:pt x="135929" y="119431"/>
                  </a:lnTo>
                  <a:lnTo>
                    <a:pt x="175402" y="137942"/>
                  </a:lnTo>
                  <a:lnTo>
                    <a:pt x="185006" y="144604"/>
                  </a:lnTo>
                  <a:lnTo>
                    <a:pt x="187899" y="150215"/>
                  </a:lnTo>
                  <a:lnTo>
                    <a:pt x="186319" y="155125"/>
                  </a:lnTo>
                  <a:lnTo>
                    <a:pt x="175203" y="163701"/>
                  </a:lnTo>
                  <a:lnTo>
                    <a:pt x="158565" y="171412"/>
                  </a:lnTo>
                  <a:lnTo>
                    <a:pt x="139471" y="172499"/>
                  </a:lnTo>
                  <a:lnTo>
                    <a:pt x="109458" y="1684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7475234" y="4504881"/>
              <a:ext cx="168456" cy="10530"/>
            </a:xfrm>
            <a:custGeom>
              <a:avLst/>
              <a:gdLst/>
              <a:ahLst/>
              <a:cxnLst/>
              <a:rect l="0" t="0" r="0" b="0"/>
              <a:pathLst>
                <a:path w="168456" h="10530">
                  <a:moveTo>
                    <a:pt x="0" y="10529"/>
                  </a:moveTo>
                  <a:lnTo>
                    <a:pt x="52049" y="7409"/>
                  </a:lnTo>
                  <a:lnTo>
                    <a:pt x="108229" y="2195"/>
                  </a:lnTo>
                  <a:lnTo>
                    <a:pt x="16845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7527876" y="4589109"/>
              <a:ext cx="94757" cy="6067"/>
            </a:xfrm>
            <a:custGeom>
              <a:avLst/>
              <a:gdLst/>
              <a:ahLst/>
              <a:cxnLst/>
              <a:rect l="0" t="0" r="0" b="0"/>
              <a:pathLst>
                <a:path w="94757" h="6067">
                  <a:moveTo>
                    <a:pt x="0" y="0"/>
                  </a:moveTo>
                  <a:lnTo>
                    <a:pt x="32452" y="6066"/>
                  </a:lnTo>
                  <a:lnTo>
                    <a:pt x="9475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7788315" y="4315368"/>
              <a:ext cx="13303" cy="305328"/>
            </a:xfrm>
            <a:custGeom>
              <a:avLst/>
              <a:gdLst/>
              <a:ahLst/>
              <a:cxnLst/>
              <a:rect l="0" t="0" r="0" b="0"/>
              <a:pathLst>
                <a:path w="13303" h="305328">
                  <a:moveTo>
                    <a:pt x="13302" y="0"/>
                  </a:moveTo>
                  <a:lnTo>
                    <a:pt x="0" y="39687"/>
                  </a:lnTo>
                  <a:lnTo>
                    <a:pt x="2177" y="100026"/>
                  </a:lnTo>
                  <a:lnTo>
                    <a:pt x="3825" y="154766"/>
                  </a:lnTo>
                  <a:lnTo>
                    <a:pt x="11083" y="210639"/>
                  </a:lnTo>
                  <a:lnTo>
                    <a:pt x="12864" y="266735"/>
                  </a:lnTo>
                  <a:lnTo>
                    <a:pt x="13302" y="3053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7706861" y="4327960"/>
              <a:ext cx="226805" cy="155865"/>
            </a:xfrm>
            <a:custGeom>
              <a:avLst/>
              <a:gdLst/>
              <a:ahLst/>
              <a:cxnLst/>
              <a:rect l="0" t="0" r="0" b="0"/>
              <a:pathLst>
                <a:path w="226805" h="155865">
                  <a:moveTo>
                    <a:pt x="0" y="40051"/>
                  </a:moveTo>
                  <a:lnTo>
                    <a:pt x="55044" y="22092"/>
                  </a:lnTo>
                  <a:lnTo>
                    <a:pt x="106452" y="8384"/>
                  </a:lnTo>
                  <a:lnTo>
                    <a:pt x="161667" y="0"/>
                  </a:lnTo>
                  <a:lnTo>
                    <a:pt x="209208" y="4137"/>
                  </a:lnTo>
                  <a:lnTo>
                    <a:pt x="219020" y="10259"/>
                  </a:lnTo>
                  <a:lnTo>
                    <a:pt x="224391" y="19020"/>
                  </a:lnTo>
                  <a:lnTo>
                    <a:pt x="226804" y="29540"/>
                  </a:lnTo>
                  <a:lnTo>
                    <a:pt x="226071" y="38892"/>
                  </a:lnTo>
                  <a:lnTo>
                    <a:pt x="213863" y="64404"/>
                  </a:lnTo>
                  <a:lnTo>
                    <a:pt x="194257" y="92500"/>
                  </a:lnTo>
                  <a:lnTo>
                    <a:pt x="146637" y="130810"/>
                  </a:lnTo>
                  <a:lnTo>
                    <a:pt x="94756" y="1558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7906902" y="4470386"/>
              <a:ext cx="262395" cy="141832"/>
            </a:xfrm>
            <a:custGeom>
              <a:avLst/>
              <a:gdLst/>
              <a:ahLst/>
              <a:cxnLst/>
              <a:rect l="0" t="0" r="0" b="0"/>
              <a:pathLst>
                <a:path w="262395" h="141832">
                  <a:moveTo>
                    <a:pt x="0" y="23966"/>
                  </a:moveTo>
                  <a:lnTo>
                    <a:pt x="3120" y="78111"/>
                  </a:lnTo>
                  <a:lnTo>
                    <a:pt x="6066" y="104183"/>
                  </a:lnTo>
                  <a:lnTo>
                    <a:pt x="3476" y="127469"/>
                  </a:lnTo>
                  <a:lnTo>
                    <a:pt x="2318" y="129233"/>
                  </a:lnTo>
                  <a:lnTo>
                    <a:pt x="1030" y="115595"/>
                  </a:lnTo>
                  <a:lnTo>
                    <a:pt x="5895" y="86211"/>
                  </a:lnTo>
                  <a:lnTo>
                    <a:pt x="26424" y="38774"/>
                  </a:lnTo>
                  <a:lnTo>
                    <a:pt x="39430" y="20409"/>
                  </a:lnTo>
                  <a:lnTo>
                    <a:pt x="56129" y="7567"/>
                  </a:lnTo>
                  <a:lnTo>
                    <a:pt x="65495" y="2505"/>
                  </a:lnTo>
                  <a:lnTo>
                    <a:pt x="85261" y="0"/>
                  </a:lnTo>
                  <a:lnTo>
                    <a:pt x="126546" y="7924"/>
                  </a:lnTo>
                  <a:lnTo>
                    <a:pt x="133497" y="14441"/>
                  </a:lnTo>
                  <a:lnTo>
                    <a:pt x="141220" y="34161"/>
                  </a:lnTo>
                  <a:lnTo>
                    <a:pt x="147348" y="91014"/>
                  </a:lnTo>
                  <a:lnTo>
                    <a:pt x="152446" y="115766"/>
                  </a:lnTo>
                  <a:lnTo>
                    <a:pt x="157782" y="124941"/>
                  </a:lnTo>
                  <a:lnTo>
                    <a:pt x="173071" y="138254"/>
                  </a:lnTo>
                  <a:lnTo>
                    <a:pt x="194684" y="141831"/>
                  </a:lnTo>
                  <a:lnTo>
                    <a:pt x="206998" y="141148"/>
                  </a:lnTo>
                  <a:lnTo>
                    <a:pt x="230039" y="131029"/>
                  </a:lnTo>
                  <a:lnTo>
                    <a:pt x="241097" y="123417"/>
                  </a:lnTo>
                  <a:lnTo>
                    <a:pt x="256503" y="99362"/>
                  </a:lnTo>
                  <a:lnTo>
                    <a:pt x="262248" y="84759"/>
                  </a:lnTo>
                  <a:lnTo>
                    <a:pt x="262394" y="56055"/>
                  </a:lnTo>
                  <a:lnTo>
                    <a:pt x="259157" y="41849"/>
                  </a:lnTo>
                  <a:lnTo>
                    <a:pt x="252320" y="31209"/>
                  </a:lnTo>
                  <a:lnTo>
                    <a:pt x="232245" y="16267"/>
                  </a:lnTo>
                  <a:lnTo>
                    <a:pt x="189046" y="6867"/>
                  </a:lnTo>
                  <a:lnTo>
                    <a:pt x="168638" y="7788"/>
                  </a:lnTo>
                  <a:lnTo>
                    <a:pt x="147399" y="134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8243814" y="4336425"/>
              <a:ext cx="10530" cy="242156"/>
            </a:xfrm>
            <a:custGeom>
              <a:avLst/>
              <a:gdLst/>
              <a:ahLst/>
              <a:cxnLst/>
              <a:rect l="0" t="0" r="0" b="0"/>
              <a:pathLst>
                <a:path w="10530" h="242156">
                  <a:moveTo>
                    <a:pt x="10529" y="0"/>
                  </a:moveTo>
                  <a:lnTo>
                    <a:pt x="2195" y="52050"/>
                  </a:lnTo>
                  <a:lnTo>
                    <a:pt x="650" y="108229"/>
                  </a:lnTo>
                  <a:lnTo>
                    <a:pt x="193" y="166209"/>
                  </a:lnTo>
                  <a:lnTo>
                    <a:pt x="57" y="211074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8201700" y="4433137"/>
              <a:ext cx="231350" cy="145444"/>
            </a:xfrm>
            <a:custGeom>
              <a:avLst/>
              <a:gdLst/>
              <a:ahLst/>
              <a:cxnLst/>
              <a:rect l="0" t="0" r="0" b="0"/>
              <a:pathLst>
                <a:path w="231350" h="145444">
                  <a:moveTo>
                    <a:pt x="0" y="61215"/>
                  </a:moveTo>
                  <a:lnTo>
                    <a:pt x="55141" y="75870"/>
                  </a:lnTo>
                  <a:lnTo>
                    <a:pt x="114444" y="72602"/>
                  </a:lnTo>
                  <a:lnTo>
                    <a:pt x="167660" y="63939"/>
                  </a:lnTo>
                  <a:lnTo>
                    <a:pt x="206045" y="52794"/>
                  </a:lnTo>
                  <a:lnTo>
                    <a:pt x="224546" y="41485"/>
                  </a:lnTo>
                  <a:lnTo>
                    <a:pt x="229246" y="32854"/>
                  </a:lnTo>
                  <a:lnTo>
                    <a:pt x="231349" y="10786"/>
                  </a:lnTo>
                  <a:lnTo>
                    <a:pt x="225593" y="4199"/>
                  </a:lnTo>
                  <a:lnTo>
                    <a:pt x="215906" y="978"/>
                  </a:lnTo>
                  <a:lnTo>
                    <a:pt x="203599" y="0"/>
                  </a:lnTo>
                  <a:lnTo>
                    <a:pt x="177446" y="11392"/>
                  </a:lnTo>
                  <a:lnTo>
                    <a:pt x="152564" y="33222"/>
                  </a:lnTo>
                  <a:lnTo>
                    <a:pt x="133707" y="62422"/>
                  </a:lnTo>
                  <a:lnTo>
                    <a:pt x="126886" y="91778"/>
                  </a:lnTo>
                  <a:lnTo>
                    <a:pt x="126705" y="106157"/>
                  </a:lnTo>
                  <a:lnTo>
                    <a:pt x="131263" y="118082"/>
                  </a:lnTo>
                  <a:lnTo>
                    <a:pt x="148807" y="137572"/>
                  </a:lnTo>
                  <a:lnTo>
                    <a:pt x="160035" y="142536"/>
                  </a:lnTo>
                  <a:lnTo>
                    <a:pt x="210569" y="1454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8489566" y="4399596"/>
              <a:ext cx="122747" cy="160696"/>
            </a:xfrm>
            <a:custGeom>
              <a:avLst/>
              <a:gdLst/>
              <a:ahLst/>
              <a:cxnLst/>
              <a:rect l="0" t="0" r="0" b="0"/>
              <a:pathLst>
                <a:path w="122747" h="160696">
                  <a:moveTo>
                    <a:pt x="122746" y="0"/>
                  </a:moveTo>
                  <a:lnTo>
                    <a:pt x="87954" y="2340"/>
                  </a:lnTo>
                  <a:lnTo>
                    <a:pt x="29088" y="22906"/>
                  </a:lnTo>
                  <a:lnTo>
                    <a:pt x="14684" y="29308"/>
                  </a:lnTo>
                  <a:lnTo>
                    <a:pt x="6250" y="37086"/>
                  </a:lnTo>
                  <a:lnTo>
                    <a:pt x="1799" y="45781"/>
                  </a:lnTo>
                  <a:lnTo>
                    <a:pt x="0" y="55087"/>
                  </a:lnTo>
                  <a:lnTo>
                    <a:pt x="3481" y="63631"/>
                  </a:lnTo>
                  <a:lnTo>
                    <a:pt x="19825" y="79363"/>
                  </a:lnTo>
                  <a:lnTo>
                    <a:pt x="74513" y="101291"/>
                  </a:lnTo>
                  <a:lnTo>
                    <a:pt x="98969" y="113648"/>
                  </a:lnTo>
                  <a:lnTo>
                    <a:pt x="104554" y="121389"/>
                  </a:lnTo>
                  <a:lnTo>
                    <a:pt x="105939" y="130059"/>
                  </a:lnTo>
                  <a:lnTo>
                    <a:pt x="104522" y="139348"/>
                  </a:lnTo>
                  <a:lnTo>
                    <a:pt x="98898" y="146711"/>
                  </a:lnTo>
                  <a:lnTo>
                    <a:pt x="80171" y="158012"/>
                  </a:lnTo>
                  <a:lnTo>
                    <a:pt x="59370" y="160695"/>
                  </a:lnTo>
                  <a:lnTo>
                    <a:pt x="17460" y="1579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8686011" y="4325896"/>
              <a:ext cx="21058" cy="242157"/>
            </a:xfrm>
            <a:custGeom>
              <a:avLst/>
              <a:gdLst/>
              <a:ahLst/>
              <a:cxnLst/>
              <a:rect l="0" t="0" r="0" b="0"/>
              <a:pathLst>
                <a:path w="21058" h="242157">
                  <a:moveTo>
                    <a:pt x="21057" y="0"/>
                  </a:moveTo>
                  <a:lnTo>
                    <a:pt x="13821" y="28727"/>
                  </a:lnTo>
                  <a:lnTo>
                    <a:pt x="8059" y="88993"/>
                  </a:lnTo>
                  <a:lnTo>
                    <a:pt x="1592" y="141321"/>
                  </a:lnTo>
                  <a:lnTo>
                    <a:pt x="315" y="201614"/>
                  </a:lnTo>
                  <a:lnTo>
                    <a:pt x="0" y="2421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8622840" y="4452238"/>
              <a:ext cx="126342" cy="10530"/>
            </a:xfrm>
            <a:custGeom>
              <a:avLst/>
              <a:gdLst/>
              <a:ahLst/>
              <a:cxnLst/>
              <a:rect l="0" t="0" r="0" b="0"/>
              <a:pathLst>
                <a:path w="126342" h="10530">
                  <a:moveTo>
                    <a:pt x="0" y="0"/>
                  </a:moveTo>
                  <a:lnTo>
                    <a:pt x="37478" y="8334"/>
                  </a:lnTo>
                  <a:lnTo>
                    <a:pt x="94490" y="10095"/>
                  </a:lnTo>
                  <a:lnTo>
                    <a:pt x="126341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8779905" y="4428163"/>
              <a:ext cx="137734" cy="138071"/>
            </a:xfrm>
            <a:custGeom>
              <a:avLst/>
              <a:gdLst/>
              <a:ahLst/>
              <a:cxnLst/>
              <a:rect l="0" t="0" r="0" b="0"/>
              <a:pathLst>
                <a:path w="137734" h="138071">
                  <a:moveTo>
                    <a:pt x="116676" y="13547"/>
                  </a:moveTo>
                  <a:lnTo>
                    <a:pt x="99908" y="2369"/>
                  </a:lnTo>
                  <a:lnTo>
                    <a:pt x="82317" y="0"/>
                  </a:lnTo>
                  <a:lnTo>
                    <a:pt x="72713" y="1006"/>
                  </a:lnTo>
                  <a:lnTo>
                    <a:pt x="52683" y="11483"/>
                  </a:lnTo>
                  <a:lnTo>
                    <a:pt x="33252" y="29007"/>
                  </a:lnTo>
                  <a:lnTo>
                    <a:pt x="10329" y="65181"/>
                  </a:lnTo>
                  <a:lnTo>
                    <a:pt x="0" y="91868"/>
                  </a:lnTo>
                  <a:lnTo>
                    <a:pt x="287" y="104365"/>
                  </a:lnTo>
                  <a:lnTo>
                    <a:pt x="9965" y="127610"/>
                  </a:lnTo>
                  <a:lnTo>
                    <a:pt x="17460" y="134043"/>
                  </a:lnTo>
                  <a:lnTo>
                    <a:pt x="25965" y="137161"/>
                  </a:lnTo>
                  <a:lnTo>
                    <a:pt x="35145" y="138070"/>
                  </a:lnTo>
                  <a:lnTo>
                    <a:pt x="54703" y="129722"/>
                  </a:lnTo>
                  <a:lnTo>
                    <a:pt x="90267" y="101356"/>
                  </a:lnTo>
                  <a:lnTo>
                    <a:pt x="109076" y="64600"/>
                  </a:lnTo>
                  <a:lnTo>
                    <a:pt x="109269" y="65130"/>
                  </a:lnTo>
                  <a:lnTo>
                    <a:pt x="108228" y="68993"/>
                  </a:lnTo>
                  <a:lnTo>
                    <a:pt x="112353" y="96786"/>
                  </a:lnTo>
                  <a:lnTo>
                    <a:pt x="120994" y="112153"/>
                  </a:lnTo>
                  <a:lnTo>
                    <a:pt x="137733" y="1293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8962679" y="4432352"/>
              <a:ext cx="165530" cy="114644"/>
            </a:xfrm>
            <a:custGeom>
              <a:avLst/>
              <a:gdLst/>
              <a:ahLst/>
              <a:cxnLst/>
              <a:rect l="0" t="0" r="0" b="0"/>
              <a:pathLst>
                <a:path w="165530" h="114644">
                  <a:moveTo>
                    <a:pt x="18129" y="19886"/>
                  </a:moveTo>
                  <a:lnTo>
                    <a:pt x="6951" y="36654"/>
                  </a:lnTo>
                  <a:lnTo>
                    <a:pt x="0" y="75028"/>
                  </a:lnTo>
                  <a:lnTo>
                    <a:pt x="193" y="78874"/>
                  </a:lnTo>
                  <a:lnTo>
                    <a:pt x="21638" y="19231"/>
                  </a:lnTo>
                  <a:lnTo>
                    <a:pt x="27487" y="8921"/>
                  </a:lnTo>
                  <a:lnTo>
                    <a:pt x="34896" y="3217"/>
                  </a:lnTo>
                  <a:lnTo>
                    <a:pt x="43345" y="585"/>
                  </a:lnTo>
                  <a:lnTo>
                    <a:pt x="52487" y="0"/>
                  </a:lnTo>
                  <a:lnTo>
                    <a:pt x="75124" y="8708"/>
                  </a:lnTo>
                  <a:lnTo>
                    <a:pt x="116606" y="37306"/>
                  </a:lnTo>
                  <a:lnTo>
                    <a:pt x="139985" y="64042"/>
                  </a:lnTo>
                  <a:lnTo>
                    <a:pt x="161356" y="110767"/>
                  </a:lnTo>
                  <a:lnTo>
                    <a:pt x="165529" y="1146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9222964" y="4325896"/>
              <a:ext cx="1" cy="210572"/>
            </a:xfrm>
            <a:custGeom>
              <a:avLst/>
              <a:gdLst/>
              <a:ahLst/>
              <a:cxnLst/>
              <a:rect l="0" t="0" r="0" b="0"/>
              <a:pathLst>
                <a:path w="1" h="210572">
                  <a:moveTo>
                    <a:pt x="0" y="0"/>
                  </a:moveTo>
                  <a:lnTo>
                    <a:pt x="0" y="60384"/>
                  </a:lnTo>
                  <a:lnTo>
                    <a:pt x="0" y="114988"/>
                  </a:lnTo>
                  <a:lnTo>
                    <a:pt x="0" y="165092"/>
                  </a:lnTo>
                  <a:lnTo>
                    <a:pt x="0" y="2105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9159793" y="4378539"/>
              <a:ext cx="157928" cy="42115"/>
            </a:xfrm>
            <a:custGeom>
              <a:avLst/>
              <a:gdLst/>
              <a:ahLst/>
              <a:cxnLst/>
              <a:rect l="0" t="0" r="0" b="0"/>
              <a:pathLst>
                <a:path w="157928" h="42115">
                  <a:moveTo>
                    <a:pt x="0" y="42114"/>
                  </a:moveTo>
                  <a:lnTo>
                    <a:pt x="53028" y="27460"/>
                  </a:lnTo>
                  <a:lnTo>
                    <a:pt x="103238" y="13916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9370363" y="4370206"/>
              <a:ext cx="157928" cy="190338"/>
            </a:xfrm>
            <a:custGeom>
              <a:avLst/>
              <a:gdLst/>
              <a:ahLst/>
              <a:cxnLst/>
              <a:rect l="0" t="0" r="0" b="0"/>
              <a:pathLst>
                <a:path w="157928" h="190338">
                  <a:moveTo>
                    <a:pt x="157927" y="8333"/>
                  </a:moveTo>
                  <a:lnTo>
                    <a:pt x="120449" y="0"/>
                  </a:lnTo>
                  <a:lnTo>
                    <a:pt x="82482" y="1574"/>
                  </a:lnTo>
                  <a:lnTo>
                    <a:pt x="33320" y="12587"/>
                  </a:lnTo>
                  <a:lnTo>
                    <a:pt x="26893" y="20528"/>
                  </a:lnTo>
                  <a:lnTo>
                    <a:pt x="22871" y="44949"/>
                  </a:lnTo>
                  <a:lnTo>
                    <a:pt x="26946" y="56140"/>
                  </a:lnTo>
                  <a:lnTo>
                    <a:pt x="43952" y="74814"/>
                  </a:lnTo>
                  <a:lnTo>
                    <a:pt x="105446" y="111246"/>
                  </a:lnTo>
                  <a:lnTo>
                    <a:pt x="120174" y="127772"/>
                  </a:lnTo>
                  <a:lnTo>
                    <a:pt x="125740" y="137092"/>
                  </a:lnTo>
                  <a:lnTo>
                    <a:pt x="125940" y="145645"/>
                  </a:lnTo>
                  <a:lnTo>
                    <a:pt x="122565" y="153686"/>
                  </a:lnTo>
                  <a:lnTo>
                    <a:pt x="116805" y="161387"/>
                  </a:lnTo>
                  <a:lnTo>
                    <a:pt x="97927" y="173063"/>
                  </a:lnTo>
                  <a:lnTo>
                    <a:pt x="47680" y="190091"/>
                  </a:lnTo>
                  <a:lnTo>
                    <a:pt x="36466" y="190337"/>
                  </a:lnTo>
                  <a:lnTo>
                    <a:pt x="0" y="1767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5864373" y="4831264"/>
              <a:ext cx="221100" cy="195771"/>
            </a:xfrm>
            <a:custGeom>
              <a:avLst/>
              <a:gdLst/>
              <a:ahLst/>
              <a:cxnLst/>
              <a:rect l="0" t="0" r="0" b="0"/>
              <a:pathLst>
                <a:path w="221100" h="195771">
                  <a:moveTo>
                    <a:pt x="0" y="42115"/>
                  </a:moveTo>
                  <a:lnTo>
                    <a:pt x="17959" y="98329"/>
                  </a:lnTo>
                  <a:lnTo>
                    <a:pt x="31667" y="153781"/>
                  </a:lnTo>
                  <a:lnTo>
                    <a:pt x="39811" y="175972"/>
                  </a:lnTo>
                  <a:lnTo>
                    <a:pt x="51229" y="193634"/>
                  </a:lnTo>
                  <a:lnTo>
                    <a:pt x="56380" y="195770"/>
                  </a:lnTo>
                  <a:lnTo>
                    <a:pt x="60983" y="193684"/>
                  </a:lnTo>
                  <a:lnTo>
                    <a:pt x="65222" y="188785"/>
                  </a:lnTo>
                  <a:lnTo>
                    <a:pt x="84036" y="129250"/>
                  </a:lnTo>
                  <a:lnTo>
                    <a:pt x="98228" y="84803"/>
                  </a:lnTo>
                  <a:lnTo>
                    <a:pt x="101750" y="81102"/>
                  </a:lnTo>
                  <a:lnTo>
                    <a:pt x="105268" y="82144"/>
                  </a:lnTo>
                  <a:lnTo>
                    <a:pt x="112297" y="92661"/>
                  </a:lnTo>
                  <a:lnTo>
                    <a:pt x="141766" y="155375"/>
                  </a:lnTo>
                  <a:lnTo>
                    <a:pt x="155034" y="177850"/>
                  </a:lnTo>
                  <a:lnTo>
                    <a:pt x="161848" y="182908"/>
                  </a:lnTo>
                  <a:lnTo>
                    <a:pt x="168730" y="183940"/>
                  </a:lnTo>
                  <a:lnTo>
                    <a:pt x="175658" y="182288"/>
                  </a:lnTo>
                  <a:lnTo>
                    <a:pt x="181446" y="175338"/>
                  </a:lnTo>
                  <a:lnTo>
                    <a:pt x="194012" y="138780"/>
                  </a:lnTo>
                  <a:lnTo>
                    <a:pt x="204837" y="75569"/>
                  </a:lnTo>
                  <a:lnTo>
                    <a:pt x="212935" y="19209"/>
                  </a:lnTo>
                  <a:lnTo>
                    <a:pt x="22109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6117057" y="4831264"/>
              <a:ext cx="147400" cy="178986"/>
            </a:xfrm>
            <a:custGeom>
              <a:avLst/>
              <a:gdLst/>
              <a:ahLst/>
              <a:cxnLst/>
              <a:rect l="0" t="0" r="0" b="0"/>
              <a:pathLst>
                <a:path w="147400" h="178986">
                  <a:moveTo>
                    <a:pt x="0" y="0"/>
                  </a:moveTo>
                  <a:lnTo>
                    <a:pt x="15641" y="27556"/>
                  </a:lnTo>
                  <a:lnTo>
                    <a:pt x="31209" y="80659"/>
                  </a:lnTo>
                  <a:lnTo>
                    <a:pt x="39961" y="131227"/>
                  </a:lnTo>
                  <a:lnTo>
                    <a:pt x="35623" y="170851"/>
                  </a:lnTo>
                  <a:lnTo>
                    <a:pt x="36617" y="170052"/>
                  </a:lnTo>
                  <a:lnTo>
                    <a:pt x="38450" y="166011"/>
                  </a:lnTo>
                  <a:lnTo>
                    <a:pt x="47871" y="113181"/>
                  </a:lnTo>
                  <a:lnTo>
                    <a:pt x="52971" y="100020"/>
                  </a:lnTo>
                  <a:lnTo>
                    <a:pt x="67996" y="82278"/>
                  </a:lnTo>
                  <a:lnTo>
                    <a:pt x="76917" y="75909"/>
                  </a:lnTo>
                  <a:lnTo>
                    <a:pt x="85203" y="74003"/>
                  </a:lnTo>
                  <a:lnTo>
                    <a:pt x="93067" y="75072"/>
                  </a:lnTo>
                  <a:lnTo>
                    <a:pt x="100650" y="78124"/>
                  </a:lnTo>
                  <a:lnTo>
                    <a:pt x="122499" y="99187"/>
                  </a:lnTo>
                  <a:lnTo>
                    <a:pt x="138201" y="133244"/>
                  </a:lnTo>
                  <a:lnTo>
                    <a:pt x="147399" y="1789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6351805" y="4883907"/>
              <a:ext cx="92344" cy="122746"/>
            </a:xfrm>
            <a:custGeom>
              <a:avLst/>
              <a:gdLst/>
              <a:ahLst/>
              <a:cxnLst/>
              <a:rect l="0" t="0" r="0" b="0"/>
              <a:pathLst>
                <a:path w="92344" h="122746">
                  <a:moveTo>
                    <a:pt x="17936" y="0"/>
                  </a:moveTo>
                  <a:lnTo>
                    <a:pt x="3465" y="34792"/>
                  </a:lnTo>
                  <a:lnTo>
                    <a:pt x="0" y="79069"/>
                  </a:lnTo>
                  <a:lnTo>
                    <a:pt x="3336" y="108062"/>
                  </a:lnTo>
                  <a:lnTo>
                    <a:pt x="10542" y="116495"/>
                  </a:lnTo>
                  <a:lnTo>
                    <a:pt x="21196" y="120947"/>
                  </a:lnTo>
                  <a:lnTo>
                    <a:pt x="34147" y="122745"/>
                  </a:lnTo>
                  <a:lnTo>
                    <a:pt x="54776" y="118504"/>
                  </a:lnTo>
                  <a:lnTo>
                    <a:pt x="63553" y="114098"/>
                  </a:lnTo>
                  <a:lnTo>
                    <a:pt x="79545" y="96723"/>
                  </a:lnTo>
                  <a:lnTo>
                    <a:pt x="87085" y="85539"/>
                  </a:lnTo>
                  <a:lnTo>
                    <a:pt x="92343" y="60634"/>
                  </a:lnTo>
                  <a:lnTo>
                    <a:pt x="92107" y="47442"/>
                  </a:lnTo>
                  <a:lnTo>
                    <a:pt x="87271" y="37477"/>
                  </a:lnTo>
                  <a:lnTo>
                    <a:pt x="69419" y="23285"/>
                  </a:lnTo>
                  <a:lnTo>
                    <a:pt x="49006" y="19318"/>
                  </a:lnTo>
                  <a:lnTo>
                    <a:pt x="17936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6643482" y="4883907"/>
              <a:ext cx="226899" cy="128680"/>
            </a:xfrm>
            <a:custGeom>
              <a:avLst/>
              <a:gdLst/>
              <a:ahLst/>
              <a:cxnLst/>
              <a:rect l="0" t="0" r="0" b="0"/>
              <a:pathLst>
                <a:path w="226899" h="128680">
                  <a:moveTo>
                    <a:pt x="0" y="10528"/>
                  </a:moveTo>
                  <a:lnTo>
                    <a:pt x="0" y="59459"/>
                  </a:lnTo>
                  <a:lnTo>
                    <a:pt x="2339" y="87257"/>
                  </a:lnTo>
                  <a:lnTo>
                    <a:pt x="11178" y="107411"/>
                  </a:lnTo>
                  <a:lnTo>
                    <a:pt x="19151" y="111382"/>
                  </a:lnTo>
                  <a:lnTo>
                    <a:pt x="40488" y="109554"/>
                  </a:lnTo>
                  <a:lnTo>
                    <a:pt x="59329" y="100943"/>
                  </a:lnTo>
                  <a:lnTo>
                    <a:pt x="67629" y="95371"/>
                  </a:lnTo>
                  <a:lnTo>
                    <a:pt x="90488" y="65173"/>
                  </a:lnTo>
                  <a:lnTo>
                    <a:pt x="106490" y="32179"/>
                  </a:lnTo>
                  <a:lnTo>
                    <a:pt x="109598" y="29641"/>
                  </a:lnTo>
                  <a:lnTo>
                    <a:pt x="111670" y="32629"/>
                  </a:lnTo>
                  <a:lnTo>
                    <a:pt x="118777" y="82459"/>
                  </a:lnTo>
                  <a:lnTo>
                    <a:pt x="132339" y="104499"/>
                  </a:lnTo>
                  <a:lnTo>
                    <a:pt x="150064" y="119753"/>
                  </a:lnTo>
                  <a:lnTo>
                    <a:pt x="159704" y="125459"/>
                  </a:lnTo>
                  <a:lnTo>
                    <a:pt x="179774" y="128679"/>
                  </a:lnTo>
                  <a:lnTo>
                    <a:pt x="190040" y="127900"/>
                  </a:lnTo>
                  <a:lnTo>
                    <a:pt x="207684" y="117676"/>
                  </a:lnTo>
                  <a:lnTo>
                    <a:pt x="215665" y="110036"/>
                  </a:lnTo>
                  <a:lnTo>
                    <a:pt x="224533" y="89069"/>
                  </a:lnTo>
                  <a:lnTo>
                    <a:pt x="226898" y="76927"/>
                  </a:lnTo>
                  <a:lnTo>
                    <a:pt x="223286" y="50957"/>
                  </a:lnTo>
                  <a:lnTo>
                    <a:pt x="20004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6926874" y="4897362"/>
              <a:ext cx="169334" cy="123926"/>
            </a:xfrm>
            <a:custGeom>
              <a:avLst/>
              <a:gdLst/>
              <a:ahLst/>
              <a:cxnLst/>
              <a:rect l="0" t="0" r="0" b="0"/>
              <a:pathLst>
                <a:path w="169334" h="123926">
                  <a:moveTo>
                    <a:pt x="127219" y="18130"/>
                  </a:moveTo>
                  <a:lnTo>
                    <a:pt x="116041" y="6952"/>
                  </a:lnTo>
                  <a:lnTo>
                    <a:pt x="98075" y="1464"/>
                  </a:lnTo>
                  <a:lnTo>
                    <a:pt x="86733" y="0"/>
                  </a:lnTo>
                  <a:lnTo>
                    <a:pt x="64771" y="4613"/>
                  </a:lnTo>
                  <a:lnTo>
                    <a:pt x="44483" y="15632"/>
                  </a:lnTo>
                  <a:lnTo>
                    <a:pt x="19907" y="42736"/>
                  </a:lnTo>
                  <a:lnTo>
                    <a:pt x="5046" y="66891"/>
                  </a:lnTo>
                  <a:lnTo>
                    <a:pt x="0" y="90105"/>
                  </a:lnTo>
                  <a:lnTo>
                    <a:pt x="293" y="101208"/>
                  </a:lnTo>
                  <a:lnTo>
                    <a:pt x="3998" y="109780"/>
                  </a:lnTo>
                  <a:lnTo>
                    <a:pt x="17472" y="122425"/>
                  </a:lnTo>
                  <a:lnTo>
                    <a:pt x="25979" y="123925"/>
                  </a:lnTo>
                  <a:lnTo>
                    <a:pt x="44790" y="119352"/>
                  </a:lnTo>
                  <a:lnTo>
                    <a:pt x="69521" y="103624"/>
                  </a:lnTo>
                  <a:lnTo>
                    <a:pt x="91667" y="72968"/>
                  </a:lnTo>
                  <a:lnTo>
                    <a:pt x="109365" y="36111"/>
                  </a:lnTo>
                  <a:lnTo>
                    <a:pt x="109468" y="37136"/>
                  </a:lnTo>
                  <a:lnTo>
                    <a:pt x="108366" y="41330"/>
                  </a:lnTo>
                  <a:lnTo>
                    <a:pt x="113381" y="55347"/>
                  </a:lnTo>
                  <a:lnTo>
                    <a:pt x="117994" y="63999"/>
                  </a:lnTo>
                  <a:lnTo>
                    <a:pt x="135597" y="76731"/>
                  </a:lnTo>
                  <a:lnTo>
                    <a:pt x="169333" y="918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7119460" y="4871040"/>
              <a:ext cx="187318" cy="98825"/>
            </a:xfrm>
            <a:custGeom>
              <a:avLst/>
              <a:gdLst/>
              <a:ahLst/>
              <a:cxnLst/>
              <a:rect l="0" t="0" r="0" b="0"/>
              <a:pathLst>
                <a:path w="187318" h="98825">
                  <a:moveTo>
                    <a:pt x="8333" y="12867"/>
                  </a:moveTo>
                  <a:lnTo>
                    <a:pt x="0" y="50345"/>
                  </a:lnTo>
                  <a:lnTo>
                    <a:pt x="1574" y="85192"/>
                  </a:lnTo>
                  <a:lnTo>
                    <a:pt x="3827" y="96179"/>
                  </a:lnTo>
                  <a:lnTo>
                    <a:pt x="5329" y="98824"/>
                  </a:lnTo>
                  <a:lnTo>
                    <a:pt x="6331" y="95908"/>
                  </a:lnTo>
                  <a:lnTo>
                    <a:pt x="13527" y="57606"/>
                  </a:lnTo>
                  <a:lnTo>
                    <a:pt x="28460" y="24173"/>
                  </a:lnTo>
                  <a:lnTo>
                    <a:pt x="47304" y="8923"/>
                  </a:lnTo>
                  <a:lnTo>
                    <a:pt x="58880" y="3219"/>
                  </a:lnTo>
                  <a:lnTo>
                    <a:pt x="84221" y="0"/>
                  </a:lnTo>
                  <a:lnTo>
                    <a:pt x="97530" y="779"/>
                  </a:lnTo>
                  <a:lnTo>
                    <a:pt x="121676" y="11004"/>
                  </a:lnTo>
                  <a:lnTo>
                    <a:pt x="151881" y="36491"/>
                  </a:lnTo>
                  <a:lnTo>
                    <a:pt x="187317" y="865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7361615" y="4768093"/>
              <a:ext cx="50448" cy="200043"/>
            </a:xfrm>
            <a:custGeom>
              <a:avLst/>
              <a:gdLst/>
              <a:ahLst/>
              <a:cxnLst/>
              <a:rect l="0" t="0" r="0" b="0"/>
              <a:pathLst>
                <a:path w="50448" h="200043">
                  <a:moveTo>
                    <a:pt x="8334" y="0"/>
                  </a:moveTo>
                  <a:lnTo>
                    <a:pt x="0" y="52051"/>
                  </a:lnTo>
                  <a:lnTo>
                    <a:pt x="1120" y="87475"/>
                  </a:lnTo>
                  <a:lnTo>
                    <a:pt x="14905" y="139133"/>
                  </a:lnTo>
                  <a:lnTo>
                    <a:pt x="32638" y="179915"/>
                  </a:lnTo>
                  <a:lnTo>
                    <a:pt x="50447" y="2000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7348892" y="4806930"/>
              <a:ext cx="252685" cy="134854"/>
            </a:xfrm>
            <a:custGeom>
              <a:avLst/>
              <a:gdLst/>
              <a:ahLst/>
              <a:cxnLst/>
              <a:rect l="0" t="0" r="0" b="0"/>
              <a:pathLst>
                <a:path w="252685" h="134854">
                  <a:moveTo>
                    <a:pt x="0" y="66449"/>
                  </a:moveTo>
                  <a:lnTo>
                    <a:pt x="58616" y="66449"/>
                  </a:lnTo>
                  <a:lnTo>
                    <a:pt x="110174" y="66449"/>
                  </a:lnTo>
                  <a:lnTo>
                    <a:pt x="164315" y="66449"/>
                  </a:lnTo>
                  <a:lnTo>
                    <a:pt x="206224" y="60859"/>
                  </a:lnTo>
                  <a:lnTo>
                    <a:pt x="240867" y="40616"/>
                  </a:lnTo>
                  <a:lnTo>
                    <a:pt x="245975" y="32849"/>
                  </a:lnTo>
                  <a:lnTo>
                    <a:pt x="247042" y="25332"/>
                  </a:lnTo>
                  <a:lnTo>
                    <a:pt x="245413" y="17980"/>
                  </a:lnTo>
                  <a:lnTo>
                    <a:pt x="239648" y="11909"/>
                  </a:lnTo>
                  <a:lnTo>
                    <a:pt x="220764" y="2044"/>
                  </a:lnTo>
                  <a:lnTo>
                    <a:pt x="196773" y="0"/>
                  </a:lnTo>
                  <a:lnTo>
                    <a:pt x="183824" y="1092"/>
                  </a:lnTo>
                  <a:lnTo>
                    <a:pt x="160078" y="11665"/>
                  </a:lnTo>
                  <a:lnTo>
                    <a:pt x="138996" y="29232"/>
                  </a:lnTo>
                  <a:lnTo>
                    <a:pt x="121827" y="52637"/>
                  </a:lnTo>
                  <a:lnTo>
                    <a:pt x="115756" y="78637"/>
                  </a:lnTo>
                  <a:lnTo>
                    <a:pt x="115775" y="92122"/>
                  </a:lnTo>
                  <a:lnTo>
                    <a:pt x="119297" y="103451"/>
                  </a:lnTo>
                  <a:lnTo>
                    <a:pt x="132570" y="122279"/>
                  </a:lnTo>
                  <a:lnTo>
                    <a:pt x="153287" y="132206"/>
                  </a:lnTo>
                  <a:lnTo>
                    <a:pt x="165362" y="134853"/>
                  </a:lnTo>
                  <a:lnTo>
                    <a:pt x="228156" y="124631"/>
                  </a:lnTo>
                  <a:lnTo>
                    <a:pt x="252684" y="1190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7657864" y="4725979"/>
              <a:ext cx="154283" cy="224247"/>
            </a:xfrm>
            <a:custGeom>
              <a:avLst/>
              <a:gdLst/>
              <a:ahLst/>
              <a:cxnLst/>
              <a:rect l="0" t="0" r="0" b="0"/>
              <a:pathLst>
                <a:path w="154283" h="224247">
                  <a:moveTo>
                    <a:pt x="154282" y="0"/>
                  </a:moveTo>
                  <a:lnTo>
                    <a:pt x="143103" y="11179"/>
                  </a:lnTo>
                  <a:lnTo>
                    <a:pt x="123072" y="70782"/>
                  </a:lnTo>
                  <a:lnTo>
                    <a:pt x="115398" y="110660"/>
                  </a:lnTo>
                  <a:lnTo>
                    <a:pt x="118395" y="170948"/>
                  </a:lnTo>
                  <a:lnTo>
                    <a:pt x="118659" y="175967"/>
                  </a:lnTo>
                  <a:lnTo>
                    <a:pt x="117664" y="174633"/>
                  </a:lnTo>
                  <a:lnTo>
                    <a:pt x="112271" y="163013"/>
                  </a:lnTo>
                  <a:lnTo>
                    <a:pt x="102075" y="150049"/>
                  </a:lnTo>
                  <a:lnTo>
                    <a:pt x="83505" y="142728"/>
                  </a:lnTo>
                  <a:lnTo>
                    <a:pt x="72002" y="140775"/>
                  </a:lnTo>
                  <a:lnTo>
                    <a:pt x="46742" y="144845"/>
                  </a:lnTo>
                  <a:lnTo>
                    <a:pt x="22259" y="155623"/>
                  </a:lnTo>
                  <a:lnTo>
                    <a:pt x="3578" y="172111"/>
                  </a:lnTo>
                  <a:lnTo>
                    <a:pt x="0" y="182591"/>
                  </a:lnTo>
                  <a:lnTo>
                    <a:pt x="2264" y="206714"/>
                  </a:lnTo>
                  <a:lnTo>
                    <a:pt x="10822" y="215018"/>
                  </a:lnTo>
                  <a:lnTo>
                    <a:pt x="39049" y="224246"/>
                  </a:lnTo>
                  <a:lnTo>
                    <a:pt x="65632" y="222108"/>
                  </a:lnTo>
                  <a:lnTo>
                    <a:pt x="101639" y="210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7959544" y="4747037"/>
              <a:ext cx="21058" cy="242156"/>
            </a:xfrm>
            <a:custGeom>
              <a:avLst/>
              <a:gdLst/>
              <a:ahLst/>
              <a:cxnLst/>
              <a:rect l="0" t="0" r="0" b="0"/>
              <a:pathLst>
                <a:path w="21058" h="242156">
                  <a:moveTo>
                    <a:pt x="0" y="0"/>
                  </a:moveTo>
                  <a:lnTo>
                    <a:pt x="11453" y="46836"/>
                  </a:lnTo>
                  <a:lnTo>
                    <a:pt x="18211" y="100445"/>
                  </a:lnTo>
                  <a:lnTo>
                    <a:pt x="20214" y="152203"/>
                  </a:lnTo>
                  <a:lnTo>
                    <a:pt x="20807" y="202635"/>
                  </a:lnTo>
                  <a:lnTo>
                    <a:pt x="21057" y="2421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7917431" y="4851977"/>
              <a:ext cx="262864" cy="112549"/>
            </a:xfrm>
            <a:custGeom>
              <a:avLst/>
              <a:gdLst/>
              <a:ahLst/>
              <a:cxnLst/>
              <a:rect l="0" t="0" r="0" b="0"/>
              <a:pathLst>
                <a:path w="262864" h="112549">
                  <a:moveTo>
                    <a:pt x="0" y="10873"/>
                  </a:moveTo>
                  <a:lnTo>
                    <a:pt x="33622" y="16939"/>
                  </a:lnTo>
                  <a:lnTo>
                    <a:pt x="85323" y="12418"/>
                  </a:lnTo>
                  <a:lnTo>
                    <a:pt x="111621" y="9220"/>
                  </a:lnTo>
                  <a:lnTo>
                    <a:pt x="135007" y="0"/>
                  </a:lnTo>
                  <a:lnTo>
                    <a:pt x="143816" y="114"/>
                  </a:lnTo>
                  <a:lnTo>
                    <a:pt x="150859" y="3701"/>
                  </a:lnTo>
                  <a:lnTo>
                    <a:pt x="156725" y="9601"/>
                  </a:lnTo>
                  <a:lnTo>
                    <a:pt x="159465" y="18214"/>
                  </a:lnTo>
                  <a:lnTo>
                    <a:pt x="163949" y="78982"/>
                  </a:lnTo>
                  <a:lnTo>
                    <a:pt x="175811" y="100025"/>
                  </a:lnTo>
                  <a:lnTo>
                    <a:pt x="183888" y="108912"/>
                  </a:lnTo>
                  <a:lnTo>
                    <a:pt x="192782" y="112497"/>
                  </a:lnTo>
                  <a:lnTo>
                    <a:pt x="202221" y="112548"/>
                  </a:lnTo>
                  <a:lnTo>
                    <a:pt x="212023" y="110242"/>
                  </a:lnTo>
                  <a:lnTo>
                    <a:pt x="242586" y="90228"/>
                  </a:lnTo>
                  <a:lnTo>
                    <a:pt x="262689" y="62072"/>
                  </a:lnTo>
                  <a:lnTo>
                    <a:pt x="262863" y="52024"/>
                  </a:lnTo>
                  <a:lnTo>
                    <a:pt x="253698" y="31502"/>
                  </a:lnTo>
                  <a:lnTo>
                    <a:pt x="223219" y="5807"/>
                  </a:lnTo>
                  <a:lnTo>
                    <a:pt x="200984" y="42"/>
                  </a:lnTo>
                  <a:lnTo>
                    <a:pt x="190141" y="143"/>
                  </a:lnTo>
                  <a:lnTo>
                    <a:pt x="171854" y="6494"/>
                  </a:lnTo>
                  <a:lnTo>
                    <a:pt x="147398" y="214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8412269" y="4736508"/>
              <a:ext cx="10530" cy="231628"/>
            </a:xfrm>
            <a:custGeom>
              <a:avLst/>
              <a:gdLst/>
              <a:ahLst/>
              <a:cxnLst/>
              <a:rect l="0" t="0" r="0" b="0"/>
              <a:pathLst>
                <a:path w="10530" h="231628">
                  <a:moveTo>
                    <a:pt x="0" y="0"/>
                  </a:moveTo>
                  <a:lnTo>
                    <a:pt x="0" y="60383"/>
                  </a:lnTo>
                  <a:lnTo>
                    <a:pt x="0" y="118107"/>
                  </a:lnTo>
                  <a:lnTo>
                    <a:pt x="3120" y="173425"/>
                  </a:lnTo>
                  <a:lnTo>
                    <a:pt x="10529" y="231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8306984" y="4738662"/>
              <a:ext cx="236428" cy="155774"/>
            </a:xfrm>
            <a:custGeom>
              <a:avLst/>
              <a:gdLst/>
              <a:ahLst/>
              <a:cxnLst/>
              <a:rect l="0" t="0" r="0" b="0"/>
              <a:pathLst>
                <a:path w="236428" h="155774">
                  <a:moveTo>
                    <a:pt x="0" y="39960"/>
                  </a:moveTo>
                  <a:lnTo>
                    <a:pt x="48932" y="20174"/>
                  </a:lnTo>
                  <a:lnTo>
                    <a:pt x="108063" y="5116"/>
                  </a:lnTo>
                  <a:lnTo>
                    <a:pt x="161871" y="0"/>
                  </a:lnTo>
                  <a:lnTo>
                    <a:pt x="216679" y="4073"/>
                  </a:lnTo>
                  <a:lnTo>
                    <a:pt x="227511" y="11356"/>
                  </a:lnTo>
                  <a:lnTo>
                    <a:pt x="233563" y="22061"/>
                  </a:lnTo>
                  <a:lnTo>
                    <a:pt x="236427" y="35046"/>
                  </a:lnTo>
                  <a:lnTo>
                    <a:pt x="234827" y="46043"/>
                  </a:lnTo>
                  <a:lnTo>
                    <a:pt x="223691" y="64500"/>
                  </a:lnTo>
                  <a:lnTo>
                    <a:pt x="165302" y="124050"/>
                  </a:lnTo>
                  <a:lnTo>
                    <a:pt x="144828" y="136995"/>
                  </a:lnTo>
                  <a:lnTo>
                    <a:pt x="94757" y="1557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8528083" y="4831264"/>
              <a:ext cx="112484" cy="135476"/>
            </a:xfrm>
            <a:custGeom>
              <a:avLst/>
              <a:gdLst/>
              <a:ahLst/>
              <a:cxnLst/>
              <a:rect l="0" t="0" r="0" b="0"/>
              <a:pathLst>
                <a:path w="112484" h="135476">
                  <a:moveTo>
                    <a:pt x="0" y="10529"/>
                  </a:moveTo>
                  <a:lnTo>
                    <a:pt x="17958" y="73979"/>
                  </a:lnTo>
                  <a:lnTo>
                    <a:pt x="24750" y="105019"/>
                  </a:lnTo>
                  <a:lnTo>
                    <a:pt x="31708" y="116806"/>
                  </a:lnTo>
                  <a:lnTo>
                    <a:pt x="51917" y="133023"/>
                  </a:lnTo>
                  <a:lnTo>
                    <a:pt x="62687" y="135475"/>
                  </a:lnTo>
                  <a:lnTo>
                    <a:pt x="84013" y="131961"/>
                  </a:lnTo>
                  <a:lnTo>
                    <a:pt x="92274" y="124239"/>
                  </a:lnTo>
                  <a:lnTo>
                    <a:pt x="104571" y="100061"/>
                  </a:lnTo>
                  <a:lnTo>
                    <a:pt x="112483" y="59154"/>
                  </a:lnTo>
                  <a:lnTo>
                    <a:pt x="109237" y="22987"/>
                  </a:lnTo>
                  <a:lnTo>
                    <a:pt x="103922" y="10216"/>
                  </a:lnTo>
                  <a:lnTo>
                    <a:pt x="9475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8704294" y="4831264"/>
              <a:ext cx="118588" cy="115815"/>
            </a:xfrm>
            <a:custGeom>
              <a:avLst/>
              <a:gdLst/>
              <a:ahLst/>
              <a:cxnLst/>
              <a:rect l="0" t="0" r="0" b="0"/>
              <a:pathLst>
                <a:path w="118588" h="115815">
                  <a:moveTo>
                    <a:pt x="13303" y="115814"/>
                  </a:moveTo>
                  <a:lnTo>
                    <a:pt x="2123" y="104635"/>
                  </a:lnTo>
                  <a:lnTo>
                    <a:pt x="0" y="96663"/>
                  </a:lnTo>
                  <a:lnTo>
                    <a:pt x="761" y="75327"/>
                  </a:lnTo>
                  <a:lnTo>
                    <a:pt x="8118" y="56486"/>
                  </a:lnTo>
                  <a:lnTo>
                    <a:pt x="31905" y="25326"/>
                  </a:lnTo>
                  <a:lnTo>
                    <a:pt x="57808" y="9324"/>
                  </a:lnTo>
                  <a:lnTo>
                    <a:pt x="11858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8851449" y="4852322"/>
              <a:ext cx="13547" cy="94757"/>
            </a:xfrm>
            <a:custGeom>
              <a:avLst/>
              <a:gdLst/>
              <a:ahLst/>
              <a:cxnLst/>
              <a:rect l="0" t="0" r="0" b="0"/>
              <a:pathLst>
                <a:path w="13547" h="94757">
                  <a:moveTo>
                    <a:pt x="13546" y="0"/>
                  </a:moveTo>
                  <a:lnTo>
                    <a:pt x="2368" y="22356"/>
                  </a:lnTo>
                  <a:lnTo>
                    <a:pt x="0" y="42691"/>
                  </a:lnTo>
                  <a:lnTo>
                    <a:pt x="3018" y="947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8917638" y="4778622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0" y="0"/>
                  </a:moveTo>
                  <a:lnTo>
                    <a:pt x="1052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8971521" y="4701978"/>
              <a:ext cx="114573" cy="255629"/>
            </a:xfrm>
            <a:custGeom>
              <a:avLst/>
              <a:gdLst/>
              <a:ahLst/>
              <a:cxnLst/>
              <a:rect l="0" t="0" r="0" b="0"/>
              <a:pathLst>
                <a:path w="114573" h="255629">
                  <a:moveTo>
                    <a:pt x="114572" y="24001"/>
                  </a:moveTo>
                  <a:lnTo>
                    <a:pt x="96591" y="8360"/>
                  </a:lnTo>
                  <a:lnTo>
                    <a:pt x="79675" y="282"/>
                  </a:lnTo>
                  <a:lnTo>
                    <a:pt x="71420" y="0"/>
                  </a:lnTo>
                  <a:lnTo>
                    <a:pt x="56009" y="5925"/>
                  </a:lnTo>
                  <a:lnTo>
                    <a:pt x="34180" y="33593"/>
                  </a:lnTo>
                  <a:lnTo>
                    <a:pt x="12894" y="82605"/>
                  </a:lnTo>
                  <a:lnTo>
                    <a:pt x="2947" y="141581"/>
                  </a:lnTo>
                  <a:lnTo>
                    <a:pt x="0" y="192331"/>
                  </a:lnTo>
                  <a:lnTo>
                    <a:pt x="9287" y="2556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8917638" y="4817172"/>
              <a:ext cx="273742" cy="98321"/>
            </a:xfrm>
            <a:custGeom>
              <a:avLst/>
              <a:gdLst/>
              <a:ahLst/>
              <a:cxnLst/>
              <a:rect l="0" t="0" r="0" b="0"/>
              <a:pathLst>
                <a:path w="273742" h="98321">
                  <a:moveTo>
                    <a:pt x="0" y="35150"/>
                  </a:moveTo>
                  <a:lnTo>
                    <a:pt x="62281" y="17191"/>
                  </a:lnTo>
                  <a:lnTo>
                    <a:pt x="124606" y="0"/>
                  </a:lnTo>
                  <a:lnTo>
                    <a:pt x="134544" y="1188"/>
                  </a:lnTo>
                  <a:lnTo>
                    <a:pt x="151823" y="11867"/>
                  </a:lnTo>
                  <a:lnTo>
                    <a:pt x="164183" y="28311"/>
                  </a:lnTo>
                  <a:lnTo>
                    <a:pt x="187239" y="61875"/>
                  </a:lnTo>
                  <a:lnTo>
                    <a:pt x="213016" y="83882"/>
                  </a:lnTo>
                  <a:lnTo>
                    <a:pt x="235834" y="91904"/>
                  </a:lnTo>
                  <a:lnTo>
                    <a:pt x="273741" y="98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9159793" y="4778622"/>
              <a:ext cx="52643" cy="315856"/>
            </a:xfrm>
            <a:custGeom>
              <a:avLst/>
              <a:gdLst/>
              <a:ahLst/>
              <a:cxnLst/>
              <a:rect l="0" t="0" r="0" b="0"/>
              <a:pathLst>
                <a:path w="52643" h="315856">
                  <a:moveTo>
                    <a:pt x="52642" y="0"/>
                  </a:moveTo>
                  <a:lnTo>
                    <a:pt x="45407" y="27556"/>
                  </a:lnTo>
                  <a:lnTo>
                    <a:pt x="39645" y="80659"/>
                  </a:lnTo>
                  <a:lnTo>
                    <a:pt x="27588" y="142405"/>
                  </a:lnTo>
                  <a:lnTo>
                    <a:pt x="21178" y="204211"/>
                  </a:lnTo>
                  <a:lnTo>
                    <a:pt x="6573" y="262375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9433534" y="4831264"/>
              <a:ext cx="126343" cy="10530"/>
            </a:xfrm>
            <a:custGeom>
              <a:avLst/>
              <a:gdLst/>
              <a:ahLst/>
              <a:cxnLst/>
              <a:rect l="0" t="0" r="0" b="0"/>
              <a:pathLst>
                <a:path w="126343" h="10530">
                  <a:moveTo>
                    <a:pt x="0" y="10529"/>
                  </a:moveTo>
                  <a:lnTo>
                    <a:pt x="37478" y="2196"/>
                  </a:lnTo>
                  <a:lnTo>
                    <a:pt x="99042" y="290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9454591" y="4736508"/>
              <a:ext cx="31587" cy="221099"/>
            </a:xfrm>
            <a:custGeom>
              <a:avLst/>
              <a:gdLst/>
              <a:ahLst/>
              <a:cxnLst/>
              <a:rect l="0" t="0" r="0" b="0"/>
              <a:pathLst>
                <a:path w="31587" h="221099">
                  <a:moveTo>
                    <a:pt x="31586" y="0"/>
                  </a:moveTo>
                  <a:lnTo>
                    <a:pt x="7866" y="43963"/>
                  </a:lnTo>
                  <a:lnTo>
                    <a:pt x="2331" y="91015"/>
                  </a:lnTo>
                  <a:lnTo>
                    <a:pt x="691" y="143820"/>
                  </a:lnTo>
                  <a:lnTo>
                    <a:pt x="137" y="200981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5874902" y="5219620"/>
              <a:ext cx="157928" cy="191460"/>
            </a:xfrm>
            <a:custGeom>
              <a:avLst/>
              <a:gdLst/>
              <a:ahLst/>
              <a:cxnLst/>
              <a:rect l="0" t="0" r="0" b="0"/>
              <a:pathLst>
                <a:path w="157928" h="191460">
                  <a:moveTo>
                    <a:pt x="157927" y="32784"/>
                  </a:moveTo>
                  <a:lnTo>
                    <a:pt x="152338" y="16017"/>
                  </a:lnTo>
                  <a:lnTo>
                    <a:pt x="146012" y="9908"/>
                  </a:lnTo>
                  <a:lnTo>
                    <a:pt x="126505" y="0"/>
                  </a:lnTo>
                  <a:lnTo>
                    <a:pt x="102238" y="1056"/>
                  </a:lnTo>
                  <a:lnTo>
                    <a:pt x="77025" y="10494"/>
                  </a:lnTo>
                  <a:lnTo>
                    <a:pt x="44269" y="35538"/>
                  </a:lnTo>
                  <a:lnTo>
                    <a:pt x="27084" y="55065"/>
                  </a:lnTo>
                  <a:lnTo>
                    <a:pt x="23905" y="65186"/>
                  </a:lnTo>
                  <a:lnTo>
                    <a:pt x="26612" y="85789"/>
                  </a:lnTo>
                  <a:lnTo>
                    <a:pt x="34119" y="92688"/>
                  </a:lnTo>
                  <a:lnTo>
                    <a:pt x="85075" y="106878"/>
                  </a:lnTo>
                  <a:lnTo>
                    <a:pt x="134958" y="120600"/>
                  </a:lnTo>
                  <a:lnTo>
                    <a:pt x="142614" y="127593"/>
                  </a:lnTo>
                  <a:lnTo>
                    <a:pt x="151122" y="147841"/>
                  </a:lnTo>
                  <a:lnTo>
                    <a:pt x="149881" y="157452"/>
                  </a:lnTo>
                  <a:lnTo>
                    <a:pt x="139144" y="174370"/>
                  </a:lnTo>
                  <a:lnTo>
                    <a:pt x="116434" y="186568"/>
                  </a:lnTo>
                  <a:lnTo>
                    <a:pt x="102189" y="191459"/>
                  </a:lnTo>
                  <a:lnTo>
                    <a:pt x="70764" y="190654"/>
                  </a:lnTo>
                  <a:lnTo>
                    <a:pt x="40809" y="182497"/>
                  </a:lnTo>
                  <a:lnTo>
                    <a:pt x="0" y="1591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6088378" y="5278848"/>
              <a:ext cx="133965" cy="133768"/>
            </a:xfrm>
            <a:custGeom>
              <a:avLst/>
              <a:gdLst/>
              <a:ahLst/>
              <a:cxnLst/>
              <a:rect l="0" t="0" r="0" b="0"/>
              <a:pathLst>
                <a:path w="133965" h="133768">
                  <a:moveTo>
                    <a:pt x="7622" y="57784"/>
                  </a:moveTo>
                  <a:lnTo>
                    <a:pt x="61767" y="54665"/>
                  </a:lnTo>
                  <a:lnTo>
                    <a:pt x="86669" y="48209"/>
                  </a:lnTo>
                  <a:lnTo>
                    <a:pt x="105535" y="37541"/>
                  </a:lnTo>
                  <a:lnTo>
                    <a:pt x="110332" y="30251"/>
                  </a:lnTo>
                  <a:lnTo>
                    <a:pt x="112543" y="12792"/>
                  </a:lnTo>
                  <a:lnTo>
                    <a:pt x="106815" y="6732"/>
                  </a:lnTo>
                  <a:lnTo>
                    <a:pt x="84853" y="0"/>
                  </a:lnTo>
                  <a:lnTo>
                    <a:pt x="50783" y="1799"/>
                  </a:lnTo>
                  <a:lnTo>
                    <a:pt x="32264" y="9895"/>
                  </a:lnTo>
                  <a:lnTo>
                    <a:pt x="24050" y="15330"/>
                  </a:lnTo>
                  <a:lnTo>
                    <a:pt x="11804" y="30727"/>
                  </a:lnTo>
                  <a:lnTo>
                    <a:pt x="3632" y="50438"/>
                  </a:lnTo>
                  <a:lnTo>
                    <a:pt x="0" y="74797"/>
                  </a:lnTo>
                  <a:lnTo>
                    <a:pt x="7744" y="98101"/>
                  </a:lnTo>
                  <a:lnTo>
                    <a:pt x="14722" y="109228"/>
                  </a:lnTo>
                  <a:lnTo>
                    <a:pt x="34955" y="124712"/>
                  </a:lnTo>
                  <a:lnTo>
                    <a:pt x="46901" y="130479"/>
                  </a:lnTo>
                  <a:lnTo>
                    <a:pt x="72652" y="133767"/>
                  </a:lnTo>
                  <a:lnTo>
                    <a:pt x="107219" y="129041"/>
                  </a:lnTo>
                  <a:lnTo>
                    <a:pt x="133964" y="120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6265920" y="5263442"/>
              <a:ext cx="180538" cy="218176"/>
            </a:xfrm>
            <a:custGeom>
              <a:avLst/>
              <a:gdLst/>
              <a:ahLst/>
              <a:cxnLst/>
              <a:rect l="0" t="0" r="0" b="0"/>
              <a:pathLst>
                <a:path w="180538" h="218176">
                  <a:moveTo>
                    <a:pt x="9065" y="10019"/>
                  </a:moveTo>
                  <a:lnTo>
                    <a:pt x="0" y="68636"/>
                  </a:lnTo>
                  <a:lnTo>
                    <a:pt x="4559" y="114605"/>
                  </a:lnTo>
                  <a:lnTo>
                    <a:pt x="7730" y="170859"/>
                  </a:lnTo>
                  <a:lnTo>
                    <a:pt x="14867" y="218175"/>
                  </a:lnTo>
                  <a:lnTo>
                    <a:pt x="4471" y="160465"/>
                  </a:lnTo>
                  <a:lnTo>
                    <a:pt x="878" y="100222"/>
                  </a:lnTo>
                  <a:lnTo>
                    <a:pt x="4646" y="75846"/>
                  </a:lnTo>
                  <a:lnTo>
                    <a:pt x="24523" y="36802"/>
                  </a:lnTo>
                  <a:lnTo>
                    <a:pt x="49081" y="15684"/>
                  </a:lnTo>
                  <a:lnTo>
                    <a:pt x="63818" y="6777"/>
                  </a:lnTo>
                  <a:lnTo>
                    <a:pt x="98910" y="0"/>
                  </a:lnTo>
                  <a:lnTo>
                    <a:pt x="134394" y="3226"/>
                  </a:lnTo>
                  <a:lnTo>
                    <a:pt x="161863" y="16359"/>
                  </a:lnTo>
                  <a:lnTo>
                    <a:pt x="170592" y="25944"/>
                  </a:lnTo>
                  <a:lnTo>
                    <a:pt x="180290" y="49072"/>
                  </a:lnTo>
                  <a:lnTo>
                    <a:pt x="180537" y="59451"/>
                  </a:lnTo>
                  <a:lnTo>
                    <a:pt x="174572" y="77223"/>
                  </a:lnTo>
                  <a:lnTo>
                    <a:pt x="152470" y="105971"/>
                  </a:lnTo>
                  <a:lnTo>
                    <a:pt x="130512" y="120125"/>
                  </a:lnTo>
                  <a:lnTo>
                    <a:pt x="118106" y="125537"/>
                  </a:lnTo>
                  <a:lnTo>
                    <a:pt x="88723" y="128431"/>
                  </a:lnTo>
                  <a:lnTo>
                    <a:pt x="72698" y="127565"/>
                  </a:lnTo>
                  <a:lnTo>
                    <a:pt x="62015" y="123478"/>
                  </a:lnTo>
                  <a:lnTo>
                    <a:pt x="54894" y="117244"/>
                  </a:lnTo>
                  <a:lnTo>
                    <a:pt x="40650" y="942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6547598" y="5250435"/>
              <a:ext cx="201170" cy="135171"/>
            </a:xfrm>
            <a:custGeom>
              <a:avLst/>
              <a:gdLst/>
              <a:ahLst/>
              <a:cxnLst/>
              <a:rect l="0" t="0" r="0" b="0"/>
              <a:pathLst>
                <a:path w="201170" h="135171">
                  <a:moveTo>
                    <a:pt x="106413" y="33555"/>
                  </a:moveTo>
                  <a:lnTo>
                    <a:pt x="95235" y="16787"/>
                  </a:lnTo>
                  <a:lnTo>
                    <a:pt x="80387" y="5435"/>
                  </a:lnTo>
                  <a:lnTo>
                    <a:pt x="71515" y="770"/>
                  </a:lnTo>
                  <a:lnTo>
                    <a:pt x="63260" y="0"/>
                  </a:lnTo>
                  <a:lnTo>
                    <a:pt x="47850" y="5383"/>
                  </a:lnTo>
                  <a:lnTo>
                    <a:pt x="26019" y="27158"/>
                  </a:lnTo>
                  <a:lnTo>
                    <a:pt x="4733" y="61425"/>
                  </a:lnTo>
                  <a:lnTo>
                    <a:pt x="0" y="87666"/>
                  </a:lnTo>
                  <a:lnTo>
                    <a:pt x="376" y="101214"/>
                  </a:lnTo>
                  <a:lnTo>
                    <a:pt x="4136" y="112586"/>
                  </a:lnTo>
                  <a:lnTo>
                    <a:pt x="17673" y="131461"/>
                  </a:lnTo>
                  <a:lnTo>
                    <a:pt x="26196" y="135091"/>
                  </a:lnTo>
                  <a:lnTo>
                    <a:pt x="35387" y="135170"/>
                  </a:lnTo>
                  <a:lnTo>
                    <a:pt x="53788" y="129020"/>
                  </a:lnTo>
                  <a:lnTo>
                    <a:pt x="69766" y="118488"/>
                  </a:lnTo>
                  <a:lnTo>
                    <a:pt x="91915" y="82637"/>
                  </a:lnTo>
                  <a:lnTo>
                    <a:pt x="102117" y="40558"/>
                  </a:lnTo>
                  <a:lnTo>
                    <a:pt x="102379" y="34714"/>
                  </a:lnTo>
                  <a:lnTo>
                    <a:pt x="101384" y="34328"/>
                  </a:lnTo>
                  <a:lnTo>
                    <a:pt x="99551" y="37579"/>
                  </a:lnTo>
                  <a:lnTo>
                    <a:pt x="96971" y="64513"/>
                  </a:lnTo>
                  <a:lnTo>
                    <a:pt x="102606" y="85919"/>
                  </a:lnTo>
                  <a:lnTo>
                    <a:pt x="107384" y="96540"/>
                  </a:lnTo>
                  <a:lnTo>
                    <a:pt x="125171" y="114581"/>
                  </a:lnTo>
                  <a:lnTo>
                    <a:pt x="136466" y="122667"/>
                  </a:lnTo>
                  <a:lnTo>
                    <a:pt x="161494" y="128532"/>
                  </a:lnTo>
                  <a:lnTo>
                    <a:pt x="201169" y="1283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6801843" y="5231347"/>
              <a:ext cx="94324" cy="139225"/>
            </a:xfrm>
            <a:custGeom>
              <a:avLst/>
              <a:gdLst/>
              <a:ahLst/>
              <a:cxnLst/>
              <a:rect l="0" t="0" r="0" b="0"/>
              <a:pathLst>
                <a:path w="94324" h="139225">
                  <a:moveTo>
                    <a:pt x="10095" y="10529"/>
                  </a:moveTo>
                  <a:lnTo>
                    <a:pt x="1762" y="48007"/>
                  </a:lnTo>
                  <a:lnTo>
                    <a:pt x="0" y="99430"/>
                  </a:lnTo>
                  <a:lnTo>
                    <a:pt x="5718" y="139224"/>
                  </a:lnTo>
                  <a:lnTo>
                    <a:pt x="4838" y="138439"/>
                  </a:lnTo>
                  <a:lnTo>
                    <a:pt x="3080" y="134407"/>
                  </a:lnTo>
                  <a:lnTo>
                    <a:pt x="1431" y="87078"/>
                  </a:lnTo>
                  <a:lnTo>
                    <a:pt x="5464" y="59368"/>
                  </a:lnTo>
                  <a:lnTo>
                    <a:pt x="11688" y="47768"/>
                  </a:lnTo>
                  <a:lnTo>
                    <a:pt x="31080" y="28639"/>
                  </a:lnTo>
                  <a:lnTo>
                    <a:pt x="9432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6988409" y="5219216"/>
              <a:ext cx="213084" cy="127210"/>
            </a:xfrm>
            <a:custGeom>
              <a:avLst/>
              <a:gdLst/>
              <a:ahLst/>
              <a:cxnLst/>
              <a:rect l="0" t="0" r="0" b="0"/>
              <a:pathLst>
                <a:path w="213084" h="127210">
                  <a:moveTo>
                    <a:pt x="97270" y="12131"/>
                  </a:moveTo>
                  <a:lnTo>
                    <a:pt x="80502" y="953"/>
                  </a:lnTo>
                  <a:lnTo>
                    <a:pt x="72054" y="0"/>
                  </a:lnTo>
                  <a:lnTo>
                    <a:pt x="53307" y="5180"/>
                  </a:lnTo>
                  <a:lnTo>
                    <a:pt x="23023" y="32428"/>
                  </a:lnTo>
                  <a:lnTo>
                    <a:pt x="3001" y="70138"/>
                  </a:lnTo>
                  <a:lnTo>
                    <a:pt x="0" y="94064"/>
                  </a:lnTo>
                  <a:lnTo>
                    <a:pt x="838" y="105357"/>
                  </a:lnTo>
                  <a:lnTo>
                    <a:pt x="4906" y="114057"/>
                  </a:lnTo>
                  <a:lnTo>
                    <a:pt x="18784" y="126841"/>
                  </a:lnTo>
                  <a:lnTo>
                    <a:pt x="28568" y="127209"/>
                  </a:lnTo>
                  <a:lnTo>
                    <a:pt x="51918" y="118259"/>
                  </a:lnTo>
                  <a:lnTo>
                    <a:pt x="80194" y="99078"/>
                  </a:lnTo>
                  <a:lnTo>
                    <a:pt x="97800" y="72988"/>
                  </a:lnTo>
                  <a:lnTo>
                    <a:pt x="121054" y="19236"/>
                  </a:lnTo>
                  <a:lnTo>
                    <a:pt x="127164" y="6339"/>
                  </a:lnTo>
                  <a:lnTo>
                    <a:pt x="131237" y="2421"/>
                  </a:lnTo>
                  <a:lnTo>
                    <a:pt x="133953" y="4488"/>
                  </a:lnTo>
                  <a:lnTo>
                    <a:pt x="148245" y="59954"/>
                  </a:lnTo>
                  <a:lnTo>
                    <a:pt x="159310" y="83689"/>
                  </a:lnTo>
                  <a:lnTo>
                    <a:pt x="175146" y="99697"/>
                  </a:lnTo>
                  <a:lnTo>
                    <a:pt x="197554" y="112166"/>
                  </a:lnTo>
                  <a:lnTo>
                    <a:pt x="213083" y="117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7258598" y="5105005"/>
              <a:ext cx="6067" cy="221100"/>
            </a:xfrm>
            <a:custGeom>
              <a:avLst/>
              <a:gdLst/>
              <a:ahLst/>
              <a:cxnLst/>
              <a:rect l="0" t="0" r="0" b="0"/>
              <a:pathLst>
                <a:path w="6067" h="221100">
                  <a:moveTo>
                    <a:pt x="6066" y="0"/>
                  </a:moveTo>
                  <a:lnTo>
                    <a:pt x="0" y="34792"/>
                  </a:lnTo>
                  <a:lnTo>
                    <a:pt x="3748" y="81409"/>
                  </a:lnTo>
                  <a:lnTo>
                    <a:pt x="5379" y="136815"/>
                  </a:lnTo>
                  <a:lnTo>
                    <a:pt x="5929" y="192405"/>
                  </a:lnTo>
                  <a:lnTo>
                    <a:pt x="6066" y="2210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7222550" y="5172259"/>
              <a:ext cx="305327" cy="155866"/>
            </a:xfrm>
            <a:custGeom>
              <a:avLst/>
              <a:gdLst/>
              <a:ahLst/>
              <a:cxnLst/>
              <a:rect l="0" t="0" r="0" b="0"/>
              <a:pathLst>
                <a:path w="305327" h="155866">
                  <a:moveTo>
                    <a:pt x="0" y="27503"/>
                  </a:moveTo>
                  <a:lnTo>
                    <a:pt x="11178" y="44270"/>
                  </a:lnTo>
                  <a:lnTo>
                    <a:pt x="26025" y="55622"/>
                  </a:lnTo>
                  <a:lnTo>
                    <a:pt x="34897" y="60287"/>
                  </a:lnTo>
                  <a:lnTo>
                    <a:pt x="75330" y="66852"/>
                  </a:lnTo>
                  <a:lnTo>
                    <a:pt x="113177" y="63209"/>
                  </a:lnTo>
                  <a:lnTo>
                    <a:pt x="163385" y="49130"/>
                  </a:lnTo>
                  <a:lnTo>
                    <a:pt x="217126" y="30141"/>
                  </a:lnTo>
                  <a:lnTo>
                    <a:pt x="225469" y="23413"/>
                  </a:lnTo>
                  <a:lnTo>
                    <a:pt x="227522" y="16587"/>
                  </a:lnTo>
                  <a:lnTo>
                    <a:pt x="225381" y="9698"/>
                  </a:lnTo>
                  <a:lnTo>
                    <a:pt x="219273" y="5104"/>
                  </a:lnTo>
                  <a:lnTo>
                    <a:pt x="200010" y="0"/>
                  </a:lnTo>
                  <a:lnTo>
                    <a:pt x="175850" y="3971"/>
                  </a:lnTo>
                  <a:lnTo>
                    <a:pt x="162857" y="8305"/>
                  </a:lnTo>
                  <a:lnTo>
                    <a:pt x="139061" y="25600"/>
                  </a:lnTo>
                  <a:lnTo>
                    <a:pt x="119126" y="48884"/>
                  </a:lnTo>
                  <a:lnTo>
                    <a:pt x="106367" y="74830"/>
                  </a:lnTo>
                  <a:lnTo>
                    <a:pt x="103036" y="98840"/>
                  </a:lnTo>
                  <a:lnTo>
                    <a:pt x="103786" y="110156"/>
                  </a:lnTo>
                  <a:lnTo>
                    <a:pt x="110134" y="120040"/>
                  </a:lnTo>
                  <a:lnTo>
                    <a:pt x="132786" y="137260"/>
                  </a:lnTo>
                  <a:lnTo>
                    <a:pt x="178424" y="154520"/>
                  </a:lnTo>
                  <a:lnTo>
                    <a:pt x="228991" y="155865"/>
                  </a:lnTo>
                  <a:lnTo>
                    <a:pt x="254242" y="148503"/>
                  </a:lnTo>
                  <a:lnTo>
                    <a:pt x="305326" y="1222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7763355" y="5102566"/>
              <a:ext cx="154077" cy="255124"/>
            </a:xfrm>
            <a:custGeom>
              <a:avLst/>
              <a:gdLst/>
              <a:ahLst/>
              <a:cxnLst/>
              <a:rect l="0" t="0" r="0" b="0"/>
              <a:pathLst>
                <a:path w="154077" h="255124">
                  <a:moveTo>
                    <a:pt x="154076" y="76139"/>
                  </a:moveTo>
                  <a:lnTo>
                    <a:pt x="133832" y="32176"/>
                  </a:lnTo>
                  <a:lnTo>
                    <a:pt x="118172" y="18385"/>
                  </a:lnTo>
                  <a:lnTo>
                    <a:pt x="73934" y="0"/>
                  </a:lnTo>
                  <a:lnTo>
                    <a:pt x="47487" y="1745"/>
                  </a:lnTo>
                  <a:lnTo>
                    <a:pt x="33883" y="5486"/>
                  </a:lnTo>
                  <a:lnTo>
                    <a:pt x="23644" y="12659"/>
                  </a:lnTo>
                  <a:lnTo>
                    <a:pt x="9148" y="33108"/>
                  </a:lnTo>
                  <a:lnTo>
                    <a:pt x="0" y="82106"/>
                  </a:lnTo>
                  <a:lnTo>
                    <a:pt x="5314" y="136329"/>
                  </a:lnTo>
                  <a:lnTo>
                    <a:pt x="26587" y="197149"/>
                  </a:lnTo>
                  <a:lnTo>
                    <a:pt x="48791" y="2551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7717389" y="5179208"/>
              <a:ext cx="852809" cy="166084"/>
            </a:xfrm>
            <a:custGeom>
              <a:avLst/>
              <a:gdLst/>
              <a:ahLst/>
              <a:cxnLst/>
              <a:rect l="0" t="0" r="0" b="0"/>
              <a:pathLst>
                <a:path w="852809" h="166084">
                  <a:moveTo>
                    <a:pt x="0" y="94253"/>
                  </a:moveTo>
                  <a:lnTo>
                    <a:pt x="11178" y="105432"/>
                  </a:lnTo>
                  <a:lnTo>
                    <a:pt x="19150" y="106385"/>
                  </a:lnTo>
                  <a:lnTo>
                    <a:pt x="68687" y="91104"/>
                  </a:lnTo>
                  <a:lnTo>
                    <a:pt x="128861" y="65555"/>
                  </a:lnTo>
                  <a:lnTo>
                    <a:pt x="154368" y="61221"/>
                  </a:lnTo>
                  <a:lnTo>
                    <a:pt x="166083" y="61703"/>
                  </a:lnTo>
                  <a:lnTo>
                    <a:pt x="176232" y="66704"/>
                  </a:lnTo>
                  <a:lnTo>
                    <a:pt x="193749" y="84739"/>
                  </a:lnTo>
                  <a:lnTo>
                    <a:pt x="222888" y="134444"/>
                  </a:lnTo>
                  <a:lnTo>
                    <a:pt x="234757" y="166083"/>
                  </a:lnTo>
                  <a:lnTo>
                    <a:pt x="234884" y="164367"/>
                  </a:lnTo>
                  <a:lnTo>
                    <a:pt x="233798" y="158543"/>
                  </a:lnTo>
                  <a:lnTo>
                    <a:pt x="241631" y="108339"/>
                  </a:lnTo>
                  <a:lnTo>
                    <a:pt x="252061" y="80236"/>
                  </a:lnTo>
                  <a:lnTo>
                    <a:pt x="270734" y="58387"/>
                  </a:lnTo>
                  <a:lnTo>
                    <a:pt x="294632" y="43218"/>
                  </a:lnTo>
                  <a:lnTo>
                    <a:pt x="320850" y="36476"/>
                  </a:lnTo>
                  <a:lnTo>
                    <a:pt x="344981" y="39718"/>
                  </a:lnTo>
                  <a:lnTo>
                    <a:pt x="356330" y="43858"/>
                  </a:lnTo>
                  <a:lnTo>
                    <a:pt x="362726" y="52468"/>
                  </a:lnTo>
                  <a:lnTo>
                    <a:pt x="370824" y="105193"/>
                  </a:lnTo>
                  <a:lnTo>
                    <a:pt x="373558" y="119094"/>
                  </a:lnTo>
                  <a:lnTo>
                    <a:pt x="380060" y="129531"/>
                  </a:lnTo>
                  <a:lnTo>
                    <a:pt x="399763" y="144247"/>
                  </a:lnTo>
                  <a:lnTo>
                    <a:pt x="424117" y="148448"/>
                  </a:lnTo>
                  <a:lnTo>
                    <a:pt x="437163" y="147931"/>
                  </a:lnTo>
                  <a:lnTo>
                    <a:pt x="447030" y="144076"/>
                  </a:lnTo>
                  <a:lnTo>
                    <a:pt x="461113" y="130435"/>
                  </a:lnTo>
                  <a:lnTo>
                    <a:pt x="464166" y="121884"/>
                  </a:lnTo>
                  <a:lnTo>
                    <a:pt x="464439" y="103024"/>
                  </a:lnTo>
                  <a:lnTo>
                    <a:pt x="454422" y="86063"/>
                  </a:lnTo>
                  <a:lnTo>
                    <a:pt x="438272" y="71896"/>
                  </a:lnTo>
                  <a:lnTo>
                    <a:pt x="419396" y="61700"/>
                  </a:lnTo>
                  <a:lnTo>
                    <a:pt x="383448" y="54972"/>
                  </a:lnTo>
                  <a:lnTo>
                    <a:pt x="380804" y="52858"/>
                  </a:lnTo>
                  <a:lnTo>
                    <a:pt x="384891" y="50279"/>
                  </a:lnTo>
                  <a:lnTo>
                    <a:pt x="405029" y="45463"/>
                  </a:lnTo>
                  <a:lnTo>
                    <a:pt x="462498" y="39252"/>
                  </a:lnTo>
                  <a:lnTo>
                    <a:pt x="476788" y="36529"/>
                  </a:lnTo>
                  <a:lnTo>
                    <a:pt x="502025" y="39742"/>
                  </a:lnTo>
                  <a:lnTo>
                    <a:pt x="532844" y="54705"/>
                  </a:lnTo>
                  <a:lnTo>
                    <a:pt x="541232" y="60869"/>
                  </a:lnTo>
                  <a:lnTo>
                    <a:pt x="553674" y="80196"/>
                  </a:lnTo>
                  <a:lnTo>
                    <a:pt x="561932" y="104383"/>
                  </a:lnTo>
                  <a:lnTo>
                    <a:pt x="566581" y="134949"/>
                  </a:lnTo>
                  <a:lnTo>
                    <a:pt x="567233" y="133082"/>
                  </a:lnTo>
                  <a:lnTo>
                    <a:pt x="576772" y="82859"/>
                  </a:lnTo>
                  <a:lnTo>
                    <a:pt x="583116" y="52144"/>
                  </a:lnTo>
                  <a:lnTo>
                    <a:pt x="599194" y="28355"/>
                  </a:lnTo>
                  <a:lnTo>
                    <a:pt x="610033" y="18736"/>
                  </a:lnTo>
                  <a:lnTo>
                    <a:pt x="620768" y="13492"/>
                  </a:lnTo>
                  <a:lnTo>
                    <a:pt x="642054" y="10786"/>
                  </a:lnTo>
                  <a:lnTo>
                    <a:pt x="663213" y="16603"/>
                  </a:lnTo>
                  <a:lnTo>
                    <a:pt x="673769" y="21429"/>
                  </a:lnTo>
                  <a:lnTo>
                    <a:pt x="688617" y="39270"/>
                  </a:lnTo>
                  <a:lnTo>
                    <a:pt x="694215" y="50579"/>
                  </a:lnTo>
                  <a:lnTo>
                    <a:pt x="697314" y="72503"/>
                  </a:lnTo>
                  <a:lnTo>
                    <a:pt x="696503" y="83263"/>
                  </a:lnTo>
                  <a:lnTo>
                    <a:pt x="698302" y="86926"/>
                  </a:lnTo>
                  <a:lnTo>
                    <a:pt x="701841" y="85859"/>
                  </a:lnTo>
                  <a:lnTo>
                    <a:pt x="706540" y="81638"/>
                  </a:lnTo>
                  <a:lnTo>
                    <a:pt x="740945" y="20909"/>
                  </a:lnTo>
                  <a:lnTo>
                    <a:pt x="769751" y="252"/>
                  </a:lnTo>
                  <a:lnTo>
                    <a:pt x="781059" y="0"/>
                  </a:lnTo>
                  <a:lnTo>
                    <a:pt x="806102" y="9080"/>
                  </a:lnTo>
                  <a:lnTo>
                    <a:pt x="826590" y="27932"/>
                  </a:lnTo>
                  <a:lnTo>
                    <a:pt x="841156" y="51909"/>
                  </a:lnTo>
                  <a:lnTo>
                    <a:pt x="850507" y="99191"/>
                  </a:lnTo>
                  <a:lnTo>
                    <a:pt x="852808" y="1258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8822881" y="5061942"/>
              <a:ext cx="224646" cy="274691"/>
            </a:xfrm>
            <a:custGeom>
              <a:avLst/>
              <a:gdLst/>
              <a:ahLst/>
              <a:cxnLst/>
              <a:rect l="0" t="0" r="0" b="0"/>
              <a:pathLst>
                <a:path w="224646" h="274691">
                  <a:moveTo>
                    <a:pt x="0" y="274690"/>
                  </a:moveTo>
                  <a:lnTo>
                    <a:pt x="37478" y="225759"/>
                  </a:lnTo>
                  <a:lnTo>
                    <a:pt x="77724" y="166629"/>
                  </a:lnTo>
                  <a:lnTo>
                    <a:pt x="108203" y="109889"/>
                  </a:lnTo>
                  <a:lnTo>
                    <a:pt x="133634" y="53620"/>
                  </a:lnTo>
                  <a:lnTo>
                    <a:pt x="155859" y="3035"/>
                  </a:lnTo>
                  <a:lnTo>
                    <a:pt x="161228" y="0"/>
                  </a:lnTo>
                  <a:lnTo>
                    <a:pt x="165977" y="2656"/>
                  </a:lnTo>
                  <a:lnTo>
                    <a:pt x="182004" y="34952"/>
                  </a:lnTo>
                  <a:lnTo>
                    <a:pt x="189199" y="84702"/>
                  </a:lnTo>
                  <a:lnTo>
                    <a:pt x="200673" y="143402"/>
                  </a:lnTo>
                  <a:lnTo>
                    <a:pt x="217673" y="201509"/>
                  </a:lnTo>
                  <a:lnTo>
                    <a:pt x="224645" y="227348"/>
                  </a:lnTo>
                  <a:lnTo>
                    <a:pt x="224633" y="232600"/>
                  </a:lnTo>
                  <a:lnTo>
                    <a:pt x="222285" y="232592"/>
                  </a:lnTo>
                  <a:lnTo>
                    <a:pt x="201706" y="207363"/>
                  </a:lnTo>
                  <a:lnTo>
                    <a:pt x="155686" y="147983"/>
                  </a:lnTo>
                  <a:lnTo>
                    <a:pt x="113031" y="114568"/>
                  </a:lnTo>
                  <a:lnTo>
                    <a:pt x="83382" y="99800"/>
                  </a:lnTo>
                  <a:lnTo>
                    <a:pt x="53826" y="94796"/>
                  </a:lnTo>
                  <a:lnTo>
                    <a:pt x="39394" y="95099"/>
                  </a:lnTo>
                  <a:lnTo>
                    <a:pt x="29772" y="99981"/>
                  </a:lnTo>
                  <a:lnTo>
                    <a:pt x="23357" y="107915"/>
                  </a:lnTo>
                  <a:lnTo>
                    <a:pt x="19081" y="117883"/>
                  </a:lnTo>
                  <a:lnTo>
                    <a:pt x="20909" y="125698"/>
                  </a:lnTo>
                  <a:lnTo>
                    <a:pt x="26808" y="132079"/>
                  </a:lnTo>
                  <a:lnTo>
                    <a:pt x="52642" y="1483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9065037" y="5157648"/>
              <a:ext cx="168456" cy="105286"/>
            </a:xfrm>
            <a:custGeom>
              <a:avLst/>
              <a:gdLst/>
              <a:ahLst/>
              <a:cxnLst/>
              <a:rect l="0" t="0" r="0" b="0"/>
              <a:pathLst>
                <a:path w="168456" h="105286">
                  <a:moveTo>
                    <a:pt x="0" y="0"/>
                  </a:moveTo>
                  <a:lnTo>
                    <a:pt x="17957" y="61110"/>
                  </a:lnTo>
                  <a:lnTo>
                    <a:pt x="24749" y="83312"/>
                  </a:lnTo>
                  <a:lnTo>
                    <a:pt x="27027" y="84787"/>
                  </a:lnTo>
                  <a:lnTo>
                    <a:pt x="42164" y="41263"/>
                  </a:lnTo>
                  <a:lnTo>
                    <a:pt x="60715" y="15866"/>
                  </a:lnTo>
                  <a:lnTo>
                    <a:pt x="80406" y="7051"/>
                  </a:lnTo>
                  <a:lnTo>
                    <a:pt x="92209" y="4701"/>
                  </a:lnTo>
                  <a:lnTo>
                    <a:pt x="114681" y="8329"/>
                  </a:lnTo>
                  <a:lnTo>
                    <a:pt x="135197" y="18909"/>
                  </a:lnTo>
                  <a:lnTo>
                    <a:pt x="152114" y="35310"/>
                  </a:lnTo>
                  <a:lnTo>
                    <a:pt x="161193" y="57417"/>
                  </a:lnTo>
                  <a:lnTo>
                    <a:pt x="168455" y="1052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9252156" y="5133572"/>
              <a:ext cx="149794" cy="323852"/>
            </a:xfrm>
            <a:custGeom>
              <a:avLst/>
              <a:gdLst/>
              <a:ahLst/>
              <a:cxnLst/>
              <a:rect l="0" t="0" r="0" b="0"/>
              <a:pathLst>
                <a:path w="149794" h="323852">
                  <a:moveTo>
                    <a:pt x="149793" y="13547"/>
                  </a:moveTo>
                  <a:lnTo>
                    <a:pt x="138614" y="2369"/>
                  </a:lnTo>
                  <a:lnTo>
                    <a:pt x="114409" y="0"/>
                  </a:lnTo>
                  <a:lnTo>
                    <a:pt x="82594" y="5187"/>
                  </a:lnTo>
                  <a:lnTo>
                    <a:pt x="30281" y="33993"/>
                  </a:lnTo>
                  <a:lnTo>
                    <a:pt x="20985" y="41216"/>
                  </a:lnTo>
                  <a:lnTo>
                    <a:pt x="7537" y="64839"/>
                  </a:lnTo>
                  <a:lnTo>
                    <a:pt x="0" y="92495"/>
                  </a:lnTo>
                  <a:lnTo>
                    <a:pt x="550" y="116486"/>
                  </a:lnTo>
                  <a:lnTo>
                    <a:pt x="7014" y="124287"/>
                  </a:lnTo>
                  <a:lnTo>
                    <a:pt x="29793" y="132955"/>
                  </a:lnTo>
                  <a:lnTo>
                    <a:pt x="41717" y="131757"/>
                  </a:lnTo>
                  <a:lnTo>
                    <a:pt x="64324" y="121067"/>
                  </a:lnTo>
                  <a:lnTo>
                    <a:pt x="82951" y="98379"/>
                  </a:lnTo>
                  <a:lnTo>
                    <a:pt x="108383" y="47332"/>
                  </a:lnTo>
                  <a:lnTo>
                    <a:pt x="111658" y="44259"/>
                  </a:lnTo>
                  <a:lnTo>
                    <a:pt x="113841" y="46890"/>
                  </a:lnTo>
                  <a:lnTo>
                    <a:pt x="122934" y="95913"/>
                  </a:lnTo>
                  <a:lnTo>
                    <a:pt x="135995" y="150310"/>
                  </a:lnTo>
                  <a:lnTo>
                    <a:pt x="145184" y="198089"/>
                  </a:lnTo>
                  <a:lnTo>
                    <a:pt x="146087" y="248121"/>
                  </a:lnTo>
                  <a:lnTo>
                    <a:pt x="138007" y="278459"/>
                  </a:lnTo>
                  <a:lnTo>
                    <a:pt x="123498" y="301302"/>
                  </a:lnTo>
                  <a:lnTo>
                    <a:pt x="114715" y="310669"/>
                  </a:lnTo>
                  <a:lnTo>
                    <a:pt x="92479" y="321076"/>
                  </a:lnTo>
                  <a:lnTo>
                    <a:pt x="79998" y="323851"/>
                  </a:lnTo>
                  <a:lnTo>
                    <a:pt x="68168" y="322192"/>
                  </a:lnTo>
                  <a:lnTo>
                    <a:pt x="45665" y="310990"/>
                  </a:lnTo>
                  <a:lnTo>
                    <a:pt x="38260" y="303090"/>
                  </a:lnTo>
                  <a:lnTo>
                    <a:pt x="23451" y="266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9492579" y="5041835"/>
              <a:ext cx="14656" cy="210570"/>
            </a:xfrm>
            <a:custGeom>
              <a:avLst/>
              <a:gdLst/>
              <a:ahLst/>
              <a:cxnLst/>
              <a:rect l="0" t="0" r="0" b="0"/>
              <a:pathLst>
                <a:path w="14656" h="210570">
                  <a:moveTo>
                    <a:pt x="14655" y="0"/>
                  </a:moveTo>
                  <a:lnTo>
                    <a:pt x="0" y="62092"/>
                  </a:lnTo>
                  <a:lnTo>
                    <a:pt x="1083" y="111204"/>
                  </a:lnTo>
                  <a:lnTo>
                    <a:pt x="3224" y="164620"/>
                  </a:lnTo>
                  <a:lnTo>
                    <a:pt x="14655" y="2105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9575843" y="5147119"/>
              <a:ext cx="15620" cy="84229"/>
            </a:xfrm>
            <a:custGeom>
              <a:avLst/>
              <a:gdLst/>
              <a:ahLst/>
              <a:cxnLst/>
              <a:rect l="0" t="0" r="0" b="0"/>
              <a:pathLst>
                <a:path w="15620" h="84229">
                  <a:moveTo>
                    <a:pt x="15619" y="0"/>
                  </a:moveTo>
                  <a:lnTo>
                    <a:pt x="0" y="61088"/>
                  </a:lnTo>
                  <a:lnTo>
                    <a:pt x="5090" y="842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9644104" y="5010249"/>
              <a:ext cx="10529" cy="10529"/>
            </a:xfrm>
            <a:custGeom>
              <a:avLst/>
              <a:gdLst/>
              <a:ahLst/>
              <a:cxnLst/>
              <a:rect l="0" t="0" r="0" b="0"/>
              <a:pathLst>
                <a:path w="10529" h="10529">
                  <a:moveTo>
                    <a:pt x="0" y="0"/>
                  </a:moveTo>
                  <a:lnTo>
                    <a:pt x="10528" y="10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9665421" y="5115534"/>
              <a:ext cx="126083" cy="138507"/>
            </a:xfrm>
            <a:custGeom>
              <a:avLst/>
              <a:gdLst/>
              <a:ahLst/>
              <a:cxnLst/>
              <a:rect l="0" t="0" r="0" b="0"/>
              <a:pathLst>
                <a:path w="126083" h="138507">
                  <a:moveTo>
                    <a:pt x="126082" y="0"/>
                  </a:moveTo>
                  <a:lnTo>
                    <a:pt x="103725" y="0"/>
                  </a:lnTo>
                  <a:lnTo>
                    <a:pt x="73054" y="11178"/>
                  </a:lnTo>
                  <a:lnTo>
                    <a:pt x="36150" y="34897"/>
                  </a:lnTo>
                  <a:lnTo>
                    <a:pt x="6758" y="69741"/>
                  </a:lnTo>
                  <a:lnTo>
                    <a:pt x="130" y="96116"/>
                  </a:lnTo>
                  <a:lnTo>
                    <a:pt x="0" y="109701"/>
                  </a:lnTo>
                  <a:lnTo>
                    <a:pt x="3423" y="119927"/>
                  </a:lnTo>
                  <a:lnTo>
                    <a:pt x="16585" y="134409"/>
                  </a:lnTo>
                  <a:lnTo>
                    <a:pt x="40372" y="138506"/>
                  </a:lnTo>
                  <a:lnTo>
                    <a:pt x="83968" y="1368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9801307" y="5120473"/>
              <a:ext cx="137596" cy="140756"/>
            </a:xfrm>
            <a:custGeom>
              <a:avLst/>
              <a:gdLst/>
              <a:ahLst/>
              <a:cxnLst/>
              <a:rect l="0" t="0" r="0" b="0"/>
              <a:pathLst>
                <a:path w="137596" h="140756">
                  <a:moveTo>
                    <a:pt x="137595" y="5589"/>
                  </a:moveTo>
                  <a:lnTo>
                    <a:pt x="120827" y="0"/>
                  </a:lnTo>
                  <a:lnTo>
                    <a:pt x="103236" y="3495"/>
                  </a:lnTo>
                  <a:lnTo>
                    <a:pt x="57759" y="30392"/>
                  </a:lnTo>
                  <a:lnTo>
                    <a:pt x="28672" y="59342"/>
                  </a:lnTo>
                  <a:lnTo>
                    <a:pt x="5236" y="95735"/>
                  </a:lnTo>
                  <a:lnTo>
                    <a:pt x="0" y="119354"/>
                  </a:lnTo>
                  <a:lnTo>
                    <a:pt x="241" y="130565"/>
                  </a:lnTo>
                  <a:lnTo>
                    <a:pt x="5082" y="136870"/>
                  </a:lnTo>
                  <a:lnTo>
                    <a:pt x="12988" y="139903"/>
                  </a:lnTo>
                  <a:lnTo>
                    <a:pt x="22938" y="140755"/>
                  </a:lnTo>
                  <a:lnTo>
                    <a:pt x="46473" y="132343"/>
                  </a:lnTo>
                  <a:lnTo>
                    <a:pt x="69020" y="116907"/>
                  </a:lnTo>
                  <a:lnTo>
                    <a:pt x="88291" y="88485"/>
                  </a:lnTo>
                  <a:lnTo>
                    <a:pt x="109034" y="25821"/>
                  </a:lnTo>
                  <a:lnTo>
                    <a:pt x="111535" y="21417"/>
                  </a:lnTo>
                  <a:lnTo>
                    <a:pt x="113203" y="24330"/>
                  </a:lnTo>
                  <a:lnTo>
                    <a:pt x="117269" y="77077"/>
                  </a:lnTo>
                  <a:lnTo>
                    <a:pt x="127067" y="1214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9960035" y="5103331"/>
              <a:ext cx="126415" cy="174031"/>
            </a:xfrm>
            <a:custGeom>
              <a:avLst/>
              <a:gdLst/>
              <a:ahLst/>
              <a:cxnLst/>
              <a:rect l="0" t="0" r="0" b="0"/>
              <a:pathLst>
                <a:path w="126415" h="174031">
                  <a:moveTo>
                    <a:pt x="20981" y="22731"/>
                  </a:moveTo>
                  <a:lnTo>
                    <a:pt x="9802" y="39499"/>
                  </a:lnTo>
                  <a:lnTo>
                    <a:pt x="2851" y="72283"/>
                  </a:lnTo>
                  <a:lnTo>
                    <a:pt x="502" y="115924"/>
                  </a:lnTo>
                  <a:lnTo>
                    <a:pt x="0" y="77566"/>
                  </a:lnTo>
                  <a:lnTo>
                    <a:pt x="11125" y="44438"/>
                  </a:lnTo>
                  <a:lnTo>
                    <a:pt x="29239" y="17985"/>
                  </a:lnTo>
                  <a:lnTo>
                    <a:pt x="48828" y="5804"/>
                  </a:lnTo>
                  <a:lnTo>
                    <a:pt x="60603" y="918"/>
                  </a:lnTo>
                  <a:lnTo>
                    <a:pt x="71962" y="0"/>
                  </a:lnTo>
                  <a:lnTo>
                    <a:pt x="93943" y="5220"/>
                  </a:lnTo>
                  <a:lnTo>
                    <a:pt x="112290" y="24697"/>
                  </a:lnTo>
                  <a:lnTo>
                    <a:pt x="120458" y="38080"/>
                  </a:lnTo>
                  <a:lnTo>
                    <a:pt x="126414" y="65428"/>
                  </a:lnTo>
                  <a:lnTo>
                    <a:pt x="120706" y="126701"/>
                  </a:lnTo>
                  <a:lnTo>
                    <a:pt x="110653" y="172470"/>
                  </a:lnTo>
                  <a:lnTo>
                    <a:pt x="111178" y="174030"/>
                  </a:lnTo>
                  <a:lnTo>
                    <a:pt x="115738" y="1701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5823343" y="5546304"/>
              <a:ext cx="198959" cy="268782"/>
            </a:xfrm>
            <a:custGeom>
              <a:avLst/>
              <a:gdLst/>
              <a:ahLst/>
              <a:cxnLst/>
              <a:rect l="0" t="0" r="0" b="0"/>
              <a:pathLst>
                <a:path w="198959" h="268782">
                  <a:moveTo>
                    <a:pt x="146315" y="11427"/>
                  </a:moveTo>
                  <a:lnTo>
                    <a:pt x="146315" y="65571"/>
                  </a:lnTo>
                  <a:lnTo>
                    <a:pt x="146315" y="79108"/>
                  </a:lnTo>
                  <a:lnTo>
                    <a:pt x="147485" y="83454"/>
                  </a:lnTo>
                  <a:lnTo>
                    <a:pt x="149435" y="81672"/>
                  </a:lnTo>
                  <a:lnTo>
                    <a:pt x="151905" y="75804"/>
                  </a:lnTo>
                  <a:lnTo>
                    <a:pt x="151211" y="68383"/>
                  </a:lnTo>
                  <a:lnTo>
                    <a:pt x="133288" y="31256"/>
                  </a:lnTo>
                  <a:lnTo>
                    <a:pt x="119468" y="13221"/>
                  </a:lnTo>
                  <a:lnTo>
                    <a:pt x="101628" y="1305"/>
                  </a:lnTo>
                  <a:lnTo>
                    <a:pt x="91957" y="0"/>
                  </a:lnTo>
                  <a:lnTo>
                    <a:pt x="71853" y="4788"/>
                  </a:lnTo>
                  <a:lnTo>
                    <a:pt x="40804" y="31816"/>
                  </a:lnTo>
                  <a:lnTo>
                    <a:pt x="15683" y="74466"/>
                  </a:lnTo>
                  <a:lnTo>
                    <a:pt x="4404" y="107314"/>
                  </a:lnTo>
                  <a:lnTo>
                    <a:pt x="0" y="159742"/>
                  </a:lnTo>
                  <a:lnTo>
                    <a:pt x="2357" y="207450"/>
                  </a:lnTo>
                  <a:lnTo>
                    <a:pt x="4719" y="226337"/>
                  </a:lnTo>
                  <a:lnTo>
                    <a:pt x="12144" y="241268"/>
                  </a:lnTo>
                  <a:lnTo>
                    <a:pt x="35991" y="264097"/>
                  </a:lnTo>
                  <a:lnTo>
                    <a:pt x="50539" y="268781"/>
                  </a:lnTo>
                  <a:lnTo>
                    <a:pt x="82301" y="267746"/>
                  </a:lnTo>
                  <a:lnTo>
                    <a:pt x="121889" y="254009"/>
                  </a:lnTo>
                  <a:lnTo>
                    <a:pt x="165537" y="227237"/>
                  </a:lnTo>
                  <a:lnTo>
                    <a:pt x="198958" y="1904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6037769" y="5557731"/>
              <a:ext cx="142460" cy="249339"/>
            </a:xfrm>
            <a:custGeom>
              <a:avLst/>
              <a:gdLst/>
              <a:ahLst/>
              <a:cxnLst/>
              <a:rect l="0" t="0" r="0" b="0"/>
              <a:pathLst>
                <a:path w="142460" h="249339">
                  <a:moveTo>
                    <a:pt x="5589" y="0"/>
                  </a:moveTo>
                  <a:lnTo>
                    <a:pt x="0" y="16767"/>
                  </a:lnTo>
                  <a:lnTo>
                    <a:pt x="3271" y="76751"/>
                  </a:lnTo>
                  <a:lnTo>
                    <a:pt x="5131" y="136087"/>
                  </a:lnTo>
                  <a:lnTo>
                    <a:pt x="5498" y="198457"/>
                  </a:lnTo>
                  <a:lnTo>
                    <a:pt x="11151" y="244155"/>
                  </a:lnTo>
                  <a:lnTo>
                    <a:pt x="12807" y="249338"/>
                  </a:lnTo>
                  <a:lnTo>
                    <a:pt x="13910" y="248113"/>
                  </a:lnTo>
                  <a:lnTo>
                    <a:pt x="24232" y="190601"/>
                  </a:lnTo>
                  <a:lnTo>
                    <a:pt x="35159" y="137583"/>
                  </a:lnTo>
                  <a:lnTo>
                    <a:pt x="46417" y="110281"/>
                  </a:lnTo>
                  <a:lnTo>
                    <a:pt x="53865" y="102766"/>
                  </a:lnTo>
                  <a:lnTo>
                    <a:pt x="62340" y="98926"/>
                  </a:lnTo>
                  <a:lnTo>
                    <a:pt x="71499" y="97536"/>
                  </a:lnTo>
                  <a:lnTo>
                    <a:pt x="78775" y="100119"/>
                  </a:lnTo>
                  <a:lnTo>
                    <a:pt x="89978" y="112347"/>
                  </a:lnTo>
                  <a:lnTo>
                    <a:pt x="118766" y="175524"/>
                  </a:lnTo>
                  <a:lnTo>
                    <a:pt x="139109" y="232493"/>
                  </a:lnTo>
                  <a:lnTo>
                    <a:pt x="142459" y="2421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6234619" y="5620902"/>
              <a:ext cx="135123" cy="135057"/>
            </a:xfrm>
            <a:custGeom>
              <a:avLst/>
              <a:gdLst/>
              <a:ahLst/>
              <a:cxnLst/>
              <a:rect l="0" t="0" r="0" b="0"/>
              <a:pathLst>
                <a:path w="135123" h="135057">
                  <a:moveTo>
                    <a:pt x="19309" y="0"/>
                  </a:moveTo>
                  <a:lnTo>
                    <a:pt x="8130" y="16767"/>
                  </a:lnTo>
                  <a:lnTo>
                    <a:pt x="1179" y="49551"/>
                  </a:lnTo>
                  <a:lnTo>
                    <a:pt x="0" y="101381"/>
                  </a:lnTo>
                  <a:lnTo>
                    <a:pt x="4098" y="124607"/>
                  </a:lnTo>
                  <a:lnTo>
                    <a:pt x="10338" y="131034"/>
                  </a:lnTo>
                  <a:lnTo>
                    <a:pt x="19178" y="134149"/>
                  </a:lnTo>
                  <a:lnTo>
                    <a:pt x="29750" y="135056"/>
                  </a:lnTo>
                  <a:lnTo>
                    <a:pt x="37968" y="132151"/>
                  </a:lnTo>
                  <a:lnTo>
                    <a:pt x="50218" y="119565"/>
                  </a:lnTo>
                  <a:lnTo>
                    <a:pt x="75093" y="62576"/>
                  </a:lnTo>
                  <a:lnTo>
                    <a:pt x="81020" y="15826"/>
                  </a:lnTo>
                  <a:lnTo>
                    <a:pt x="83522" y="78723"/>
                  </a:lnTo>
                  <a:lnTo>
                    <a:pt x="88012" y="102838"/>
                  </a:lnTo>
                  <a:lnTo>
                    <a:pt x="94357" y="110673"/>
                  </a:lnTo>
                  <a:lnTo>
                    <a:pt x="135122" y="1263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6390798" y="5610373"/>
              <a:ext cx="105286" cy="164997"/>
            </a:xfrm>
            <a:custGeom>
              <a:avLst/>
              <a:gdLst/>
              <a:ahLst/>
              <a:cxnLst/>
              <a:rect l="0" t="0" r="0" b="0"/>
              <a:pathLst>
                <a:path w="105286" h="164997">
                  <a:moveTo>
                    <a:pt x="0" y="0"/>
                  </a:moveTo>
                  <a:lnTo>
                    <a:pt x="8333" y="48931"/>
                  </a:lnTo>
                  <a:lnTo>
                    <a:pt x="12998" y="96777"/>
                  </a:lnTo>
                  <a:lnTo>
                    <a:pt x="19465" y="159757"/>
                  </a:lnTo>
                  <a:lnTo>
                    <a:pt x="19996" y="164996"/>
                  </a:lnTo>
                  <a:lnTo>
                    <a:pt x="20350" y="163810"/>
                  </a:lnTo>
                  <a:lnTo>
                    <a:pt x="17728" y="139783"/>
                  </a:lnTo>
                  <a:lnTo>
                    <a:pt x="14898" y="115938"/>
                  </a:lnTo>
                  <a:lnTo>
                    <a:pt x="17540" y="89743"/>
                  </a:lnTo>
                  <a:lnTo>
                    <a:pt x="28853" y="65622"/>
                  </a:lnTo>
                  <a:lnTo>
                    <a:pt x="36783" y="54277"/>
                  </a:lnTo>
                  <a:lnTo>
                    <a:pt x="46749" y="46713"/>
                  </a:lnTo>
                  <a:lnTo>
                    <a:pt x="87007" y="34574"/>
                  </a:lnTo>
                  <a:lnTo>
                    <a:pt x="105285" y="315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6483524" y="5646421"/>
              <a:ext cx="170488" cy="173750"/>
            </a:xfrm>
            <a:custGeom>
              <a:avLst/>
              <a:gdLst/>
              <a:ahLst/>
              <a:cxnLst/>
              <a:rect l="0" t="0" r="0" b="0"/>
              <a:pathLst>
                <a:path w="170488" h="173750">
                  <a:moveTo>
                    <a:pt x="138901" y="6066"/>
                  </a:moveTo>
                  <a:lnTo>
                    <a:pt x="104110" y="0"/>
                  </a:lnTo>
                  <a:lnTo>
                    <a:pt x="74695" y="2590"/>
                  </a:lnTo>
                  <a:lnTo>
                    <a:pt x="48364" y="13880"/>
                  </a:lnTo>
                  <a:lnTo>
                    <a:pt x="27303" y="30596"/>
                  </a:lnTo>
                  <a:lnTo>
                    <a:pt x="14043" y="49724"/>
                  </a:lnTo>
                  <a:lnTo>
                    <a:pt x="0" y="91401"/>
                  </a:lnTo>
                  <a:lnTo>
                    <a:pt x="1518" y="120812"/>
                  </a:lnTo>
                  <a:lnTo>
                    <a:pt x="5199" y="135206"/>
                  </a:lnTo>
                  <a:lnTo>
                    <a:pt x="21766" y="157438"/>
                  </a:lnTo>
                  <a:lnTo>
                    <a:pt x="32735" y="166642"/>
                  </a:lnTo>
                  <a:lnTo>
                    <a:pt x="63640" y="173749"/>
                  </a:lnTo>
                  <a:lnTo>
                    <a:pt x="97263" y="171839"/>
                  </a:lnTo>
                  <a:lnTo>
                    <a:pt x="134753" y="157610"/>
                  </a:lnTo>
                  <a:lnTo>
                    <a:pt x="170487" y="1324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6696182" y="5536674"/>
              <a:ext cx="168399" cy="284270"/>
            </a:xfrm>
            <a:custGeom>
              <a:avLst/>
              <a:gdLst/>
              <a:ahLst/>
              <a:cxnLst/>
              <a:rect l="0" t="0" r="0" b="0"/>
              <a:pathLst>
                <a:path w="168399" h="284270">
                  <a:moveTo>
                    <a:pt x="10471" y="0"/>
                  </a:moveTo>
                  <a:lnTo>
                    <a:pt x="3235" y="27556"/>
                  </a:lnTo>
                  <a:lnTo>
                    <a:pt x="593" y="90017"/>
                  </a:lnTo>
                  <a:lnTo>
                    <a:pt x="136" y="149114"/>
                  </a:lnTo>
                  <a:lnTo>
                    <a:pt x="0" y="204839"/>
                  </a:lnTo>
                  <a:lnTo>
                    <a:pt x="1138" y="226740"/>
                  </a:lnTo>
                  <a:lnTo>
                    <a:pt x="3079" y="226029"/>
                  </a:lnTo>
                  <a:lnTo>
                    <a:pt x="27479" y="171748"/>
                  </a:lnTo>
                  <a:lnTo>
                    <a:pt x="44936" y="143793"/>
                  </a:lnTo>
                  <a:lnTo>
                    <a:pt x="55675" y="134466"/>
                  </a:lnTo>
                  <a:lnTo>
                    <a:pt x="80085" y="124103"/>
                  </a:lnTo>
                  <a:lnTo>
                    <a:pt x="91975" y="124849"/>
                  </a:lnTo>
                  <a:lnTo>
                    <a:pt x="114546" y="135037"/>
                  </a:lnTo>
                  <a:lnTo>
                    <a:pt x="130036" y="151263"/>
                  </a:lnTo>
                  <a:lnTo>
                    <a:pt x="149513" y="190276"/>
                  </a:lnTo>
                  <a:lnTo>
                    <a:pt x="165102" y="250589"/>
                  </a:lnTo>
                  <a:lnTo>
                    <a:pt x="168398" y="284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0" name="Freeform 239"/>
          <p:cNvSpPr/>
          <p:nvPr/>
        </p:nvSpPr>
        <p:spPr>
          <a:xfrm>
            <a:off x="5546421" y="4020570"/>
            <a:ext cx="233725" cy="421141"/>
          </a:xfrm>
          <a:custGeom>
            <a:avLst/>
            <a:gdLst/>
            <a:ahLst/>
            <a:cxnLst/>
            <a:rect l="0" t="0" r="0" b="0"/>
            <a:pathLst>
              <a:path w="233725" h="421141">
                <a:moveTo>
                  <a:pt x="233724" y="0"/>
                </a:moveTo>
                <a:lnTo>
                  <a:pt x="184226" y="58563"/>
                </a:lnTo>
                <a:lnTo>
                  <a:pt x="125884" y="118283"/>
                </a:lnTo>
                <a:lnTo>
                  <a:pt x="102986" y="138902"/>
                </a:lnTo>
                <a:lnTo>
                  <a:pt x="44878" y="179617"/>
                </a:lnTo>
                <a:lnTo>
                  <a:pt x="10374" y="215332"/>
                </a:lnTo>
                <a:lnTo>
                  <a:pt x="707" y="233744"/>
                </a:lnTo>
                <a:lnTo>
                  <a:pt x="0" y="243567"/>
                </a:lnTo>
                <a:lnTo>
                  <a:pt x="5454" y="263840"/>
                </a:lnTo>
                <a:lnTo>
                  <a:pt x="21679" y="294984"/>
                </a:lnTo>
                <a:lnTo>
                  <a:pt x="69580" y="339132"/>
                </a:lnTo>
                <a:lnTo>
                  <a:pt x="126451" y="374206"/>
                </a:lnTo>
                <a:lnTo>
                  <a:pt x="177640" y="415029"/>
                </a:lnTo>
                <a:lnTo>
                  <a:pt x="191610" y="4211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6" name="Group 255"/>
          <p:cNvGrpSpPr/>
          <p:nvPr/>
        </p:nvGrpSpPr>
        <p:grpSpPr>
          <a:xfrm>
            <a:off x="4464083" y="3978456"/>
            <a:ext cx="1087310" cy="747524"/>
            <a:chOff x="4464083" y="3978456"/>
            <a:chExt cx="1087310" cy="747524"/>
          </a:xfrm>
        </p:grpSpPr>
        <p:sp>
          <p:nvSpPr>
            <p:cNvPr id="241" name="Freeform 240"/>
            <p:cNvSpPr/>
            <p:nvPr/>
          </p:nvSpPr>
          <p:spPr>
            <a:xfrm>
              <a:off x="4590425" y="4294311"/>
              <a:ext cx="21058" cy="21058"/>
            </a:xfrm>
            <a:custGeom>
              <a:avLst/>
              <a:gdLst/>
              <a:ahLst/>
              <a:cxnLst/>
              <a:rect l="0" t="0" r="0" b="0"/>
              <a:pathLst>
                <a:path w="21058" h="21058">
                  <a:moveTo>
                    <a:pt x="21057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4464083" y="4264983"/>
              <a:ext cx="152195" cy="322793"/>
            </a:xfrm>
            <a:custGeom>
              <a:avLst/>
              <a:gdLst/>
              <a:ahLst/>
              <a:cxnLst/>
              <a:rect l="0" t="0" r="0" b="0"/>
              <a:pathLst>
                <a:path w="152195" h="322793">
                  <a:moveTo>
                    <a:pt x="0" y="103028"/>
                  </a:moveTo>
                  <a:lnTo>
                    <a:pt x="5589" y="165120"/>
                  </a:lnTo>
                  <a:lnTo>
                    <a:pt x="17959" y="216505"/>
                  </a:lnTo>
                  <a:lnTo>
                    <a:pt x="31667" y="268596"/>
                  </a:lnTo>
                  <a:lnTo>
                    <a:pt x="45639" y="318616"/>
                  </a:lnTo>
                  <a:lnTo>
                    <a:pt x="45634" y="322792"/>
                  </a:lnTo>
                  <a:lnTo>
                    <a:pt x="43291" y="320897"/>
                  </a:lnTo>
                  <a:lnTo>
                    <a:pt x="28309" y="289823"/>
                  </a:lnTo>
                  <a:lnTo>
                    <a:pt x="15254" y="240314"/>
                  </a:lnTo>
                  <a:lnTo>
                    <a:pt x="8342" y="178542"/>
                  </a:lnTo>
                  <a:lnTo>
                    <a:pt x="1648" y="120934"/>
                  </a:lnTo>
                  <a:lnTo>
                    <a:pt x="6077" y="78567"/>
                  </a:lnTo>
                  <a:lnTo>
                    <a:pt x="25977" y="30789"/>
                  </a:lnTo>
                  <a:lnTo>
                    <a:pt x="47420" y="9310"/>
                  </a:lnTo>
                  <a:lnTo>
                    <a:pt x="59690" y="1945"/>
                  </a:lnTo>
                  <a:lnTo>
                    <a:pt x="88920" y="0"/>
                  </a:lnTo>
                  <a:lnTo>
                    <a:pt x="117899" y="6935"/>
                  </a:lnTo>
                  <a:lnTo>
                    <a:pt x="138577" y="17816"/>
                  </a:lnTo>
                  <a:lnTo>
                    <a:pt x="145027" y="28672"/>
                  </a:lnTo>
                  <a:lnTo>
                    <a:pt x="152194" y="59452"/>
                  </a:lnTo>
                  <a:lnTo>
                    <a:pt x="149140" y="87170"/>
                  </a:lnTo>
                  <a:lnTo>
                    <a:pt x="139984" y="110018"/>
                  </a:lnTo>
                  <a:lnTo>
                    <a:pt x="108280" y="156822"/>
                  </a:lnTo>
                  <a:lnTo>
                    <a:pt x="91408" y="170999"/>
                  </a:lnTo>
                  <a:lnTo>
                    <a:pt x="51981" y="189633"/>
                  </a:lnTo>
                  <a:lnTo>
                    <a:pt x="37531" y="191042"/>
                  </a:lnTo>
                  <a:lnTo>
                    <a:pt x="21057" y="1872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4548311" y="4241668"/>
              <a:ext cx="200042" cy="163026"/>
            </a:xfrm>
            <a:custGeom>
              <a:avLst/>
              <a:gdLst/>
              <a:ahLst/>
              <a:cxnLst/>
              <a:rect l="0" t="0" r="0" b="0"/>
              <a:pathLst>
                <a:path w="200042" h="163026">
                  <a:moveTo>
                    <a:pt x="0" y="42115"/>
                  </a:moveTo>
                  <a:lnTo>
                    <a:pt x="22357" y="42115"/>
                  </a:lnTo>
                  <a:lnTo>
                    <a:pt x="53028" y="53293"/>
                  </a:lnTo>
                  <a:lnTo>
                    <a:pt x="101193" y="91612"/>
                  </a:lnTo>
                  <a:lnTo>
                    <a:pt x="135802" y="135037"/>
                  </a:lnTo>
                  <a:lnTo>
                    <a:pt x="147314" y="157113"/>
                  </a:lnTo>
                  <a:lnTo>
                    <a:pt x="148512" y="162064"/>
                  </a:lnTo>
                  <a:lnTo>
                    <a:pt x="146971" y="163025"/>
                  </a:lnTo>
                  <a:lnTo>
                    <a:pt x="143605" y="161326"/>
                  </a:lnTo>
                  <a:lnTo>
                    <a:pt x="133276" y="130989"/>
                  </a:lnTo>
                  <a:lnTo>
                    <a:pt x="128882" y="70675"/>
                  </a:lnTo>
                  <a:lnTo>
                    <a:pt x="132540" y="45449"/>
                  </a:lnTo>
                  <a:lnTo>
                    <a:pt x="138663" y="36149"/>
                  </a:lnTo>
                  <a:lnTo>
                    <a:pt x="20004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4788027" y="4199555"/>
              <a:ext cx="128782" cy="149282"/>
            </a:xfrm>
            <a:custGeom>
              <a:avLst/>
              <a:gdLst/>
              <a:ahLst/>
              <a:cxnLst/>
              <a:rect l="0" t="0" r="0" b="0"/>
              <a:pathLst>
                <a:path w="128782" h="149282">
                  <a:moveTo>
                    <a:pt x="76139" y="0"/>
                  </a:moveTo>
                  <a:lnTo>
                    <a:pt x="32176" y="20243"/>
                  </a:lnTo>
                  <a:lnTo>
                    <a:pt x="18385" y="39022"/>
                  </a:lnTo>
                  <a:lnTo>
                    <a:pt x="0" y="94795"/>
                  </a:lnTo>
                  <a:lnTo>
                    <a:pt x="1745" y="124799"/>
                  </a:lnTo>
                  <a:lnTo>
                    <a:pt x="5486" y="139351"/>
                  </a:lnTo>
                  <a:lnTo>
                    <a:pt x="12659" y="146713"/>
                  </a:lnTo>
                  <a:lnTo>
                    <a:pt x="22121" y="149281"/>
                  </a:lnTo>
                  <a:lnTo>
                    <a:pt x="33108" y="148654"/>
                  </a:lnTo>
                  <a:lnTo>
                    <a:pt x="42772" y="143556"/>
                  </a:lnTo>
                  <a:lnTo>
                    <a:pt x="59749" y="125414"/>
                  </a:lnTo>
                  <a:lnTo>
                    <a:pt x="68854" y="101753"/>
                  </a:lnTo>
                  <a:lnTo>
                    <a:pt x="71731" y="75639"/>
                  </a:lnTo>
                  <a:lnTo>
                    <a:pt x="69114" y="43988"/>
                  </a:lnTo>
                  <a:lnTo>
                    <a:pt x="70286" y="45703"/>
                  </a:lnTo>
                  <a:lnTo>
                    <a:pt x="86113" y="92152"/>
                  </a:lnTo>
                  <a:lnTo>
                    <a:pt x="108340" y="115172"/>
                  </a:lnTo>
                  <a:lnTo>
                    <a:pt x="128781" y="1263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4916808" y="4167969"/>
              <a:ext cx="136872" cy="105286"/>
            </a:xfrm>
            <a:custGeom>
              <a:avLst/>
              <a:gdLst/>
              <a:ahLst/>
              <a:cxnLst/>
              <a:rect l="0" t="0" r="0" b="0"/>
              <a:pathLst>
                <a:path w="136872" h="105286">
                  <a:moveTo>
                    <a:pt x="0" y="0"/>
                  </a:moveTo>
                  <a:lnTo>
                    <a:pt x="20244" y="43963"/>
                  </a:lnTo>
                  <a:lnTo>
                    <a:pt x="56171" y="74247"/>
                  </a:lnTo>
                  <a:lnTo>
                    <a:pt x="102733" y="97941"/>
                  </a:lnTo>
                  <a:lnTo>
                    <a:pt x="136871" y="1052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5032622" y="4094269"/>
              <a:ext cx="21058" cy="326385"/>
            </a:xfrm>
            <a:custGeom>
              <a:avLst/>
              <a:gdLst/>
              <a:ahLst/>
              <a:cxnLst/>
              <a:rect l="0" t="0" r="0" b="0"/>
              <a:pathLst>
                <a:path w="21058" h="326385">
                  <a:moveTo>
                    <a:pt x="0" y="0"/>
                  </a:moveTo>
                  <a:lnTo>
                    <a:pt x="0" y="48931"/>
                  </a:lnTo>
                  <a:lnTo>
                    <a:pt x="5589" y="102473"/>
                  </a:lnTo>
                  <a:lnTo>
                    <a:pt x="16788" y="158759"/>
                  </a:lnTo>
                  <a:lnTo>
                    <a:pt x="19792" y="219655"/>
                  </a:lnTo>
                  <a:lnTo>
                    <a:pt x="20682" y="273444"/>
                  </a:lnTo>
                  <a:lnTo>
                    <a:pt x="21057" y="3263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5106321" y="4083741"/>
              <a:ext cx="42115" cy="168457"/>
            </a:xfrm>
            <a:custGeom>
              <a:avLst/>
              <a:gdLst/>
              <a:ahLst/>
              <a:cxnLst/>
              <a:rect l="0" t="0" r="0" b="0"/>
              <a:pathLst>
                <a:path w="42115" h="168457">
                  <a:moveTo>
                    <a:pt x="0" y="0"/>
                  </a:moveTo>
                  <a:lnTo>
                    <a:pt x="2340" y="42027"/>
                  </a:lnTo>
                  <a:lnTo>
                    <a:pt x="19786" y="103535"/>
                  </a:lnTo>
                  <a:lnTo>
                    <a:pt x="31209" y="140641"/>
                  </a:lnTo>
                  <a:lnTo>
                    <a:pt x="42114" y="1684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5190549" y="4077097"/>
              <a:ext cx="136872" cy="114251"/>
            </a:xfrm>
            <a:custGeom>
              <a:avLst/>
              <a:gdLst/>
              <a:ahLst/>
              <a:cxnLst/>
              <a:rect l="0" t="0" r="0" b="0"/>
              <a:pathLst>
                <a:path w="136872" h="114251">
                  <a:moveTo>
                    <a:pt x="0" y="6644"/>
                  </a:moveTo>
                  <a:lnTo>
                    <a:pt x="3120" y="60788"/>
                  </a:lnTo>
                  <a:lnTo>
                    <a:pt x="15619" y="114250"/>
                  </a:lnTo>
                  <a:lnTo>
                    <a:pt x="15092" y="113476"/>
                  </a:lnTo>
                  <a:lnTo>
                    <a:pt x="3894" y="62133"/>
                  </a:lnTo>
                  <a:lnTo>
                    <a:pt x="1731" y="34426"/>
                  </a:lnTo>
                  <a:lnTo>
                    <a:pt x="7009" y="12752"/>
                  </a:lnTo>
                  <a:lnTo>
                    <a:pt x="11692" y="3697"/>
                  </a:lnTo>
                  <a:lnTo>
                    <a:pt x="19493" y="0"/>
                  </a:lnTo>
                  <a:lnTo>
                    <a:pt x="40639" y="2132"/>
                  </a:lnTo>
                  <a:lnTo>
                    <a:pt x="73263" y="16486"/>
                  </a:lnTo>
                  <a:lnTo>
                    <a:pt x="105156" y="46735"/>
                  </a:lnTo>
                  <a:lnTo>
                    <a:pt x="136871" y="1014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5349093" y="3988984"/>
              <a:ext cx="202300" cy="294800"/>
            </a:xfrm>
            <a:custGeom>
              <a:avLst/>
              <a:gdLst/>
              <a:ahLst/>
              <a:cxnLst/>
              <a:rect l="0" t="0" r="0" b="0"/>
              <a:pathLst>
                <a:path w="202300" h="294800">
                  <a:moveTo>
                    <a:pt x="104669" y="0"/>
                  </a:moveTo>
                  <a:lnTo>
                    <a:pt x="82312" y="0"/>
                  </a:lnTo>
                  <a:lnTo>
                    <a:pt x="51641" y="11179"/>
                  </a:lnTo>
                  <a:lnTo>
                    <a:pt x="20327" y="40487"/>
                  </a:lnTo>
                  <a:lnTo>
                    <a:pt x="0" y="89985"/>
                  </a:lnTo>
                  <a:lnTo>
                    <a:pt x="48" y="122662"/>
                  </a:lnTo>
                  <a:lnTo>
                    <a:pt x="3336" y="137927"/>
                  </a:lnTo>
                  <a:lnTo>
                    <a:pt x="9038" y="149273"/>
                  </a:lnTo>
                  <a:lnTo>
                    <a:pt x="24731" y="165000"/>
                  </a:lnTo>
                  <a:lnTo>
                    <a:pt x="32660" y="167322"/>
                  </a:lnTo>
                  <a:lnTo>
                    <a:pt x="40285" y="166530"/>
                  </a:lnTo>
                  <a:lnTo>
                    <a:pt x="47709" y="163663"/>
                  </a:lnTo>
                  <a:lnTo>
                    <a:pt x="74924" y="137270"/>
                  </a:lnTo>
                  <a:lnTo>
                    <a:pt x="94036" y="88636"/>
                  </a:lnTo>
                  <a:lnTo>
                    <a:pt x="103738" y="27084"/>
                  </a:lnTo>
                  <a:lnTo>
                    <a:pt x="106388" y="25075"/>
                  </a:lnTo>
                  <a:lnTo>
                    <a:pt x="109325" y="27246"/>
                  </a:lnTo>
                  <a:lnTo>
                    <a:pt x="145663" y="82040"/>
                  </a:lnTo>
                  <a:lnTo>
                    <a:pt x="180561" y="136583"/>
                  </a:lnTo>
                  <a:lnTo>
                    <a:pt x="202299" y="189476"/>
                  </a:lnTo>
                  <a:lnTo>
                    <a:pt x="202096" y="226677"/>
                  </a:lnTo>
                  <a:lnTo>
                    <a:pt x="191254" y="250484"/>
                  </a:lnTo>
                  <a:lnTo>
                    <a:pt x="183449" y="261746"/>
                  </a:lnTo>
                  <a:lnTo>
                    <a:pt x="159180" y="277379"/>
                  </a:lnTo>
                  <a:lnTo>
                    <a:pt x="115197" y="294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5127379" y="3978456"/>
              <a:ext cx="10529" cy="10529"/>
            </a:xfrm>
            <a:custGeom>
              <a:avLst/>
              <a:gdLst/>
              <a:ahLst/>
              <a:cxnLst/>
              <a:rect l="0" t="0" r="0" b="0"/>
              <a:pathLst>
                <a:path w="10529" h="10529">
                  <a:moveTo>
                    <a:pt x="0" y="0"/>
                  </a:moveTo>
                  <a:lnTo>
                    <a:pt x="10528" y="10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4826991" y="4452238"/>
              <a:ext cx="68762" cy="273742"/>
            </a:xfrm>
            <a:custGeom>
              <a:avLst/>
              <a:gdLst/>
              <a:ahLst/>
              <a:cxnLst/>
              <a:rect l="0" t="0" r="0" b="0"/>
              <a:pathLst>
                <a:path w="68762" h="273742">
                  <a:moveTo>
                    <a:pt x="5590" y="0"/>
                  </a:moveTo>
                  <a:lnTo>
                    <a:pt x="0" y="16768"/>
                  </a:lnTo>
                  <a:lnTo>
                    <a:pt x="376" y="34359"/>
                  </a:lnTo>
                  <a:lnTo>
                    <a:pt x="13309" y="85763"/>
                  </a:lnTo>
                  <a:lnTo>
                    <a:pt x="30248" y="145984"/>
                  </a:lnTo>
                  <a:lnTo>
                    <a:pt x="47716" y="199856"/>
                  </a:lnTo>
                  <a:lnTo>
                    <a:pt x="65642" y="256958"/>
                  </a:lnTo>
                  <a:lnTo>
                    <a:pt x="68761" y="2737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4748352" y="4546258"/>
              <a:ext cx="278327" cy="127080"/>
            </a:xfrm>
            <a:custGeom>
              <a:avLst/>
              <a:gdLst/>
              <a:ahLst/>
              <a:cxnLst/>
              <a:rect l="0" t="0" r="0" b="0"/>
              <a:pathLst>
                <a:path w="278327" h="127080">
                  <a:moveTo>
                    <a:pt x="0" y="127079"/>
                  </a:moveTo>
                  <a:lnTo>
                    <a:pt x="25217" y="104202"/>
                  </a:lnTo>
                  <a:lnTo>
                    <a:pt x="86667" y="63288"/>
                  </a:lnTo>
                  <a:lnTo>
                    <a:pt x="144494" y="30072"/>
                  </a:lnTo>
                  <a:lnTo>
                    <a:pt x="170715" y="13718"/>
                  </a:lnTo>
                  <a:lnTo>
                    <a:pt x="180491" y="9391"/>
                  </a:lnTo>
                  <a:lnTo>
                    <a:pt x="188178" y="10016"/>
                  </a:lnTo>
                  <a:lnTo>
                    <a:pt x="194472" y="13942"/>
                  </a:lnTo>
                  <a:lnTo>
                    <a:pt x="199838" y="20069"/>
                  </a:lnTo>
                  <a:lnTo>
                    <a:pt x="202246" y="27663"/>
                  </a:lnTo>
                  <a:lnTo>
                    <a:pt x="200563" y="80798"/>
                  </a:lnTo>
                  <a:lnTo>
                    <a:pt x="206513" y="104170"/>
                  </a:lnTo>
                  <a:lnTo>
                    <a:pt x="211375" y="115316"/>
                  </a:lnTo>
                  <a:lnTo>
                    <a:pt x="218126" y="121576"/>
                  </a:lnTo>
                  <a:lnTo>
                    <a:pt x="226136" y="124581"/>
                  </a:lnTo>
                  <a:lnTo>
                    <a:pt x="234985" y="125413"/>
                  </a:lnTo>
                  <a:lnTo>
                    <a:pt x="254177" y="116980"/>
                  </a:lnTo>
                  <a:lnTo>
                    <a:pt x="264208" y="109818"/>
                  </a:lnTo>
                  <a:lnTo>
                    <a:pt x="270896" y="100364"/>
                  </a:lnTo>
                  <a:lnTo>
                    <a:pt x="278326" y="77381"/>
                  </a:lnTo>
                  <a:lnTo>
                    <a:pt x="276920" y="43724"/>
                  </a:lnTo>
                  <a:lnTo>
                    <a:pt x="268915" y="25301"/>
                  </a:lnTo>
                  <a:lnTo>
                    <a:pt x="263505" y="17113"/>
                  </a:lnTo>
                  <a:lnTo>
                    <a:pt x="245015" y="4896"/>
                  </a:lnTo>
                  <a:lnTo>
                    <a:pt x="233533" y="0"/>
                  </a:lnTo>
                  <a:lnTo>
                    <a:pt x="222370" y="246"/>
                  </a:lnTo>
                  <a:lnTo>
                    <a:pt x="200607" y="9877"/>
                  </a:lnTo>
                  <a:lnTo>
                    <a:pt x="168456" y="323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5032622" y="4441710"/>
              <a:ext cx="195382" cy="167191"/>
            </a:xfrm>
            <a:custGeom>
              <a:avLst/>
              <a:gdLst/>
              <a:ahLst/>
              <a:cxnLst/>
              <a:rect l="0" t="0" r="0" b="0"/>
              <a:pathLst>
                <a:path w="195382" h="167191">
                  <a:moveTo>
                    <a:pt x="0" y="73700"/>
                  </a:moveTo>
                  <a:lnTo>
                    <a:pt x="28681" y="137127"/>
                  </a:lnTo>
                  <a:lnTo>
                    <a:pt x="40433" y="158042"/>
                  </a:lnTo>
                  <a:lnTo>
                    <a:pt x="49182" y="163853"/>
                  </a:lnTo>
                  <a:lnTo>
                    <a:pt x="71382" y="167190"/>
                  </a:lnTo>
                  <a:lnTo>
                    <a:pt x="80343" y="161763"/>
                  </a:lnTo>
                  <a:lnTo>
                    <a:pt x="93420" y="140135"/>
                  </a:lnTo>
                  <a:lnTo>
                    <a:pt x="101769" y="100663"/>
                  </a:lnTo>
                  <a:lnTo>
                    <a:pt x="98524" y="60828"/>
                  </a:lnTo>
                  <a:lnTo>
                    <a:pt x="99608" y="61609"/>
                  </a:lnTo>
                  <a:lnTo>
                    <a:pt x="122479" y="106996"/>
                  </a:lnTo>
                  <a:lnTo>
                    <a:pt x="139833" y="124763"/>
                  </a:lnTo>
                  <a:lnTo>
                    <a:pt x="159244" y="136559"/>
                  </a:lnTo>
                  <a:lnTo>
                    <a:pt x="168164" y="137832"/>
                  </a:lnTo>
                  <a:lnTo>
                    <a:pt x="184314" y="133009"/>
                  </a:lnTo>
                  <a:lnTo>
                    <a:pt x="189557" y="123768"/>
                  </a:lnTo>
                  <a:lnTo>
                    <a:pt x="195381" y="94782"/>
                  </a:lnTo>
                  <a:lnTo>
                    <a:pt x="191731" y="64742"/>
                  </a:lnTo>
                  <a:lnTo>
                    <a:pt x="179642" y="27761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5292142" y="4357482"/>
              <a:ext cx="85644" cy="200042"/>
            </a:xfrm>
            <a:custGeom>
              <a:avLst/>
              <a:gdLst/>
              <a:ahLst/>
              <a:cxnLst/>
              <a:rect l="0" t="0" r="0" b="0"/>
              <a:pathLst>
                <a:path w="85644" h="200042">
                  <a:moveTo>
                    <a:pt x="24749" y="200041"/>
                  </a:moveTo>
                  <a:lnTo>
                    <a:pt x="6791" y="144997"/>
                  </a:lnTo>
                  <a:lnTo>
                    <a:pt x="0" y="120205"/>
                  </a:lnTo>
                  <a:lnTo>
                    <a:pt x="1231" y="115231"/>
                  </a:lnTo>
                  <a:lnTo>
                    <a:pt x="5561" y="115425"/>
                  </a:lnTo>
                  <a:lnTo>
                    <a:pt x="65757" y="145170"/>
                  </a:lnTo>
                  <a:lnTo>
                    <a:pt x="76654" y="149422"/>
                  </a:lnTo>
                  <a:lnTo>
                    <a:pt x="82749" y="145238"/>
                  </a:lnTo>
                  <a:lnTo>
                    <a:pt x="85643" y="135430"/>
                  </a:lnTo>
                  <a:lnTo>
                    <a:pt x="84569" y="110494"/>
                  </a:lnTo>
                  <a:lnTo>
                    <a:pt x="64068" y="56650"/>
                  </a:lnTo>
                  <a:lnTo>
                    <a:pt x="352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5399150" y="4315368"/>
              <a:ext cx="127764" cy="157928"/>
            </a:xfrm>
            <a:custGeom>
              <a:avLst/>
              <a:gdLst/>
              <a:ahLst/>
              <a:cxnLst/>
              <a:rect l="0" t="0" r="0" b="0"/>
              <a:pathLst>
                <a:path w="127764" h="157928">
                  <a:moveTo>
                    <a:pt x="33555" y="0"/>
                  </a:moveTo>
                  <a:lnTo>
                    <a:pt x="16787" y="11178"/>
                  </a:lnTo>
                  <a:lnTo>
                    <a:pt x="5436" y="26025"/>
                  </a:lnTo>
                  <a:lnTo>
                    <a:pt x="771" y="34897"/>
                  </a:lnTo>
                  <a:lnTo>
                    <a:pt x="0" y="43152"/>
                  </a:lnTo>
                  <a:lnTo>
                    <a:pt x="5384" y="58563"/>
                  </a:lnTo>
                  <a:lnTo>
                    <a:pt x="14774" y="63609"/>
                  </a:lnTo>
                  <a:lnTo>
                    <a:pt x="74039" y="71706"/>
                  </a:lnTo>
                  <a:lnTo>
                    <a:pt x="100681" y="75153"/>
                  </a:lnTo>
                  <a:lnTo>
                    <a:pt x="120320" y="84484"/>
                  </a:lnTo>
                  <a:lnTo>
                    <a:pt x="125324" y="92588"/>
                  </a:lnTo>
                  <a:lnTo>
                    <a:pt x="127763" y="114070"/>
                  </a:lnTo>
                  <a:lnTo>
                    <a:pt x="124436" y="124009"/>
                  </a:lnTo>
                  <a:lnTo>
                    <a:pt x="111381" y="141293"/>
                  </a:lnTo>
                  <a:lnTo>
                    <a:pt x="93881" y="150534"/>
                  </a:lnTo>
                  <a:lnTo>
                    <a:pt x="65140" y="1579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8" name="Group 317"/>
          <p:cNvGrpSpPr/>
          <p:nvPr/>
        </p:nvGrpSpPr>
        <p:grpSpPr>
          <a:xfrm>
            <a:off x="5843316" y="5926537"/>
            <a:ext cx="4232458" cy="1164514"/>
            <a:chOff x="5843316" y="5926537"/>
            <a:chExt cx="4232458" cy="1164514"/>
          </a:xfrm>
        </p:grpSpPr>
        <p:sp>
          <p:nvSpPr>
            <p:cNvPr id="257" name="Freeform 256"/>
            <p:cNvSpPr/>
            <p:nvPr/>
          </p:nvSpPr>
          <p:spPr>
            <a:xfrm>
              <a:off x="5885430" y="5926537"/>
              <a:ext cx="231628" cy="336604"/>
            </a:xfrm>
            <a:custGeom>
              <a:avLst/>
              <a:gdLst/>
              <a:ahLst/>
              <a:cxnLst/>
              <a:rect l="0" t="0" r="0" b="0"/>
              <a:pathLst>
                <a:path w="231628" h="336604">
                  <a:moveTo>
                    <a:pt x="0" y="336603"/>
                  </a:moveTo>
                  <a:lnTo>
                    <a:pt x="10745" y="310217"/>
                  </a:lnTo>
                  <a:lnTo>
                    <a:pt x="41118" y="258039"/>
                  </a:lnTo>
                  <a:lnTo>
                    <a:pt x="62876" y="208820"/>
                  </a:lnTo>
                  <a:lnTo>
                    <a:pt x="81021" y="157192"/>
                  </a:lnTo>
                  <a:lnTo>
                    <a:pt x="93807" y="107969"/>
                  </a:lnTo>
                  <a:lnTo>
                    <a:pt x="97633" y="92934"/>
                  </a:lnTo>
                  <a:lnTo>
                    <a:pt x="101353" y="86419"/>
                  </a:lnTo>
                  <a:lnTo>
                    <a:pt x="105004" y="85586"/>
                  </a:lnTo>
                  <a:lnTo>
                    <a:pt x="108607" y="88540"/>
                  </a:lnTo>
                  <a:lnTo>
                    <a:pt x="113679" y="120643"/>
                  </a:lnTo>
                  <a:lnTo>
                    <a:pt x="116562" y="174318"/>
                  </a:lnTo>
                  <a:lnTo>
                    <a:pt x="121215" y="197796"/>
                  </a:lnTo>
                  <a:lnTo>
                    <a:pt x="126434" y="201951"/>
                  </a:lnTo>
                  <a:lnTo>
                    <a:pt x="133423" y="201211"/>
                  </a:lnTo>
                  <a:lnTo>
                    <a:pt x="141591" y="197209"/>
                  </a:lnTo>
                  <a:lnTo>
                    <a:pt x="153787" y="183403"/>
                  </a:lnTo>
                  <a:lnTo>
                    <a:pt x="176100" y="128562"/>
                  </a:lnTo>
                  <a:lnTo>
                    <a:pt x="202016" y="68134"/>
                  </a:lnTo>
                  <a:lnTo>
                    <a:pt x="220897" y="10914"/>
                  </a:lnTo>
                  <a:lnTo>
                    <a:pt x="224473" y="154"/>
                  </a:lnTo>
                  <a:lnTo>
                    <a:pt x="226858" y="0"/>
                  </a:lnTo>
                  <a:lnTo>
                    <a:pt x="229507" y="18545"/>
                  </a:lnTo>
                  <a:lnTo>
                    <a:pt x="223973" y="72002"/>
                  </a:lnTo>
                  <a:lnTo>
                    <a:pt x="221667" y="134555"/>
                  </a:lnTo>
                  <a:lnTo>
                    <a:pt x="221267" y="187439"/>
                  </a:lnTo>
                  <a:lnTo>
                    <a:pt x="224268" y="248733"/>
                  </a:lnTo>
                  <a:lnTo>
                    <a:pt x="229447" y="297699"/>
                  </a:lnTo>
                  <a:lnTo>
                    <a:pt x="231627" y="3366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6162063" y="6097805"/>
              <a:ext cx="133980" cy="152856"/>
            </a:xfrm>
            <a:custGeom>
              <a:avLst/>
              <a:gdLst/>
              <a:ahLst/>
              <a:cxnLst/>
              <a:rect l="0" t="0" r="0" b="0"/>
              <a:pathLst>
                <a:path w="133980" h="152856">
                  <a:moveTo>
                    <a:pt x="123450" y="17936"/>
                  </a:moveTo>
                  <a:lnTo>
                    <a:pt x="112272" y="6758"/>
                  </a:lnTo>
                  <a:lnTo>
                    <a:pt x="94306" y="1269"/>
                  </a:lnTo>
                  <a:lnTo>
                    <a:pt x="71893" y="0"/>
                  </a:lnTo>
                  <a:lnTo>
                    <a:pt x="50233" y="3336"/>
                  </a:lnTo>
                  <a:lnTo>
                    <a:pt x="32028" y="14957"/>
                  </a:lnTo>
                  <a:lnTo>
                    <a:pt x="23897" y="22969"/>
                  </a:lnTo>
                  <a:lnTo>
                    <a:pt x="6865" y="62191"/>
                  </a:lnTo>
                  <a:lnTo>
                    <a:pt x="0" y="105268"/>
                  </a:lnTo>
                  <a:lnTo>
                    <a:pt x="3554" y="142078"/>
                  </a:lnTo>
                  <a:lnTo>
                    <a:pt x="9594" y="148661"/>
                  </a:lnTo>
                  <a:lnTo>
                    <a:pt x="18300" y="151879"/>
                  </a:lnTo>
                  <a:lnTo>
                    <a:pt x="28784" y="152855"/>
                  </a:lnTo>
                  <a:lnTo>
                    <a:pt x="38112" y="148827"/>
                  </a:lnTo>
                  <a:lnTo>
                    <a:pt x="77219" y="107197"/>
                  </a:lnTo>
                  <a:lnTo>
                    <a:pt x="93114" y="68300"/>
                  </a:lnTo>
                  <a:lnTo>
                    <a:pt x="100561" y="20519"/>
                  </a:lnTo>
                  <a:lnTo>
                    <a:pt x="101172" y="21998"/>
                  </a:lnTo>
                  <a:lnTo>
                    <a:pt x="104572" y="69207"/>
                  </a:lnTo>
                  <a:lnTo>
                    <a:pt x="122147" y="106182"/>
                  </a:lnTo>
                  <a:lnTo>
                    <a:pt x="133979" y="1232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6348684" y="6094684"/>
              <a:ext cx="94758" cy="126343"/>
            </a:xfrm>
            <a:custGeom>
              <a:avLst/>
              <a:gdLst/>
              <a:ahLst/>
              <a:cxnLst/>
              <a:rect l="0" t="0" r="0" b="0"/>
              <a:pathLst>
                <a:path w="94758" h="126343">
                  <a:moveTo>
                    <a:pt x="0" y="0"/>
                  </a:moveTo>
                  <a:lnTo>
                    <a:pt x="14573" y="51025"/>
                  </a:lnTo>
                  <a:lnTo>
                    <a:pt x="39404" y="88848"/>
                  </a:lnTo>
                  <a:lnTo>
                    <a:pt x="59898" y="111593"/>
                  </a:lnTo>
                  <a:lnTo>
                    <a:pt x="73805" y="119787"/>
                  </a:lnTo>
                  <a:lnTo>
                    <a:pt x="94757" y="1263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6417425" y="6052570"/>
              <a:ext cx="36545" cy="357970"/>
            </a:xfrm>
            <a:custGeom>
              <a:avLst/>
              <a:gdLst/>
              <a:ahLst/>
              <a:cxnLst/>
              <a:rect l="0" t="0" r="0" b="0"/>
              <a:pathLst>
                <a:path w="36545" h="357970">
                  <a:moveTo>
                    <a:pt x="36544" y="0"/>
                  </a:moveTo>
                  <a:lnTo>
                    <a:pt x="29309" y="44367"/>
                  </a:lnTo>
                  <a:lnTo>
                    <a:pt x="25821" y="103093"/>
                  </a:lnTo>
                  <a:lnTo>
                    <a:pt x="17899" y="151689"/>
                  </a:lnTo>
                  <a:lnTo>
                    <a:pt x="7861" y="210031"/>
                  </a:lnTo>
                  <a:lnTo>
                    <a:pt x="2699" y="258763"/>
                  </a:lnTo>
                  <a:lnTo>
                    <a:pt x="0" y="311417"/>
                  </a:lnTo>
                  <a:lnTo>
                    <a:pt x="4959" y="3579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6539171" y="5996665"/>
              <a:ext cx="125369" cy="277005"/>
            </a:xfrm>
            <a:custGeom>
              <a:avLst/>
              <a:gdLst/>
              <a:ahLst/>
              <a:cxnLst/>
              <a:rect l="0" t="0" r="0" b="0"/>
              <a:pathLst>
                <a:path w="125369" h="277005">
                  <a:moveTo>
                    <a:pt x="125368" y="34848"/>
                  </a:moveTo>
                  <a:lnTo>
                    <a:pt x="114190" y="18080"/>
                  </a:lnTo>
                  <a:lnTo>
                    <a:pt x="99342" y="6729"/>
                  </a:lnTo>
                  <a:lnTo>
                    <a:pt x="90470" y="2064"/>
                  </a:lnTo>
                  <a:lnTo>
                    <a:pt x="71253" y="0"/>
                  </a:lnTo>
                  <a:lnTo>
                    <a:pt x="61216" y="1087"/>
                  </a:lnTo>
                  <a:lnTo>
                    <a:pt x="40704" y="11655"/>
                  </a:lnTo>
                  <a:lnTo>
                    <a:pt x="22229" y="28049"/>
                  </a:lnTo>
                  <a:lnTo>
                    <a:pt x="10118" y="47035"/>
                  </a:lnTo>
                  <a:lnTo>
                    <a:pt x="2313" y="94221"/>
                  </a:lnTo>
                  <a:lnTo>
                    <a:pt x="0" y="152656"/>
                  </a:lnTo>
                  <a:lnTo>
                    <a:pt x="4904" y="208835"/>
                  </a:lnTo>
                  <a:lnTo>
                    <a:pt x="7488" y="238518"/>
                  </a:lnTo>
                  <a:lnTo>
                    <a:pt x="9555" y="2770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6496083" y="6126269"/>
              <a:ext cx="115814" cy="46100"/>
            </a:xfrm>
            <a:custGeom>
              <a:avLst/>
              <a:gdLst/>
              <a:ahLst/>
              <a:cxnLst/>
              <a:rect l="0" t="0" r="0" b="0"/>
              <a:pathLst>
                <a:path w="115814" h="46100">
                  <a:moveTo>
                    <a:pt x="0" y="0"/>
                  </a:moveTo>
                  <a:lnTo>
                    <a:pt x="5589" y="16768"/>
                  </a:lnTo>
                  <a:lnTo>
                    <a:pt x="17692" y="28120"/>
                  </a:lnTo>
                  <a:lnTo>
                    <a:pt x="59647" y="44939"/>
                  </a:lnTo>
                  <a:lnTo>
                    <a:pt x="82662" y="46099"/>
                  </a:lnTo>
                  <a:lnTo>
                    <a:pt x="115813" y="42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6738238" y="6020985"/>
              <a:ext cx="21059" cy="210571"/>
            </a:xfrm>
            <a:custGeom>
              <a:avLst/>
              <a:gdLst/>
              <a:ahLst/>
              <a:cxnLst/>
              <a:rect l="0" t="0" r="0" b="0"/>
              <a:pathLst>
                <a:path w="21059" h="210571">
                  <a:moveTo>
                    <a:pt x="21058" y="0"/>
                  </a:moveTo>
                  <a:lnTo>
                    <a:pt x="6403" y="49551"/>
                  </a:lnTo>
                  <a:lnTo>
                    <a:pt x="1897" y="100079"/>
                  </a:lnTo>
                  <a:lnTo>
                    <a:pt x="375" y="162055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6793076" y="6105213"/>
              <a:ext cx="113693" cy="157373"/>
            </a:xfrm>
            <a:custGeom>
              <a:avLst/>
              <a:gdLst/>
              <a:ahLst/>
              <a:cxnLst/>
              <a:rect l="0" t="0" r="0" b="0"/>
              <a:pathLst>
                <a:path w="113693" h="157373">
                  <a:moveTo>
                    <a:pt x="8334" y="0"/>
                  </a:moveTo>
                  <a:lnTo>
                    <a:pt x="0" y="57264"/>
                  </a:lnTo>
                  <a:lnTo>
                    <a:pt x="3828" y="118156"/>
                  </a:lnTo>
                  <a:lnTo>
                    <a:pt x="15690" y="140641"/>
                  </a:lnTo>
                  <a:lnTo>
                    <a:pt x="23766" y="149913"/>
                  </a:lnTo>
                  <a:lnTo>
                    <a:pt x="34999" y="154923"/>
                  </a:lnTo>
                  <a:lnTo>
                    <a:pt x="63079" y="157372"/>
                  </a:lnTo>
                  <a:lnTo>
                    <a:pt x="85697" y="151442"/>
                  </a:lnTo>
                  <a:lnTo>
                    <a:pt x="95004" y="146584"/>
                  </a:lnTo>
                  <a:lnTo>
                    <a:pt x="108466" y="128709"/>
                  </a:lnTo>
                  <a:lnTo>
                    <a:pt x="113692" y="117392"/>
                  </a:lnTo>
                  <a:lnTo>
                    <a:pt x="113261" y="92338"/>
                  </a:lnTo>
                  <a:lnTo>
                    <a:pt x="109871" y="79106"/>
                  </a:lnTo>
                  <a:lnTo>
                    <a:pt x="96745" y="58165"/>
                  </a:lnTo>
                  <a:lnTo>
                    <a:pt x="88331" y="49305"/>
                  </a:lnTo>
                  <a:lnTo>
                    <a:pt x="78043" y="44568"/>
                  </a:lnTo>
                  <a:lnTo>
                    <a:pt x="18862" y="421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6938280" y="6083734"/>
              <a:ext cx="389555" cy="161371"/>
            </a:xfrm>
            <a:custGeom>
              <a:avLst/>
              <a:gdLst/>
              <a:ahLst/>
              <a:cxnLst/>
              <a:rect l="0" t="0" r="0" b="0"/>
              <a:pathLst>
                <a:path w="389555" h="161371">
                  <a:moveTo>
                    <a:pt x="0" y="32007"/>
                  </a:moveTo>
                  <a:lnTo>
                    <a:pt x="0" y="80938"/>
                  </a:lnTo>
                  <a:lnTo>
                    <a:pt x="5589" y="134479"/>
                  </a:lnTo>
                  <a:lnTo>
                    <a:pt x="11915" y="143606"/>
                  </a:lnTo>
                  <a:lnTo>
                    <a:pt x="31422" y="156866"/>
                  </a:lnTo>
                  <a:lnTo>
                    <a:pt x="42005" y="158530"/>
                  </a:lnTo>
                  <a:lnTo>
                    <a:pt x="63122" y="154141"/>
                  </a:lnTo>
                  <a:lnTo>
                    <a:pt x="71327" y="147355"/>
                  </a:lnTo>
                  <a:lnTo>
                    <a:pt x="83563" y="127336"/>
                  </a:lnTo>
                  <a:lnTo>
                    <a:pt x="86662" y="99722"/>
                  </a:lnTo>
                  <a:lnTo>
                    <a:pt x="85309" y="78480"/>
                  </a:lnTo>
                  <a:lnTo>
                    <a:pt x="84949" y="79367"/>
                  </a:lnTo>
                  <a:lnTo>
                    <a:pt x="85718" y="92830"/>
                  </a:lnTo>
                  <a:lnTo>
                    <a:pt x="89959" y="114411"/>
                  </a:lnTo>
                  <a:lnTo>
                    <a:pt x="101983" y="133362"/>
                  </a:lnTo>
                  <a:lnTo>
                    <a:pt x="119026" y="148414"/>
                  </a:lnTo>
                  <a:lnTo>
                    <a:pt x="138298" y="159003"/>
                  </a:lnTo>
                  <a:lnTo>
                    <a:pt x="158561" y="161370"/>
                  </a:lnTo>
                  <a:lnTo>
                    <a:pt x="168878" y="160363"/>
                  </a:lnTo>
                  <a:lnTo>
                    <a:pt x="174587" y="152673"/>
                  </a:lnTo>
                  <a:lnTo>
                    <a:pt x="177810" y="125411"/>
                  </a:lnTo>
                  <a:lnTo>
                    <a:pt x="170347" y="68698"/>
                  </a:lnTo>
                  <a:lnTo>
                    <a:pt x="164227" y="44805"/>
                  </a:lnTo>
                  <a:lnTo>
                    <a:pt x="164467" y="39369"/>
                  </a:lnTo>
                  <a:lnTo>
                    <a:pt x="166966" y="38085"/>
                  </a:lnTo>
                  <a:lnTo>
                    <a:pt x="170972" y="39568"/>
                  </a:lnTo>
                  <a:lnTo>
                    <a:pt x="213179" y="65994"/>
                  </a:lnTo>
                  <a:lnTo>
                    <a:pt x="254107" y="71714"/>
                  </a:lnTo>
                  <a:lnTo>
                    <a:pt x="292100" y="67818"/>
                  </a:lnTo>
                  <a:lnTo>
                    <a:pt x="325584" y="53666"/>
                  </a:lnTo>
                  <a:lnTo>
                    <a:pt x="340846" y="38123"/>
                  </a:lnTo>
                  <a:lnTo>
                    <a:pt x="346554" y="29066"/>
                  </a:lnTo>
                  <a:lnTo>
                    <a:pt x="348019" y="20688"/>
                  </a:lnTo>
                  <a:lnTo>
                    <a:pt x="346657" y="12762"/>
                  </a:lnTo>
                  <a:lnTo>
                    <a:pt x="343409" y="5139"/>
                  </a:lnTo>
                  <a:lnTo>
                    <a:pt x="334224" y="1227"/>
                  </a:lnTo>
                  <a:lnTo>
                    <a:pt x="305302" y="0"/>
                  </a:lnTo>
                  <a:lnTo>
                    <a:pt x="281529" y="6473"/>
                  </a:lnTo>
                  <a:lnTo>
                    <a:pt x="271914" y="11475"/>
                  </a:lnTo>
                  <a:lnTo>
                    <a:pt x="254992" y="29511"/>
                  </a:lnTo>
                  <a:lnTo>
                    <a:pt x="247204" y="40871"/>
                  </a:lnTo>
                  <a:lnTo>
                    <a:pt x="236243" y="84807"/>
                  </a:lnTo>
                  <a:lnTo>
                    <a:pt x="243037" y="111626"/>
                  </a:lnTo>
                  <a:lnTo>
                    <a:pt x="258925" y="134074"/>
                  </a:lnTo>
                  <a:lnTo>
                    <a:pt x="281584" y="151850"/>
                  </a:lnTo>
                  <a:lnTo>
                    <a:pt x="307253" y="158190"/>
                  </a:lnTo>
                  <a:lnTo>
                    <a:pt x="320648" y="158243"/>
                  </a:lnTo>
                  <a:lnTo>
                    <a:pt x="348011" y="148943"/>
                  </a:lnTo>
                  <a:lnTo>
                    <a:pt x="389554" y="1267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7361317" y="6084156"/>
              <a:ext cx="124446" cy="104830"/>
            </a:xfrm>
            <a:custGeom>
              <a:avLst/>
              <a:gdLst/>
              <a:ahLst/>
              <a:cxnLst/>
              <a:rect l="0" t="0" r="0" b="0"/>
              <a:pathLst>
                <a:path w="124446" h="104830">
                  <a:moveTo>
                    <a:pt x="19160" y="0"/>
                  </a:moveTo>
                  <a:lnTo>
                    <a:pt x="4505" y="58616"/>
                  </a:lnTo>
                  <a:lnTo>
                    <a:pt x="0" y="98996"/>
                  </a:lnTo>
                  <a:lnTo>
                    <a:pt x="538" y="104602"/>
                  </a:lnTo>
                  <a:lnTo>
                    <a:pt x="2065" y="104829"/>
                  </a:lnTo>
                  <a:lnTo>
                    <a:pt x="4254" y="101471"/>
                  </a:lnTo>
                  <a:lnTo>
                    <a:pt x="14294" y="52949"/>
                  </a:lnTo>
                  <a:lnTo>
                    <a:pt x="26356" y="32892"/>
                  </a:lnTo>
                  <a:lnTo>
                    <a:pt x="43416" y="16178"/>
                  </a:lnTo>
                  <a:lnTo>
                    <a:pt x="68935" y="7190"/>
                  </a:lnTo>
                  <a:lnTo>
                    <a:pt x="12444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7614380" y="5977145"/>
              <a:ext cx="164717" cy="263779"/>
            </a:xfrm>
            <a:custGeom>
              <a:avLst/>
              <a:gdLst/>
              <a:ahLst/>
              <a:cxnLst/>
              <a:rect l="0" t="0" r="0" b="0"/>
              <a:pathLst>
                <a:path w="164717" h="263779">
                  <a:moveTo>
                    <a:pt x="155651" y="75425"/>
                  </a:moveTo>
                  <a:lnTo>
                    <a:pt x="161241" y="92193"/>
                  </a:lnTo>
                  <a:lnTo>
                    <a:pt x="162887" y="91283"/>
                  </a:lnTo>
                  <a:lnTo>
                    <a:pt x="164716" y="74674"/>
                  </a:lnTo>
                  <a:lnTo>
                    <a:pt x="159290" y="54034"/>
                  </a:lnTo>
                  <a:lnTo>
                    <a:pt x="143082" y="25803"/>
                  </a:lnTo>
                  <a:lnTo>
                    <a:pt x="129009" y="11257"/>
                  </a:lnTo>
                  <a:lnTo>
                    <a:pt x="111055" y="892"/>
                  </a:lnTo>
                  <a:lnTo>
                    <a:pt x="101354" y="0"/>
                  </a:lnTo>
                  <a:lnTo>
                    <a:pt x="81217" y="5248"/>
                  </a:lnTo>
                  <a:lnTo>
                    <a:pt x="55738" y="21357"/>
                  </a:lnTo>
                  <a:lnTo>
                    <a:pt x="33371" y="46537"/>
                  </a:lnTo>
                  <a:lnTo>
                    <a:pt x="5408" y="107248"/>
                  </a:lnTo>
                  <a:lnTo>
                    <a:pt x="0" y="144255"/>
                  </a:lnTo>
                  <a:lnTo>
                    <a:pt x="3988" y="190446"/>
                  </a:lnTo>
                  <a:lnTo>
                    <a:pt x="12596" y="214673"/>
                  </a:lnTo>
                  <a:lnTo>
                    <a:pt x="42776" y="254880"/>
                  </a:lnTo>
                  <a:lnTo>
                    <a:pt x="52325" y="260572"/>
                  </a:lnTo>
                  <a:lnTo>
                    <a:pt x="72294" y="263778"/>
                  </a:lnTo>
                  <a:lnTo>
                    <a:pt x="113537" y="2544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7786866" y="6073627"/>
              <a:ext cx="110275" cy="152590"/>
            </a:xfrm>
            <a:custGeom>
              <a:avLst/>
              <a:gdLst/>
              <a:ahLst/>
              <a:cxnLst/>
              <a:rect l="0" t="0" r="0" b="0"/>
              <a:pathLst>
                <a:path w="110275" h="152590">
                  <a:moveTo>
                    <a:pt x="46336" y="0"/>
                  </a:moveTo>
                  <a:lnTo>
                    <a:pt x="29569" y="5590"/>
                  </a:lnTo>
                  <a:lnTo>
                    <a:pt x="23460" y="11915"/>
                  </a:lnTo>
                  <a:lnTo>
                    <a:pt x="5250" y="55689"/>
                  </a:lnTo>
                  <a:lnTo>
                    <a:pt x="0" y="82072"/>
                  </a:lnTo>
                  <a:lnTo>
                    <a:pt x="1566" y="109396"/>
                  </a:lnTo>
                  <a:lnTo>
                    <a:pt x="12401" y="130899"/>
                  </a:lnTo>
                  <a:lnTo>
                    <a:pt x="20202" y="139908"/>
                  </a:lnTo>
                  <a:lnTo>
                    <a:pt x="41350" y="149919"/>
                  </a:lnTo>
                  <a:lnTo>
                    <a:pt x="53541" y="152589"/>
                  </a:lnTo>
                  <a:lnTo>
                    <a:pt x="64008" y="152029"/>
                  </a:lnTo>
                  <a:lnTo>
                    <a:pt x="81876" y="145167"/>
                  </a:lnTo>
                  <a:lnTo>
                    <a:pt x="105089" y="122561"/>
                  </a:lnTo>
                  <a:lnTo>
                    <a:pt x="110274" y="97365"/>
                  </a:lnTo>
                  <a:lnTo>
                    <a:pt x="107508" y="69010"/>
                  </a:lnTo>
                  <a:lnTo>
                    <a:pt x="98480" y="44709"/>
                  </a:lnTo>
                  <a:lnTo>
                    <a:pt x="90457" y="36825"/>
                  </a:lnTo>
                  <a:lnTo>
                    <a:pt x="69065" y="28065"/>
                  </a:lnTo>
                  <a:lnTo>
                    <a:pt x="50199" y="27291"/>
                  </a:lnTo>
                  <a:lnTo>
                    <a:pt x="25280" y="315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7949016" y="6084324"/>
              <a:ext cx="221099" cy="117086"/>
            </a:xfrm>
            <a:custGeom>
              <a:avLst/>
              <a:gdLst/>
              <a:ahLst/>
              <a:cxnLst/>
              <a:rect l="0" t="0" r="0" b="0"/>
              <a:pathLst>
                <a:path w="221099" h="117086">
                  <a:moveTo>
                    <a:pt x="0" y="20889"/>
                  </a:moveTo>
                  <a:lnTo>
                    <a:pt x="0" y="79505"/>
                  </a:lnTo>
                  <a:lnTo>
                    <a:pt x="5589" y="114296"/>
                  </a:lnTo>
                  <a:lnTo>
                    <a:pt x="7236" y="117085"/>
                  </a:lnTo>
                  <a:lnTo>
                    <a:pt x="8333" y="114265"/>
                  </a:lnTo>
                  <a:lnTo>
                    <a:pt x="12579" y="57491"/>
                  </a:lnTo>
                  <a:lnTo>
                    <a:pt x="21578" y="33647"/>
                  </a:lnTo>
                  <a:lnTo>
                    <a:pt x="29593" y="27055"/>
                  </a:lnTo>
                  <a:lnTo>
                    <a:pt x="39616" y="23830"/>
                  </a:lnTo>
                  <a:lnTo>
                    <a:pt x="50977" y="22849"/>
                  </a:lnTo>
                  <a:lnTo>
                    <a:pt x="60891" y="26875"/>
                  </a:lnTo>
                  <a:lnTo>
                    <a:pt x="78146" y="43826"/>
                  </a:lnTo>
                  <a:lnTo>
                    <a:pt x="101014" y="79678"/>
                  </a:lnTo>
                  <a:lnTo>
                    <a:pt x="105947" y="82308"/>
                  </a:lnTo>
                  <a:lnTo>
                    <a:pt x="109236" y="78213"/>
                  </a:lnTo>
                  <a:lnTo>
                    <a:pt x="121475" y="15162"/>
                  </a:lnTo>
                  <a:lnTo>
                    <a:pt x="126607" y="6542"/>
                  </a:lnTo>
                  <a:lnTo>
                    <a:pt x="133537" y="1966"/>
                  </a:lnTo>
                  <a:lnTo>
                    <a:pt x="150597" y="0"/>
                  </a:lnTo>
                  <a:lnTo>
                    <a:pt x="158890" y="3454"/>
                  </a:lnTo>
                  <a:lnTo>
                    <a:pt x="174342" y="16649"/>
                  </a:lnTo>
                  <a:lnTo>
                    <a:pt x="202158" y="60952"/>
                  </a:lnTo>
                  <a:lnTo>
                    <a:pt x="221098" y="105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8212228" y="6063099"/>
              <a:ext cx="159670" cy="212591"/>
            </a:xfrm>
            <a:custGeom>
              <a:avLst/>
              <a:gdLst/>
              <a:ahLst/>
              <a:cxnLst/>
              <a:rect l="0" t="0" r="0" b="0"/>
              <a:pathLst>
                <a:path w="159670" h="212591">
                  <a:moveTo>
                    <a:pt x="0" y="0"/>
                  </a:moveTo>
                  <a:lnTo>
                    <a:pt x="0" y="48930"/>
                  </a:lnTo>
                  <a:lnTo>
                    <a:pt x="5589" y="102472"/>
                  </a:lnTo>
                  <a:lnTo>
                    <a:pt x="9066" y="152804"/>
                  </a:lnTo>
                  <a:lnTo>
                    <a:pt x="16305" y="212590"/>
                  </a:lnTo>
                  <a:lnTo>
                    <a:pt x="13876" y="203669"/>
                  </a:lnTo>
                  <a:lnTo>
                    <a:pt x="11189" y="155178"/>
                  </a:lnTo>
                  <a:lnTo>
                    <a:pt x="13065" y="96801"/>
                  </a:lnTo>
                  <a:lnTo>
                    <a:pt x="28567" y="49479"/>
                  </a:lnTo>
                  <a:lnTo>
                    <a:pt x="45452" y="24330"/>
                  </a:lnTo>
                  <a:lnTo>
                    <a:pt x="67774" y="7693"/>
                  </a:lnTo>
                  <a:lnTo>
                    <a:pt x="80278" y="1619"/>
                  </a:lnTo>
                  <a:lnTo>
                    <a:pt x="106649" y="1109"/>
                  </a:lnTo>
                  <a:lnTo>
                    <a:pt x="120232" y="4248"/>
                  </a:lnTo>
                  <a:lnTo>
                    <a:pt x="130457" y="9851"/>
                  </a:lnTo>
                  <a:lnTo>
                    <a:pt x="144939" y="25435"/>
                  </a:lnTo>
                  <a:lnTo>
                    <a:pt x="159669" y="65118"/>
                  </a:lnTo>
                  <a:lnTo>
                    <a:pt x="158311" y="90942"/>
                  </a:lnTo>
                  <a:lnTo>
                    <a:pt x="154674" y="102742"/>
                  </a:lnTo>
                  <a:lnTo>
                    <a:pt x="138155" y="122092"/>
                  </a:lnTo>
                  <a:lnTo>
                    <a:pt x="127198" y="130528"/>
                  </a:lnTo>
                  <a:lnTo>
                    <a:pt x="116385" y="134982"/>
                  </a:lnTo>
                  <a:lnTo>
                    <a:pt x="95010" y="136811"/>
                  </a:lnTo>
                  <a:lnTo>
                    <a:pt x="76932" y="130605"/>
                  </a:lnTo>
                  <a:lnTo>
                    <a:pt x="68836" y="125674"/>
                  </a:lnTo>
                  <a:lnTo>
                    <a:pt x="63438" y="120047"/>
                  </a:lnTo>
                  <a:lnTo>
                    <a:pt x="52643" y="947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8420233" y="6055497"/>
              <a:ext cx="181551" cy="136087"/>
            </a:xfrm>
            <a:custGeom>
              <a:avLst/>
              <a:gdLst/>
              <a:ahLst/>
              <a:cxnLst/>
              <a:rect l="0" t="0" r="0" b="0"/>
              <a:pathLst>
                <a:path w="181551" h="136087">
                  <a:moveTo>
                    <a:pt x="128907" y="18130"/>
                  </a:moveTo>
                  <a:lnTo>
                    <a:pt x="117729" y="6952"/>
                  </a:lnTo>
                  <a:lnTo>
                    <a:pt x="99762" y="1463"/>
                  </a:lnTo>
                  <a:lnTo>
                    <a:pt x="88421" y="0"/>
                  </a:lnTo>
                  <a:lnTo>
                    <a:pt x="63340" y="7733"/>
                  </a:lnTo>
                  <a:lnTo>
                    <a:pt x="20290" y="35704"/>
                  </a:lnTo>
                  <a:lnTo>
                    <a:pt x="7323" y="59086"/>
                  </a:lnTo>
                  <a:lnTo>
                    <a:pt x="0" y="87806"/>
                  </a:lnTo>
                  <a:lnTo>
                    <a:pt x="645" y="116168"/>
                  </a:lnTo>
                  <a:lnTo>
                    <a:pt x="5964" y="125602"/>
                  </a:lnTo>
                  <a:lnTo>
                    <a:pt x="14189" y="131892"/>
                  </a:lnTo>
                  <a:lnTo>
                    <a:pt x="24352" y="136086"/>
                  </a:lnTo>
                  <a:lnTo>
                    <a:pt x="35807" y="135372"/>
                  </a:lnTo>
                  <a:lnTo>
                    <a:pt x="71946" y="118769"/>
                  </a:lnTo>
                  <a:lnTo>
                    <a:pt x="90333" y="105362"/>
                  </a:lnTo>
                  <a:lnTo>
                    <a:pt x="103184" y="85366"/>
                  </a:lnTo>
                  <a:lnTo>
                    <a:pt x="120967" y="39990"/>
                  </a:lnTo>
                  <a:lnTo>
                    <a:pt x="123614" y="37383"/>
                  </a:lnTo>
                  <a:lnTo>
                    <a:pt x="125378" y="40324"/>
                  </a:lnTo>
                  <a:lnTo>
                    <a:pt x="129678" y="54900"/>
                  </a:lnTo>
                  <a:lnTo>
                    <a:pt x="146423" y="81667"/>
                  </a:lnTo>
                  <a:lnTo>
                    <a:pt x="181550" y="1128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8610856" y="6049552"/>
              <a:ext cx="127798" cy="128486"/>
            </a:xfrm>
            <a:custGeom>
              <a:avLst/>
              <a:gdLst/>
              <a:ahLst/>
              <a:cxnLst/>
              <a:rect l="0" t="0" r="0" b="0"/>
              <a:pathLst>
                <a:path w="127798" h="128486">
                  <a:moveTo>
                    <a:pt x="127797" y="13547"/>
                  </a:moveTo>
                  <a:lnTo>
                    <a:pt x="111029" y="2368"/>
                  </a:lnTo>
                  <a:lnTo>
                    <a:pt x="93439" y="0"/>
                  </a:lnTo>
                  <a:lnTo>
                    <a:pt x="47961" y="8011"/>
                  </a:lnTo>
                  <a:lnTo>
                    <a:pt x="27584" y="23565"/>
                  </a:lnTo>
                  <a:lnTo>
                    <a:pt x="11898" y="46075"/>
                  </a:lnTo>
                  <a:lnTo>
                    <a:pt x="1027" y="71677"/>
                  </a:lnTo>
                  <a:lnTo>
                    <a:pt x="0" y="83886"/>
                  </a:lnTo>
                  <a:lnTo>
                    <a:pt x="5098" y="106809"/>
                  </a:lnTo>
                  <a:lnTo>
                    <a:pt x="12073" y="115496"/>
                  </a:lnTo>
                  <a:lnTo>
                    <a:pt x="32300" y="128268"/>
                  </a:lnTo>
                  <a:lnTo>
                    <a:pt x="60008" y="128485"/>
                  </a:lnTo>
                  <a:lnTo>
                    <a:pt x="88310" y="120782"/>
                  </a:lnTo>
                  <a:lnTo>
                    <a:pt x="127797" y="977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8813003" y="5957813"/>
              <a:ext cx="9879" cy="221100"/>
            </a:xfrm>
            <a:custGeom>
              <a:avLst/>
              <a:gdLst/>
              <a:ahLst/>
              <a:cxnLst/>
              <a:rect l="0" t="0" r="0" b="0"/>
              <a:pathLst>
                <a:path w="9879" h="221100">
                  <a:moveTo>
                    <a:pt x="9878" y="0"/>
                  </a:moveTo>
                  <a:lnTo>
                    <a:pt x="1545" y="52051"/>
                  </a:lnTo>
                  <a:lnTo>
                    <a:pt x="0" y="108230"/>
                  </a:lnTo>
                  <a:lnTo>
                    <a:pt x="2662" y="163089"/>
                  </a:lnTo>
                  <a:lnTo>
                    <a:pt x="9878" y="2210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8738653" y="6052570"/>
              <a:ext cx="189514" cy="21058"/>
            </a:xfrm>
            <a:custGeom>
              <a:avLst/>
              <a:gdLst/>
              <a:ahLst/>
              <a:cxnLst/>
              <a:rect l="0" t="0" r="0" b="0"/>
              <a:pathLst>
                <a:path w="189514" h="21058">
                  <a:moveTo>
                    <a:pt x="0" y="21057"/>
                  </a:moveTo>
                  <a:lnTo>
                    <a:pt x="58617" y="21057"/>
                  </a:lnTo>
                  <a:lnTo>
                    <a:pt x="118334" y="12724"/>
                  </a:lnTo>
                  <a:lnTo>
                    <a:pt x="179451" y="2388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5843316" y="6126269"/>
              <a:ext cx="3305950" cy="252686"/>
            </a:xfrm>
            <a:custGeom>
              <a:avLst/>
              <a:gdLst/>
              <a:ahLst/>
              <a:cxnLst/>
              <a:rect l="0" t="0" r="0" b="0"/>
              <a:pathLst>
                <a:path w="3305950" h="252686">
                  <a:moveTo>
                    <a:pt x="0" y="252685"/>
                  </a:moveTo>
                  <a:lnTo>
                    <a:pt x="16768" y="241506"/>
                  </a:lnTo>
                  <a:lnTo>
                    <a:pt x="55141" y="234554"/>
                  </a:lnTo>
                  <a:lnTo>
                    <a:pt x="113274" y="239441"/>
                  </a:lnTo>
                  <a:lnTo>
                    <a:pt x="163934" y="241352"/>
                  </a:lnTo>
                  <a:lnTo>
                    <a:pt x="220539" y="241918"/>
                  </a:lnTo>
                  <a:lnTo>
                    <a:pt x="269156" y="242085"/>
                  </a:lnTo>
                  <a:lnTo>
                    <a:pt x="318916" y="242135"/>
                  </a:lnTo>
                  <a:lnTo>
                    <a:pt x="381364" y="242152"/>
                  </a:lnTo>
                  <a:lnTo>
                    <a:pt x="432361" y="242155"/>
                  </a:lnTo>
                  <a:lnTo>
                    <a:pt x="484517" y="242155"/>
                  </a:lnTo>
                  <a:lnTo>
                    <a:pt x="533896" y="242156"/>
                  </a:lnTo>
                  <a:lnTo>
                    <a:pt x="592502" y="242156"/>
                  </a:lnTo>
                  <a:lnTo>
                    <a:pt x="649138" y="242156"/>
                  </a:lnTo>
                  <a:lnTo>
                    <a:pt x="696016" y="242156"/>
                  </a:lnTo>
                  <a:lnTo>
                    <a:pt x="741788" y="242156"/>
                  </a:lnTo>
                  <a:lnTo>
                    <a:pt x="792227" y="236567"/>
                  </a:lnTo>
                  <a:lnTo>
                    <a:pt x="849117" y="232603"/>
                  </a:lnTo>
                  <a:lnTo>
                    <a:pt x="905415" y="231820"/>
                  </a:lnTo>
                  <a:lnTo>
                    <a:pt x="961596" y="226077"/>
                  </a:lnTo>
                  <a:lnTo>
                    <a:pt x="1020482" y="222574"/>
                  </a:lnTo>
                  <a:lnTo>
                    <a:pt x="1081292" y="228626"/>
                  </a:lnTo>
                  <a:lnTo>
                    <a:pt x="1137150" y="231034"/>
                  </a:lnTo>
                  <a:lnTo>
                    <a:pt x="1188572" y="231451"/>
                  </a:lnTo>
                  <a:lnTo>
                    <a:pt x="1246312" y="231575"/>
                  </a:lnTo>
                  <a:lnTo>
                    <a:pt x="1307744" y="231617"/>
                  </a:lnTo>
                  <a:lnTo>
                    <a:pt x="1366109" y="230455"/>
                  </a:lnTo>
                  <a:lnTo>
                    <a:pt x="1414469" y="224391"/>
                  </a:lnTo>
                  <a:lnTo>
                    <a:pt x="1473325" y="218629"/>
                  </a:lnTo>
                  <a:lnTo>
                    <a:pt x="1530011" y="212162"/>
                  </a:lnTo>
                  <a:lnTo>
                    <a:pt x="1586268" y="202480"/>
                  </a:lnTo>
                  <a:lnTo>
                    <a:pt x="1642441" y="192421"/>
                  </a:lnTo>
                  <a:lnTo>
                    <a:pt x="1698597" y="184499"/>
                  </a:lnTo>
                  <a:lnTo>
                    <a:pt x="1754750" y="171669"/>
                  </a:lnTo>
                  <a:lnTo>
                    <a:pt x="1817141" y="157869"/>
                  </a:lnTo>
                  <a:lnTo>
                    <a:pt x="1875921" y="147382"/>
                  </a:lnTo>
                  <a:lnTo>
                    <a:pt x="1918178" y="140373"/>
                  </a:lnTo>
                  <a:lnTo>
                    <a:pt x="1964255" y="133359"/>
                  </a:lnTo>
                  <a:lnTo>
                    <a:pt x="2012030" y="126342"/>
                  </a:lnTo>
                  <a:lnTo>
                    <a:pt x="2072487" y="115814"/>
                  </a:lnTo>
                  <a:lnTo>
                    <a:pt x="2129945" y="107365"/>
                  </a:lnTo>
                  <a:lnTo>
                    <a:pt x="2181459" y="97291"/>
                  </a:lnTo>
                  <a:lnTo>
                    <a:pt x="2235772" y="87449"/>
                  </a:lnTo>
                  <a:lnTo>
                    <a:pt x="2296318" y="77124"/>
                  </a:lnTo>
                  <a:lnTo>
                    <a:pt x="2358711" y="66656"/>
                  </a:lnTo>
                  <a:lnTo>
                    <a:pt x="2400643" y="59651"/>
                  </a:lnTo>
                  <a:lnTo>
                    <a:pt x="2445796" y="52638"/>
                  </a:lnTo>
                  <a:lnTo>
                    <a:pt x="2493160" y="45622"/>
                  </a:lnTo>
                  <a:lnTo>
                    <a:pt x="2541507" y="38604"/>
                  </a:lnTo>
                  <a:lnTo>
                    <a:pt x="2590291" y="34705"/>
                  </a:lnTo>
                  <a:lnTo>
                    <a:pt x="2635759" y="31803"/>
                  </a:lnTo>
                  <a:lnTo>
                    <a:pt x="2687663" y="24761"/>
                  </a:lnTo>
                  <a:lnTo>
                    <a:pt x="2747124" y="21789"/>
                  </a:lnTo>
                  <a:lnTo>
                    <a:pt x="2803929" y="21202"/>
                  </a:lnTo>
                  <a:lnTo>
                    <a:pt x="2860210" y="13850"/>
                  </a:lnTo>
                  <a:lnTo>
                    <a:pt x="2916388" y="11185"/>
                  </a:lnTo>
                  <a:lnTo>
                    <a:pt x="2964746" y="10723"/>
                  </a:lnTo>
                  <a:lnTo>
                    <a:pt x="3023527" y="10587"/>
                  </a:lnTo>
                  <a:lnTo>
                    <a:pt x="3082278" y="10546"/>
                  </a:lnTo>
                  <a:lnTo>
                    <a:pt x="3133611" y="7415"/>
                  </a:lnTo>
                  <a:lnTo>
                    <a:pt x="3192878" y="1465"/>
                  </a:lnTo>
                  <a:lnTo>
                    <a:pt x="3249645" y="290"/>
                  </a:lnTo>
                  <a:lnTo>
                    <a:pt x="330594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9033451" y="6031513"/>
              <a:ext cx="157929" cy="63172"/>
            </a:xfrm>
            <a:custGeom>
              <a:avLst/>
              <a:gdLst/>
              <a:ahLst/>
              <a:cxnLst/>
              <a:rect l="0" t="0" r="0" b="0"/>
              <a:pathLst>
                <a:path w="157929" h="63172">
                  <a:moveTo>
                    <a:pt x="0" y="63171"/>
                  </a:moveTo>
                  <a:lnTo>
                    <a:pt x="11178" y="51992"/>
                  </a:lnTo>
                  <a:lnTo>
                    <a:pt x="65568" y="28843"/>
                  </a:lnTo>
                  <a:lnTo>
                    <a:pt x="92312" y="18668"/>
                  </a:lnTo>
                  <a:lnTo>
                    <a:pt x="138251" y="9017"/>
                  </a:lnTo>
                  <a:lnTo>
                    <a:pt x="15792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9257381" y="6020985"/>
              <a:ext cx="228797" cy="127974"/>
            </a:xfrm>
            <a:custGeom>
              <a:avLst/>
              <a:gdLst/>
              <a:ahLst/>
              <a:cxnLst/>
              <a:rect l="0" t="0" r="0" b="0"/>
              <a:pathLst>
                <a:path w="228797" h="127974">
                  <a:moveTo>
                    <a:pt x="7697" y="0"/>
                  </a:moveTo>
                  <a:lnTo>
                    <a:pt x="7697" y="48931"/>
                  </a:lnTo>
                  <a:lnTo>
                    <a:pt x="13286" y="108061"/>
                  </a:lnTo>
                  <a:lnTo>
                    <a:pt x="12593" y="115325"/>
                  </a:lnTo>
                  <a:lnTo>
                    <a:pt x="9791" y="117827"/>
                  </a:lnTo>
                  <a:lnTo>
                    <a:pt x="5584" y="117156"/>
                  </a:lnTo>
                  <a:lnTo>
                    <a:pt x="2779" y="110859"/>
                  </a:lnTo>
                  <a:lnTo>
                    <a:pt x="0" y="76390"/>
                  </a:lnTo>
                  <a:lnTo>
                    <a:pt x="7236" y="42911"/>
                  </a:lnTo>
                  <a:lnTo>
                    <a:pt x="17631" y="21411"/>
                  </a:lnTo>
                  <a:lnTo>
                    <a:pt x="27188" y="15444"/>
                  </a:lnTo>
                  <a:lnTo>
                    <a:pt x="53404" y="11933"/>
                  </a:lnTo>
                  <a:lnTo>
                    <a:pt x="65075" y="17314"/>
                  </a:lnTo>
                  <a:lnTo>
                    <a:pt x="84281" y="38890"/>
                  </a:lnTo>
                  <a:lnTo>
                    <a:pt x="102659" y="72744"/>
                  </a:lnTo>
                  <a:lnTo>
                    <a:pt x="118179" y="127973"/>
                  </a:lnTo>
                  <a:lnTo>
                    <a:pt x="119956" y="126259"/>
                  </a:lnTo>
                  <a:lnTo>
                    <a:pt x="134651" y="72767"/>
                  </a:lnTo>
                  <a:lnTo>
                    <a:pt x="148198" y="31401"/>
                  </a:lnTo>
                  <a:lnTo>
                    <a:pt x="161389" y="13566"/>
                  </a:lnTo>
                  <a:lnTo>
                    <a:pt x="169820" y="5534"/>
                  </a:lnTo>
                  <a:lnTo>
                    <a:pt x="177780" y="2520"/>
                  </a:lnTo>
                  <a:lnTo>
                    <a:pt x="185426" y="2850"/>
                  </a:lnTo>
                  <a:lnTo>
                    <a:pt x="192864" y="5410"/>
                  </a:lnTo>
                  <a:lnTo>
                    <a:pt x="198992" y="11795"/>
                  </a:lnTo>
                  <a:lnTo>
                    <a:pt x="208920" y="31368"/>
                  </a:lnTo>
                  <a:lnTo>
                    <a:pt x="220156" y="92532"/>
                  </a:lnTo>
                  <a:lnTo>
                    <a:pt x="228796" y="1263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9532623" y="6020985"/>
              <a:ext cx="143067" cy="157928"/>
            </a:xfrm>
            <a:custGeom>
              <a:avLst/>
              <a:gdLst/>
              <a:ahLst/>
              <a:cxnLst/>
              <a:rect l="0" t="0" r="0" b="0"/>
              <a:pathLst>
                <a:path w="143067" h="157928">
                  <a:moveTo>
                    <a:pt x="111481" y="0"/>
                  </a:moveTo>
                  <a:lnTo>
                    <a:pt x="68789" y="14572"/>
                  </a:lnTo>
                  <a:lnTo>
                    <a:pt x="32728" y="39402"/>
                  </a:lnTo>
                  <a:lnTo>
                    <a:pt x="10288" y="71076"/>
                  </a:lnTo>
                  <a:lnTo>
                    <a:pt x="0" y="110097"/>
                  </a:lnTo>
                  <a:lnTo>
                    <a:pt x="3235" y="120191"/>
                  </a:lnTo>
                  <a:lnTo>
                    <a:pt x="10071" y="128090"/>
                  </a:lnTo>
                  <a:lnTo>
                    <a:pt x="19308" y="134526"/>
                  </a:lnTo>
                  <a:lnTo>
                    <a:pt x="28975" y="136478"/>
                  </a:lnTo>
                  <a:lnTo>
                    <a:pt x="49075" y="132406"/>
                  </a:lnTo>
                  <a:lnTo>
                    <a:pt x="66587" y="119678"/>
                  </a:lnTo>
                  <a:lnTo>
                    <a:pt x="80999" y="102323"/>
                  </a:lnTo>
                  <a:lnTo>
                    <a:pt x="91304" y="82912"/>
                  </a:lnTo>
                  <a:lnTo>
                    <a:pt x="99047" y="43977"/>
                  </a:lnTo>
                  <a:lnTo>
                    <a:pt x="106291" y="85397"/>
                  </a:lnTo>
                  <a:lnTo>
                    <a:pt x="130584" y="133905"/>
                  </a:lnTo>
                  <a:lnTo>
                    <a:pt x="143066" y="1579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9728332" y="5947285"/>
              <a:ext cx="10530" cy="178985"/>
            </a:xfrm>
            <a:custGeom>
              <a:avLst/>
              <a:gdLst/>
              <a:ahLst/>
              <a:cxnLst/>
              <a:rect l="0" t="0" r="0" b="0"/>
              <a:pathLst>
                <a:path w="10530" h="178985">
                  <a:moveTo>
                    <a:pt x="0" y="0"/>
                  </a:moveTo>
                  <a:lnTo>
                    <a:pt x="0" y="60384"/>
                  </a:lnTo>
                  <a:lnTo>
                    <a:pt x="5589" y="121632"/>
                  </a:lnTo>
                  <a:lnTo>
                    <a:pt x="10529" y="1789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9791503" y="6016481"/>
              <a:ext cx="157929" cy="133536"/>
            </a:xfrm>
            <a:custGeom>
              <a:avLst/>
              <a:gdLst/>
              <a:ahLst/>
              <a:cxnLst/>
              <a:rect l="0" t="0" r="0" b="0"/>
              <a:pathLst>
                <a:path w="157929" h="133536">
                  <a:moveTo>
                    <a:pt x="0" y="36089"/>
                  </a:moveTo>
                  <a:lnTo>
                    <a:pt x="16768" y="47267"/>
                  </a:lnTo>
                  <a:lnTo>
                    <a:pt x="49552" y="54219"/>
                  </a:lnTo>
                  <a:lnTo>
                    <a:pt x="88902" y="50690"/>
                  </a:lnTo>
                  <a:lnTo>
                    <a:pt x="96702" y="45823"/>
                  </a:lnTo>
                  <a:lnTo>
                    <a:pt x="100733" y="39069"/>
                  </a:lnTo>
                  <a:lnTo>
                    <a:pt x="102250" y="31056"/>
                  </a:lnTo>
                  <a:lnTo>
                    <a:pt x="97697" y="12795"/>
                  </a:lnTo>
                  <a:lnTo>
                    <a:pt x="93208" y="3012"/>
                  </a:lnTo>
                  <a:lnTo>
                    <a:pt x="85535" y="0"/>
                  </a:lnTo>
                  <a:lnTo>
                    <a:pt x="75741" y="1501"/>
                  </a:lnTo>
                  <a:lnTo>
                    <a:pt x="64532" y="6012"/>
                  </a:lnTo>
                  <a:lnTo>
                    <a:pt x="31989" y="34716"/>
                  </a:lnTo>
                  <a:lnTo>
                    <a:pt x="20066" y="62774"/>
                  </a:lnTo>
                  <a:lnTo>
                    <a:pt x="16887" y="78446"/>
                  </a:lnTo>
                  <a:lnTo>
                    <a:pt x="18277" y="91233"/>
                  </a:lnTo>
                  <a:lnTo>
                    <a:pt x="29180" y="111680"/>
                  </a:lnTo>
                  <a:lnTo>
                    <a:pt x="45724" y="125447"/>
                  </a:lnTo>
                  <a:lnTo>
                    <a:pt x="55049" y="130756"/>
                  </a:lnTo>
                  <a:lnTo>
                    <a:pt x="81008" y="133535"/>
                  </a:lnTo>
                  <a:lnTo>
                    <a:pt x="109703" y="129701"/>
                  </a:lnTo>
                  <a:lnTo>
                    <a:pt x="157928" y="1097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5846624" y="6511911"/>
              <a:ext cx="165149" cy="171316"/>
            </a:xfrm>
            <a:custGeom>
              <a:avLst/>
              <a:gdLst/>
              <a:ahLst/>
              <a:cxnLst/>
              <a:rect l="0" t="0" r="0" b="0"/>
              <a:pathLst>
                <a:path w="165149" h="171316">
                  <a:moveTo>
                    <a:pt x="165148" y="24970"/>
                  </a:moveTo>
                  <a:lnTo>
                    <a:pt x="121185" y="1251"/>
                  </a:lnTo>
                  <a:lnTo>
                    <a:pt x="101156" y="0"/>
                  </a:lnTo>
                  <a:lnTo>
                    <a:pt x="80555" y="4514"/>
                  </a:lnTo>
                  <a:lnTo>
                    <a:pt x="49227" y="21379"/>
                  </a:lnTo>
                  <a:lnTo>
                    <a:pt x="20057" y="48082"/>
                  </a:lnTo>
                  <a:lnTo>
                    <a:pt x="7856" y="67997"/>
                  </a:lnTo>
                  <a:lnTo>
                    <a:pt x="0" y="110118"/>
                  </a:lnTo>
                  <a:lnTo>
                    <a:pt x="7521" y="136513"/>
                  </a:lnTo>
                  <a:lnTo>
                    <a:pt x="14440" y="148465"/>
                  </a:lnTo>
                  <a:lnTo>
                    <a:pt x="37725" y="164864"/>
                  </a:lnTo>
                  <a:lnTo>
                    <a:pt x="52124" y="170876"/>
                  </a:lnTo>
                  <a:lnTo>
                    <a:pt x="86839" y="171315"/>
                  </a:lnTo>
                  <a:lnTo>
                    <a:pt x="144091" y="1618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6058349" y="6442125"/>
              <a:ext cx="111352" cy="252684"/>
            </a:xfrm>
            <a:custGeom>
              <a:avLst/>
              <a:gdLst/>
              <a:ahLst/>
              <a:cxnLst/>
              <a:rect l="0" t="0" r="0" b="0"/>
              <a:pathLst>
                <a:path w="111352" h="252684">
                  <a:moveTo>
                    <a:pt x="6066" y="0"/>
                  </a:moveTo>
                  <a:lnTo>
                    <a:pt x="0" y="34791"/>
                  </a:lnTo>
                  <a:lnTo>
                    <a:pt x="4521" y="96776"/>
                  </a:lnTo>
                  <a:lnTo>
                    <a:pt x="8727" y="147997"/>
                  </a:lnTo>
                  <a:lnTo>
                    <a:pt x="14263" y="197099"/>
                  </a:lnTo>
                  <a:lnTo>
                    <a:pt x="14388" y="217451"/>
                  </a:lnTo>
                  <a:lnTo>
                    <a:pt x="12784" y="216327"/>
                  </a:lnTo>
                  <a:lnTo>
                    <a:pt x="9052" y="202600"/>
                  </a:lnTo>
                  <a:lnTo>
                    <a:pt x="8120" y="169733"/>
                  </a:lnTo>
                  <a:lnTo>
                    <a:pt x="12048" y="147967"/>
                  </a:lnTo>
                  <a:lnTo>
                    <a:pt x="18242" y="140758"/>
                  </a:lnTo>
                  <a:lnTo>
                    <a:pt x="37604" y="132749"/>
                  </a:lnTo>
                  <a:lnTo>
                    <a:pt x="48148" y="135293"/>
                  </a:lnTo>
                  <a:lnTo>
                    <a:pt x="69223" y="150597"/>
                  </a:lnTo>
                  <a:lnTo>
                    <a:pt x="84049" y="172997"/>
                  </a:lnTo>
                  <a:lnTo>
                    <a:pt x="107683" y="235391"/>
                  </a:lnTo>
                  <a:lnTo>
                    <a:pt x="111351" y="2526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6211814" y="6515824"/>
              <a:ext cx="82354" cy="147784"/>
            </a:xfrm>
            <a:custGeom>
              <a:avLst/>
              <a:gdLst/>
              <a:ahLst/>
              <a:cxnLst/>
              <a:rect l="0" t="0" r="0" b="0"/>
              <a:pathLst>
                <a:path w="82354" h="147784">
                  <a:moveTo>
                    <a:pt x="0" y="21057"/>
                  </a:moveTo>
                  <a:lnTo>
                    <a:pt x="0" y="75202"/>
                  </a:lnTo>
                  <a:lnTo>
                    <a:pt x="5589" y="124559"/>
                  </a:lnTo>
                  <a:lnTo>
                    <a:pt x="10745" y="133342"/>
                  </a:lnTo>
                  <a:lnTo>
                    <a:pt x="25832" y="146221"/>
                  </a:lnTo>
                  <a:lnTo>
                    <a:pt x="33599" y="147783"/>
                  </a:lnTo>
                  <a:lnTo>
                    <a:pt x="41116" y="146485"/>
                  </a:lnTo>
                  <a:lnTo>
                    <a:pt x="48468" y="143280"/>
                  </a:lnTo>
                  <a:lnTo>
                    <a:pt x="62875" y="127241"/>
                  </a:lnTo>
                  <a:lnTo>
                    <a:pt x="74738" y="104515"/>
                  </a:lnTo>
                  <a:lnTo>
                    <a:pt x="82353" y="51797"/>
                  </a:lnTo>
                  <a:lnTo>
                    <a:pt x="82224" y="27700"/>
                  </a:lnTo>
                  <a:lnTo>
                    <a:pt x="7369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6350147" y="6536881"/>
              <a:ext cx="72238" cy="94757"/>
            </a:xfrm>
            <a:custGeom>
              <a:avLst/>
              <a:gdLst/>
              <a:ahLst/>
              <a:cxnLst/>
              <a:rect l="0" t="0" r="0" b="0"/>
              <a:pathLst>
                <a:path w="72238" h="94757">
                  <a:moveTo>
                    <a:pt x="9066" y="94756"/>
                  </a:moveTo>
                  <a:lnTo>
                    <a:pt x="732" y="57279"/>
                  </a:lnTo>
                  <a:lnTo>
                    <a:pt x="0" y="45205"/>
                  </a:lnTo>
                  <a:lnTo>
                    <a:pt x="3022" y="34816"/>
                  </a:lnTo>
                  <a:lnTo>
                    <a:pt x="15738" y="17033"/>
                  </a:lnTo>
                  <a:lnTo>
                    <a:pt x="36208" y="7570"/>
                  </a:lnTo>
                  <a:lnTo>
                    <a:pt x="7223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6431466" y="6536881"/>
              <a:ext cx="138318" cy="100201"/>
            </a:xfrm>
            <a:custGeom>
              <a:avLst/>
              <a:gdLst/>
              <a:ahLst/>
              <a:cxnLst/>
              <a:rect l="0" t="0" r="0" b="0"/>
              <a:pathLst>
                <a:path w="138318" h="100201">
                  <a:moveTo>
                    <a:pt x="106731" y="0"/>
                  </a:moveTo>
                  <a:lnTo>
                    <a:pt x="48114" y="5589"/>
                  </a:lnTo>
                  <a:lnTo>
                    <a:pt x="27647" y="17693"/>
                  </a:lnTo>
                  <a:lnTo>
                    <a:pt x="11921" y="35940"/>
                  </a:lnTo>
                  <a:lnTo>
                    <a:pt x="1032" y="59647"/>
                  </a:lnTo>
                  <a:lnTo>
                    <a:pt x="0" y="70180"/>
                  </a:lnTo>
                  <a:lnTo>
                    <a:pt x="5093" y="88123"/>
                  </a:lnTo>
                  <a:lnTo>
                    <a:pt x="12066" y="93844"/>
                  </a:lnTo>
                  <a:lnTo>
                    <a:pt x="32293" y="100200"/>
                  </a:lnTo>
                  <a:lnTo>
                    <a:pt x="64398" y="98189"/>
                  </a:lnTo>
                  <a:lnTo>
                    <a:pt x="105518" y="85859"/>
                  </a:lnTo>
                  <a:lnTo>
                    <a:pt x="138317" y="631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6616836" y="6442125"/>
              <a:ext cx="142461" cy="189513"/>
            </a:xfrm>
            <a:custGeom>
              <a:avLst/>
              <a:gdLst/>
              <a:ahLst/>
              <a:cxnLst/>
              <a:rect l="0" t="0" r="0" b="0"/>
              <a:pathLst>
                <a:path w="142461" h="189513">
                  <a:moveTo>
                    <a:pt x="5589" y="0"/>
                  </a:moveTo>
                  <a:lnTo>
                    <a:pt x="0" y="16767"/>
                  </a:lnTo>
                  <a:lnTo>
                    <a:pt x="3272" y="70685"/>
                  </a:lnTo>
                  <a:lnTo>
                    <a:pt x="6072" y="120509"/>
                  </a:lnTo>
                  <a:lnTo>
                    <a:pt x="12621" y="161788"/>
                  </a:lnTo>
                  <a:lnTo>
                    <a:pt x="13786" y="161671"/>
                  </a:lnTo>
                  <a:lnTo>
                    <a:pt x="18150" y="117996"/>
                  </a:lnTo>
                  <a:lnTo>
                    <a:pt x="27160" y="100795"/>
                  </a:lnTo>
                  <a:lnTo>
                    <a:pt x="34008" y="96442"/>
                  </a:lnTo>
                  <a:lnTo>
                    <a:pt x="50975" y="94726"/>
                  </a:lnTo>
                  <a:lnTo>
                    <a:pt x="70214" y="104101"/>
                  </a:lnTo>
                  <a:lnTo>
                    <a:pt x="105572" y="133127"/>
                  </a:lnTo>
                  <a:lnTo>
                    <a:pt x="142460" y="1895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6927752" y="6483354"/>
              <a:ext cx="294799" cy="116051"/>
            </a:xfrm>
            <a:custGeom>
              <a:avLst/>
              <a:gdLst/>
              <a:ahLst/>
              <a:cxnLst/>
              <a:rect l="0" t="0" r="0" b="0"/>
              <a:pathLst>
                <a:path w="294799" h="116051">
                  <a:moveTo>
                    <a:pt x="0" y="885"/>
                  </a:moveTo>
                  <a:lnTo>
                    <a:pt x="0" y="55028"/>
                  </a:lnTo>
                  <a:lnTo>
                    <a:pt x="1169" y="115726"/>
                  </a:lnTo>
                  <a:lnTo>
                    <a:pt x="3120" y="116050"/>
                  </a:lnTo>
                  <a:lnTo>
                    <a:pt x="5589" y="112757"/>
                  </a:lnTo>
                  <a:lnTo>
                    <a:pt x="9878" y="61226"/>
                  </a:lnTo>
                  <a:lnTo>
                    <a:pt x="12579" y="37062"/>
                  </a:lnTo>
                  <a:lnTo>
                    <a:pt x="21578" y="18523"/>
                  </a:lnTo>
                  <a:lnTo>
                    <a:pt x="28423" y="13814"/>
                  </a:lnTo>
                  <a:lnTo>
                    <a:pt x="45387" y="11700"/>
                  </a:lnTo>
                  <a:lnTo>
                    <a:pt x="74669" y="22677"/>
                  </a:lnTo>
                  <a:lnTo>
                    <a:pt x="105571" y="51925"/>
                  </a:lnTo>
                  <a:lnTo>
                    <a:pt x="125776" y="84638"/>
                  </a:lnTo>
                  <a:lnTo>
                    <a:pt x="129475" y="85966"/>
                  </a:lnTo>
                  <a:lnTo>
                    <a:pt x="131940" y="81002"/>
                  </a:lnTo>
                  <a:lnTo>
                    <a:pt x="141485" y="42186"/>
                  </a:lnTo>
                  <a:lnTo>
                    <a:pt x="156825" y="16762"/>
                  </a:lnTo>
                  <a:lnTo>
                    <a:pt x="175765" y="4822"/>
                  </a:lnTo>
                  <a:lnTo>
                    <a:pt x="187366" y="0"/>
                  </a:lnTo>
                  <a:lnTo>
                    <a:pt x="198611" y="295"/>
                  </a:lnTo>
                  <a:lnTo>
                    <a:pt x="220462" y="9981"/>
                  </a:lnTo>
                  <a:lnTo>
                    <a:pt x="254681" y="37560"/>
                  </a:lnTo>
                  <a:lnTo>
                    <a:pt x="294798" y="85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7280212" y="6463500"/>
              <a:ext cx="115003" cy="113941"/>
            </a:xfrm>
            <a:custGeom>
              <a:avLst/>
              <a:gdLst/>
              <a:ahLst/>
              <a:cxnLst/>
              <a:rect l="0" t="0" r="0" b="0"/>
              <a:pathLst>
                <a:path w="115003" h="113941">
                  <a:moveTo>
                    <a:pt x="5508" y="41796"/>
                  </a:moveTo>
                  <a:lnTo>
                    <a:pt x="54439" y="41796"/>
                  </a:lnTo>
                  <a:lnTo>
                    <a:pt x="83407" y="39457"/>
                  </a:lnTo>
                  <a:lnTo>
                    <a:pt x="107980" y="30618"/>
                  </a:lnTo>
                  <a:lnTo>
                    <a:pt x="113597" y="23815"/>
                  </a:lnTo>
                  <a:lnTo>
                    <a:pt x="115002" y="15770"/>
                  </a:lnTo>
                  <a:lnTo>
                    <a:pt x="113599" y="6898"/>
                  </a:lnTo>
                  <a:lnTo>
                    <a:pt x="105645" y="2153"/>
                  </a:lnTo>
                  <a:lnTo>
                    <a:pt x="78089" y="0"/>
                  </a:lnTo>
                  <a:lnTo>
                    <a:pt x="51805" y="9182"/>
                  </a:lnTo>
                  <a:lnTo>
                    <a:pt x="11924" y="38083"/>
                  </a:lnTo>
                  <a:lnTo>
                    <a:pt x="2510" y="58473"/>
                  </a:lnTo>
                  <a:lnTo>
                    <a:pt x="0" y="70461"/>
                  </a:lnTo>
                  <a:lnTo>
                    <a:pt x="1837" y="81963"/>
                  </a:lnTo>
                  <a:lnTo>
                    <a:pt x="13235" y="104101"/>
                  </a:lnTo>
                  <a:lnTo>
                    <a:pt x="23527" y="110239"/>
                  </a:lnTo>
                  <a:lnTo>
                    <a:pt x="50561" y="113940"/>
                  </a:lnTo>
                  <a:lnTo>
                    <a:pt x="100265" y="1049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7479196" y="6431596"/>
              <a:ext cx="259251" cy="136872"/>
            </a:xfrm>
            <a:custGeom>
              <a:avLst/>
              <a:gdLst/>
              <a:ahLst/>
              <a:cxnLst/>
              <a:rect l="0" t="0" r="0" b="0"/>
              <a:pathLst>
                <a:path w="259251" h="136872">
                  <a:moveTo>
                    <a:pt x="17094" y="0"/>
                  </a:moveTo>
                  <a:lnTo>
                    <a:pt x="306" y="63451"/>
                  </a:lnTo>
                  <a:lnTo>
                    <a:pt x="0" y="121545"/>
                  </a:lnTo>
                  <a:lnTo>
                    <a:pt x="2188" y="133672"/>
                  </a:lnTo>
                  <a:lnTo>
                    <a:pt x="3648" y="135909"/>
                  </a:lnTo>
                  <a:lnTo>
                    <a:pt x="14716" y="76292"/>
                  </a:lnTo>
                  <a:lnTo>
                    <a:pt x="21106" y="53795"/>
                  </a:lnTo>
                  <a:lnTo>
                    <a:pt x="27958" y="47562"/>
                  </a:lnTo>
                  <a:lnTo>
                    <a:pt x="37205" y="44576"/>
                  </a:lnTo>
                  <a:lnTo>
                    <a:pt x="48049" y="43755"/>
                  </a:lnTo>
                  <a:lnTo>
                    <a:pt x="69456" y="52202"/>
                  </a:lnTo>
                  <a:lnTo>
                    <a:pt x="98120" y="76688"/>
                  </a:lnTo>
                  <a:lnTo>
                    <a:pt x="112768" y="97254"/>
                  </a:lnTo>
                  <a:lnTo>
                    <a:pt x="125251" y="126953"/>
                  </a:lnTo>
                  <a:lnTo>
                    <a:pt x="125464" y="126749"/>
                  </a:lnTo>
                  <a:lnTo>
                    <a:pt x="124436" y="123104"/>
                  </a:lnTo>
                  <a:lnTo>
                    <a:pt x="128578" y="101206"/>
                  </a:lnTo>
                  <a:lnTo>
                    <a:pt x="142803" y="72491"/>
                  </a:lnTo>
                  <a:lnTo>
                    <a:pt x="167426" y="47345"/>
                  </a:lnTo>
                  <a:lnTo>
                    <a:pt x="176976" y="44432"/>
                  </a:lnTo>
                  <a:lnTo>
                    <a:pt x="196947" y="47434"/>
                  </a:lnTo>
                  <a:lnTo>
                    <a:pt x="214403" y="59687"/>
                  </a:lnTo>
                  <a:lnTo>
                    <a:pt x="228789" y="78000"/>
                  </a:lnTo>
                  <a:lnTo>
                    <a:pt x="259250" y="1368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7780560" y="6347368"/>
              <a:ext cx="178480" cy="227338"/>
            </a:xfrm>
            <a:custGeom>
              <a:avLst/>
              <a:gdLst/>
              <a:ahLst/>
              <a:cxnLst/>
              <a:rect l="0" t="0" r="0" b="0"/>
              <a:pathLst>
                <a:path w="178480" h="227338">
                  <a:moveTo>
                    <a:pt x="0" y="0"/>
                  </a:moveTo>
                  <a:lnTo>
                    <a:pt x="0" y="52051"/>
                  </a:lnTo>
                  <a:lnTo>
                    <a:pt x="5589" y="111537"/>
                  </a:lnTo>
                  <a:lnTo>
                    <a:pt x="14654" y="157310"/>
                  </a:lnTo>
                  <a:lnTo>
                    <a:pt x="19128" y="163365"/>
                  </a:lnTo>
                  <a:lnTo>
                    <a:pt x="24450" y="162722"/>
                  </a:lnTo>
                  <a:lnTo>
                    <a:pt x="55393" y="139247"/>
                  </a:lnTo>
                  <a:lnTo>
                    <a:pt x="96221" y="130166"/>
                  </a:lnTo>
                  <a:lnTo>
                    <a:pt x="139774" y="138653"/>
                  </a:lnTo>
                  <a:lnTo>
                    <a:pt x="161947" y="152871"/>
                  </a:lnTo>
                  <a:lnTo>
                    <a:pt x="171136" y="161575"/>
                  </a:lnTo>
                  <a:lnTo>
                    <a:pt x="176092" y="170888"/>
                  </a:lnTo>
                  <a:lnTo>
                    <a:pt x="178479" y="190593"/>
                  </a:lnTo>
                  <a:lnTo>
                    <a:pt x="173968" y="199592"/>
                  </a:lnTo>
                  <a:lnTo>
                    <a:pt x="156478" y="215830"/>
                  </a:lnTo>
                  <a:lnTo>
                    <a:pt x="129987" y="224606"/>
                  </a:lnTo>
                  <a:lnTo>
                    <a:pt x="101056" y="227337"/>
                  </a:lnTo>
                  <a:lnTo>
                    <a:pt x="67377" y="222297"/>
                  </a:lnTo>
                  <a:lnTo>
                    <a:pt x="42114" y="210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8022716" y="6407489"/>
              <a:ext cx="140736" cy="139922"/>
            </a:xfrm>
            <a:custGeom>
              <a:avLst/>
              <a:gdLst/>
              <a:ahLst/>
              <a:cxnLst/>
              <a:rect l="0" t="0" r="0" b="0"/>
              <a:pathLst>
                <a:path w="140736" h="139922">
                  <a:moveTo>
                    <a:pt x="0" y="66221"/>
                  </a:moveTo>
                  <a:lnTo>
                    <a:pt x="42692" y="69341"/>
                  </a:lnTo>
                  <a:lnTo>
                    <a:pt x="89931" y="80875"/>
                  </a:lnTo>
                  <a:lnTo>
                    <a:pt x="113669" y="78193"/>
                  </a:lnTo>
                  <a:lnTo>
                    <a:pt x="124911" y="74203"/>
                  </a:lnTo>
                  <a:lnTo>
                    <a:pt x="132407" y="66863"/>
                  </a:lnTo>
                  <a:lnTo>
                    <a:pt x="140735" y="46229"/>
                  </a:lnTo>
                  <a:lnTo>
                    <a:pt x="139447" y="36516"/>
                  </a:lnTo>
                  <a:lnTo>
                    <a:pt x="128657" y="19483"/>
                  </a:lnTo>
                  <a:lnTo>
                    <a:pt x="102851" y="2330"/>
                  </a:lnTo>
                  <a:lnTo>
                    <a:pt x="83146" y="0"/>
                  </a:lnTo>
                  <a:lnTo>
                    <a:pt x="63859" y="4034"/>
                  </a:lnTo>
                  <a:lnTo>
                    <a:pt x="47489" y="13626"/>
                  </a:lnTo>
                  <a:lnTo>
                    <a:pt x="25118" y="37770"/>
                  </a:lnTo>
                  <a:lnTo>
                    <a:pt x="9262" y="72739"/>
                  </a:lnTo>
                  <a:lnTo>
                    <a:pt x="10356" y="96024"/>
                  </a:lnTo>
                  <a:lnTo>
                    <a:pt x="13923" y="107147"/>
                  </a:lnTo>
                  <a:lnTo>
                    <a:pt x="20980" y="115731"/>
                  </a:lnTo>
                  <a:lnTo>
                    <a:pt x="41300" y="128390"/>
                  </a:lnTo>
                  <a:lnTo>
                    <a:pt x="101957" y="138402"/>
                  </a:lnTo>
                  <a:lnTo>
                    <a:pt x="115813" y="1399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8225144" y="6389482"/>
              <a:ext cx="92370" cy="151838"/>
            </a:xfrm>
            <a:custGeom>
              <a:avLst/>
              <a:gdLst/>
              <a:ahLst/>
              <a:cxnLst/>
              <a:rect l="0" t="0" r="0" b="0"/>
              <a:pathLst>
                <a:path w="92370" h="151838">
                  <a:moveTo>
                    <a:pt x="18670" y="0"/>
                  </a:moveTo>
                  <a:lnTo>
                    <a:pt x="4199" y="34792"/>
                  </a:lnTo>
                  <a:lnTo>
                    <a:pt x="734" y="79069"/>
                  </a:lnTo>
                  <a:lnTo>
                    <a:pt x="9451" y="133425"/>
                  </a:lnTo>
                  <a:lnTo>
                    <a:pt x="12524" y="145101"/>
                  </a:lnTo>
                  <a:lnTo>
                    <a:pt x="12233" y="150547"/>
                  </a:lnTo>
                  <a:lnTo>
                    <a:pt x="9699" y="151837"/>
                  </a:lnTo>
                  <a:lnTo>
                    <a:pt x="5670" y="150358"/>
                  </a:lnTo>
                  <a:lnTo>
                    <a:pt x="2984" y="144692"/>
                  </a:lnTo>
                  <a:lnTo>
                    <a:pt x="0" y="125919"/>
                  </a:lnTo>
                  <a:lnTo>
                    <a:pt x="3909" y="89042"/>
                  </a:lnTo>
                  <a:lnTo>
                    <a:pt x="15619" y="65310"/>
                  </a:lnTo>
                  <a:lnTo>
                    <a:pt x="32522" y="45404"/>
                  </a:lnTo>
                  <a:lnTo>
                    <a:pt x="60598" y="28791"/>
                  </a:lnTo>
                  <a:lnTo>
                    <a:pt x="92369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8412658" y="6393945"/>
              <a:ext cx="136483" cy="163994"/>
            </a:xfrm>
            <a:custGeom>
              <a:avLst/>
              <a:gdLst/>
              <a:ahLst/>
              <a:cxnLst/>
              <a:rect l="0" t="0" r="0" b="0"/>
              <a:pathLst>
                <a:path w="136483" h="163994">
                  <a:moveTo>
                    <a:pt x="136482" y="6066"/>
                  </a:moveTo>
                  <a:lnTo>
                    <a:pt x="102860" y="0"/>
                  </a:lnTo>
                  <a:lnTo>
                    <a:pt x="64649" y="6088"/>
                  </a:lnTo>
                  <a:lnTo>
                    <a:pt x="26031" y="22190"/>
                  </a:lnTo>
                  <a:lnTo>
                    <a:pt x="7065" y="35069"/>
                  </a:lnTo>
                  <a:lnTo>
                    <a:pt x="2241" y="42949"/>
                  </a:lnTo>
                  <a:lnTo>
                    <a:pt x="0" y="61063"/>
                  </a:lnTo>
                  <a:lnTo>
                    <a:pt x="4550" y="69636"/>
                  </a:lnTo>
                  <a:lnTo>
                    <a:pt x="22084" y="85402"/>
                  </a:lnTo>
                  <a:lnTo>
                    <a:pt x="81830" y="113363"/>
                  </a:lnTo>
                  <a:lnTo>
                    <a:pt x="93029" y="119711"/>
                  </a:lnTo>
                  <a:lnTo>
                    <a:pt x="98154" y="126283"/>
                  </a:lnTo>
                  <a:lnTo>
                    <a:pt x="99233" y="133003"/>
                  </a:lnTo>
                  <a:lnTo>
                    <a:pt x="97611" y="139824"/>
                  </a:lnTo>
                  <a:lnTo>
                    <a:pt x="91851" y="145540"/>
                  </a:lnTo>
                  <a:lnTo>
                    <a:pt x="52254" y="1639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8714578" y="6347368"/>
              <a:ext cx="212750" cy="178285"/>
            </a:xfrm>
            <a:custGeom>
              <a:avLst/>
              <a:gdLst/>
              <a:ahLst/>
              <a:cxnLst/>
              <a:rect l="0" t="0" r="0" b="0"/>
              <a:pathLst>
                <a:path w="212750" h="178285">
                  <a:moveTo>
                    <a:pt x="13547" y="63171"/>
                  </a:moveTo>
                  <a:lnTo>
                    <a:pt x="2368" y="85527"/>
                  </a:lnTo>
                  <a:lnTo>
                    <a:pt x="0" y="108982"/>
                  </a:lnTo>
                  <a:lnTo>
                    <a:pt x="8011" y="156578"/>
                  </a:lnTo>
                  <a:lnTo>
                    <a:pt x="13366" y="165216"/>
                  </a:lnTo>
                  <a:lnTo>
                    <a:pt x="28674" y="177934"/>
                  </a:lnTo>
                  <a:lnTo>
                    <a:pt x="36500" y="178284"/>
                  </a:lnTo>
                  <a:lnTo>
                    <a:pt x="44057" y="175008"/>
                  </a:lnTo>
                  <a:lnTo>
                    <a:pt x="57522" y="162010"/>
                  </a:lnTo>
                  <a:lnTo>
                    <a:pt x="67407" y="144534"/>
                  </a:lnTo>
                  <a:lnTo>
                    <a:pt x="76048" y="99606"/>
                  </a:lnTo>
                  <a:lnTo>
                    <a:pt x="78612" y="102669"/>
                  </a:lnTo>
                  <a:lnTo>
                    <a:pt x="85748" y="118161"/>
                  </a:lnTo>
                  <a:lnTo>
                    <a:pt x="121638" y="159853"/>
                  </a:lnTo>
                  <a:lnTo>
                    <a:pt x="144256" y="170481"/>
                  </a:lnTo>
                  <a:lnTo>
                    <a:pt x="156838" y="173315"/>
                  </a:lnTo>
                  <a:lnTo>
                    <a:pt x="180177" y="170226"/>
                  </a:lnTo>
                  <a:lnTo>
                    <a:pt x="191314" y="166127"/>
                  </a:lnTo>
                  <a:lnTo>
                    <a:pt x="199909" y="157544"/>
                  </a:lnTo>
                  <a:lnTo>
                    <a:pt x="212578" y="132411"/>
                  </a:lnTo>
                  <a:lnTo>
                    <a:pt x="212749" y="104863"/>
                  </a:lnTo>
                  <a:lnTo>
                    <a:pt x="199384" y="54639"/>
                  </a:lnTo>
                  <a:lnTo>
                    <a:pt x="177794" y="21648"/>
                  </a:lnTo>
                  <a:lnTo>
                    <a:pt x="162195" y="9621"/>
                  </a:lnTo>
                  <a:lnTo>
                    <a:pt x="13988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8980808" y="6305254"/>
              <a:ext cx="31587" cy="210571"/>
            </a:xfrm>
            <a:custGeom>
              <a:avLst/>
              <a:gdLst/>
              <a:ahLst/>
              <a:cxnLst/>
              <a:rect l="0" t="0" r="0" b="0"/>
              <a:pathLst>
                <a:path w="31587" h="210571">
                  <a:moveTo>
                    <a:pt x="0" y="0"/>
                  </a:moveTo>
                  <a:lnTo>
                    <a:pt x="3120" y="42692"/>
                  </a:lnTo>
                  <a:lnTo>
                    <a:pt x="9066" y="101110"/>
                  </a:lnTo>
                  <a:lnTo>
                    <a:pt x="18645" y="155023"/>
                  </a:lnTo>
                  <a:lnTo>
                    <a:pt x="31586" y="210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9078997" y="6231555"/>
              <a:ext cx="158008" cy="308211"/>
            </a:xfrm>
            <a:custGeom>
              <a:avLst/>
              <a:gdLst/>
              <a:ahLst/>
              <a:cxnLst/>
              <a:rect l="0" t="0" r="0" b="0"/>
              <a:pathLst>
                <a:path w="158008" h="308211">
                  <a:moveTo>
                    <a:pt x="91325" y="0"/>
                  </a:moveTo>
                  <a:lnTo>
                    <a:pt x="109282" y="63427"/>
                  </a:lnTo>
                  <a:lnTo>
                    <a:pt x="126474" y="121436"/>
                  </a:lnTo>
                  <a:lnTo>
                    <a:pt x="143974" y="178338"/>
                  </a:lnTo>
                  <a:lnTo>
                    <a:pt x="158007" y="232149"/>
                  </a:lnTo>
                  <a:lnTo>
                    <a:pt x="158006" y="238994"/>
                  </a:lnTo>
                  <a:lnTo>
                    <a:pt x="155666" y="240047"/>
                  </a:lnTo>
                  <a:lnTo>
                    <a:pt x="100689" y="193746"/>
                  </a:lnTo>
                  <a:lnTo>
                    <a:pt x="77160" y="185544"/>
                  </a:lnTo>
                  <a:lnTo>
                    <a:pt x="64334" y="183357"/>
                  </a:lnTo>
                  <a:lnTo>
                    <a:pt x="40724" y="187167"/>
                  </a:lnTo>
                  <a:lnTo>
                    <a:pt x="29514" y="191458"/>
                  </a:lnTo>
                  <a:lnTo>
                    <a:pt x="20872" y="198999"/>
                  </a:lnTo>
                  <a:lnTo>
                    <a:pt x="8150" y="219855"/>
                  </a:lnTo>
                  <a:lnTo>
                    <a:pt x="0" y="257905"/>
                  </a:lnTo>
                  <a:lnTo>
                    <a:pt x="4333" y="278791"/>
                  </a:lnTo>
                  <a:lnTo>
                    <a:pt x="8764" y="287635"/>
                  </a:lnTo>
                  <a:lnTo>
                    <a:pt x="23045" y="300583"/>
                  </a:lnTo>
                  <a:lnTo>
                    <a:pt x="31767" y="305674"/>
                  </a:lnTo>
                  <a:lnTo>
                    <a:pt x="53936" y="308210"/>
                  </a:lnTo>
                  <a:lnTo>
                    <a:pt x="78217" y="304268"/>
                  </a:lnTo>
                  <a:lnTo>
                    <a:pt x="110448" y="288895"/>
                  </a:lnTo>
                  <a:lnTo>
                    <a:pt x="143967" y="2632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9402383" y="6345262"/>
              <a:ext cx="210137" cy="134979"/>
            </a:xfrm>
            <a:custGeom>
              <a:avLst/>
              <a:gdLst/>
              <a:ahLst/>
              <a:cxnLst/>
              <a:rect l="0" t="0" r="0" b="0"/>
              <a:pathLst>
                <a:path w="210137" h="134979">
                  <a:moveTo>
                    <a:pt x="10094" y="23163"/>
                  </a:moveTo>
                  <a:lnTo>
                    <a:pt x="1761" y="72094"/>
                  </a:lnTo>
                  <a:lnTo>
                    <a:pt x="0" y="131225"/>
                  </a:lnTo>
                  <a:lnTo>
                    <a:pt x="1024" y="134978"/>
                  </a:lnTo>
                  <a:lnTo>
                    <a:pt x="5284" y="123552"/>
                  </a:lnTo>
                  <a:lnTo>
                    <a:pt x="11484" y="62490"/>
                  </a:lnTo>
                  <a:lnTo>
                    <a:pt x="20850" y="32063"/>
                  </a:lnTo>
                  <a:lnTo>
                    <a:pt x="28963" y="24417"/>
                  </a:lnTo>
                  <a:lnTo>
                    <a:pt x="39052" y="21659"/>
                  </a:lnTo>
                  <a:lnTo>
                    <a:pt x="50456" y="22161"/>
                  </a:lnTo>
                  <a:lnTo>
                    <a:pt x="59229" y="26005"/>
                  </a:lnTo>
                  <a:lnTo>
                    <a:pt x="72096" y="39634"/>
                  </a:lnTo>
                  <a:lnTo>
                    <a:pt x="85917" y="72627"/>
                  </a:lnTo>
                  <a:lnTo>
                    <a:pt x="92661" y="115169"/>
                  </a:lnTo>
                  <a:lnTo>
                    <a:pt x="99693" y="63341"/>
                  </a:lnTo>
                  <a:lnTo>
                    <a:pt x="111917" y="37510"/>
                  </a:lnTo>
                  <a:lnTo>
                    <a:pt x="129048" y="16671"/>
                  </a:lnTo>
                  <a:lnTo>
                    <a:pt x="148360" y="3510"/>
                  </a:lnTo>
                  <a:lnTo>
                    <a:pt x="168641" y="0"/>
                  </a:lnTo>
                  <a:lnTo>
                    <a:pt x="178963" y="702"/>
                  </a:lnTo>
                  <a:lnTo>
                    <a:pt x="187014" y="4679"/>
                  </a:lnTo>
                  <a:lnTo>
                    <a:pt x="199080" y="18458"/>
                  </a:lnTo>
                  <a:lnTo>
                    <a:pt x="205221" y="39399"/>
                  </a:lnTo>
                  <a:lnTo>
                    <a:pt x="208680" y="74377"/>
                  </a:lnTo>
                  <a:lnTo>
                    <a:pt x="210136" y="1073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9631288" y="6320722"/>
              <a:ext cx="160216" cy="161341"/>
            </a:xfrm>
            <a:custGeom>
              <a:avLst/>
              <a:gdLst/>
              <a:ahLst/>
              <a:cxnLst/>
              <a:rect l="0" t="0" r="0" b="0"/>
              <a:pathLst>
                <a:path w="160216" h="161341">
                  <a:moveTo>
                    <a:pt x="118101" y="5589"/>
                  </a:moveTo>
                  <a:lnTo>
                    <a:pt x="95744" y="0"/>
                  </a:lnTo>
                  <a:lnTo>
                    <a:pt x="75409" y="3495"/>
                  </a:lnTo>
                  <a:lnTo>
                    <a:pt x="65073" y="7703"/>
                  </a:lnTo>
                  <a:lnTo>
                    <a:pt x="33759" y="35981"/>
                  </a:lnTo>
                  <a:lnTo>
                    <a:pt x="13433" y="68407"/>
                  </a:lnTo>
                  <a:lnTo>
                    <a:pt x="0" y="111419"/>
                  </a:lnTo>
                  <a:lnTo>
                    <a:pt x="1661" y="138023"/>
                  </a:lnTo>
                  <a:lnTo>
                    <a:pt x="5380" y="150030"/>
                  </a:lnTo>
                  <a:lnTo>
                    <a:pt x="13708" y="156865"/>
                  </a:lnTo>
                  <a:lnTo>
                    <a:pt x="38559" y="161340"/>
                  </a:lnTo>
                  <a:lnTo>
                    <a:pt x="59743" y="156311"/>
                  </a:lnTo>
                  <a:lnTo>
                    <a:pt x="68667" y="151693"/>
                  </a:lnTo>
                  <a:lnTo>
                    <a:pt x="81703" y="137205"/>
                  </a:lnTo>
                  <a:lnTo>
                    <a:pt x="99603" y="99307"/>
                  </a:lnTo>
                  <a:lnTo>
                    <a:pt x="112064" y="50574"/>
                  </a:lnTo>
                  <a:lnTo>
                    <a:pt x="111737" y="49617"/>
                  </a:lnTo>
                  <a:lnTo>
                    <a:pt x="110349" y="52489"/>
                  </a:lnTo>
                  <a:lnTo>
                    <a:pt x="113984" y="73297"/>
                  </a:lnTo>
                  <a:lnTo>
                    <a:pt x="134099" y="110601"/>
                  </a:lnTo>
                  <a:lnTo>
                    <a:pt x="160215" y="1424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9827551" y="6221026"/>
              <a:ext cx="27124" cy="273742"/>
            </a:xfrm>
            <a:custGeom>
              <a:avLst/>
              <a:gdLst/>
              <a:ahLst/>
              <a:cxnLst/>
              <a:rect l="0" t="0" r="0" b="0"/>
              <a:pathLst>
                <a:path w="27124" h="273742">
                  <a:moveTo>
                    <a:pt x="6066" y="0"/>
                  </a:moveTo>
                  <a:lnTo>
                    <a:pt x="0" y="50433"/>
                  </a:lnTo>
                  <a:lnTo>
                    <a:pt x="4919" y="107750"/>
                  </a:lnTo>
                  <a:lnTo>
                    <a:pt x="13785" y="168016"/>
                  </a:lnTo>
                  <a:lnTo>
                    <a:pt x="22651" y="221099"/>
                  </a:lnTo>
                  <a:lnTo>
                    <a:pt x="27123" y="2737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9876454" y="6305254"/>
              <a:ext cx="94035" cy="178986"/>
            </a:xfrm>
            <a:custGeom>
              <a:avLst/>
              <a:gdLst/>
              <a:ahLst/>
              <a:cxnLst/>
              <a:rect l="0" t="0" r="0" b="0"/>
              <a:pathLst>
                <a:path w="94035" h="178986">
                  <a:moveTo>
                    <a:pt x="51920" y="0"/>
                  </a:moveTo>
                  <a:lnTo>
                    <a:pt x="37265" y="55141"/>
                  </a:lnTo>
                  <a:lnTo>
                    <a:pt x="21581" y="86788"/>
                  </a:lnTo>
                  <a:lnTo>
                    <a:pt x="2116" y="110983"/>
                  </a:lnTo>
                  <a:lnTo>
                    <a:pt x="0" y="119612"/>
                  </a:lnTo>
                  <a:lnTo>
                    <a:pt x="3888" y="138559"/>
                  </a:lnTo>
                  <a:lnTo>
                    <a:pt x="9370" y="146185"/>
                  </a:lnTo>
                  <a:lnTo>
                    <a:pt x="24820" y="157778"/>
                  </a:lnTo>
                  <a:lnTo>
                    <a:pt x="75661" y="175383"/>
                  </a:lnTo>
                  <a:lnTo>
                    <a:pt x="94034" y="1789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9964253" y="6326306"/>
              <a:ext cx="111521" cy="174169"/>
            </a:xfrm>
            <a:custGeom>
              <a:avLst/>
              <a:gdLst/>
              <a:ahLst/>
              <a:cxnLst/>
              <a:rect l="0" t="0" r="0" b="0"/>
              <a:pathLst>
                <a:path w="111521" h="174169">
                  <a:moveTo>
                    <a:pt x="37820" y="63176"/>
                  </a:moveTo>
                  <a:lnTo>
                    <a:pt x="48999" y="74354"/>
                  </a:lnTo>
                  <a:lnTo>
                    <a:pt x="55801" y="76477"/>
                  </a:lnTo>
                  <a:lnTo>
                    <a:pt x="72718" y="75717"/>
                  </a:lnTo>
                  <a:lnTo>
                    <a:pt x="88816" y="68359"/>
                  </a:lnTo>
                  <a:lnTo>
                    <a:pt x="96383" y="63123"/>
                  </a:lnTo>
                  <a:lnTo>
                    <a:pt x="100259" y="54951"/>
                  </a:lnTo>
                  <a:lnTo>
                    <a:pt x="101446" y="33395"/>
                  </a:lnTo>
                  <a:lnTo>
                    <a:pt x="97785" y="23435"/>
                  </a:lnTo>
                  <a:lnTo>
                    <a:pt x="84358" y="6129"/>
                  </a:lnTo>
                  <a:lnTo>
                    <a:pt x="75864" y="1748"/>
                  </a:lnTo>
                  <a:lnTo>
                    <a:pt x="57069" y="0"/>
                  </a:lnTo>
                  <a:lnTo>
                    <a:pt x="40136" y="6242"/>
                  </a:lnTo>
                  <a:lnTo>
                    <a:pt x="32345" y="11182"/>
                  </a:lnTo>
                  <a:lnTo>
                    <a:pt x="10201" y="40491"/>
                  </a:lnTo>
                  <a:lnTo>
                    <a:pt x="0" y="84401"/>
                  </a:lnTo>
                  <a:lnTo>
                    <a:pt x="3853" y="114333"/>
                  </a:lnTo>
                  <a:lnTo>
                    <a:pt x="14535" y="140895"/>
                  </a:lnTo>
                  <a:lnTo>
                    <a:pt x="30980" y="160499"/>
                  </a:lnTo>
                  <a:lnTo>
                    <a:pt x="53108" y="170772"/>
                  </a:lnTo>
                  <a:lnTo>
                    <a:pt x="76200" y="174168"/>
                  </a:lnTo>
                  <a:lnTo>
                    <a:pt x="111520" y="1684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5869313" y="6800093"/>
              <a:ext cx="37175" cy="273743"/>
            </a:xfrm>
            <a:custGeom>
              <a:avLst/>
              <a:gdLst/>
              <a:ahLst/>
              <a:cxnLst/>
              <a:rect l="0" t="0" r="0" b="0"/>
              <a:pathLst>
                <a:path w="37175" h="273743">
                  <a:moveTo>
                    <a:pt x="5589" y="0"/>
                  </a:moveTo>
                  <a:lnTo>
                    <a:pt x="0" y="16768"/>
                  </a:lnTo>
                  <a:lnTo>
                    <a:pt x="4442" y="73025"/>
                  </a:lnTo>
                  <a:lnTo>
                    <a:pt x="13308" y="134981"/>
                  </a:lnTo>
                  <a:lnTo>
                    <a:pt x="22174" y="190253"/>
                  </a:lnTo>
                  <a:lnTo>
                    <a:pt x="28882" y="245205"/>
                  </a:lnTo>
                  <a:lnTo>
                    <a:pt x="37174" y="2737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5952495" y="6868204"/>
              <a:ext cx="164563" cy="178698"/>
            </a:xfrm>
            <a:custGeom>
              <a:avLst/>
              <a:gdLst/>
              <a:ahLst/>
              <a:cxnLst/>
              <a:rect l="0" t="0" r="0" b="0"/>
              <a:pathLst>
                <a:path w="164563" h="178698">
                  <a:moveTo>
                    <a:pt x="122448" y="5589"/>
                  </a:moveTo>
                  <a:lnTo>
                    <a:pt x="105680" y="0"/>
                  </a:lnTo>
                  <a:lnTo>
                    <a:pt x="88089" y="375"/>
                  </a:lnTo>
                  <a:lnTo>
                    <a:pt x="68573" y="5611"/>
                  </a:lnTo>
                  <a:lnTo>
                    <a:pt x="48201" y="15738"/>
                  </a:lnTo>
                  <a:lnTo>
                    <a:pt x="33687" y="31156"/>
                  </a:lnTo>
                  <a:lnTo>
                    <a:pt x="9249" y="80829"/>
                  </a:lnTo>
                  <a:lnTo>
                    <a:pt x="0" y="129918"/>
                  </a:lnTo>
                  <a:lnTo>
                    <a:pt x="4076" y="154823"/>
                  </a:lnTo>
                  <a:lnTo>
                    <a:pt x="8438" y="164740"/>
                  </a:lnTo>
                  <a:lnTo>
                    <a:pt x="16026" y="171351"/>
                  </a:lnTo>
                  <a:lnTo>
                    <a:pt x="36935" y="178697"/>
                  </a:lnTo>
                  <a:lnTo>
                    <a:pt x="46722" y="175976"/>
                  </a:lnTo>
                  <a:lnTo>
                    <a:pt x="86624" y="136619"/>
                  </a:lnTo>
                  <a:lnTo>
                    <a:pt x="94829" y="109448"/>
                  </a:lnTo>
                  <a:lnTo>
                    <a:pt x="100095" y="45991"/>
                  </a:lnTo>
                  <a:lnTo>
                    <a:pt x="100527" y="40712"/>
                  </a:lnTo>
                  <a:lnTo>
                    <a:pt x="110891" y="96934"/>
                  </a:lnTo>
                  <a:lnTo>
                    <a:pt x="134160" y="146769"/>
                  </a:lnTo>
                  <a:lnTo>
                    <a:pt x="146371" y="161922"/>
                  </a:lnTo>
                  <a:lnTo>
                    <a:pt x="164562" y="1740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6150839" y="6852736"/>
              <a:ext cx="184076" cy="178409"/>
            </a:xfrm>
            <a:custGeom>
              <a:avLst/>
              <a:gdLst/>
              <a:ahLst/>
              <a:cxnLst/>
              <a:rect l="0" t="0" r="0" b="0"/>
              <a:pathLst>
                <a:path w="184076" h="178409">
                  <a:moveTo>
                    <a:pt x="8332" y="0"/>
                  </a:moveTo>
                  <a:lnTo>
                    <a:pt x="0" y="62478"/>
                  </a:lnTo>
                  <a:lnTo>
                    <a:pt x="3827" y="124775"/>
                  </a:lnTo>
                  <a:lnTo>
                    <a:pt x="12586" y="164872"/>
                  </a:lnTo>
                  <a:lnTo>
                    <a:pt x="18187" y="170746"/>
                  </a:lnTo>
                  <a:lnTo>
                    <a:pt x="25431" y="172322"/>
                  </a:lnTo>
                  <a:lnTo>
                    <a:pt x="33769" y="171033"/>
                  </a:lnTo>
                  <a:lnTo>
                    <a:pt x="40498" y="165495"/>
                  </a:lnTo>
                  <a:lnTo>
                    <a:pt x="59703" y="126103"/>
                  </a:lnTo>
                  <a:lnTo>
                    <a:pt x="68007" y="91566"/>
                  </a:lnTo>
                  <a:lnTo>
                    <a:pt x="69172" y="78592"/>
                  </a:lnTo>
                  <a:lnTo>
                    <a:pt x="71119" y="73451"/>
                  </a:lnTo>
                  <a:lnTo>
                    <a:pt x="73586" y="73534"/>
                  </a:lnTo>
                  <a:lnTo>
                    <a:pt x="76402" y="77099"/>
                  </a:lnTo>
                  <a:lnTo>
                    <a:pt x="95863" y="137433"/>
                  </a:lnTo>
                  <a:lnTo>
                    <a:pt x="109236" y="161687"/>
                  </a:lnTo>
                  <a:lnTo>
                    <a:pt x="126878" y="176366"/>
                  </a:lnTo>
                  <a:lnTo>
                    <a:pt x="136495" y="178408"/>
                  </a:lnTo>
                  <a:lnTo>
                    <a:pt x="156541" y="174439"/>
                  </a:lnTo>
                  <a:lnTo>
                    <a:pt x="164460" y="167765"/>
                  </a:lnTo>
                  <a:lnTo>
                    <a:pt x="176378" y="147872"/>
                  </a:lnTo>
                  <a:lnTo>
                    <a:pt x="184075" y="110365"/>
                  </a:lnTo>
                  <a:lnTo>
                    <a:pt x="178271" y="58109"/>
                  </a:lnTo>
                  <a:lnTo>
                    <a:pt x="166260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6403229" y="6862614"/>
              <a:ext cx="134436" cy="180638"/>
            </a:xfrm>
            <a:custGeom>
              <a:avLst/>
              <a:gdLst/>
              <a:ahLst/>
              <a:cxnLst/>
              <a:rect l="0" t="0" r="0" b="0"/>
              <a:pathLst>
                <a:path w="134436" h="180638">
                  <a:moveTo>
                    <a:pt x="61269" y="11179"/>
                  </a:moveTo>
                  <a:lnTo>
                    <a:pt x="50090" y="0"/>
                  </a:lnTo>
                  <a:lnTo>
                    <a:pt x="43288" y="217"/>
                  </a:lnTo>
                  <a:lnTo>
                    <a:pt x="26371" y="9816"/>
                  </a:lnTo>
                  <a:lnTo>
                    <a:pt x="2706" y="34951"/>
                  </a:lnTo>
                  <a:lnTo>
                    <a:pt x="0" y="44574"/>
                  </a:lnTo>
                  <a:lnTo>
                    <a:pt x="3233" y="64626"/>
                  </a:lnTo>
                  <a:lnTo>
                    <a:pt x="9710" y="71377"/>
                  </a:lnTo>
                  <a:lnTo>
                    <a:pt x="66769" y="88690"/>
                  </a:lnTo>
                  <a:lnTo>
                    <a:pt x="107482" y="104595"/>
                  </a:lnTo>
                  <a:lnTo>
                    <a:pt x="125872" y="120547"/>
                  </a:lnTo>
                  <a:lnTo>
                    <a:pt x="132413" y="129715"/>
                  </a:lnTo>
                  <a:lnTo>
                    <a:pt x="134435" y="138166"/>
                  </a:lnTo>
                  <a:lnTo>
                    <a:pt x="133443" y="146140"/>
                  </a:lnTo>
                  <a:lnTo>
                    <a:pt x="130442" y="153796"/>
                  </a:lnTo>
                  <a:lnTo>
                    <a:pt x="114629" y="168541"/>
                  </a:lnTo>
                  <a:lnTo>
                    <a:pt x="103861" y="175748"/>
                  </a:lnTo>
                  <a:lnTo>
                    <a:pt x="79419" y="180637"/>
                  </a:lnTo>
                  <a:lnTo>
                    <a:pt x="29683" y="1796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6697828" y="6715866"/>
              <a:ext cx="103583" cy="375185"/>
            </a:xfrm>
            <a:custGeom>
              <a:avLst/>
              <a:gdLst/>
              <a:ahLst/>
              <a:cxnLst/>
              <a:rect l="0" t="0" r="0" b="0"/>
              <a:pathLst>
                <a:path w="103583" h="375185">
                  <a:moveTo>
                    <a:pt x="103582" y="0"/>
                  </a:moveTo>
                  <a:lnTo>
                    <a:pt x="65208" y="29308"/>
                  </a:lnTo>
                  <a:lnTo>
                    <a:pt x="36947" y="67140"/>
                  </a:lnTo>
                  <a:lnTo>
                    <a:pt x="17028" y="113219"/>
                  </a:lnTo>
                  <a:lnTo>
                    <a:pt x="4367" y="168467"/>
                  </a:lnTo>
                  <a:lnTo>
                    <a:pt x="95" y="217852"/>
                  </a:lnTo>
                  <a:lnTo>
                    <a:pt x="0" y="272389"/>
                  </a:lnTo>
                  <a:lnTo>
                    <a:pt x="8030" y="313504"/>
                  </a:lnTo>
                  <a:lnTo>
                    <a:pt x="25878" y="352462"/>
                  </a:lnTo>
                  <a:lnTo>
                    <a:pt x="43310" y="371509"/>
                  </a:lnTo>
                  <a:lnTo>
                    <a:pt x="54042" y="375184"/>
                  </a:lnTo>
                  <a:lnTo>
                    <a:pt x="103582" y="3684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6827521" y="6810621"/>
              <a:ext cx="121288" cy="164056"/>
            </a:xfrm>
            <a:custGeom>
              <a:avLst/>
              <a:gdLst/>
              <a:ahLst/>
              <a:cxnLst/>
              <a:rect l="0" t="0" r="0" b="0"/>
              <a:pathLst>
                <a:path w="121288" h="164056">
                  <a:moveTo>
                    <a:pt x="121287" y="0"/>
                  </a:moveTo>
                  <a:lnTo>
                    <a:pt x="78596" y="3120"/>
                  </a:lnTo>
                  <a:lnTo>
                    <a:pt x="47418" y="14573"/>
                  </a:lnTo>
                  <a:lnTo>
                    <a:pt x="5441" y="39404"/>
                  </a:lnTo>
                  <a:lnTo>
                    <a:pt x="772" y="46157"/>
                  </a:lnTo>
                  <a:lnTo>
                    <a:pt x="0" y="52999"/>
                  </a:lnTo>
                  <a:lnTo>
                    <a:pt x="1825" y="59899"/>
                  </a:lnTo>
                  <a:lnTo>
                    <a:pt x="7721" y="65669"/>
                  </a:lnTo>
                  <a:lnTo>
                    <a:pt x="50804" y="83336"/>
                  </a:lnTo>
                  <a:lnTo>
                    <a:pt x="98786" y="98091"/>
                  </a:lnTo>
                  <a:lnTo>
                    <a:pt x="106287" y="105168"/>
                  </a:lnTo>
                  <a:lnTo>
                    <a:pt x="114620" y="125511"/>
                  </a:lnTo>
                  <a:lnTo>
                    <a:pt x="113334" y="135147"/>
                  </a:lnTo>
                  <a:lnTo>
                    <a:pt x="102544" y="152093"/>
                  </a:lnTo>
                  <a:lnTo>
                    <a:pt x="82932" y="161184"/>
                  </a:lnTo>
                  <a:lnTo>
                    <a:pt x="60956" y="164055"/>
                  </a:lnTo>
                  <a:lnTo>
                    <a:pt x="26531" y="1579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7022508" y="6755436"/>
              <a:ext cx="157928" cy="173499"/>
            </a:xfrm>
            <a:custGeom>
              <a:avLst/>
              <a:gdLst/>
              <a:ahLst/>
              <a:cxnLst/>
              <a:rect l="0" t="0" r="0" b="0"/>
              <a:pathLst>
                <a:path w="157928" h="173499">
                  <a:moveTo>
                    <a:pt x="0" y="118357"/>
                  </a:moveTo>
                  <a:lnTo>
                    <a:pt x="33622" y="116017"/>
                  </a:lnTo>
                  <a:lnTo>
                    <a:pt x="93407" y="94637"/>
                  </a:lnTo>
                  <a:lnTo>
                    <a:pt x="120353" y="77924"/>
                  </a:lnTo>
                  <a:lnTo>
                    <a:pt x="132649" y="61782"/>
                  </a:lnTo>
                  <a:lnTo>
                    <a:pt x="137566" y="52565"/>
                  </a:lnTo>
                  <a:lnTo>
                    <a:pt x="139909" y="32964"/>
                  </a:lnTo>
                  <a:lnTo>
                    <a:pt x="138896" y="22824"/>
                  </a:lnTo>
                  <a:lnTo>
                    <a:pt x="134711" y="14894"/>
                  </a:lnTo>
                  <a:lnTo>
                    <a:pt x="120703" y="2964"/>
                  </a:lnTo>
                  <a:lnTo>
                    <a:pt x="99659" y="0"/>
                  </a:lnTo>
                  <a:lnTo>
                    <a:pt x="75879" y="3753"/>
                  </a:lnTo>
                  <a:lnTo>
                    <a:pt x="53611" y="13220"/>
                  </a:lnTo>
                  <a:lnTo>
                    <a:pt x="35136" y="31464"/>
                  </a:lnTo>
                  <a:lnTo>
                    <a:pt x="21465" y="55172"/>
                  </a:lnTo>
                  <a:lnTo>
                    <a:pt x="15389" y="81306"/>
                  </a:lnTo>
                  <a:lnTo>
                    <a:pt x="22047" y="108519"/>
                  </a:lnTo>
                  <a:lnTo>
                    <a:pt x="49329" y="152938"/>
                  </a:lnTo>
                  <a:lnTo>
                    <a:pt x="72617" y="166092"/>
                  </a:lnTo>
                  <a:lnTo>
                    <a:pt x="101294" y="173498"/>
                  </a:lnTo>
                  <a:lnTo>
                    <a:pt x="157927" y="1709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7264664" y="6694808"/>
              <a:ext cx="21057" cy="242157"/>
            </a:xfrm>
            <a:custGeom>
              <a:avLst/>
              <a:gdLst/>
              <a:ahLst/>
              <a:cxnLst/>
              <a:rect l="0" t="0" r="0" b="0"/>
              <a:pathLst>
                <a:path w="21057" h="242157">
                  <a:moveTo>
                    <a:pt x="0" y="0"/>
                  </a:moveTo>
                  <a:lnTo>
                    <a:pt x="7236" y="28727"/>
                  </a:lnTo>
                  <a:lnTo>
                    <a:pt x="12997" y="88993"/>
                  </a:lnTo>
                  <a:lnTo>
                    <a:pt x="19464" y="141322"/>
                  </a:lnTo>
                  <a:lnTo>
                    <a:pt x="20742" y="201614"/>
                  </a:lnTo>
                  <a:lnTo>
                    <a:pt x="21056" y="2421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7363452" y="6702319"/>
              <a:ext cx="101254" cy="276760"/>
            </a:xfrm>
            <a:custGeom>
              <a:avLst/>
              <a:gdLst/>
              <a:ahLst/>
              <a:cxnLst/>
              <a:rect l="0" t="0" r="0" b="0"/>
              <a:pathLst>
                <a:path w="101254" h="276760">
                  <a:moveTo>
                    <a:pt x="101253" y="13547"/>
                  </a:moveTo>
                  <a:lnTo>
                    <a:pt x="84485" y="2369"/>
                  </a:lnTo>
                  <a:lnTo>
                    <a:pt x="66894" y="0"/>
                  </a:lnTo>
                  <a:lnTo>
                    <a:pt x="57290" y="1006"/>
                  </a:lnTo>
                  <a:lnTo>
                    <a:pt x="40380" y="11482"/>
                  </a:lnTo>
                  <a:lnTo>
                    <a:pt x="25065" y="30176"/>
                  </a:lnTo>
                  <a:lnTo>
                    <a:pt x="5629" y="72416"/>
                  </a:lnTo>
                  <a:lnTo>
                    <a:pt x="0" y="117428"/>
                  </a:lnTo>
                  <a:lnTo>
                    <a:pt x="5221" y="173008"/>
                  </a:lnTo>
                  <a:lnTo>
                    <a:pt x="14177" y="224701"/>
                  </a:lnTo>
                  <a:lnTo>
                    <a:pt x="27553" y="2767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7348892" y="6831679"/>
              <a:ext cx="105286" cy="31587"/>
            </a:xfrm>
            <a:custGeom>
              <a:avLst/>
              <a:gdLst/>
              <a:ahLst/>
              <a:cxnLst/>
              <a:rect l="0" t="0" r="0" b="0"/>
              <a:pathLst>
                <a:path w="105286" h="31587">
                  <a:moveTo>
                    <a:pt x="0" y="31586"/>
                  </a:moveTo>
                  <a:lnTo>
                    <a:pt x="58616" y="16931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7624025" y="6777434"/>
              <a:ext cx="133397" cy="296400"/>
            </a:xfrm>
            <a:custGeom>
              <a:avLst/>
              <a:gdLst/>
              <a:ahLst/>
              <a:cxnLst/>
              <a:rect l="0" t="0" r="0" b="0"/>
              <a:pathLst>
                <a:path w="133397" h="296400">
                  <a:moveTo>
                    <a:pt x="103892" y="12131"/>
                  </a:moveTo>
                  <a:lnTo>
                    <a:pt x="92714" y="952"/>
                  </a:lnTo>
                  <a:lnTo>
                    <a:pt x="84742" y="0"/>
                  </a:lnTo>
                  <a:lnTo>
                    <a:pt x="63406" y="5179"/>
                  </a:lnTo>
                  <a:lnTo>
                    <a:pt x="25086" y="32429"/>
                  </a:lnTo>
                  <a:lnTo>
                    <a:pt x="7256" y="60146"/>
                  </a:lnTo>
                  <a:lnTo>
                    <a:pt x="863" y="75726"/>
                  </a:lnTo>
                  <a:lnTo>
                    <a:pt x="0" y="102396"/>
                  </a:lnTo>
                  <a:lnTo>
                    <a:pt x="3045" y="114421"/>
                  </a:lnTo>
                  <a:lnTo>
                    <a:pt x="9755" y="121269"/>
                  </a:lnTo>
                  <a:lnTo>
                    <a:pt x="18908" y="124664"/>
                  </a:lnTo>
                  <a:lnTo>
                    <a:pt x="29688" y="125757"/>
                  </a:lnTo>
                  <a:lnTo>
                    <a:pt x="39215" y="120637"/>
                  </a:lnTo>
                  <a:lnTo>
                    <a:pt x="56040" y="99350"/>
                  </a:lnTo>
                  <a:lnTo>
                    <a:pt x="77499" y="47600"/>
                  </a:lnTo>
                  <a:lnTo>
                    <a:pt x="85533" y="24386"/>
                  </a:lnTo>
                  <a:lnTo>
                    <a:pt x="89313" y="21470"/>
                  </a:lnTo>
                  <a:lnTo>
                    <a:pt x="93002" y="24207"/>
                  </a:lnTo>
                  <a:lnTo>
                    <a:pt x="117909" y="86537"/>
                  </a:lnTo>
                  <a:lnTo>
                    <a:pt x="128453" y="134393"/>
                  </a:lnTo>
                  <a:lnTo>
                    <a:pt x="133396" y="181847"/>
                  </a:lnTo>
                  <a:lnTo>
                    <a:pt x="123683" y="231134"/>
                  </a:lnTo>
                  <a:lnTo>
                    <a:pt x="105987" y="271603"/>
                  </a:lnTo>
                  <a:lnTo>
                    <a:pt x="89616" y="288500"/>
                  </a:lnTo>
                  <a:lnTo>
                    <a:pt x="80337" y="294643"/>
                  </a:lnTo>
                  <a:lnTo>
                    <a:pt x="70641" y="296399"/>
                  </a:lnTo>
                  <a:lnTo>
                    <a:pt x="50510" y="292110"/>
                  </a:lnTo>
                  <a:lnTo>
                    <a:pt x="32984" y="276166"/>
                  </a:lnTo>
                  <a:lnTo>
                    <a:pt x="9136" y="2437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7819729" y="6757980"/>
              <a:ext cx="112191" cy="128855"/>
            </a:xfrm>
            <a:custGeom>
              <a:avLst/>
              <a:gdLst/>
              <a:ahLst/>
              <a:cxnLst/>
              <a:rect l="0" t="0" r="0" b="0"/>
              <a:pathLst>
                <a:path w="112191" h="128855">
                  <a:moveTo>
                    <a:pt x="24002" y="31585"/>
                  </a:moveTo>
                  <a:lnTo>
                    <a:pt x="283" y="75548"/>
                  </a:lnTo>
                  <a:lnTo>
                    <a:pt x="0" y="85460"/>
                  </a:lnTo>
                  <a:lnTo>
                    <a:pt x="5926" y="105831"/>
                  </a:lnTo>
                  <a:lnTo>
                    <a:pt x="19478" y="120345"/>
                  </a:lnTo>
                  <a:lnTo>
                    <a:pt x="28004" y="125853"/>
                  </a:lnTo>
                  <a:lnTo>
                    <a:pt x="49958" y="128854"/>
                  </a:lnTo>
                  <a:lnTo>
                    <a:pt x="62363" y="128016"/>
                  </a:lnTo>
                  <a:lnTo>
                    <a:pt x="85505" y="117727"/>
                  </a:lnTo>
                  <a:lnTo>
                    <a:pt x="96589" y="110070"/>
                  </a:lnTo>
                  <a:lnTo>
                    <a:pt x="103979" y="99116"/>
                  </a:lnTo>
                  <a:lnTo>
                    <a:pt x="112190" y="71347"/>
                  </a:lnTo>
                  <a:lnTo>
                    <a:pt x="110870" y="58093"/>
                  </a:lnTo>
                  <a:lnTo>
                    <a:pt x="100044" y="34008"/>
                  </a:lnTo>
                  <a:lnTo>
                    <a:pt x="83535" y="17844"/>
                  </a:lnTo>
                  <a:lnTo>
                    <a:pt x="63329" y="7930"/>
                  </a:lnTo>
                  <a:lnTo>
                    <a:pt x="134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7959544" y="6726394"/>
              <a:ext cx="105286" cy="132590"/>
            </a:xfrm>
            <a:custGeom>
              <a:avLst/>
              <a:gdLst/>
              <a:ahLst/>
              <a:cxnLst/>
              <a:rect l="0" t="0" r="0" b="0"/>
              <a:pathLst>
                <a:path w="105286" h="132590">
                  <a:moveTo>
                    <a:pt x="0" y="0"/>
                  </a:moveTo>
                  <a:lnTo>
                    <a:pt x="14573" y="48930"/>
                  </a:lnTo>
                  <a:lnTo>
                    <a:pt x="33815" y="102472"/>
                  </a:lnTo>
                  <a:lnTo>
                    <a:pt x="50834" y="130448"/>
                  </a:lnTo>
                  <a:lnTo>
                    <a:pt x="56116" y="132589"/>
                  </a:lnTo>
                  <a:lnTo>
                    <a:pt x="60808" y="130506"/>
                  </a:lnTo>
                  <a:lnTo>
                    <a:pt x="65105" y="125609"/>
                  </a:lnTo>
                  <a:lnTo>
                    <a:pt x="69880" y="107689"/>
                  </a:lnTo>
                  <a:lnTo>
                    <a:pt x="78535" y="63645"/>
                  </a:lnTo>
                  <a:lnTo>
                    <a:pt x="105285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8128000" y="6831679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0" y="0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8306984" y="6747451"/>
              <a:ext cx="168458" cy="31587"/>
            </a:xfrm>
            <a:custGeom>
              <a:avLst/>
              <a:gdLst/>
              <a:ahLst/>
              <a:cxnLst/>
              <a:rect l="0" t="0" r="0" b="0"/>
              <a:pathLst>
                <a:path w="168458" h="31587">
                  <a:moveTo>
                    <a:pt x="0" y="31586"/>
                  </a:moveTo>
                  <a:lnTo>
                    <a:pt x="53029" y="16931"/>
                  </a:lnTo>
                  <a:lnTo>
                    <a:pt x="103239" y="11794"/>
                  </a:lnTo>
                  <a:lnTo>
                    <a:pt x="148858" y="7659"/>
                  </a:lnTo>
                  <a:lnTo>
                    <a:pt x="16845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8412269" y="6694808"/>
              <a:ext cx="74027" cy="136872"/>
            </a:xfrm>
            <a:custGeom>
              <a:avLst/>
              <a:gdLst/>
              <a:ahLst/>
              <a:cxnLst/>
              <a:rect l="0" t="0" r="0" b="0"/>
              <a:pathLst>
                <a:path w="74027" h="136872">
                  <a:moveTo>
                    <a:pt x="0" y="0"/>
                  </a:moveTo>
                  <a:lnTo>
                    <a:pt x="52706" y="19129"/>
                  </a:lnTo>
                  <a:lnTo>
                    <a:pt x="68659" y="30339"/>
                  </a:lnTo>
                  <a:lnTo>
                    <a:pt x="72679" y="37773"/>
                  </a:lnTo>
                  <a:lnTo>
                    <a:pt x="74026" y="55392"/>
                  </a:lnTo>
                  <a:lnTo>
                    <a:pt x="62618" y="85043"/>
                  </a:lnTo>
                  <a:lnTo>
                    <a:pt x="21058" y="1368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0" name="Group 329"/>
          <p:cNvGrpSpPr/>
          <p:nvPr/>
        </p:nvGrpSpPr>
        <p:grpSpPr>
          <a:xfrm>
            <a:off x="8578052" y="6600052"/>
            <a:ext cx="1485101" cy="379027"/>
            <a:chOff x="8578052" y="6600052"/>
            <a:chExt cx="1485101" cy="379027"/>
          </a:xfrm>
        </p:grpSpPr>
        <p:sp>
          <p:nvSpPr>
            <p:cNvPr id="319" name="Freeform 318"/>
            <p:cNvSpPr/>
            <p:nvPr/>
          </p:nvSpPr>
          <p:spPr>
            <a:xfrm>
              <a:off x="8578052" y="6652695"/>
              <a:ext cx="181659" cy="288861"/>
            </a:xfrm>
            <a:custGeom>
              <a:avLst/>
              <a:gdLst/>
              <a:ahLst/>
              <a:cxnLst/>
              <a:rect l="0" t="0" r="0" b="0"/>
              <a:pathLst>
                <a:path w="181659" h="288861">
                  <a:moveTo>
                    <a:pt x="181658" y="0"/>
                  </a:moveTo>
                  <a:lnTo>
                    <a:pt x="176069" y="16768"/>
                  </a:lnTo>
                  <a:lnTo>
                    <a:pt x="179341" y="70685"/>
                  </a:lnTo>
                  <a:lnTo>
                    <a:pt x="180972" y="119340"/>
                  </a:lnTo>
                  <a:lnTo>
                    <a:pt x="181523" y="178295"/>
                  </a:lnTo>
                  <a:lnTo>
                    <a:pt x="181568" y="192562"/>
                  </a:lnTo>
                  <a:lnTo>
                    <a:pt x="179258" y="197395"/>
                  </a:lnTo>
                  <a:lnTo>
                    <a:pt x="175380" y="195938"/>
                  </a:lnTo>
                  <a:lnTo>
                    <a:pt x="132157" y="150668"/>
                  </a:lnTo>
                  <a:lnTo>
                    <a:pt x="112084" y="143003"/>
                  </a:lnTo>
                  <a:lnTo>
                    <a:pt x="100180" y="140959"/>
                  </a:lnTo>
                  <a:lnTo>
                    <a:pt x="77596" y="144927"/>
                  </a:lnTo>
                  <a:lnTo>
                    <a:pt x="55859" y="155658"/>
                  </a:lnTo>
                  <a:lnTo>
                    <a:pt x="34501" y="172126"/>
                  </a:lnTo>
                  <a:lnTo>
                    <a:pt x="19548" y="194263"/>
                  </a:lnTo>
                  <a:lnTo>
                    <a:pt x="417" y="241013"/>
                  </a:lnTo>
                  <a:lnTo>
                    <a:pt x="0" y="251922"/>
                  </a:lnTo>
                  <a:lnTo>
                    <a:pt x="5774" y="273402"/>
                  </a:lnTo>
                  <a:lnTo>
                    <a:pt x="12930" y="280534"/>
                  </a:lnTo>
                  <a:lnTo>
                    <a:pt x="33359" y="288458"/>
                  </a:lnTo>
                  <a:lnTo>
                    <a:pt x="54916" y="288860"/>
                  </a:lnTo>
                  <a:lnTo>
                    <a:pt x="76196" y="283970"/>
                  </a:lnTo>
                  <a:lnTo>
                    <a:pt x="115332" y="261767"/>
                  </a:lnTo>
                  <a:lnTo>
                    <a:pt x="160325" y="217852"/>
                  </a:lnTo>
                  <a:lnTo>
                    <a:pt x="181658" y="1895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8759710" y="6725972"/>
              <a:ext cx="128002" cy="149440"/>
            </a:xfrm>
            <a:custGeom>
              <a:avLst/>
              <a:gdLst/>
              <a:ahLst/>
              <a:cxnLst/>
              <a:rect l="0" t="0" r="0" b="0"/>
              <a:pathLst>
                <a:path w="128002" h="149440">
                  <a:moveTo>
                    <a:pt x="0" y="53065"/>
                  </a:moveTo>
                  <a:lnTo>
                    <a:pt x="16768" y="64243"/>
                  </a:lnTo>
                  <a:lnTo>
                    <a:pt x="49552" y="71195"/>
                  </a:lnTo>
                  <a:lnTo>
                    <a:pt x="83313" y="67665"/>
                  </a:lnTo>
                  <a:lnTo>
                    <a:pt x="101758" y="59163"/>
                  </a:lnTo>
                  <a:lnTo>
                    <a:pt x="109953" y="53621"/>
                  </a:lnTo>
                  <a:lnTo>
                    <a:pt x="122177" y="38104"/>
                  </a:lnTo>
                  <a:lnTo>
                    <a:pt x="127075" y="29052"/>
                  </a:lnTo>
                  <a:lnTo>
                    <a:pt x="128001" y="20679"/>
                  </a:lnTo>
                  <a:lnTo>
                    <a:pt x="122790" y="5136"/>
                  </a:lnTo>
                  <a:lnTo>
                    <a:pt x="116955" y="1225"/>
                  </a:lnTo>
                  <a:lnTo>
                    <a:pt x="101113" y="0"/>
                  </a:lnTo>
                  <a:lnTo>
                    <a:pt x="66874" y="17064"/>
                  </a:lnTo>
                  <a:lnTo>
                    <a:pt x="38272" y="44347"/>
                  </a:lnTo>
                  <a:lnTo>
                    <a:pt x="20569" y="80247"/>
                  </a:lnTo>
                  <a:lnTo>
                    <a:pt x="21230" y="106870"/>
                  </a:lnTo>
                  <a:lnTo>
                    <a:pt x="24682" y="120520"/>
                  </a:lnTo>
                  <a:lnTo>
                    <a:pt x="31663" y="130790"/>
                  </a:lnTo>
                  <a:lnTo>
                    <a:pt x="51897" y="145320"/>
                  </a:lnTo>
                  <a:lnTo>
                    <a:pt x="76488" y="149439"/>
                  </a:lnTo>
                  <a:lnTo>
                    <a:pt x="99505" y="147370"/>
                  </a:lnTo>
                  <a:lnTo>
                    <a:pt x="126342" y="1372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8908085" y="6715866"/>
              <a:ext cx="178009" cy="155164"/>
            </a:xfrm>
            <a:custGeom>
              <a:avLst/>
              <a:gdLst/>
              <a:ahLst/>
              <a:cxnLst/>
              <a:rect l="0" t="0" r="0" b="0"/>
              <a:pathLst>
                <a:path w="178009" h="155164">
                  <a:moveTo>
                    <a:pt x="9553" y="0"/>
                  </a:moveTo>
                  <a:lnTo>
                    <a:pt x="9553" y="57263"/>
                  </a:lnTo>
                  <a:lnTo>
                    <a:pt x="3963" y="112566"/>
                  </a:lnTo>
                  <a:lnTo>
                    <a:pt x="0" y="155163"/>
                  </a:lnTo>
                  <a:lnTo>
                    <a:pt x="280" y="96020"/>
                  </a:lnTo>
                  <a:lnTo>
                    <a:pt x="8625" y="57826"/>
                  </a:lnTo>
                  <a:lnTo>
                    <a:pt x="19279" y="38958"/>
                  </a:lnTo>
                  <a:lnTo>
                    <a:pt x="25395" y="35330"/>
                  </a:lnTo>
                  <a:lnTo>
                    <a:pt x="31813" y="35252"/>
                  </a:lnTo>
                  <a:lnTo>
                    <a:pt x="38430" y="37540"/>
                  </a:lnTo>
                  <a:lnTo>
                    <a:pt x="48903" y="55679"/>
                  </a:lnTo>
                  <a:lnTo>
                    <a:pt x="67680" y="113873"/>
                  </a:lnTo>
                  <a:lnTo>
                    <a:pt x="69362" y="112180"/>
                  </a:lnTo>
                  <a:lnTo>
                    <a:pt x="77967" y="87440"/>
                  </a:lnTo>
                  <a:lnTo>
                    <a:pt x="95334" y="56714"/>
                  </a:lnTo>
                  <a:lnTo>
                    <a:pt x="101835" y="48337"/>
                  </a:lnTo>
                  <a:lnTo>
                    <a:pt x="109679" y="46263"/>
                  </a:lnTo>
                  <a:lnTo>
                    <a:pt x="118418" y="48389"/>
                  </a:lnTo>
                  <a:lnTo>
                    <a:pt x="127753" y="53316"/>
                  </a:lnTo>
                  <a:lnTo>
                    <a:pt x="141245" y="68149"/>
                  </a:lnTo>
                  <a:lnTo>
                    <a:pt x="178008" y="1263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9109481" y="6747451"/>
              <a:ext cx="105013" cy="123232"/>
            </a:xfrm>
            <a:custGeom>
              <a:avLst/>
              <a:gdLst/>
              <a:ahLst/>
              <a:cxnLst/>
              <a:rect l="0" t="0" r="0" b="0"/>
              <a:pathLst>
                <a:path w="105013" h="123232">
                  <a:moveTo>
                    <a:pt x="29255" y="0"/>
                  </a:moveTo>
                  <a:lnTo>
                    <a:pt x="13614" y="17980"/>
                  </a:lnTo>
                  <a:lnTo>
                    <a:pt x="5535" y="34898"/>
                  </a:lnTo>
                  <a:lnTo>
                    <a:pt x="0" y="69741"/>
                  </a:lnTo>
                  <a:lnTo>
                    <a:pt x="3950" y="109701"/>
                  </a:lnTo>
                  <a:lnTo>
                    <a:pt x="12385" y="117587"/>
                  </a:lnTo>
                  <a:lnTo>
                    <a:pt x="40474" y="123231"/>
                  </a:lnTo>
                  <a:lnTo>
                    <a:pt x="66997" y="118720"/>
                  </a:lnTo>
                  <a:lnTo>
                    <a:pt x="78982" y="114242"/>
                  </a:lnTo>
                  <a:lnTo>
                    <a:pt x="88143" y="106576"/>
                  </a:lnTo>
                  <a:lnTo>
                    <a:pt x="101441" y="85582"/>
                  </a:lnTo>
                  <a:lnTo>
                    <a:pt x="105012" y="60653"/>
                  </a:lnTo>
                  <a:lnTo>
                    <a:pt x="104326" y="47454"/>
                  </a:lnTo>
                  <a:lnTo>
                    <a:pt x="99189" y="37485"/>
                  </a:lnTo>
                  <a:lnTo>
                    <a:pt x="81005" y="23289"/>
                  </a:lnTo>
                  <a:lnTo>
                    <a:pt x="63563" y="19320"/>
                  </a:lnTo>
                  <a:lnTo>
                    <a:pt x="39784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9273167" y="6741861"/>
              <a:ext cx="97197" cy="121917"/>
            </a:xfrm>
            <a:custGeom>
              <a:avLst/>
              <a:gdLst/>
              <a:ahLst/>
              <a:cxnLst/>
              <a:rect l="0" t="0" r="0" b="0"/>
              <a:pathLst>
                <a:path w="97197" h="121917">
                  <a:moveTo>
                    <a:pt x="76139" y="5590"/>
                  </a:moveTo>
                  <a:lnTo>
                    <a:pt x="59371" y="0"/>
                  </a:lnTo>
                  <a:lnTo>
                    <a:pt x="41781" y="3495"/>
                  </a:lnTo>
                  <a:lnTo>
                    <a:pt x="32177" y="7703"/>
                  </a:lnTo>
                  <a:lnTo>
                    <a:pt x="18386" y="21737"/>
                  </a:lnTo>
                  <a:lnTo>
                    <a:pt x="4044" y="52489"/>
                  </a:lnTo>
                  <a:lnTo>
                    <a:pt x="0" y="64932"/>
                  </a:lnTo>
                  <a:lnTo>
                    <a:pt x="813" y="76737"/>
                  </a:lnTo>
                  <a:lnTo>
                    <a:pt x="11075" y="99212"/>
                  </a:lnTo>
                  <a:lnTo>
                    <a:pt x="27335" y="114660"/>
                  </a:lnTo>
                  <a:lnTo>
                    <a:pt x="36584" y="120418"/>
                  </a:lnTo>
                  <a:lnTo>
                    <a:pt x="46260" y="121916"/>
                  </a:lnTo>
                  <a:lnTo>
                    <a:pt x="66369" y="117342"/>
                  </a:lnTo>
                  <a:lnTo>
                    <a:pt x="80765" y="107510"/>
                  </a:lnTo>
                  <a:lnTo>
                    <a:pt x="97196" y="898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9412606" y="6726394"/>
              <a:ext cx="84100" cy="111130"/>
            </a:xfrm>
            <a:custGeom>
              <a:avLst/>
              <a:gdLst/>
              <a:ahLst/>
              <a:cxnLst/>
              <a:rect l="0" t="0" r="0" b="0"/>
              <a:pathLst>
                <a:path w="84100" h="111130">
                  <a:moveTo>
                    <a:pt x="10399" y="0"/>
                  </a:moveTo>
                  <a:lnTo>
                    <a:pt x="3164" y="28726"/>
                  </a:lnTo>
                  <a:lnTo>
                    <a:pt x="522" y="92112"/>
                  </a:lnTo>
                  <a:lnTo>
                    <a:pt x="161" y="111129"/>
                  </a:lnTo>
                  <a:lnTo>
                    <a:pt x="0" y="100083"/>
                  </a:lnTo>
                  <a:lnTo>
                    <a:pt x="11088" y="60980"/>
                  </a:lnTo>
                  <a:lnTo>
                    <a:pt x="25913" y="38411"/>
                  </a:lnTo>
                  <a:lnTo>
                    <a:pt x="34780" y="29116"/>
                  </a:lnTo>
                  <a:lnTo>
                    <a:pt x="53991" y="18790"/>
                  </a:lnTo>
                  <a:lnTo>
                    <a:pt x="84099" y="10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9511656" y="6720805"/>
              <a:ext cx="132449" cy="132811"/>
            </a:xfrm>
            <a:custGeom>
              <a:avLst/>
              <a:gdLst/>
              <a:ahLst/>
              <a:cxnLst/>
              <a:rect l="0" t="0" r="0" b="0"/>
              <a:pathLst>
                <a:path w="132449" h="132811">
                  <a:moveTo>
                    <a:pt x="111391" y="5589"/>
                  </a:moveTo>
                  <a:lnTo>
                    <a:pt x="94624" y="0"/>
                  </a:lnTo>
                  <a:lnTo>
                    <a:pt x="73913" y="3495"/>
                  </a:lnTo>
                  <a:lnTo>
                    <a:pt x="61839" y="7702"/>
                  </a:lnTo>
                  <a:lnTo>
                    <a:pt x="42184" y="24855"/>
                  </a:lnTo>
                  <a:lnTo>
                    <a:pt x="10503" y="62817"/>
                  </a:lnTo>
                  <a:lnTo>
                    <a:pt x="2211" y="87565"/>
                  </a:lnTo>
                  <a:lnTo>
                    <a:pt x="0" y="102354"/>
                  </a:lnTo>
                  <a:lnTo>
                    <a:pt x="2035" y="113383"/>
                  </a:lnTo>
                  <a:lnTo>
                    <a:pt x="6902" y="121905"/>
                  </a:lnTo>
                  <a:lnTo>
                    <a:pt x="13656" y="128757"/>
                  </a:lnTo>
                  <a:lnTo>
                    <a:pt x="21668" y="132154"/>
                  </a:lnTo>
                  <a:lnTo>
                    <a:pt x="39928" y="132810"/>
                  </a:lnTo>
                  <a:lnTo>
                    <a:pt x="56624" y="126083"/>
                  </a:lnTo>
                  <a:lnTo>
                    <a:pt x="64351" y="121013"/>
                  </a:lnTo>
                  <a:lnTo>
                    <a:pt x="86405" y="91522"/>
                  </a:lnTo>
                  <a:lnTo>
                    <a:pt x="105242" y="48993"/>
                  </a:lnTo>
                  <a:lnTo>
                    <a:pt x="107292" y="50903"/>
                  </a:lnTo>
                  <a:lnTo>
                    <a:pt x="122484" y="98431"/>
                  </a:lnTo>
                  <a:lnTo>
                    <a:pt x="132448" y="1214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9684621" y="6726394"/>
              <a:ext cx="85826" cy="126415"/>
            </a:xfrm>
            <a:custGeom>
              <a:avLst/>
              <a:gdLst/>
              <a:ahLst/>
              <a:cxnLst/>
              <a:rect l="0" t="0" r="0" b="0"/>
              <a:pathLst>
                <a:path w="85826" h="126415">
                  <a:moveTo>
                    <a:pt x="64768" y="0"/>
                  </a:moveTo>
                  <a:lnTo>
                    <a:pt x="42411" y="5589"/>
                  </a:lnTo>
                  <a:lnTo>
                    <a:pt x="34656" y="10744"/>
                  </a:lnTo>
                  <a:lnTo>
                    <a:pt x="16981" y="35938"/>
                  </a:lnTo>
                  <a:lnTo>
                    <a:pt x="4145" y="59646"/>
                  </a:lnTo>
                  <a:lnTo>
                    <a:pt x="0" y="82662"/>
                  </a:lnTo>
                  <a:lnTo>
                    <a:pt x="3227" y="103419"/>
                  </a:lnTo>
                  <a:lnTo>
                    <a:pt x="12460" y="120443"/>
                  </a:lnTo>
                  <a:lnTo>
                    <a:pt x="21707" y="124749"/>
                  </a:lnTo>
                  <a:lnTo>
                    <a:pt x="47580" y="126414"/>
                  </a:lnTo>
                  <a:lnTo>
                    <a:pt x="57988" y="124051"/>
                  </a:lnTo>
                  <a:lnTo>
                    <a:pt x="85825" y="1052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9791503" y="6726394"/>
              <a:ext cx="94757" cy="105286"/>
            </a:xfrm>
            <a:custGeom>
              <a:avLst/>
              <a:gdLst/>
              <a:ahLst/>
              <a:cxnLst/>
              <a:rect l="0" t="0" r="0" b="0"/>
              <a:pathLst>
                <a:path w="94757" h="105286">
                  <a:moveTo>
                    <a:pt x="0" y="0"/>
                  </a:moveTo>
                  <a:lnTo>
                    <a:pt x="42662" y="54114"/>
                  </a:lnTo>
                  <a:lnTo>
                    <a:pt x="66453" y="81545"/>
                  </a:lnTo>
                  <a:lnTo>
                    <a:pt x="94756" y="1052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9854674" y="6705336"/>
              <a:ext cx="73701" cy="273743"/>
            </a:xfrm>
            <a:custGeom>
              <a:avLst/>
              <a:gdLst/>
              <a:ahLst/>
              <a:cxnLst/>
              <a:rect l="0" t="0" r="0" b="0"/>
              <a:pathLst>
                <a:path w="73701" h="273743">
                  <a:moveTo>
                    <a:pt x="73700" y="0"/>
                  </a:moveTo>
                  <a:lnTo>
                    <a:pt x="59127" y="60385"/>
                  </a:lnTo>
                  <a:lnTo>
                    <a:pt x="39886" y="121633"/>
                  </a:lnTo>
                  <a:lnTo>
                    <a:pt x="24820" y="174762"/>
                  </a:lnTo>
                  <a:lnTo>
                    <a:pt x="7052" y="236661"/>
                  </a:lnTo>
                  <a:lnTo>
                    <a:pt x="0" y="2737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9970488" y="6600052"/>
              <a:ext cx="92665" cy="368499"/>
            </a:xfrm>
            <a:custGeom>
              <a:avLst/>
              <a:gdLst/>
              <a:ahLst/>
              <a:cxnLst/>
              <a:rect l="0" t="0" r="0" b="0"/>
              <a:pathLst>
                <a:path w="92665" h="368499">
                  <a:moveTo>
                    <a:pt x="0" y="0"/>
                  </a:moveTo>
                  <a:lnTo>
                    <a:pt x="28681" y="53874"/>
                  </a:lnTo>
                  <a:lnTo>
                    <a:pt x="54613" y="111037"/>
                  </a:lnTo>
                  <a:lnTo>
                    <a:pt x="69885" y="164220"/>
                  </a:lnTo>
                  <a:lnTo>
                    <a:pt x="87697" y="220540"/>
                  </a:lnTo>
                  <a:lnTo>
                    <a:pt x="92664" y="263696"/>
                  </a:lnTo>
                  <a:lnTo>
                    <a:pt x="82958" y="307940"/>
                  </a:lnTo>
                  <a:lnTo>
                    <a:pt x="65337" y="330275"/>
                  </a:lnTo>
                  <a:lnTo>
                    <a:pt x="10528" y="3684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1" name="Freeform 330"/>
          <p:cNvSpPr/>
          <p:nvPr/>
        </p:nvSpPr>
        <p:spPr>
          <a:xfrm>
            <a:off x="5653803" y="6642166"/>
            <a:ext cx="10530" cy="21058"/>
          </a:xfrm>
          <a:custGeom>
            <a:avLst/>
            <a:gdLst/>
            <a:ahLst/>
            <a:cxnLst/>
            <a:rect l="0" t="0" r="0" b="0"/>
            <a:pathLst>
              <a:path w="10530" h="21058">
                <a:moveTo>
                  <a:pt x="10529" y="0"/>
                </a:moveTo>
                <a:lnTo>
                  <a:pt x="0" y="210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6" name="Group 365"/>
          <p:cNvGrpSpPr/>
          <p:nvPr/>
        </p:nvGrpSpPr>
        <p:grpSpPr>
          <a:xfrm>
            <a:off x="5790674" y="6947492"/>
            <a:ext cx="4264043" cy="589598"/>
            <a:chOff x="5790674" y="6947492"/>
            <a:chExt cx="4264043" cy="589598"/>
          </a:xfrm>
        </p:grpSpPr>
        <p:sp>
          <p:nvSpPr>
            <p:cNvPr id="332" name="Freeform 331"/>
            <p:cNvSpPr/>
            <p:nvPr/>
          </p:nvSpPr>
          <p:spPr>
            <a:xfrm>
              <a:off x="5790674" y="7094303"/>
              <a:ext cx="273742" cy="253274"/>
            </a:xfrm>
            <a:custGeom>
              <a:avLst/>
              <a:gdLst/>
              <a:ahLst/>
              <a:cxnLst/>
              <a:rect l="0" t="0" r="0" b="0"/>
              <a:pathLst>
                <a:path w="273742" h="253274">
                  <a:moveTo>
                    <a:pt x="0" y="242744"/>
                  </a:moveTo>
                  <a:lnTo>
                    <a:pt x="11178" y="231565"/>
                  </a:lnTo>
                  <a:lnTo>
                    <a:pt x="34329" y="177176"/>
                  </a:lnTo>
                  <a:lnTo>
                    <a:pt x="60203" y="122947"/>
                  </a:lnTo>
                  <a:lnTo>
                    <a:pt x="91708" y="64621"/>
                  </a:lnTo>
                  <a:lnTo>
                    <a:pt x="96233" y="53806"/>
                  </a:lnTo>
                  <a:lnTo>
                    <a:pt x="101590" y="48935"/>
                  </a:lnTo>
                  <a:lnTo>
                    <a:pt x="107501" y="48027"/>
                  </a:lnTo>
                  <a:lnTo>
                    <a:pt x="113781" y="49762"/>
                  </a:lnTo>
                  <a:lnTo>
                    <a:pt x="119138" y="55598"/>
                  </a:lnTo>
                  <a:lnTo>
                    <a:pt x="128210" y="74560"/>
                  </a:lnTo>
                  <a:lnTo>
                    <a:pt x="138849" y="135299"/>
                  </a:lnTo>
                  <a:lnTo>
                    <a:pt x="141699" y="146548"/>
                  </a:lnTo>
                  <a:lnTo>
                    <a:pt x="147109" y="151707"/>
                  </a:lnTo>
                  <a:lnTo>
                    <a:pt x="154224" y="152807"/>
                  </a:lnTo>
                  <a:lnTo>
                    <a:pt x="162477" y="151200"/>
                  </a:lnTo>
                  <a:lnTo>
                    <a:pt x="177887" y="136937"/>
                  </a:lnTo>
                  <a:lnTo>
                    <a:pt x="201254" y="95242"/>
                  </a:lnTo>
                  <a:lnTo>
                    <a:pt x="207810" y="46961"/>
                  </a:lnTo>
                  <a:lnTo>
                    <a:pt x="215341" y="4971"/>
                  </a:lnTo>
                  <a:lnTo>
                    <a:pt x="218430" y="0"/>
                  </a:lnTo>
                  <a:lnTo>
                    <a:pt x="221659" y="197"/>
                  </a:lnTo>
                  <a:lnTo>
                    <a:pt x="224982" y="3837"/>
                  </a:lnTo>
                  <a:lnTo>
                    <a:pt x="238720" y="51707"/>
                  </a:lnTo>
                  <a:lnTo>
                    <a:pt x="252698" y="111248"/>
                  </a:lnTo>
                  <a:lnTo>
                    <a:pt x="261136" y="163087"/>
                  </a:lnTo>
                  <a:lnTo>
                    <a:pt x="271272" y="226116"/>
                  </a:lnTo>
                  <a:lnTo>
                    <a:pt x="273741" y="2532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6104910" y="7141945"/>
              <a:ext cx="117433" cy="149123"/>
            </a:xfrm>
            <a:custGeom>
              <a:avLst/>
              <a:gdLst/>
              <a:ahLst/>
              <a:cxnLst/>
              <a:rect l="0" t="0" r="0" b="0"/>
              <a:pathLst>
                <a:path w="117433" h="149123">
                  <a:moveTo>
                    <a:pt x="85847" y="5589"/>
                  </a:moveTo>
                  <a:lnTo>
                    <a:pt x="69079" y="0"/>
                  </a:lnTo>
                  <a:lnTo>
                    <a:pt x="51488" y="3495"/>
                  </a:lnTo>
                  <a:lnTo>
                    <a:pt x="41884" y="7702"/>
                  </a:lnTo>
                  <a:lnTo>
                    <a:pt x="28093" y="21736"/>
                  </a:lnTo>
                  <a:lnTo>
                    <a:pt x="4119" y="70520"/>
                  </a:lnTo>
                  <a:lnTo>
                    <a:pt x="0" y="99568"/>
                  </a:lnTo>
                  <a:lnTo>
                    <a:pt x="3239" y="125736"/>
                  </a:lnTo>
                  <a:lnTo>
                    <a:pt x="12477" y="145165"/>
                  </a:lnTo>
                  <a:lnTo>
                    <a:pt x="19387" y="148943"/>
                  </a:lnTo>
                  <a:lnTo>
                    <a:pt x="27502" y="149122"/>
                  </a:lnTo>
                  <a:lnTo>
                    <a:pt x="36422" y="146901"/>
                  </a:lnTo>
                  <a:lnTo>
                    <a:pt x="52572" y="128835"/>
                  </a:lnTo>
                  <a:lnTo>
                    <a:pt x="76415" y="75168"/>
                  </a:lnTo>
                  <a:lnTo>
                    <a:pt x="77463" y="33484"/>
                  </a:lnTo>
                  <a:lnTo>
                    <a:pt x="76748" y="28865"/>
                  </a:lnTo>
                  <a:lnTo>
                    <a:pt x="76271" y="30464"/>
                  </a:lnTo>
                  <a:lnTo>
                    <a:pt x="76912" y="43551"/>
                  </a:lnTo>
                  <a:lnTo>
                    <a:pt x="90028" y="90657"/>
                  </a:lnTo>
                  <a:lnTo>
                    <a:pt x="117432" y="1319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6211616" y="7137005"/>
              <a:ext cx="120892" cy="189515"/>
            </a:xfrm>
            <a:custGeom>
              <a:avLst/>
              <a:gdLst/>
              <a:ahLst/>
              <a:cxnLst/>
              <a:rect l="0" t="0" r="0" b="0"/>
              <a:pathLst>
                <a:path w="120892" h="189515">
                  <a:moveTo>
                    <a:pt x="84426" y="0"/>
                  </a:moveTo>
                  <a:lnTo>
                    <a:pt x="62069" y="0"/>
                  </a:lnTo>
                  <a:lnTo>
                    <a:pt x="41734" y="9359"/>
                  </a:lnTo>
                  <a:lnTo>
                    <a:pt x="5672" y="38374"/>
                  </a:lnTo>
                  <a:lnTo>
                    <a:pt x="1508" y="46639"/>
                  </a:lnTo>
                  <a:lnTo>
                    <a:pt x="0" y="65183"/>
                  </a:lnTo>
                  <a:lnTo>
                    <a:pt x="3576" y="72701"/>
                  </a:lnTo>
                  <a:lnTo>
                    <a:pt x="16907" y="84174"/>
                  </a:lnTo>
                  <a:lnTo>
                    <a:pt x="67302" y="104817"/>
                  </a:lnTo>
                  <a:lnTo>
                    <a:pt x="114708" y="119230"/>
                  </a:lnTo>
                  <a:lnTo>
                    <a:pt x="119822" y="125111"/>
                  </a:lnTo>
                  <a:lnTo>
                    <a:pt x="120891" y="132540"/>
                  </a:lnTo>
                  <a:lnTo>
                    <a:pt x="115840" y="148984"/>
                  </a:lnTo>
                  <a:lnTo>
                    <a:pt x="105796" y="164091"/>
                  </a:lnTo>
                  <a:lnTo>
                    <a:pt x="73897" y="1895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6361855" y="7137005"/>
              <a:ext cx="128246" cy="157929"/>
            </a:xfrm>
            <a:custGeom>
              <a:avLst/>
              <a:gdLst/>
              <a:ahLst/>
              <a:cxnLst/>
              <a:rect l="0" t="0" r="0" b="0"/>
              <a:pathLst>
                <a:path w="128246" h="157929">
                  <a:moveTo>
                    <a:pt x="92114" y="0"/>
                  </a:moveTo>
                  <a:lnTo>
                    <a:pt x="48152" y="20244"/>
                  </a:lnTo>
                  <a:lnTo>
                    <a:pt x="1321" y="68964"/>
                  </a:lnTo>
                  <a:lnTo>
                    <a:pt x="0" y="75221"/>
                  </a:lnTo>
                  <a:lnTo>
                    <a:pt x="2629" y="80564"/>
                  </a:lnTo>
                  <a:lnTo>
                    <a:pt x="7891" y="85294"/>
                  </a:lnTo>
                  <a:lnTo>
                    <a:pt x="29335" y="90552"/>
                  </a:lnTo>
                  <a:lnTo>
                    <a:pt x="71173" y="90391"/>
                  </a:lnTo>
                  <a:lnTo>
                    <a:pt x="98015" y="88138"/>
                  </a:lnTo>
                  <a:lnTo>
                    <a:pt x="121642" y="91034"/>
                  </a:lnTo>
                  <a:lnTo>
                    <a:pt x="127007" y="95785"/>
                  </a:lnTo>
                  <a:lnTo>
                    <a:pt x="128245" y="102462"/>
                  </a:lnTo>
                  <a:lnTo>
                    <a:pt x="126730" y="110422"/>
                  </a:lnTo>
                  <a:lnTo>
                    <a:pt x="107830" y="138393"/>
                  </a:lnTo>
                  <a:lnTo>
                    <a:pt x="86621" y="149246"/>
                  </a:lnTo>
                  <a:lnTo>
                    <a:pt x="50000" y="1579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6580312" y="7294933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1052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6732650" y="7105420"/>
              <a:ext cx="26647" cy="147400"/>
            </a:xfrm>
            <a:custGeom>
              <a:avLst/>
              <a:gdLst/>
              <a:ahLst/>
              <a:cxnLst/>
              <a:rect l="0" t="0" r="0" b="0"/>
              <a:pathLst>
                <a:path w="26647" h="147400">
                  <a:moveTo>
                    <a:pt x="5588" y="0"/>
                  </a:moveTo>
                  <a:lnTo>
                    <a:pt x="0" y="16768"/>
                  </a:lnTo>
                  <a:lnTo>
                    <a:pt x="2113" y="49553"/>
                  </a:lnTo>
                  <a:lnTo>
                    <a:pt x="13307" y="101382"/>
                  </a:lnTo>
                  <a:lnTo>
                    <a:pt x="26646" y="1473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6643482" y="7049891"/>
              <a:ext cx="288865" cy="237850"/>
            </a:xfrm>
            <a:custGeom>
              <a:avLst/>
              <a:gdLst/>
              <a:ahLst/>
              <a:cxnLst/>
              <a:rect l="0" t="0" r="0" b="0"/>
              <a:pathLst>
                <a:path w="288865" h="237850">
                  <a:moveTo>
                    <a:pt x="0" y="87114"/>
                  </a:moveTo>
                  <a:lnTo>
                    <a:pt x="5590" y="70346"/>
                  </a:lnTo>
                  <a:lnTo>
                    <a:pt x="20812" y="55875"/>
                  </a:lnTo>
                  <a:lnTo>
                    <a:pt x="75874" y="16564"/>
                  </a:lnTo>
                  <a:lnTo>
                    <a:pt x="133011" y="0"/>
                  </a:lnTo>
                  <a:lnTo>
                    <a:pt x="180311" y="211"/>
                  </a:lnTo>
                  <a:lnTo>
                    <a:pt x="203361" y="7937"/>
                  </a:lnTo>
                  <a:lnTo>
                    <a:pt x="212782" y="13272"/>
                  </a:lnTo>
                  <a:lnTo>
                    <a:pt x="217895" y="21509"/>
                  </a:lnTo>
                  <a:lnTo>
                    <a:pt x="220454" y="43139"/>
                  </a:lnTo>
                  <a:lnTo>
                    <a:pt x="214573" y="62111"/>
                  </a:lnTo>
                  <a:lnTo>
                    <a:pt x="191734" y="93354"/>
                  </a:lnTo>
                  <a:lnTo>
                    <a:pt x="129639" y="137459"/>
                  </a:lnTo>
                  <a:lnTo>
                    <a:pt x="112599" y="148094"/>
                  </a:lnTo>
                  <a:lnTo>
                    <a:pt x="111331" y="147655"/>
                  </a:lnTo>
                  <a:lnTo>
                    <a:pt x="112826" y="145023"/>
                  </a:lnTo>
                  <a:lnTo>
                    <a:pt x="157251" y="125156"/>
                  </a:lnTo>
                  <a:lnTo>
                    <a:pt x="205430" y="113724"/>
                  </a:lnTo>
                  <a:lnTo>
                    <a:pt x="253240" y="112156"/>
                  </a:lnTo>
                  <a:lnTo>
                    <a:pt x="274768" y="120081"/>
                  </a:lnTo>
                  <a:lnTo>
                    <a:pt x="281445" y="127810"/>
                  </a:lnTo>
                  <a:lnTo>
                    <a:pt x="288864" y="148875"/>
                  </a:lnTo>
                  <a:lnTo>
                    <a:pt x="288502" y="158704"/>
                  </a:lnTo>
                  <a:lnTo>
                    <a:pt x="281861" y="175864"/>
                  </a:lnTo>
                  <a:lnTo>
                    <a:pt x="264968" y="198678"/>
                  </a:lnTo>
                  <a:lnTo>
                    <a:pt x="222659" y="226178"/>
                  </a:lnTo>
                  <a:lnTo>
                    <a:pt x="200735" y="235878"/>
                  </a:lnTo>
                  <a:lnTo>
                    <a:pt x="176173" y="237849"/>
                  </a:lnTo>
                  <a:lnTo>
                    <a:pt x="136871" y="2345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6942665" y="7134232"/>
              <a:ext cx="164072" cy="137431"/>
            </a:xfrm>
            <a:custGeom>
              <a:avLst/>
              <a:gdLst/>
              <a:ahLst/>
              <a:cxnLst/>
              <a:rect l="0" t="0" r="0" b="0"/>
              <a:pathLst>
                <a:path w="164072" h="137431">
                  <a:moveTo>
                    <a:pt x="100900" y="13302"/>
                  </a:moveTo>
                  <a:lnTo>
                    <a:pt x="89721" y="2123"/>
                  </a:lnTo>
                  <a:lnTo>
                    <a:pt x="81750" y="0"/>
                  </a:lnTo>
                  <a:lnTo>
                    <a:pt x="60413" y="761"/>
                  </a:lnTo>
                  <a:lnTo>
                    <a:pt x="41571" y="8118"/>
                  </a:lnTo>
                  <a:lnTo>
                    <a:pt x="33272" y="13356"/>
                  </a:lnTo>
                  <a:lnTo>
                    <a:pt x="10412" y="43083"/>
                  </a:lnTo>
                  <a:lnTo>
                    <a:pt x="0" y="87116"/>
                  </a:lnTo>
                  <a:lnTo>
                    <a:pt x="6922" y="113959"/>
                  </a:lnTo>
                  <a:lnTo>
                    <a:pt x="13682" y="126030"/>
                  </a:lnTo>
                  <a:lnTo>
                    <a:pt x="24037" y="132907"/>
                  </a:lnTo>
                  <a:lnTo>
                    <a:pt x="51141" y="137430"/>
                  </a:lnTo>
                  <a:lnTo>
                    <a:pt x="63048" y="134658"/>
                  </a:lnTo>
                  <a:lnTo>
                    <a:pt x="82517" y="122220"/>
                  </a:lnTo>
                  <a:lnTo>
                    <a:pt x="95850" y="101874"/>
                  </a:lnTo>
                  <a:lnTo>
                    <a:pt x="103335" y="78404"/>
                  </a:lnTo>
                  <a:lnTo>
                    <a:pt x="103311" y="52478"/>
                  </a:lnTo>
                  <a:lnTo>
                    <a:pt x="104847" y="53457"/>
                  </a:lnTo>
                  <a:lnTo>
                    <a:pt x="121307" y="88347"/>
                  </a:lnTo>
                  <a:lnTo>
                    <a:pt x="143601" y="108587"/>
                  </a:lnTo>
                  <a:lnTo>
                    <a:pt x="164071" y="1185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7096207" y="7158062"/>
              <a:ext cx="94758" cy="94758"/>
            </a:xfrm>
            <a:custGeom>
              <a:avLst/>
              <a:gdLst/>
              <a:ahLst/>
              <a:cxnLst/>
              <a:rect l="0" t="0" r="0" b="0"/>
              <a:pathLst>
                <a:path w="94758" h="94758">
                  <a:moveTo>
                    <a:pt x="0" y="0"/>
                  </a:moveTo>
                  <a:lnTo>
                    <a:pt x="49499" y="58563"/>
                  </a:lnTo>
                  <a:lnTo>
                    <a:pt x="94757" y="947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7169907" y="7115949"/>
              <a:ext cx="63172" cy="305327"/>
            </a:xfrm>
            <a:custGeom>
              <a:avLst/>
              <a:gdLst/>
              <a:ahLst/>
              <a:cxnLst/>
              <a:rect l="0" t="0" r="0" b="0"/>
              <a:pathLst>
                <a:path w="63172" h="305327">
                  <a:moveTo>
                    <a:pt x="63171" y="0"/>
                  </a:moveTo>
                  <a:lnTo>
                    <a:pt x="51992" y="16768"/>
                  </a:lnTo>
                  <a:lnTo>
                    <a:pt x="42895" y="69516"/>
                  </a:lnTo>
                  <a:lnTo>
                    <a:pt x="31046" y="126208"/>
                  </a:lnTo>
                  <a:lnTo>
                    <a:pt x="17441" y="182468"/>
                  </a:lnTo>
                  <a:lnTo>
                    <a:pt x="6987" y="235778"/>
                  </a:lnTo>
                  <a:lnTo>
                    <a:pt x="3106" y="266227"/>
                  </a:lnTo>
                  <a:lnTo>
                    <a:pt x="0" y="3053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7362624" y="6947492"/>
              <a:ext cx="133667" cy="339163"/>
            </a:xfrm>
            <a:custGeom>
              <a:avLst/>
              <a:gdLst/>
              <a:ahLst/>
              <a:cxnLst/>
              <a:rect l="0" t="0" r="0" b="0"/>
              <a:pathLst>
                <a:path w="133667" h="339163">
                  <a:moveTo>
                    <a:pt x="123138" y="0"/>
                  </a:moveTo>
                  <a:lnTo>
                    <a:pt x="126258" y="59359"/>
                  </a:lnTo>
                  <a:lnTo>
                    <a:pt x="129204" y="73176"/>
                  </a:lnTo>
                  <a:lnTo>
                    <a:pt x="123115" y="51578"/>
                  </a:lnTo>
                  <a:lnTo>
                    <a:pt x="112989" y="36182"/>
                  </a:lnTo>
                  <a:lnTo>
                    <a:pt x="97570" y="24660"/>
                  </a:lnTo>
                  <a:lnTo>
                    <a:pt x="88545" y="19949"/>
                  </a:lnTo>
                  <a:lnTo>
                    <a:pt x="80189" y="20318"/>
                  </a:lnTo>
                  <a:lnTo>
                    <a:pt x="72279" y="24074"/>
                  </a:lnTo>
                  <a:lnTo>
                    <a:pt x="49967" y="46128"/>
                  </a:lnTo>
                  <a:lnTo>
                    <a:pt x="31657" y="74889"/>
                  </a:lnTo>
                  <a:lnTo>
                    <a:pt x="18823" y="118115"/>
                  </a:lnTo>
                  <a:lnTo>
                    <a:pt x="7612" y="170308"/>
                  </a:lnTo>
                  <a:lnTo>
                    <a:pt x="0" y="217358"/>
                  </a:lnTo>
                  <a:lnTo>
                    <a:pt x="3019" y="279372"/>
                  </a:lnTo>
                  <a:lnTo>
                    <a:pt x="17227" y="314404"/>
                  </a:lnTo>
                  <a:lnTo>
                    <a:pt x="32783" y="330028"/>
                  </a:lnTo>
                  <a:lnTo>
                    <a:pt x="41844" y="335832"/>
                  </a:lnTo>
                  <a:lnTo>
                    <a:pt x="61271" y="339162"/>
                  </a:lnTo>
                  <a:lnTo>
                    <a:pt x="71365" y="338412"/>
                  </a:lnTo>
                  <a:lnTo>
                    <a:pt x="88819" y="331340"/>
                  </a:lnTo>
                  <a:lnTo>
                    <a:pt x="133666" y="3053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7538404" y="7131235"/>
              <a:ext cx="105790" cy="134376"/>
            </a:xfrm>
            <a:custGeom>
              <a:avLst/>
              <a:gdLst/>
              <a:ahLst/>
              <a:cxnLst/>
              <a:rect l="0" t="0" r="0" b="0"/>
              <a:pathLst>
                <a:path w="105790" h="134376">
                  <a:moveTo>
                    <a:pt x="0" y="16299"/>
                  </a:moveTo>
                  <a:lnTo>
                    <a:pt x="0" y="74916"/>
                  </a:lnTo>
                  <a:lnTo>
                    <a:pt x="5590" y="109706"/>
                  </a:lnTo>
                  <a:lnTo>
                    <a:pt x="10746" y="118345"/>
                  </a:lnTo>
                  <a:lnTo>
                    <a:pt x="25833" y="131063"/>
                  </a:lnTo>
                  <a:lnTo>
                    <a:pt x="47356" y="134375"/>
                  </a:lnTo>
                  <a:lnTo>
                    <a:pt x="70180" y="130778"/>
                  </a:lnTo>
                  <a:lnTo>
                    <a:pt x="88123" y="121381"/>
                  </a:lnTo>
                  <a:lnTo>
                    <a:pt x="100777" y="100048"/>
                  </a:lnTo>
                  <a:lnTo>
                    <a:pt x="105789" y="86169"/>
                  </a:lnTo>
                  <a:lnTo>
                    <a:pt x="105120" y="58270"/>
                  </a:lnTo>
                  <a:lnTo>
                    <a:pt x="95853" y="32613"/>
                  </a:lnTo>
                  <a:lnTo>
                    <a:pt x="80036" y="13411"/>
                  </a:lnTo>
                  <a:lnTo>
                    <a:pt x="58189" y="3316"/>
                  </a:lnTo>
                  <a:lnTo>
                    <a:pt x="36390" y="0"/>
                  </a:lnTo>
                  <a:lnTo>
                    <a:pt x="10529" y="57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7664746" y="7010664"/>
              <a:ext cx="52644" cy="263212"/>
            </a:xfrm>
            <a:custGeom>
              <a:avLst/>
              <a:gdLst/>
              <a:ahLst/>
              <a:cxnLst/>
              <a:rect l="0" t="0" r="0" b="0"/>
              <a:pathLst>
                <a:path w="52644" h="263212">
                  <a:moveTo>
                    <a:pt x="0" y="0"/>
                  </a:moveTo>
                  <a:lnTo>
                    <a:pt x="3120" y="54144"/>
                  </a:lnTo>
                  <a:lnTo>
                    <a:pt x="11454" y="101440"/>
                  </a:lnTo>
                  <a:lnTo>
                    <a:pt x="24750" y="163536"/>
                  </a:lnTo>
                  <a:lnTo>
                    <a:pt x="38641" y="222899"/>
                  </a:lnTo>
                  <a:lnTo>
                    <a:pt x="52643" y="2632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7751738" y="7105420"/>
              <a:ext cx="94380" cy="137351"/>
            </a:xfrm>
            <a:custGeom>
              <a:avLst/>
              <a:gdLst/>
              <a:ahLst/>
              <a:cxnLst/>
              <a:rect l="0" t="0" r="0" b="0"/>
              <a:pathLst>
                <a:path w="94380" h="137351">
                  <a:moveTo>
                    <a:pt x="39350" y="0"/>
                  </a:moveTo>
                  <a:lnTo>
                    <a:pt x="16473" y="25216"/>
                  </a:lnTo>
                  <a:lnTo>
                    <a:pt x="6566" y="43962"/>
                  </a:lnTo>
                  <a:lnTo>
                    <a:pt x="0" y="79836"/>
                  </a:lnTo>
                  <a:lnTo>
                    <a:pt x="4703" y="103333"/>
                  </a:lnTo>
                  <a:lnTo>
                    <a:pt x="9233" y="114512"/>
                  </a:lnTo>
                  <a:lnTo>
                    <a:pt x="16933" y="123135"/>
                  </a:lnTo>
                  <a:lnTo>
                    <a:pt x="37966" y="135835"/>
                  </a:lnTo>
                  <a:lnTo>
                    <a:pt x="48956" y="137350"/>
                  </a:lnTo>
                  <a:lnTo>
                    <a:pt x="70526" y="132794"/>
                  </a:lnTo>
                  <a:lnTo>
                    <a:pt x="78851" y="127134"/>
                  </a:lnTo>
                  <a:lnTo>
                    <a:pt x="91222" y="111486"/>
                  </a:lnTo>
                  <a:lnTo>
                    <a:pt x="94379" y="89713"/>
                  </a:lnTo>
                  <a:lnTo>
                    <a:pt x="93584" y="77356"/>
                  </a:lnTo>
                  <a:lnTo>
                    <a:pt x="83341" y="54268"/>
                  </a:lnTo>
                  <a:lnTo>
                    <a:pt x="75697" y="43197"/>
                  </a:lnTo>
                  <a:lnTo>
                    <a:pt x="54724" y="27778"/>
                  </a:lnTo>
                  <a:lnTo>
                    <a:pt x="33315" y="19364"/>
                  </a:lnTo>
                  <a:lnTo>
                    <a:pt x="7765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7890479" y="7137005"/>
              <a:ext cx="111180" cy="136871"/>
            </a:xfrm>
            <a:custGeom>
              <a:avLst/>
              <a:gdLst/>
              <a:ahLst/>
              <a:cxnLst/>
              <a:rect l="0" t="0" r="0" b="0"/>
              <a:pathLst>
                <a:path w="111180" h="136871">
                  <a:moveTo>
                    <a:pt x="5894" y="0"/>
                  </a:moveTo>
                  <a:lnTo>
                    <a:pt x="305" y="16768"/>
                  </a:lnTo>
                  <a:lnTo>
                    <a:pt x="680" y="34359"/>
                  </a:lnTo>
                  <a:lnTo>
                    <a:pt x="4865" y="85426"/>
                  </a:lnTo>
                  <a:lnTo>
                    <a:pt x="4038" y="90876"/>
                  </a:lnTo>
                  <a:lnTo>
                    <a:pt x="2317" y="89830"/>
                  </a:lnTo>
                  <a:lnTo>
                    <a:pt x="0" y="84453"/>
                  </a:lnTo>
                  <a:lnTo>
                    <a:pt x="2328" y="48940"/>
                  </a:lnTo>
                  <a:lnTo>
                    <a:pt x="10549" y="27210"/>
                  </a:lnTo>
                  <a:lnTo>
                    <a:pt x="16016" y="18140"/>
                  </a:lnTo>
                  <a:lnTo>
                    <a:pt x="25511" y="13263"/>
                  </a:lnTo>
                  <a:lnTo>
                    <a:pt x="51658" y="10965"/>
                  </a:lnTo>
                  <a:lnTo>
                    <a:pt x="63310" y="14329"/>
                  </a:lnTo>
                  <a:lnTo>
                    <a:pt x="82495" y="27426"/>
                  </a:lnTo>
                  <a:lnTo>
                    <a:pt x="95701" y="48065"/>
                  </a:lnTo>
                  <a:lnTo>
                    <a:pt x="104300" y="72835"/>
                  </a:lnTo>
                  <a:lnTo>
                    <a:pt x="109820" y="117506"/>
                  </a:lnTo>
                  <a:lnTo>
                    <a:pt x="111179" y="1368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8022716" y="7158062"/>
              <a:ext cx="94757" cy="136872"/>
            </a:xfrm>
            <a:custGeom>
              <a:avLst/>
              <a:gdLst/>
              <a:ahLst/>
              <a:cxnLst/>
              <a:rect l="0" t="0" r="0" b="0"/>
              <a:pathLst>
                <a:path w="94757" h="136872">
                  <a:moveTo>
                    <a:pt x="0" y="0"/>
                  </a:moveTo>
                  <a:lnTo>
                    <a:pt x="9575" y="31282"/>
                  </a:lnTo>
                  <a:lnTo>
                    <a:pt x="54561" y="92516"/>
                  </a:lnTo>
                  <a:lnTo>
                    <a:pt x="94756" y="1368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8091732" y="7126477"/>
              <a:ext cx="57327" cy="326384"/>
            </a:xfrm>
            <a:custGeom>
              <a:avLst/>
              <a:gdLst/>
              <a:ahLst/>
              <a:cxnLst/>
              <a:rect l="0" t="0" r="0" b="0"/>
              <a:pathLst>
                <a:path w="57327" h="326384">
                  <a:moveTo>
                    <a:pt x="57326" y="0"/>
                  </a:moveTo>
                  <a:lnTo>
                    <a:pt x="45872" y="60384"/>
                  </a:lnTo>
                  <a:lnTo>
                    <a:pt x="35994" y="111868"/>
                  </a:lnTo>
                  <a:lnTo>
                    <a:pt x="22176" y="165597"/>
                  </a:lnTo>
                  <a:lnTo>
                    <a:pt x="8182" y="219581"/>
                  </a:lnTo>
                  <a:lnTo>
                    <a:pt x="0" y="267182"/>
                  </a:lnTo>
                  <a:lnTo>
                    <a:pt x="4683" y="3263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8285928" y="7115949"/>
              <a:ext cx="63172" cy="21057"/>
            </a:xfrm>
            <a:custGeom>
              <a:avLst/>
              <a:gdLst/>
              <a:ahLst/>
              <a:cxnLst/>
              <a:rect l="0" t="0" r="0" b="0"/>
              <a:pathLst>
                <a:path w="63172" h="21057">
                  <a:moveTo>
                    <a:pt x="0" y="21056"/>
                  </a:moveTo>
                  <a:lnTo>
                    <a:pt x="6317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8499678" y="7100598"/>
              <a:ext cx="154748" cy="178203"/>
            </a:xfrm>
            <a:custGeom>
              <a:avLst/>
              <a:gdLst/>
              <a:ahLst/>
              <a:cxnLst/>
              <a:rect l="0" t="0" r="0" b="0"/>
              <a:pathLst>
                <a:path w="154748" h="178203">
                  <a:moveTo>
                    <a:pt x="7348" y="67992"/>
                  </a:moveTo>
                  <a:lnTo>
                    <a:pt x="65965" y="67992"/>
                  </a:lnTo>
                  <a:lnTo>
                    <a:pt x="100755" y="62404"/>
                  </a:lnTo>
                  <a:lnTo>
                    <a:pt x="119442" y="50300"/>
                  </a:lnTo>
                  <a:lnTo>
                    <a:pt x="127701" y="42160"/>
                  </a:lnTo>
                  <a:lnTo>
                    <a:pt x="132037" y="33223"/>
                  </a:lnTo>
                  <a:lnTo>
                    <a:pt x="133735" y="13935"/>
                  </a:lnTo>
                  <a:lnTo>
                    <a:pt x="129041" y="7388"/>
                  </a:lnTo>
                  <a:lnTo>
                    <a:pt x="111347" y="113"/>
                  </a:lnTo>
                  <a:lnTo>
                    <a:pt x="91005" y="0"/>
                  </a:lnTo>
                  <a:lnTo>
                    <a:pt x="71435" y="5018"/>
                  </a:lnTo>
                  <a:lnTo>
                    <a:pt x="36689" y="30423"/>
                  </a:lnTo>
                  <a:lnTo>
                    <a:pt x="19219" y="48956"/>
                  </a:lnTo>
                  <a:lnTo>
                    <a:pt x="7555" y="68891"/>
                  </a:lnTo>
                  <a:lnTo>
                    <a:pt x="0" y="105433"/>
                  </a:lnTo>
                  <a:lnTo>
                    <a:pt x="3351" y="140307"/>
                  </a:lnTo>
                  <a:lnTo>
                    <a:pt x="9363" y="150128"/>
                  </a:lnTo>
                  <a:lnTo>
                    <a:pt x="28521" y="167278"/>
                  </a:lnTo>
                  <a:lnTo>
                    <a:pt x="55753" y="176461"/>
                  </a:lnTo>
                  <a:lnTo>
                    <a:pt x="83844" y="178202"/>
                  </a:lnTo>
                  <a:lnTo>
                    <a:pt x="104127" y="171177"/>
                  </a:lnTo>
                  <a:lnTo>
                    <a:pt x="154747" y="1416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8712007" y="7000135"/>
              <a:ext cx="58232" cy="231628"/>
            </a:xfrm>
            <a:custGeom>
              <a:avLst/>
              <a:gdLst/>
              <a:ahLst/>
              <a:cxnLst/>
              <a:rect l="0" t="0" r="0" b="0"/>
              <a:pathLst>
                <a:path w="58232" h="231628">
                  <a:moveTo>
                    <a:pt x="5590" y="0"/>
                  </a:moveTo>
                  <a:lnTo>
                    <a:pt x="0" y="16768"/>
                  </a:lnTo>
                  <a:lnTo>
                    <a:pt x="4442" y="63451"/>
                  </a:lnTo>
                  <a:lnTo>
                    <a:pt x="16584" y="121544"/>
                  </a:lnTo>
                  <a:lnTo>
                    <a:pt x="35837" y="173097"/>
                  </a:lnTo>
                  <a:lnTo>
                    <a:pt x="58231" y="231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8822881" y="7049816"/>
              <a:ext cx="136872" cy="188279"/>
            </a:xfrm>
            <a:custGeom>
              <a:avLst/>
              <a:gdLst/>
              <a:ahLst/>
              <a:cxnLst/>
              <a:rect l="0" t="0" r="0" b="0"/>
              <a:pathLst>
                <a:path w="136872" h="188279">
                  <a:moveTo>
                    <a:pt x="0" y="97718"/>
                  </a:moveTo>
                  <a:lnTo>
                    <a:pt x="16768" y="103307"/>
                  </a:lnTo>
                  <a:lnTo>
                    <a:pt x="49552" y="101194"/>
                  </a:lnTo>
                  <a:lnTo>
                    <a:pt x="88901" y="81980"/>
                  </a:lnTo>
                  <a:lnTo>
                    <a:pt x="119018" y="54060"/>
                  </a:lnTo>
                  <a:lnTo>
                    <a:pt x="123799" y="42877"/>
                  </a:lnTo>
                  <a:lnTo>
                    <a:pt x="125992" y="17972"/>
                  </a:lnTo>
                  <a:lnTo>
                    <a:pt x="120259" y="9459"/>
                  </a:lnTo>
                  <a:lnTo>
                    <a:pt x="110588" y="3784"/>
                  </a:lnTo>
                  <a:lnTo>
                    <a:pt x="98292" y="0"/>
                  </a:lnTo>
                  <a:lnTo>
                    <a:pt x="85416" y="987"/>
                  </a:lnTo>
                  <a:lnTo>
                    <a:pt x="58630" y="11443"/>
                  </a:lnTo>
                  <a:lnTo>
                    <a:pt x="40486" y="27788"/>
                  </a:lnTo>
                  <a:lnTo>
                    <a:pt x="13716" y="78055"/>
                  </a:lnTo>
                  <a:lnTo>
                    <a:pt x="9216" y="107307"/>
                  </a:lnTo>
                  <a:lnTo>
                    <a:pt x="12284" y="133565"/>
                  </a:lnTo>
                  <a:lnTo>
                    <a:pt x="21447" y="153034"/>
                  </a:lnTo>
                  <a:lnTo>
                    <a:pt x="50939" y="177149"/>
                  </a:lnTo>
                  <a:lnTo>
                    <a:pt x="76062" y="185663"/>
                  </a:lnTo>
                  <a:lnTo>
                    <a:pt x="100486" y="188278"/>
                  </a:lnTo>
                  <a:lnTo>
                    <a:pt x="136871" y="1819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8990426" y="7063306"/>
              <a:ext cx="137783" cy="170539"/>
            </a:xfrm>
            <a:custGeom>
              <a:avLst/>
              <a:gdLst/>
              <a:ahLst/>
              <a:cxnLst/>
              <a:rect l="0" t="0" r="0" b="0"/>
              <a:pathLst>
                <a:path w="137783" h="170539">
                  <a:moveTo>
                    <a:pt x="106196" y="0"/>
                  </a:moveTo>
                  <a:lnTo>
                    <a:pt x="63504" y="14572"/>
                  </a:lnTo>
                  <a:lnTo>
                    <a:pt x="27443" y="39404"/>
                  </a:lnTo>
                  <a:lnTo>
                    <a:pt x="5002" y="65488"/>
                  </a:lnTo>
                  <a:lnTo>
                    <a:pt x="0" y="91497"/>
                  </a:lnTo>
                  <a:lnTo>
                    <a:pt x="2846" y="120214"/>
                  </a:lnTo>
                  <a:lnTo>
                    <a:pt x="11910" y="144675"/>
                  </a:lnTo>
                  <a:lnTo>
                    <a:pt x="26856" y="161007"/>
                  </a:lnTo>
                  <a:lnTo>
                    <a:pt x="35756" y="166999"/>
                  </a:lnTo>
                  <a:lnTo>
                    <a:pt x="58122" y="170538"/>
                  </a:lnTo>
                  <a:lnTo>
                    <a:pt x="81320" y="167042"/>
                  </a:lnTo>
                  <a:lnTo>
                    <a:pt x="107534" y="151919"/>
                  </a:lnTo>
                  <a:lnTo>
                    <a:pt x="137782" y="1263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9135718" y="7021192"/>
              <a:ext cx="45133" cy="231628"/>
            </a:xfrm>
            <a:custGeom>
              <a:avLst/>
              <a:gdLst/>
              <a:ahLst/>
              <a:cxnLst/>
              <a:rect l="0" t="0" r="0" b="0"/>
              <a:pathLst>
                <a:path w="45133" h="231628">
                  <a:moveTo>
                    <a:pt x="13547" y="0"/>
                  </a:moveTo>
                  <a:lnTo>
                    <a:pt x="2368" y="16768"/>
                  </a:lnTo>
                  <a:lnTo>
                    <a:pt x="0" y="34358"/>
                  </a:lnTo>
                  <a:lnTo>
                    <a:pt x="8011" y="91015"/>
                  </a:lnTo>
                  <a:lnTo>
                    <a:pt x="20859" y="146920"/>
                  </a:lnTo>
                  <a:lnTo>
                    <a:pt x="34662" y="202503"/>
                  </a:lnTo>
                  <a:lnTo>
                    <a:pt x="45132" y="231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9117679" y="7085867"/>
              <a:ext cx="189514" cy="156424"/>
            </a:xfrm>
            <a:custGeom>
              <a:avLst/>
              <a:gdLst/>
              <a:ahLst/>
              <a:cxnLst/>
              <a:rect l="0" t="0" r="0" b="0"/>
              <a:pathLst>
                <a:path w="189514" h="156424">
                  <a:moveTo>
                    <a:pt x="0" y="51138"/>
                  </a:moveTo>
                  <a:lnTo>
                    <a:pt x="11179" y="62317"/>
                  </a:lnTo>
                  <a:lnTo>
                    <a:pt x="29145" y="67805"/>
                  </a:lnTo>
                  <a:lnTo>
                    <a:pt x="84396" y="71328"/>
                  </a:lnTo>
                  <a:lnTo>
                    <a:pt x="108089" y="65570"/>
                  </a:lnTo>
                  <a:lnTo>
                    <a:pt x="153542" y="37221"/>
                  </a:lnTo>
                  <a:lnTo>
                    <a:pt x="170796" y="18047"/>
                  </a:lnTo>
                  <a:lnTo>
                    <a:pt x="177035" y="8021"/>
                  </a:lnTo>
                  <a:lnTo>
                    <a:pt x="175345" y="2507"/>
                  </a:lnTo>
                  <a:lnTo>
                    <a:pt x="168369" y="0"/>
                  </a:lnTo>
                  <a:lnTo>
                    <a:pt x="136845" y="2061"/>
                  </a:lnTo>
                  <a:lnTo>
                    <a:pt x="126325" y="4382"/>
                  </a:lnTo>
                  <a:lnTo>
                    <a:pt x="108397" y="19439"/>
                  </a:lnTo>
                  <a:lnTo>
                    <a:pt x="93800" y="41729"/>
                  </a:lnTo>
                  <a:lnTo>
                    <a:pt x="83413" y="67234"/>
                  </a:lnTo>
                  <a:lnTo>
                    <a:pt x="83684" y="80586"/>
                  </a:lnTo>
                  <a:lnTo>
                    <a:pt x="93345" y="107901"/>
                  </a:lnTo>
                  <a:lnTo>
                    <a:pt x="112457" y="129398"/>
                  </a:lnTo>
                  <a:lnTo>
                    <a:pt x="136548" y="144413"/>
                  </a:lnTo>
                  <a:lnTo>
                    <a:pt x="189513" y="1564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9338980" y="6989606"/>
              <a:ext cx="126140" cy="248186"/>
            </a:xfrm>
            <a:custGeom>
              <a:avLst/>
              <a:gdLst/>
              <a:ahLst/>
              <a:cxnLst/>
              <a:rect l="0" t="0" r="0" b="0"/>
              <a:pathLst>
                <a:path w="126140" h="248186">
                  <a:moveTo>
                    <a:pt x="94554" y="0"/>
                  </a:moveTo>
                  <a:lnTo>
                    <a:pt x="100143" y="62093"/>
                  </a:lnTo>
                  <a:lnTo>
                    <a:pt x="103619" y="111205"/>
                  </a:lnTo>
                  <a:lnTo>
                    <a:pt x="110239" y="164621"/>
                  </a:lnTo>
                  <a:lnTo>
                    <a:pt x="119446" y="218478"/>
                  </a:lnTo>
                  <a:lnTo>
                    <a:pt x="116998" y="219352"/>
                  </a:lnTo>
                  <a:lnTo>
                    <a:pt x="108038" y="210963"/>
                  </a:lnTo>
                  <a:lnTo>
                    <a:pt x="88671" y="188850"/>
                  </a:lnTo>
                  <a:lnTo>
                    <a:pt x="70882" y="178300"/>
                  </a:lnTo>
                  <a:lnTo>
                    <a:pt x="48159" y="175950"/>
                  </a:lnTo>
                  <a:lnTo>
                    <a:pt x="24801" y="179976"/>
                  </a:lnTo>
                  <a:lnTo>
                    <a:pt x="6621" y="189564"/>
                  </a:lnTo>
                  <a:lnTo>
                    <a:pt x="2007" y="196566"/>
                  </a:lnTo>
                  <a:lnTo>
                    <a:pt x="0" y="213705"/>
                  </a:lnTo>
                  <a:lnTo>
                    <a:pt x="6127" y="229901"/>
                  </a:lnTo>
                  <a:lnTo>
                    <a:pt x="11036" y="237496"/>
                  </a:lnTo>
                  <a:lnTo>
                    <a:pt x="18988" y="242559"/>
                  </a:lnTo>
                  <a:lnTo>
                    <a:pt x="40303" y="248185"/>
                  </a:lnTo>
                  <a:lnTo>
                    <a:pt x="78610" y="245762"/>
                  </a:lnTo>
                  <a:lnTo>
                    <a:pt x="99556" y="237520"/>
                  </a:lnTo>
                  <a:lnTo>
                    <a:pt x="126139" y="2210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8738525" y="7392003"/>
              <a:ext cx="168585" cy="134757"/>
            </a:xfrm>
            <a:custGeom>
              <a:avLst/>
              <a:gdLst/>
              <a:ahLst/>
              <a:cxnLst/>
              <a:rect l="0" t="0" r="0" b="0"/>
              <a:pathLst>
                <a:path w="168585" h="134757">
                  <a:moveTo>
                    <a:pt x="158056" y="8215"/>
                  </a:moveTo>
                  <a:lnTo>
                    <a:pt x="99439" y="17280"/>
                  </a:lnTo>
                  <a:lnTo>
                    <a:pt x="64649" y="23899"/>
                  </a:lnTo>
                  <a:lnTo>
                    <a:pt x="32114" y="44447"/>
                  </a:lnTo>
                  <a:lnTo>
                    <a:pt x="5836" y="72762"/>
                  </a:lnTo>
                  <a:lnTo>
                    <a:pt x="1593" y="82832"/>
                  </a:lnTo>
                  <a:lnTo>
                    <a:pt x="0" y="103379"/>
                  </a:lnTo>
                  <a:lnTo>
                    <a:pt x="6310" y="121090"/>
                  </a:lnTo>
                  <a:lnTo>
                    <a:pt x="11269" y="129089"/>
                  </a:lnTo>
                  <a:lnTo>
                    <a:pt x="19254" y="133252"/>
                  </a:lnTo>
                  <a:lnTo>
                    <a:pt x="40603" y="134756"/>
                  </a:lnTo>
                  <a:lnTo>
                    <a:pt x="59451" y="128406"/>
                  </a:lnTo>
                  <a:lnTo>
                    <a:pt x="67752" y="123437"/>
                  </a:lnTo>
                  <a:lnTo>
                    <a:pt x="90615" y="88498"/>
                  </a:lnTo>
                  <a:lnTo>
                    <a:pt x="101029" y="46690"/>
                  </a:lnTo>
                  <a:lnTo>
                    <a:pt x="104548" y="0"/>
                  </a:lnTo>
                  <a:lnTo>
                    <a:pt x="111481" y="26133"/>
                  </a:lnTo>
                  <a:lnTo>
                    <a:pt x="134688" y="70766"/>
                  </a:lnTo>
                  <a:lnTo>
                    <a:pt x="168584" y="1029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8927677" y="7305461"/>
              <a:ext cx="110437" cy="170850"/>
            </a:xfrm>
            <a:custGeom>
              <a:avLst/>
              <a:gdLst/>
              <a:ahLst/>
              <a:cxnLst/>
              <a:rect l="0" t="0" r="0" b="0"/>
              <a:pathLst>
                <a:path w="110437" h="170850">
                  <a:moveTo>
                    <a:pt x="74188" y="0"/>
                  </a:moveTo>
                  <a:lnTo>
                    <a:pt x="30226" y="20244"/>
                  </a:lnTo>
                  <a:lnTo>
                    <a:pt x="5530" y="50581"/>
                  </a:lnTo>
                  <a:lnTo>
                    <a:pt x="0" y="75903"/>
                  </a:lnTo>
                  <a:lnTo>
                    <a:pt x="163" y="89207"/>
                  </a:lnTo>
                  <a:lnTo>
                    <a:pt x="6121" y="98076"/>
                  </a:lnTo>
                  <a:lnTo>
                    <a:pt x="15941" y="103988"/>
                  </a:lnTo>
                  <a:lnTo>
                    <a:pt x="68143" y="113478"/>
                  </a:lnTo>
                  <a:lnTo>
                    <a:pt x="103983" y="120711"/>
                  </a:lnTo>
                  <a:lnTo>
                    <a:pt x="109259" y="127268"/>
                  </a:lnTo>
                  <a:lnTo>
                    <a:pt x="110436" y="136318"/>
                  </a:lnTo>
                  <a:lnTo>
                    <a:pt x="108882" y="147031"/>
                  </a:lnTo>
                  <a:lnTo>
                    <a:pt x="103167" y="155343"/>
                  </a:lnTo>
                  <a:lnTo>
                    <a:pt x="84338" y="167697"/>
                  </a:lnTo>
                  <a:lnTo>
                    <a:pt x="76276" y="170290"/>
                  </a:lnTo>
                  <a:lnTo>
                    <a:pt x="69730" y="170849"/>
                  </a:lnTo>
                  <a:lnTo>
                    <a:pt x="53131" y="1684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9064223" y="7284404"/>
              <a:ext cx="128387" cy="159223"/>
            </a:xfrm>
            <a:custGeom>
              <a:avLst/>
              <a:gdLst/>
              <a:ahLst/>
              <a:cxnLst/>
              <a:rect l="0" t="0" r="0" b="0"/>
              <a:pathLst>
                <a:path w="128387" h="159223">
                  <a:moveTo>
                    <a:pt x="74513" y="0"/>
                  </a:moveTo>
                  <a:lnTo>
                    <a:pt x="52156" y="0"/>
                  </a:lnTo>
                  <a:lnTo>
                    <a:pt x="31821" y="9359"/>
                  </a:lnTo>
                  <a:lnTo>
                    <a:pt x="13424" y="25216"/>
                  </a:lnTo>
                  <a:lnTo>
                    <a:pt x="1349" y="43963"/>
                  </a:lnTo>
                  <a:lnTo>
                    <a:pt x="0" y="53875"/>
                  </a:lnTo>
                  <a:lnTo>
                    <a:pt x="4742" y="74248"/>
                  </a:lnTo>
                  <a:lnTo>
                    <a:pt x="12791" y="82253"/>
                  </a:lnTo>
                  <a:lnTo>
                    <a:pt x="37332" y="94269"/>
                  </a:lnTo>
                  <a:lnTo>
                    <a:pt x="98408" y="105449"/>
                  </a:lnTo>
                  <a:lnTo>
                    <a:pt x="123738" y="115497"/>
                  </a:lnTo>
                  <a:lnTo>
                    <a:pt x="128386" y="121452"/>
                  </a:lnTo>
                  <a:lnTo>
                    <a:pt x="127976" y="127761"/>
                  </a:lnTo>
                  <a:lnTo>
                    <a:pt x="124193" y="134308"/>
                  </a:lnTo>
                  <a:lnTo>
                    <a:pt x="90923" y="154699"/>
                  </a:lnTo>
                  <a:lnTo>
                    <a:pt x="66599" y="159222"/>
                  </a:lnTo>
                  <a:lnTo>
                    <a:pt x="32399" y="1579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9222964" y="7283999"/>
              <a:ext cx="115814" cy="158334"/>
            </a:xfrm>
            <a:custGeom>
              <a:avLst/>
              <a:gdLst/>
              <a:ahLst/>
              <a:cxnLst/>
              <a:rect l="0" t="0" r="0" b="0"/>
              <a:pathLst>
                <a:path w="115814" h="158334">
                  <a:moveTo>
                    <a:pt x="0" y="84633"/>
                  </a:moveTo>
                  <a:lnTo>
                    <a:pt x="58617" y="69979"/>
                  </a:lnTo>
                  <a:lnTo>
                    <a:pt x="93407" y="54295"/>
                  </a:lnTo>
                  <a:lnTo>
                    <a:pt x="108975" y="38394"/>
                  </a:lnTo>
                  <a:lnTo>
                    <a:pt x="114764" y="29241"/>
                  </a:lnTo>
                  <a:lnTo>
                    <a:pt x="115114" y="20799"/>
                  </a:lnTo>
                  <a:lnTo>
                    <a:pt x="111838" y="12831"/>
                  </a:lnTo>
                  <a:lnTo>
                    <a:pt x="106144" y="5179"/>
                  </a:lnTo>
                  <a:lnTo>
                    <a:pt x="97669" y="1249"/>
                  </a:lnTo>
                  <a:lnTo>
                    <a:pt x="75774" y="0"/>
                  </a:lnTo>
                  <a:lnTo>
                    <a:pt x="56684" y="6465"/>
                  </a:lnTo>
                  <a:lnTo>
                    <a:pt x="39231" y="19476"/>
                  </a:lnTo>
                  <a:lnTo>
                    <a:pt x="19776" y="40857"/>
                  </a:lnTo>
                  <a:lnTo>
                    <a:pt x="8790" y="65957"/>
                  </a:lnTo>
                  <a:lnTo>
                    <a:pt x="5860" y="79201"/>
                  </a:lnTo>
                  <a:lnTo>
                    <a:pt x="8843" y="103276"/>
                  </a:lnTo>
                  <a:lnTo>
                    <a:pt x="23677" y="133441"/>
                  </a:lnTo>
                  <a:lnTo>
                    <a:pt x="29822" y="141738"/>
                  </a:lnTo>
                  <a:lnTo>
                    <a:pt x="52249" y="150957"/>
                  </a:lnTo>
                  <a:lnTo>
                    <a:pt x="88401" y="156147"/>
                  </a:lnTo>
                  <a:lnTo>
                    <a:pt x="115813" y="1583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9392883" y="7305461"/>
              <a:ext cx="240694" cy="135652"/>
            </a:xfrm>
            <a:custGeom>
              <a:avLst/>
              <a:gdLst/>
              <a:ahLst/>
              <a:cxnLst/>
              <a:rect l="0" t="0" r="0" b="0"/>
              <a:pathLst>
                <a:path w="240694" h="135652">
                  <a:moveTo>
                    <a:pt x="9066" y="0"/>
                  </a:moveTo>
                  <a:lnTo>
                    <a:pt x="0" y="58617"/>
                  </a:lnTo>
                  <a:lnTo>
                    <a:pt x="7063" y="118334"/>
                  </a:lnTo>
                  <a:lnTo>
                    <a:pt x="8176" y="135651"/>
                  </a:lnTo>
                  <a:lnTo>
                    <a:pt x="12134" y="74694"/>
                  </a:lnTo>
                  <a:lnTo>
                    <a:pt x="18618" y="54255"/>
                  </a:lnTo>
                  <a:lnTo>
                    <a:pt x="29298" y="37371"/>
                  </a:lnTo>
                  <a:lnTo>
                    <a:pt x="37762" y="31934"/>
                  </a:lnTo>
                  <a:lnTo>
                    <a:pt x="59645" y="25892"/>
                  </a:lnTo>
                  <a:lnTo>
                    <a:pt x="70861" y="27790"/>
                  </a:lnTo>
                  <a:lnTo>
                    <a:pt x="92682" y="39257"/>
                  </a:lnTo>
                  <a:lnTo>
                    <a:pt x="119108" y="71034"/>
                  </a:lnTo>
                  <a:lnTo>
                    <a:pt x="128164" y="96692"/>
                  </a:lnTo>
                  <a:lnTo>
                    <a:pt x="131019" y="114334"/>
                  </a:lnTo>
                  <a:lnTo>
                    <a:pt x="120329" y="75903"/>
                  </a:lnTo>
                  <a:lnTo>
                    <a:pt x="121711" y="42767"/>
                  </a:lnTo>
                  <a:lnTo>
                    <a:pt x="127447" y="34361"/>
                  </a:lnTo>
                  <a:lnTo>
                    <a:pt x="146298" y="21900"/>
                  </a:lnTo>
                  <a:lnTo>
                    <a:pt x="155536" y="20450"/>
                  </a:lnTo>
                  <a:lnTo>
                    <a:pt x="164034" y="21822"/>
                  </a:lnTo>
                  <a:lnTo>
                    <a:pt x="179716" y="29586"/>
                  </a:lnTo>
                  <a:lnTo>
                    <a:pt x="201698" y="48282"/>
                  </a:lnTo>
                  <a:lnTo>
                    <a:pt x="221860" y="75527"/>
                  </a:lnTo>
                  <a:lnTo>
                    <a:pt x="240693" y="1158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9644104" y="7200176"/>
              <a:ext cx="205376" cy="191272"/>
            </a:xfrm>
            <a:custGeom>
              <a:avLst/>
              <a:gdLst/>
              <a:ahLst/>
              <a:cxnLst/>
              <a:rect l="0" t="0" r="0" b="0"/>
              <a:pathLst>
                <a:path w="205376" h="191272">
                  <a:moveTo>
                    <a:pt x="0" y="0"/>
                  </a:moveTo>
                  <a:lnTo>
                    <a:pt x="2340" y="42028"/>
                  </a:lnTo>
                  <a:lnTo>
                    <a:pt x="19787" y="100416"/>
                  </a:lnTo>
                  <a:lnTo>
                    <a:pt x="28681" y="123008"/>
                  </a:lnTo>
                  <a:lnTo>
                    <a:pt x="56297" y="172751"/>
                  </a:lnTo>
                  <a:lnTo>
                    <a:pt x="56249" y="171321"/>
                  </a:lnTo>
                  <a:lnTo>
                    <a:pt x="53712" y="146299"/>
                  </a:lnTo>
                  <a:lnTo>
                    <a:pt x="53355" y="132628"/>
                  </a:lnTo>
                  <a:lnTo>
                    <a:pt x="62318" y="108079"/>
                  </a:lnTo>
                  <a:lnTo>
                    <a:pt x="77999" y="87809"/>
                  </a:lnTo>
                  <a:lnTo>
                    <a:pt x="96667" y="74902"/>
                  </a:lnTo>
                  <a:lnTo>
                    <a:pt x="116663" y="71504"/>
                  </a:lnTo>
                  <a:lnTo>
                    <a:pt x="138418" y="75064"/>
                  </a:lnTo>
                  <a:lnTo>
                    <a:pt x="174634" y="90222"/>
                  </a:lnTo>
                  <a:lnTo>
                    <a:pt x="193038" y="102880"/>
                  </a:lnTo>
                  <a:lnTo>
                    <a:pt x="198882" y="111871"/>
                  </a:lnTo>
                  <a:lnTo>
                    <a:pt x="205375" y="134339"/>
                  </a:lnTo>
                  <a:lnTo>
                    <a:pt x="202428" y="145711"/>
                  </a:lnTo>
                  <a:lnTo>
                    <a:pt x="186674" y="167706"/>
                  </a:lnTo>
                  <a:lnTo>
                    <a:pt x="160956" y="182941"/>
                  </a:lnTo>
                  <a:lnTo>
                    <a:pt x="132367" y="191271"/>
                  </a:lnTo>
                  <a:lnTo>
                    <a:pt x="107963" y="191074"/>
                  </a:lnTo>
                  <a:lnTo>
                    <a:pt x="91658" y="187087"/>
                  </a:lnTo>
                  <a:lnTo>
                    <a:pt x="73700" y="1789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9886259" y="7168590"/>
              <a:ext cx="21058" cy="210571"/>
            </a:xfrm>
            <a:custGeom>
              <a:avLst/>
              <a:gdLst/>
              <a:ahLst/>
              <a:cxnLst/>
              <a:rect l="0" t="0" r="0" b="0"/>
              <a:pathLst>
                <a:path w="21058" h="210571">
                  <a:moveTo>
                    <a:pt x="0" y="0"/>
                  </a:moveTo>
                  <a:lnTo>
                    <a:pt x="0" y="60385"/>
                  </a:lnTo>
                  <a:lnTo>
                    <a:pt x="3120" y="114988"/>
                  </a:lnTo>
                  <a:lnTo>
                    <a:pt x="8334" y="165093"/>
                  </a:lnTo>
                  <a:lnTo>
                    <a:pt x="10723" y="190358"/>
                  </a:lnTo>
                  <a:lnTo>
                    <a:pt x="21057" y="210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Freeform 363"/>
            <p:cNvSpPr/>
            <p:nvPr/>
          </p:nvSpPr>
          <p:spPr>
            <a:xfrm>
              <a:off x="9949431" y="7252819"/>
              <a:ext cx="105286" cy="86253"/>
            </a:xfrm>
            <a:custGeom>
              <a:avLst/>
              <a:gdLst/>
              <a:ahLst/>
              <a:cxnLst/>
              <a:rect l="0" t="0" r="0" b="0"/>
              <a:pathLst>
                <a:path w="105286" h="86253">
                  <a:moveTo>
                    <a:pt x="0" y="0"/>
                  </a:moveTo>
                  <a:lnTo>
                    <a:pt x="29308" y="47439"/>
                  </a:lnTo>
                  <a:lnTo>
                    <a:pt x="57564" y="75704"/>
                  </a:lnTo>
                  <a:lnTo>
                    <a:pt x="75887" y="85509"/>
                  </a:lnTo>
                  <a:lnTo>
                    <a:pt x="83347" y="86252"/>
                  </a:lnTo>
                  <a:lnTo>
                    <a:pt x="89489" y="84408"/>
                  </a:lnTo>
                  <a:lnTo>
                    <a:pt x="105285" y="73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9991544" y="7210705"/>
              <a:ext cx="63173" cy="326385"/>
            </a:xfrm>
            <a:custGeom>
              <a:avLst/>
              <a:gdLst/>
              <a:ahLst/>
              <a:cxnLst/>
              <a:rect l="0" t="0" r="0" b="0"/>
              <a:pathLst>
                <a:path w="63173" h="326385">
                  <a:moveTo>
                    <a:pt x="63172" y="0"/>
                  </a:moveTo>
                  <a:lnTo>
                    <a:pt x="60052" y="52050"/>
                  </a:lnTo>
                  <a:lnTo>
                    <a:pt x="54838" y="101990"/>
                  </a:lnTo>
                  <a:lnTo>
                    <a:pt x="47487" y="155197"/>
                  </a:lnTo>
                  <a:lnTo>
                    <a:pt x="38117" y="211061"/>
                  </a:lnTo>
                  <a:lnTo>
                    <a:pt x="22343" y="268297"/>
                  </a:lnTo>
                  <a:lnTo>
                    <a:pt x="0" y="3263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7" name="Freeform 366"/>
          <p:cNvSpPr/>
          <p:nvPr/>
        </p:nvSpPr>
        <p:spPr>
          <a:xfrm>
            <a:off x="5790674" y="7253144"/>
            <a:ext cx="2379441" cy="136546"/>
          </a:xfrm>
          <a:custGeom>
            <a:avLst/>
            <a:gdLst/>
            <a:ahLst/>
            <a:cxnLst/>
            <a:rect l="0" t="0" r="0" b="0"/>
            <a:pathLst>
              <a:path w="2379441" h="136546">
                <a:moveTo>
                  <a:pt x="0" y="136545"/>
                </a:moveTo>
                <a:lnTo>
                  <a:pt x="62280" y="118587"/>
                </a:lnTo>
                <a:lnTo>
                  <a:pt x="119450" y="107998"/>
                </a:lnTo>
                <a:lnTo>
                  <a:pt x="181132" y="99972"/>
                </a:lnTo>
                <a:lnTo>
                  <a:pt x="229794" y="90484"/>
                </a:lnTo>
                <a:lnTo>
                  <a:pt x="281257" y="85853"/>
                </a:lnTo>
                <a:lnTo>
                  <a:pt x="343812" y="77052"/>
                </a:lnTo>
                <a:lnTo>
                  <a:pt x="394068" y="74465"/>
                </a:lnTo>
                <a:lnTo>
                  <a:pt x="444834" y="73698"/>
                </a:lnTo>
                <a:lnTo>
                  <a:pt x="504502" y="73438"/>
                </a:lnTo>
                <a:lnTo>
                  <a:pt x="561349" y="73387"/>
                </a:lnTo>
                <a:lnTo>
                  <a:pt x="623354" y="65043"/>
                </a:lnTo>
                <a:lnTo>
                  <a:pt x="683351" y="63280"/>
                </a:lnTo>
                <a:lnTo>
                  <a:pt x="744292" y="62931"/>
                </a:lnTo>
                <a:lnTo>
                  <a:pt x="793099" y="61701"/>
                </a:lnTo>
                <a:lnTo>
                  <a:pt x="852105" y="54518"/>
                </a:lnTo>
                <a:lnTo>
                  <a:pt x="914410" y="52752"/>
                </a:lnTo>
                <a:lnTo>
                  <a:pt x="975808" y="52403"/>
                </a:lnTo>
                <a:lnTo>
                  <a:pt x="1025863" y="52343"/>
                </a:lnTo>
                <a:lnTo>
                  <a:pt x="1076570" y="52325"/>
                </a:lnTo>
                <a:lnTo>
                  <a:pt x="1139337" y="52319"/>
                </a:lnTo>
                <a:lnTo>
                  <a:pt x="1196536" y="46728"/>
                </a:lnTo>
                <a:lnTo>
                  <a:pt x="1248865" y="34359"/>
                </a:lnTo>
                <a:lnTo>
                  <a:pt x="1300450" y="20650"/>
                </a:lnTo>
                <a:lnTo>
                  <a:pt x="1349261" y="13299"/>
                </a:lnTo>
                <a:lnTo>
                  <a:pt x="1412567" y="5225"/>
                </a:lnTo>
                <a:lnTo>
                  <a:pt x="1461510" y="1319"/>
                </a:lnTo>
                <a:lnTo>
                  <a:pt x="1522043" y="0"/>
                </a:lnTo>
                <a:lnTo>
                  <a:pt x="1579061" y="2858"/>
                </a:lnTo>
                <a:lnTo>
                  <a:pt x="1640973" y="8752"/>
                </a:lnTo>
                <a:lnTo>
                  <a:pt x="1701123" y="9917"/>
                </a:lnTo>
                <a:lnTo>
                  <a:pt x="1761184" y="10147"/>
                </a:lnTo>
                <a:lnTo>
                  <a:pt x="1823437" y="10192"/>
                </a:lnTo>
                <a:lnTo>
                  <a:pt x="1877787" y="10200"/>
                </a:lnTo>
                <a:lnTo>
                  <a:pt x="1927166" y="10203"/>
                </a:lnTo>
                <a:lnTo>
                  <a:pt x="1977022" y="10203"/>
                </a:lnTo>
                <a:lnTo>
                  <a:pt x="2037864" y="2967"/>
                </a:lnTo>
                <a:lnTo>
                  <a:pt x="2094943" y="3445"/>
                </a:lnTo>
                <a:lnTo>
                  <a:pt x="2151278" y="8869"/>
                </a:lnTo>
                <a:lnTo>
                  <a:pt x="2210054" y="21480"/>
                </a:lnTo>
                <a:lnTo>
                  <a:pt x="2264674" y="37208"/>
                </a:lnTo>
                <a:lnTo>
                  <a:pt x="2317169" y="40884"/>
                </a:lnTo>
                <a:lnTo>
                  <a:pt x="2379440" y="41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9" name="Group 408"/>
          <p:cNvGrpSpPr/>
          <p:nvPr/>
        </p:nvGrpSpPr>
        <p:grpSpPr>
          <a:xfrm>
            <a:off x="5801202" y="7557186"/>
            <a:ext cx="4238794" cy="555681"/>
            <a:chOff x="5801202" y="7557186"/>
            <a:chExt cx="4238794" cy="555681"/>
          </a:xfrm>
        </p:grpSpPr>
        <p:sp>
          <p:nvSpPr>
            <p:cNvPr id="368" name="Freeform 367"/>
            <p:cNvSpPr/>
            <p:nvPr/>
          </p:nvSpPr>
          <p:spPr>
            <a:xfrm>
              <a:off x="5858221" y="7557186"/>
              <a:ext cx="174609" cy="345111"/>
            </a:xfrm>
            <a:custGeom>
              <a:avLst/>
              <a:gdLst/>
              <a:ahLst/>
              <a:cxnLst/>
              <a:rect l="0" t="0" r="0" b="0"/>
              <a:pathLst>
                <a:path w="174609" h="345111">
                  <a:moveTo>
                    <a:pt x="174608" y="29255"/>
                  </a:moveTo>
                  <a:lnTo>
                    <a:pt x="130646" y="5535"/>
                  </a:lnTo>
                  <a:lnTo>
                    <a:pt x="94772" y="0"/>
                  </a:lnTo>
                  <a:lnTo>
                    <a:pt x="71275" y="4944"/>
                  </a:lnTo>
                  <a:lnTo>
                    <a:pt x="41436" y="20882"/>
                  </a:lnTo>
                  <a:lnTo>
                    <a:pt x="25343" y="36061"/>
                  </a:lnTo>
                  <a:lnTo>
                    <a:pt x="10392" y="58406"/>
                  </a:lnTo>
                  <a:lnTo>
                    <a:pt x="0" y="102883"/>
                  </a:lnTo>
                  <a:lnTo>
                    <a:pt x="2510" y="158695"/>
                  </a:lnTo>
                  <a:lnTo>
                    <a:pt x="10662" y="208507"/>
                  </a:lnTo>
                  <a:lnTo>
                    <a:pt x="25067" y="260025"/>
                  </a:lnTo>
                  <a:lnTo>
                    <a:pt x="50339" y="322323"/>
                  </a:lnTo>
                  <a:lnTo>
                    <a:pt x="58795" y="3451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5801202" y="7775953"/>
              <a:ext cx="168457" cy="52645"/>
            </a:xfrm>
            <a:custGeom>
              <a:avLst/>
              <a:gdLst/>
              <a:ahLst/>
              <a:cxnLst/>
              <a:rect l="0" t="0" r="0" b="0"/>
              <a:pathLst>
                <a:path w="168457" h="52645">
                  <a:moveTo>
                    <a:pt x="0" y="52644"/>
                  </a:moveTo>
                  <a:lnTo>
                    <a:pt x="63428" y="25132"/>
                  </a:lnTo>
                  <a:lnTo>
                    <a:pt x="126364" y="4729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5958212" y="7730821"/>
              <a:ext cx="137789" cy="171476"/>
            </a:xfrm>
            <a:custGeom>
              <a:avLst/>
              <a:gdLst/>
              <a:ahLst/>
              <a:cxnLst/>
              <a:rect l="0" t="0" r="0" b="0"/>
              <a:pathLst>
                <a:path w="137789" h="171476">
                  <a:moveTo>
                    <a:pt x="127260" y="13547"/>
                  </a:moveTo>
                  <a:lnTo>
                    <a:pt x="110492" y="2369"/>
                  </a:lnTo>
                  <a:lnTo>
                    <a:pt x="92901" y="0"/>
                  </a:lnTo>
                  <a:lnTo>
                    <a:pt x="53013" y="8011"/>
                  </a:lnTo>
                  <a:lnTo>
                    <a:pt x="35379" y="23565"/>
                  </a:lnTo>
                  <a:lnTo>
                    <a:pt x="4995" y="77268"/>
                  </a:lnTo>
                  <a:lnTo>
                    <a:pt x="0" y="106987"/>
                  </a:lnTo>
                  <a:lnTo>
                    <a:pt x="306" y="121464"/>
                  </a:lnTo>
                  <a:lnTo>
                    <a:pt x="4019" y="133455"/>
                  </a:lnTo>
                  <a:lnTo>
                    <a:pt x="17504" y="153017"/>
                  </a:lnTo>
                  <a:lnTo>
                    <a:pt x="27183" y="158000"/>
                  </a:lnTo>
                  <a:lnTo>
                    <a:pt x="50416" y="160417"/>
                  </a:lnTo>
                  <a:lnTo>
                    <a:pt x="60823" y="155914"/>
                  </a:lnTo>
                  <a:lnTo>
                    <a:pt x="78625" y="138432"/>
                  </a:lnTo>
                  <a:lnTo>
                    <a:pt x="88096" y="115065"/>
                  </a:lnTo>
                  <a:lnTo>
                    <a:pt x="99767" y="61936"/>
                  </a:lnTo>
                  <a:lnTo>
                    <a:pt x="101912" y="59844"/>
                  </a:lnTo>
                  <a:lnTo>
                    <a:pt x="111226" y="113751"/>
                  </a:lnTo>
                  <a:lnTo>
                    <a:pt x="124049" y="156433"/>
                  </a:lnTo>
                  <a:lnTo>
                    <a:pt x="137788" y="1714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6127586" y="7784358"/>
              <a:ext cx="242156" cy="117939"/>
            </a:xfrm>
            <a:custGeom>
              <a:avLst/>
              <a:gdLst/>
              <a:ahLst/>
              <a:cxnLst/>
              <a:rect l="0" t="0" r="0" b="0"/>
              <a:pathLst>
                <a:path w="242156" h="117939">
                  <a:moveTo>
                    <a:pt x="0" y="2124"/>
                  </a:moveTo>
                  <a:lnTo>
                    <a:pt x="0" y="60741"/>
                  </a:lnTo>
                  <a:lnTo>
                    <a:pt x="0" y="106709"/>
                  </a:lnTo>
                  <a:lnTo>
                    <a:pt x="1170" y="111622"/>
                  </a:lnTo>
                  <a:lnTo>
                    <a:pt x="3119" y="109048"/>
                  </a:lnTo>
                  <a:lnTo>
                    <a:pt x="19128" y="49653"/>
                  </a:lnTo>
                  <a:lnTo>
                    <a:pt x="30338" y="25588"/>
                  </a:lnTo>
                  <a:lnTo>
                    <a:pt x="46239" y="9433"/>
                  </a:lnTo>
                  <a:lnTo>
                    <a:pt x="55392" y="3487"/>
                  </a:lnTo>
                  <a:lnTo>
                    <a:pt x="74921" y="0"/>
                  </a:lnTo>
                  <a:lnTo>
                    <a:pt x="85043" y="708"/>
                  </a:lnTo>
                  <a:lnTo>
                    <a:pt x="94130" y="5860"/>
                  </a:lnTo>
                  <a:lnTo>
                    <a:pt x="110465" y="24062"/>
                  </a:lnTo>
                  <a:lnTo>
                    <a:pt x="119285" y="47749"/>
                  </a:lnTo>
                  <a:lnTo>
                    <a:pt x="125412" y="105532"/>
                  </a:lnTo>
                  <a:lnTo>
                    <a:pt x="137740" y="42074"/>
                  </a:lnTo>
                  <a:lnTo>
                    <a:pt x="140960" y="28757"/>
                  </a:lnTo>
                  <a:lnTo>
                    <a:pt x="146616" y="18710"/>
                  </a:lnTo>
                  <a:lnTo>
                    <a:pt x="162258" y="4426"/>
                  </a:lnTo>
                  <a:lnTo>
                    <a:pt x="171343" y="3659"/>
                  </a:lnTo>
                  <a:lnTo>
                    <a:pt x="190796" y="12165"/>
                  </a:lnTo>
                  <a:lnTo>
                    <a:pt x="208020" y="33883"/>
                  </a:lnTo>
                  <a:lnTo>
                    <a:pt x="235753" y="93177"/>
                  </a:lnTo>
                  <a:lnTo>
                    <a:pt x="242155" y="1179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6427323" y="7775953"/>
              <a:ext cx="16119" cy="126344"/>
            </a:xfrm>
            <a:custGeom>
              <a:avLst/>
              <a:gdLst/>
              <a:ahLst/>
              <a:cxnLst/>
              <a:rect l="0" t="0" r="0" b="0"/>
              <a:pathLst>
                <a:path w="16119" h="126344">
                  <a:moveTo>
                    <a:pt x="5589" y="0"/>
                  </a:moveTo>
                  <a:lnTo>
                    <a:pt x="0" y="16768"/>
                  </a:lnTo>
                  <a:lnTo>
                    <a:pt x="4044" y="75446"/>
                  </a:lnTo>
                  <a:lnTo>
                    <a:pt x="6072" y="99042"/>
                  </a:lnTo>
                  <a:lnTo>
                    <a:pt x="16118" y="1263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6443441" y="7723312"/>
              <a:ext cx="10529" cy="21057"/>
            </a:xfrm>
            <a:custGeom>
              <a:avLst/>
              <a:gdLst/>
              <a:ahLst/>
              <a:cxnLst/>
              <a:rect l="0" t="0" r="0" b="0"/>
              <a:pathLst>
                <a:path w="10529" h="21057">
                  <a:moveTo>
                    <a:pt x="0" y="21056"/>
                  </a:moveTo>
                  <a:lnTo>
                    <a:pt x="1052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6569783" y="7649612"/>
              <a:ext cx="31586" cy="273741"/>
            </a:xfrm>
            <a:custGeom>
              <a:avLst/>
              <a:gdLst/>
              <a:ahLst/>
              <a:cxnLst/>
              <a:rect l="0" t="0" r="0" b="0"/>
              <a:pathLst>
                <a:path w="31586" h="273741">
                  <a:moveTo>
                    <a:pt x="0" y="0"/>
                  </a:moveTo>
                  <a:lnTo>
                    <a:pt x="5589" y="58617"/>
                  </a:lnTo>
                  <a:lnTo>
                    <a:pt x="9553" y="115130"/>
                  </a:lnTo>
                  <a:lnTo>
                    <a:pt x="11409" y="167864"/>
                  </a:lnTo>
                  <a:lnTo>
                    <a:pt x="18804" y="222021"/>
                  </a:lnTo>
                  <a:lnTo>
                    <a:pt x="23509" y="254126"/>
                  </a:lnTo>
                  <a:lnTo>
                    <a:pt x="31585" y="2737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6696125" y="7807539"/>
              <a:ext cx="10529" cy="126343"/>
            </a:xfrm>
            <a:custGeom>
              <a:avLst/>
              <a:gdLst/>
              <a:ahLst/>
              <a:cxnLst/>
              <a:rect l="0" t="0" r="0" b="0"/>
              <a:pathLst>
                <a:path w="10529" h="126343">
                  <a:moveTo>
                    <a:pt x="10528" y="0"/>
                  </a:moveTo>
                  <a:lnTo>
                    <a:pt x="2195" y="37478"/>
                  </a:lnTo>
                  <a:lnTo>
                    <a:pt x="289" y="99041"/>
                  </a:lnTo>
                  <a:lnTo>
                    <a:pt x="0" y="1263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6769824" y="7776940"/>
              <a:ext cx="132440" cy="146413"/>
            </a:xfrm>
            <a:custGeom>
              <a:avLst/>
              <a:gdLst/>
              <a:ahLst/>
              <a:cxnLst/>
              <a:rect l="0" t="0" r="0" b="0"/>
              <a:pathLst>
                <a:path w="132440" h="146413">
                  <a:moveTo>
                    <a:pt x="0" y="51657"/>
                  </a:moveTo>
                  <a:lnTo>
                    <a:pt x="11178" y="62835"/>
                  </a:lnTo>
                  <a:lnTo>
                    <a:pt x="32264" y="68322"/>
                  </a:lnTo>
                  <a:lnTo>
                    <a:pt x="61133" y="68422"/>
                  </a:lnTo>
                  <a:lnTo>
                    <a:pt x="93461" y="60668"/>
                  </a:lnTo>
                  <a:lnTo>
                    <a:pt x="117967" y="46303"/>
                  </a:lnTo>
                  <a:lnTo>
                    <a:pt x="127777" y="37559"/>
                  </a:lnTo>
                  <a:lnTo>
                    <a:pt x="131978" y="28220"/>
                  </a:lnTo>
                  <a:lnTo>
                    <a:pt x="132439" y="18484"/>
                  </a:lnTo>
                  <a:lnTo>
                    <a:pt x="130407" y="8485"/>
                  </a:lnTo>
                  <a:lnTo>
                    <a:pt x="123203" y="2988"/>
                  </a:lnTo>
                  <a:lnTo>
                    <a:pt x="99600" y="0"/>
                  </a:lnTo>
                  <a:lnTo>
                    <a:pt x="78972" y="5691"/>
                  </a:lnTo>
                  <a:lnTo>
                    <a:pt x="62005" y="17190"/>
                  </a:lnTo>
                  <a:lnTo>
                    <a:pt x="40469" y="43394"/>
                  </a:lnTo>
                  <a:lnTo>
                    <a:pt x="30464" y="63192"/>
                  </a:lnTo>
                  <a:lnTo>
                    <a:pt x="28357" y="86809"/>
                  </a:lnTo>
                  <a:lnTo>
                    <a:pt x="29433" y="99658"/>
                  </a:lnTo>
                  <a:lnTo>
                    <a:pt x="39988" y="123293"/>
                  </a:lnTo>
                  <a:lnTo>
                    <a:pt x="47716" y="134509"/>
                  </a:lnTo>
                  <a:lnTo>
                    <a:pt x="57547" y="140816"/>
                  </a:lnTo>
                  <a:lnTo>
                    <a:pt x="105285" y="1464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6959337" y="7744368"/>
              <a:ext cx="164716" cy="157929"/>
            </a:xfrm>
            <a:custGeom>
              <a:avLst/>
              <a:gdLst/>
              <a:ahLst/>
              <a:cxnLst/>
              <a:rect l="0" t="0" r="0" b="0"/>
              <a:pathLst>
                <a:path w="164716" h="157929">
                  <a:moveTo>
                    <a:pt x="84228" y="0"/>
                  </a:moveTo>
                  <a:lnTo>
                    <a:pt x="41536" y="14572"/>
                  </a:lnTo>
                  <a:lnTo>
                    <a:pt x="31200" y="20243"/>
                  </a:lnTo>
                  <a:lnTo>
                    <a:pt x="16596" y="35903"/>
                  </a:lnTo>
                  <a:lnTo>
                    <a:pt x="11065" y="44992"/>
                  </a:lnTo>
                  <a:lnTo>
                    <a:pt x="10886" y="52221"/>
                  </a:lnTo>
                  <a:lnTo>
                    <a:pt x="14276" y="58210"/>
                  </a:lnTo>
                  <a:lnTo>
                    <a:pt x="20046" y="63373"/>
                  </a:lnTo>
                  <a:lnTo>
                    <a:pt x="38935" y="69110"/>
                  </a:lnTo>
                  <a:lnTo>
                    <a:pt x="89189" y="72793"/>
                  </a:lnTo>
                  <a:lnTo>
                    <a:pt x="141837" y="75859"/>
                  </a:lnTo>
                  <a:lnTo>
                    <a:pt x="160915" y="84798"/>
                  </a:lnTo>
                  <a:lnTo>
                    <a:pt x="164599" y="91627"/>
                  </a:lnTo>
                  <a:lnTo>
                    <a:pt x="164715" y="99690"/>
                  </a:lnTo>
                  <a:lnTo>
                    <a:pt x="162452" y="108574"/>
                  </a:lnTo>
                  <a:lnTo>
                    <a:pt x="150580" y="124684"/>
                  </a:lnTo>
                  <a:lnTo>
                    <a:pt x="132436" y="138473"/>
                  </a:lnTo>
                  <a:lnTo>
                    <a:pt x="95912" y="151644"/>
                  </a:lnTo>
                  <a:lnTo>
                    <a:pt x="41649" y="156687"/>
                  </a:lnTo>
                  <a:lnTo>
                    <a:pt x="0" y="1579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6769824" y="7702254"/>
              <a:ext cx="10530" cy="31587"/>
            </a:xfrm>
            <a:custGeom>
              <a:avLst/>
              <a:gdLst/>
              <a:ahLst/>
              <a:cxnLst/>
              <a:rect l="0" t="0" r="0" b="0"/>
              <a:pathLst>
                <a:path w="10530" h="31587">
                  <a:moveTo>
                    <a:pt x="10529" y="0"/>
                  </a:moveTo>
                  <a:lnTo>
                    <a:pt x="0" y="315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7212021" y="7786482"/>
              <a:ext cx="105286" cy="31586"/>
            </a:xfrm>
            <a:custGeom>
              <a:avLst/>
              <a:gdLst/>
              <a:ahLst/>
              <a:cxnLst/>
              <a:rect l="0" t="0" r="0" b="0"/>
              <a:pathLst>
                <a:path w="105286" h="31586">
                  <a:moveTo>
                    <a:pt x="0" y="31585"/>
                  </a:moveTo>
                  <a:lnTo>
                    <a:pt x="53875" y="13627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7222550" y="7860181"/>
              <a:ext cx="126343" cy="21058"/>
            </a:xfrm>
            <a:custGeom>
              <a:avLst/>
              <a:gdLst/>
              <a:ahLst/>
              <a:cxnLst/>
              <a:rect l="0" t="0" r="0" b="0"/>
              <a:pathLst>
                <a:path w="126343" h="21058">
                  <a:moveTo>
                    <a:pt x="0" y="21057"/>
                  </a:moveTo>
                  <a:lnTo>
                    <a:pt x="58616" y="15469"/>
                  </a:lnTo>
                  <a:lnTo>
                    <a:pt x="114188" y="2846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7474588" y="7675607"/>
              <a:ext cx="113923" cy="195104"/>
            </a:xfrm>
            <a:custGeom>
              <a:avLst/>
              <a:gdLst/>
              <a:ahLst/>
              <a:cxnLst/>
              <a:rect l="0" t="0" r="0" b="0"/>
              <a:pathLst>
                <a:path w="113923" h="195104">
                  <a:moveTo>
                    <a:pt x="95402" y="5590"/>
                  </a:moveTo>
                  <a:lnTo>
                    <a:pt x="78634" y="0"/>
                  </a:lnTo>
                  <a:lnTo>
                    <a:pt x="61043" y="376"/>
                  </a:lnTo>
                  <a:lnTo>
                    <a:pt x="42697" y="5613"/>
                  </a:lnTo>
                  <a:lnTo>
                    <a:pt x="4609" y="34594"/>
                  </a:lnTo>
                  <a:lnTo>
                    <a:pt x="948" y="43643"/>
                  </a:lnTo>
                  <a:lnTo>
                    <a:pt x="0" y="66176"/>
                  </a:lnTo>
                  <a:lnTo>
                    <a:pt x="4895" y="76397"/>
                  </a:lnTo>
                  <a:lnTo>
                    <a:pt x="43252" y="109610"/>
                  </a:lnTo>
                  <a:lnTo>
                    <a:pt x="102854" y="144544"/>
                  </a:lnTo>
                  <a:lnTo>
                    <a:pt x="110899" y="150869"/>
                  </a:lnTo>
                  <a:lnTo>
                    <a:pt x="113922" y="157425"/>
                  </a:lnTo>
                  <a:lnTo>
                    <a:pt x="113598" y="164135"/>
                  </a:lnTo>
                  <a:lnTo>
                    <a:pt x="111042" y="170948"/>
                  </a:lnTo>
                  <a:lnTo>
                    <a:pt x="95724" y="181638"/>
                  </a:lnTo>
                  <a:lnTo>
                    <a:pt x="63816" y="1951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7682848" y="7680232"/>
              <a:ext cx="98814" cy="181393"/>
            </a:xfrm>
            <a:custGeom>
              <a:avLst/>
              <a:gdLst/>
              <a:ahLst/>
              <a:cxnLst/>
              <a:rect l="0" t="0" r="0" b="0"/>
              <a:pathLst>
                <a:path w="98814" h="181393">
                  <a:moveTo>
                    <a:pt x="34541" y="95721"/>
                  </a:moveTo>
                  <a:lnTo>
                    <a:pt x="86076" y="65870"/>
                  </a:lnTo>
                  <a:lnTo>
                    <a:pt x="97610" y="49699"/>
                  </a:lnTo>
                  <a:lnTo>
                    <a:pt x="98813" y="40473"/>
                  </a:lnTo>
                  <a:lnTo>
                    <a:pt x="93912" y="20864"/>
                  </a:lnTo>
                  <a:lnTo>
                    <a:pt x="80815" y="6689"/>
                  </a:lnTo>
                  <a:lnTo>
                    <a:pt x="72410" y="1272"/>
                  </a:lnTo>
                  <a:lnTo>
                    <a:pt x="63296" y="0"/>
                  </a:lnTo>
                  <a:lnTo>
                    <a:pt x="43811" y="4825"/>
                  </a:lnTo>
                  <a:lnTo>
                    <a:pt x="26573" y="21008"/>
                  </a:lnTo>
                  <a:lnTo>
                    <a:pt x="12282" y="44969"/>
                  </a:lnTo>
                  <a:lnTo>
                    <a:pt x="0" y="90172"/>
                  </a:lnTo>
                  <a:lnTo>
                    <a:pt x="862" y="119382"/>
                  </a:lnTo>
                  <a:lnTo>
                    <a:pt x="11384" y="144842"/>
                  </a:lnTo>
                  <a:lnTo>
                    <a:pt x="19103" y="156544"/>
                  </a:lnTo>
                  <a:lnTo>
                    <a:pt x="40157" y="172667"/>
                  </a:lnTo>
                  <a:lnTo>
                    <a:pt x="61603" y="181392"/>
                  </a:lnTo>
                  <a:lnTo>
                    <a:pt x="87183" y="1799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Freeform 382"/>
            <p:cNvSpPr/>
            <p:nvPr/>
          </p:nvSpPr>
          <p:spPr>
            <a:xfrm>
              <a:off x="7865439" y="7618026"/>
              <a:ext cx="20407" cy="231628"/>
            </a:xfrm>
            <a:custGeom>
              <a:avLst/>
              <a:gdLst/>
              <a:ahLst/>
              <a:cxnLst/>
              <a:rect l="0" t="0" r="0" b="0"/>
              <a:pathLst>
                <a:path w="20407" h="231628">
                  <a:moveTo>
                    <a:pt x="9877" y="0"/>
                  </a:moveTo>
                  <a:lnTo>
                    <a:pt x="2642" y="27557"/>
                  </a:lnTo>
                  <a:lnTo>
                    <a:pt x="0" y="90017"/>
                  </a:lnTo>
                  <a:lnTo>
                    <a:pt x="2661" y="145995"/>
                  </a:lnTo>
                  <a:lnTo>
                    <a:pt x="14041" y="206133"/>
                  </a:lnTo>
                  <a:lnTo>
                    <a:pt x="20406" y="231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Freeform 383"/>
            <p:cNvSpPr/>
            <p:nvPr/>
          </p:nvSpPr>
          <p:spPr>
            <a:xfrm>
              <a:off x="7968424" y="7593951"/>
              <a:ext cx="138520" cy="318874"/>
            </a:xfrm>
            <a:custGeom>
              <a:avLst/>
              <a:gdLst/>
              <a:ahLst/>
              <a:cxnLst/>
              <a:rect l="0" t="0" r="0" b="0"/>
              <a:pathLst>
                <a:path w="138520" h="318874">
                  <a:moveTo>
                    <a:pt x="138519" y="13547"/>
                  </a:moveTo>
                  <a:lnTo>
                    <a:pt x="121751" y="2368"/>
                  </a:lnTo>
                  <a:lnTo>
                    <a:pt x="104161" y="0"/>
                  </a:lnTo>
                  <a:lnTo>
                    <a:pt x="83475" y="4016"/>
                  </a:lnTo>
                  <a:lnTo>
                    <a:pt x="58683" y="13601"/>
                  </a:lnTo>
                  <a:lnTo>
                    <a:pt x="35186" y="35018"/>
                  </a:lnTo>
                  <a:lnTo>
                    <a:pt x="15385" y="66373"/>
                  </a:lnTo>
                  <a:lnTo>
                    <a:pt x="0" y="128895"/>
                  </a:lnTo>
                  <a:lnTo>
                    <a:pt x="1810" y="191223"/>
                  </a:lnTo>
                  <a:lnTo>
                    <a:pt x="9756" y="244916"/>
                  </a:lnTo>
                  <a:lnTo>
                    <a:pt x="22921" y="292566"/>
                  </a:lnTo>
                  <a:lnTo>
                    <a:pt x="33234" y="3188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7938488" y="7786482"/>
              <a:ext cx="126342" cy="10530"/>
            </a:xfrm>
            <a:custGeom>
              <a:avLst/>
              <a:gdLst/>
              <a:ahLst/>
              <a:cxnLst/>
              <a:rect l="0" t="0" r="0" b="0"/>
              <a:pathLst>
                <a:path w="126342" h="10530">
                  <a:moveTo>
                    <a:pt x="0" y="10529"/>
                  </a:moveTo>
                  <a:lnTo>
                    <a:pt x="58617" y="10529"/>
                  </a:lnTo>
                  <a:lnTo>
                    <a:pt x="114188" y="2195"/>
                  </a:lnTo>
                  <a:lnTo>
                    <a:pt x="12634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8268778" y="7725507"/>
              <a:ext cx="133179" cy="172430"/>
            </a:xfrm>
            <a:custGeom>
              <a:avLst/>
              <a:gdLst/>
              <a:ahLst/>
              <a:cxnLst/>
              <a:rect l="0" t="0" r="0" b="0"/>
              <a:pathLst>
                <a:path w="133179" h="172430">
                  <a:moveTo>
                    <a:pt x="111907" y="8333"/>
                  </a:moveTo>
                  <a:lnTo>
                    <a:pt x="74428" y="0"/>
                  </a:lnTo>
                  <a:lnTo>
                    <a:pt x="50796" y="1120"/>
                  </a:lnTo>
                  <a:lnTo>
                    <a:pt x="18930" y="14904"/>
                  </a:lnTo>
                  <a:lnTo>
                    <a:pt x="1954" y="27241"/>
                  </a:lnTo>
                  <a:lnTo>
                    <a:pt x="0" y="33806"/>
                  </a:lnTo>
                  <a:lnTo>
                    <a:pt x="2207" y="40523"/>
                  </a:lnTo>
                  <a:lnTo>
                    <a:pt x="7188" y="47340"/>
                  </a:lnTo>
                  <a:lnTo>
                    <a:pt x="22080" y="58035"/>
                  </a:lnTo>
                  <a:lnTo>
                    <a:pt x="42738" y="65518"/>
                  </a:lnTo>
                  <a:lnTo>
                    <a:pt x="97420" y="73441"/>
                  </a:lnTo>
                  <a:lnTo>
                    <a:pt x="109268" y="76304"/>
                  </a:lnTo>
                  <a:lnTo>
                    <a:pt x="118336" y="82893"/>
                  </a:lnTo>
                  <a:lnTo>
                    <a:pt x="131531" y="102692"/>
                  </a:lnTo>
                  <a:lnTo>
                    <a:pt x="133178" y="113353"/>
                  </a:lnTo>
                  <a:lnTo>
                    <a:pt x="128770" y="134557"/>
                  </a:lnTo>
                  <a:lnTo>
                    <a:pt x="115892" y="152559"/>
                  </a:lnTo>
                  <a:lnTo>
                    <a:pt x="107544" y="160636"/>
                  </a:lnTo>
                  <a:lnTo>
                    <a:pt x="85791" y="169610"/>
                  </a:lnTo>
                  <a:lnTo>
                    <a:pt x="62865" y="172429"/>
                  </a:lnTo>
                  <a:lnTo>
                    <a:pt x="27678" y="1662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Freeform 386"/>
            <p:cNvSpPr/>
            <p:nvPr/>
          </p:nvSpPr>
          <p:spPr>
            <a:xfrm>
              <a:off x="8475441" y="7691726"/>
              <a:ext cx="133456" cy="180056"/>
            </a:xfrm>
            <a:custGeom>
              <a:avLst/>
              <a:gdLst/>
              <a:ahLst/>
              <a:cxnLst/>
              <a:rect l="0" t="0" r="0" b="0"/>
              <a:pathLst>
                <a:path w="133456" h="180056">
                  <a:moveTo>
                    <a:pt x="0" y="52642"/>
                  </a:moveTo>
                  <a:lnTo>
                    <a:pt x="2339" y="94670"/>
                  </a:lnTo>
                  <a:lnTo>
                    <a:pt x="11178" y="125913"/>
                  </a:lnTo>
                  <a:lnTo>
                    <a:pt x="26025" y="149938"/>
                  </a:lnTo>
                  <a:lnTo>
                    <a:pt x="45492" y="167245"/>
                  </a:lnTo>
                  <a:lnTo>
                    <a:pt x="69741" y="178835"/>
                  </a:lnTo>
                  <a:lnTo>
                    <a:pt x="81589" y="180055"/>
                  </a:lnTo>
                  <a:lnTo>
                    <a:pt x="104112" y="175171"/>
                  </a:lnTo>
                  <a:lnTo>
                    <a:pt x="112692" y="167083"/>
                  </a:lnTo>
                  <a:lnTo>
                    <a:pt x="125345" y="142499"/>
                  </a:lnTo>
                  <a:lnTo>
                    <a:pt x="133455" y="95774"/>
                  </a:lnTo>
                  <a:lnTo>
                    <a:pt x="130269" y="56063"/>
                  </a:lnTo>
                  <a:lnTo>
                    <a:pt x="121848" y="36226"/>
                  </a:lnTo>
                  <a:lnTo>
                    <a:pt x="110192" y="15022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Freeform 387"/>
            <p:cNvSpPr/>
            <p:nvPr/>
          </p:nvSpPr>
          <p:spPr>
            <a:xfrm>
              <a:off x="8668765" y="7590140"/>
              <a:ext cx="133060" cy="270042"/>
            </a:xfrm>
            <a:custGeom>
              <a:avLst/>
              <a:gdLst/>
              <a:ahLst/>
              <a:cxnLst/>
              <a:rect l="0" t="0" r="0" b="0"/>
              <a:pathLst>
                <a:path w="133060" h="270042">
                  <a:moveTo>
                    <a:pt x="133059" y="38415"/>
                  </a:moveTo>
                  <a:lnTo>
                    <a:pt x="103751" y="9106"/>
                  </a:lnTo>
                  <a:lnTo>
                    <a:pt x="84159" y="1992"/>
                  </a:lnTo>
                  <a:lnTo>
                    <a:pt x="59853" y="0"/>
                  </a:lnTo>
                  <a:lnTo>
                    <a:pt x="33453" y="3014"/>
                  </a:lnTo>
                  <a:lnTo>
                    <a:pt x="23371" y="10135"/>
                  </a:lnTo>
                  <a:lnTo>
                    <a:pt x="9050" y="33645"/>
                  </a:lnTo>
                  <a:lnTo>
                    <a:pt x="0" y="90944"/>
                  </a:lnTo>
                  <a:lnTo>
                    <a:pt x="5347" y="152386"/>
                  </a:lnTo>
                  <a:lnTo>
                    <a:pt x="17668" y="215302"/>
                  </a:lnTo>
                  <a:lnTo>
                    <a:pt x="27774" y="2700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8591254" y="7775953"/>
              <a:ext cx="105286" cy="21059"/>
            </a:xfrm>
            <a:custGeom>
              <a:avLst/>
              <a:gdLst/>
              <a:ahLst/>
              <a:cxnLst/>
              <a:rect l="0" t="0" r="0" b="0"/>
              <a:pathLst>
                <a:path w="105286" h="21059">
                  <a:moveTo>
                    <a:pt x="0" y="21058"/>
                  </a:moveTo>
                  <a:lnTo>
                    <a:pt x="27556" y="13822"/>
                  </a:lnTo>
                  <a:lnTo>
                    <a:pt x="77539" y="8059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Freeform 389"/>
            <p:cNvSpPr/>
            <p:nvPr/>
          </p:nvSpPr>
          <p:spPr>
            <a:xfrm>
              <a:off x="8789388" y="7610425"/>
              <a:ext cx="138779" cy="260286"/>
            </a:xfrm>
            <a:custGeom>
              <a:avLst/>
              <a:gdLst/>
              <a:ahLst/>
              <a:cxnLst/>
              <a:rect l="0" t="0" r="0" b="0"/>
              <a:pathLst>
                <a:path w="138779" h="260286">
                  <a:moveTo>
                    <a:pt x="138778" y="18130"/>
                  </a:moveTo>
                  <a:lnTo>
                    <a:pt x="122011" y="6951"/>
                  </a:lnTo>
                  <a:lnTo>
                    <a:pt x="89227" y="0"/>
                  </a:lnTo>
                  <a:lnTo>
                    <a:pt x="49877" y="3530"/>
                  </a:lnTo>
                  <a:lnTo>
                    <a:pt x="38566" y="9566"/>
                  </a:lnTo>
                  <a:lnTo>
                    <a:pt x="19760" y="28751"/>
                  </a:lnTo>
                  <a:lnTo>
                    <a:pt x="1608" y="71450"/>
                  </a:lnTo>
                  <a:lnTo>
                    <a:pt x="0" y="126735"/>
                  </a:lnTo>
                  <a:lnTo>
                    <a:pt x="11106" y="184251"/>
                  </a:lnTo>
                  <a:lnTo>
                    <a:pt x="28378" y="233221"/>
                  </a:lnTo>
                  <a:lnTo>
                    <a:pt x="33493" y="2602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Freeform 390"/>
            <p:cNvSpPr/>
            <p:nvPr/>
          </p:nvSpPr>
          <p:spPr>
            <a:xfrm>
              <a:off x="8759710" y="7775953"/>
              <a:ext cx="94758" cy="10530"/>
            </a:xfrm>
            <a:custGeom>
              <a:avLst/>
              <a:gdLst/>
              <a:ahLst/>
              <a:cxnLst/>
              <a:rect l="0" t="0" r="0" b="0"/>
              <a:pathLst>
                <a:path w="94758" h="10530">
                  <a:moveTo>
                    <a:pt x="0" y="10529"/>
                  </a:moveTo>
                  <a:lnTo>
                    <a:pt x="48931" y="7409"/>
                  </a:lnTo>
                  <a:lnTo>
                    <a:pt x="9475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8943634" y="7723312"/>
              <a:ext cx="16119" cy="105286"/>
            </a:xfrm>
            <a:custGeom>
              <a:avLst/>
              <a:gdLst/>
              <a:ahLst/>
              <a:cxnLst/>
              <a:rect l="0" t="0" r="0" b="0"/>
              <a:pathLst>
                <a:path w="16119" h="105286">
                  <a:moveTo>
                    <a:pt x="5590" y="0"/>
                  </a:moveTo>
                  <a:lnTo>
                    <a:pt x="0" y="16767"/>
                  </a:lnTo>
                  <a:lnTo>
                    <a:pt x="375" y="34357"/>
                  </a:lnTo>
                  <a:lnTo>
                    <a:pt x="13465" y="88760"/>
                  </a:lnTo>
                  <a:lnTo>
                    <a:pt x="16118" y="1052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Freeform 392"/>
            <p:cNvSpPr/>
            <p:nvPr/>
          </p:nvSpPr>
          <p:spPr>
            <a:xfrm>
              <a:off x="8980808" y="766014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Freeform 393"/>
            <p:cNvSpPr/>
            <p:nvPr/>
          </p:nvSpPr>
          <p:spPr>
            <a:xfrm>
              <a:off x="9042159" y="7702254"/>
              <a:ext cx="138692" cy="114309"/>
            </a:xfrm>
            <a:custGeom>
              <a:avLst/>
              <a:gdLst/>
              <a:ahLst/>
              <a:cxnLst/>
              <a:rect l="0" t="0" r="0" b="0"/>
              <a:pathLst>
                <a:path w="138692" h="114309">
                  <a:moveTo>
                    <a:pt x="86049" y="0"/>
                  </a:moveTo>
                  <a:lnTo>
                    <a:pt x="42086" y="14655"/>
                  </a:lnTo>
                  <a:lnTo>
                    <a:pt x="25175" y="27570"/>
                  </a:lnTo>
                  <a:lnTo>
                    <a:pt x="11031" y="45009"/>
                  </a:lnTo>
                  <a:lnTo>
                    <a:pt x="845" y="64457"/>
                  </a:lnTo>
                  <a:lnTo>
                    <a:pt x="0" y="73388"/>
                  </a:lnTo>
                  <a:lnTo>
                    <a:pt x="5300" y="89549"/>
                  </a:lnTo>
                  <a:lnTo>
                    <a:pt x="27029" y="111801"/>
                  </a:lnTo>
                  <a:lnTo>
                    <a:pt x="37343" y="114308"/>
                  </a:lnTo>
                  <a:lnTo>
                    <a:pt x="61282" y="110855"/>
                  </a:lnTo>
                  <a:lnTo>
                    <a:pt x="105203" y="89574"/>
                  </a:lnTo>
                  <a:lnTo>
                    <a:pt x="138691" y="631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Freeform 394"/>
            <p:cNvSpPr/>
            <p:nvPr/>
          </p:nvSpPr>
          <p:spPr>
            <a:xfrm>
              <a:off x="9222964" y="7660140"/>
              <a:ext cx="8334" cy="126343"/>
            </a:xfrm>
            <a:custGeom>
              <a:avLst/>
              <a:gdLst/>
              <a:ahLst/>
              <a:cxnLst/>
              <a:rect l="0" t="0" r="0" b="0"/>
              <a:pathLst>
                <a:path w="8334" h="126343">
                  <a:moveTo>
                    <a:pt x="0" y="0"/>
                  </a:moveTo>
                  <a:lnTo>
                    <a:pt x="8333" y="37478"/>
                  </a:lnTo>
                  <a:lnTo>
                    <a:pt x="6759" y="72326"/>
                  </a:lnTo>
                  <a:lnTo>
                    <a:pt x="0" y="1263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Freeform 395"/>
            <p:cNvSpPr/>
            <p:nvPr/>
          </p:nvSpPr>
          <p:spPr>
            <a:xfrm>
              <a:off x="9286135" y="7670976"/>
              <a:ext cx="141367" cy="129143"/>
            </a:xfrm>
            <a:custGeom>
              <a:avLst/>
              <a:gdLst/>
              <a:ahLst/>
              <a:cxnLst/>
              <a:rect l="0" t="0" r="0" b="0"/>
              <a:pathLst>
                <a:path w="141367" h="129143">
                  <a:moveTo>
                    <a:pt x="0" y="31278"/>
                  </a:moveTo>
                  <a:lnTo>
                    <a:pt x="27556" y="38514"/>
                  </a:lnTo>
                  <a:lnTo>
                    <a:pt x="83778" y="41156"/>
                  </a:lnTo>
                  <a:lnTo>
                    <a:pt x="110935" y="39178"/>
                  </a:lnTo>
                  <a:lnTo>
                    <a:pt x="134702" y="30500"/>
                  </a:lnTo>
                  <a:lnTo>
                    <a:pt x="140104" y="23740"/>
                  </a:lnTo>
                  <a:lnTo>
                    <a:pt x="141366" y="15725"/>
                  </a:lnTo>
                  <a:lnTo>
                    <a:pt x="139867" y="6871"/>
                  </a:lnTo>
                  <a:lnTo>
                    <a:pt x="133020" y="2139"/>
                  </a:lnTo>
                  <a:lnTo>
                    <a:pt x="109812" y="0"/>
                  </a:lnTo>
                  <a:lnTo>
                    <a:pt x="75041" y="5373"/>
                  </a:lnTo>
                  <a:lnTo>
                    <a:pt x="42511" y="25552"/>
                  </a:lnTo>
                  <a:lnTo>
                    <a:pt x="16236" y="53758"/>
                  </a:lnTo>
                  <a:lnTo>
                    <a:pt x="11994" y="63812"/>
                  </a:lnTo>
                  <a:lnTo>
                    <a:pt x="10400" y="84342"/>
                  </a:lnTo>
                  <a:lnTo>
                    <a:pt x="13952" y="93560"/>
                  </a:lnTo>
                  <a:lnTo>
                    <a:pt x="27258" y="110042"/>
                  </a:lnTo>
                  <a:lnTo>
                    <a:pt x="65659" y="126885"/>
                  </a:lnTo>
                  <a:lnTo>
                    <a:pt x="88063" y="129142"/>
                  </a:lnTo>
                  <a:lnTo>
                    <a:pt x="115814" y="126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Freeform 396"/>
            <p:cNvSpPr/>
            <p:nvPr/>
          </p:nvSpPr>
          <p:spPr>
            <a:xfrm>
              <a:off x="9496961" y="7660140"/>
              <a:ext cx="174265" cy="178986"/>
            </a:xfrm>
            <a:custGeom>
              <a:avLst/>
              <a:gdLst/>
              <a:ahLst/>
              <a:cxnLst/>
              <a:rect l="0" t="0" r="0" b="0"/>
              <a:pathLst>
                <a:path w="174265" h="178986">
                  <a:moveTo>
                    <a:pt x="20801" y="0"/>
                  </a:moveTo>
                  <a:lnTo>
                    <a:pt x="9622" y="16768"/>
                  </a:lnTo>
                  <a:lnTo>
                    <a:pt x="2671" y="49552"/>
                  </a:lnTo>
                  <a:lnTo>
                    <a:pt x="322" y="102551"/>
                  </a:lnTo>
                  <a:lnTo>
                    <a:pt x="0" y="130196"/>
                  </a:lnTo>
                  <a:lnTo>
                    <a:pt x="1085" y="134760"/>
                  </a:lnTo>
                  <a:lnTo>
                    <a:pt x="2977" y="133124"/>
                  </a:lnTo>
                  <a:lnTo>
                    <a:pt x="27293" y="85641"/>
                  </a:lnTo>
                  <a:lnTo>
                    <a:pt x="64197" y="45513"/>
                  </a:lnTo>
                  <a:lnTo>
                    <a:pt x="74299" y="37361"/>
                  </a:lnTo>
                  <a:lnTo>
                    <a:pt x="98001" y="31423"/>
                  </a:lnTo>
                  <a:lnTo>
                    <a:pt x="121792" y="33853"/>
                  </a:lnTo>
                  <a:lnTo>
                    <a:pt x="140165" y="42732"/>
                  </a:lnTo>
                  <a:lnTo>
                    <a:pt x="163663" y="72062"/>
                  </a:lnTo>
                  <a:lnTo>
                    <a:pt x="174264" y="115978"/>
                  </a:lnTo>
                  <a:lnTo>
                    <a:pt x="168200" y="1789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Freeform 397"/>
            <p:cNvSpPr/>
            <p:nvPr/>
          </p:nvSpPr>
          <p:spPr>
            <a:xfrm>
              <a:off x="9813825" y="7586441"/>
              <a:ext cx="19793" cy="200042"/>
            </a:xfrm>
            <a:custGeom>
              <a:avLst/>
              <a:gdLst/>
              <a:ahLst/>
              <a:cxnLst/>
              <a:rect l="0" t="0" r="0" b="0"/>
              <a:pathLst>
                <a:path w="19793" h="200042">
                  <a:moveTo>
                    <a:pt x="19792" y="0"/>
                  </a:moveTo>
                  <a:lnTo>
                    <a:pt x="5138" y="53028"/>
                  </a:lnTo>
                  <a:lnTo>
                    <a:pt x="0" y="111643"/>
                  </a:lnTo>
                  <a:lnTo>
                    <a:pt x="2105" y="170188"/>
                  </a:lnTo>
                  <a:lnTo>
                    <a:pt x="9264" y="2000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reeform 398"/>
            <p:cNvSpPr/>
            <p:nvPr/>
          </p:nvSpPr>
          <p:spPr>
            <a:xfrm>
              <a:off x="9728332" y="7649612"/>
              <a:ext cx="189514" cy="21057"/>
            </a:xfrm>
            <a:custGeom>
              <a:avLst/>
              <a:gdLst/>
              <a:ahLst/>
              <a:cxnLst/>
              <a:rect l="0" t="0" r="0" b="0"/>
              <a:pathLst>
                <a:path w="189514" h="21057">
                  <a:moveTo>
                    <a:pt x="0" y="21056"/>
                  </a:moveTo>
                  <a:lnTo>
                    <a:pt x="52051" y="17937"/>
                  </a:lnTo>
                  <a:lnTo>
                    <a:pt x="105110" y="12723"/>
                  </a:lnTo>
                  <a:lnTo>
                    <a:pt x="164262" y="5373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Freeform 399"/>
            <p:cNvSpPr/>
            <p:nvPr/>
          </p:nvSpPr>
          <p:spPr>
            <a:xfrm>
              <a:off x="9370363" y="761802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Freeform 400"/>
            <p:cNvSpPr/>
            <p:nvPr/>
          </p:nvSpPr>
          <p:spPr>
            <a:xfrm>
              <a:off x="8699698" y="7941075"/>
              <a:ext cx="133713" cy="171792"/>
            </a:xfrm>
            <a:custGeom>
              <a:avLst/>
              <a:gdLst/>
              <a:ahLst/>
              <a:cxnLst/>
              <a:rect l="0" t="0" r="0" b="0"/>
              <a:pathLst>
                <a:path w="133713" h="171792">
                  <a:moveTo>
                    <a:pt x="133712" y="55977"/>
                  </a:moveTo>
                  <a:lnTo>
                    <a:pt x="124135" y="31931"/>
                  </a:lnTo>
                  <a:lnTo>
                    <a:pt x="113468" y="17604"/>
                  </a:lnTo>
                  <a:lnTo>
                    <a:pt x="88719" y="1973"/>
                  </a:lnTo>
                  <a:lnTo>
                    <a:pt x="66141" y="0"/>
                  </a:lnTo>
                  <a:lnTo>
                    <a:pt x="42849" y="4192"/>
                  </a:lnTo>
                  <a:lnTo>
                    <a:pt x="24698" y="13854"/>
                  </a:lnTo>
                  <a:lnTo>
                    <a:pt x="11952" y="29066"/>
                  </a:lnTo>
                  <a:lnTo>
                    <a:pt x="3557" y="48696"/>
                  </a:lnTo>
                  <a:lnTo>
                    <a:pt x="0" y="84885"/>
                  </a:lnTo>
                  <a:lnTo>
                    <a:pt x="7005" y="118355"/>
                  </a:lnTo>
                  <a:lnTo>
                    <a:pt x="28427" y="171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Freeform 401"/>
            <p:cNvSpPr/>
            <p:nvPr/>
          </p:nvSpPr>
          <p:spPr>
            <a:xfrm>
              <a:off x="8622840" y="8018109"/>
              <a:ext cx="178985" cy="42115"/>
            </a:xfrm>
            <a:custGeom>
              <a:avLst/>
              <a:gdLst/>
              <a:ahLst/>
              <a:cxnLst/>
              <a:rect l="0" t="0" r="0" b="0"/>
              <a:pathLst>
                <a:path w="178985" h="42115">
                  <a:moveTo>
                    <a:pt x="0" y="42114"/>
                  </a:moveTo>
                  <a:lnTo>
                    <a:pt x="35962" y="39774"/>
                  </a:lnTo>
                  <a:lnTo>
                    <a:pt x="98870" y="22327"/>
                  </a:lnTo>
                  <a:lnTo>
                    <a:pt x="160809" y="4847"/>
                  </a:lnTo>
                  <a:lnTo>
                    <a:pt x="17898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Freeform 402"/>
            <p:cNvSpPr/>
            <p:nvPr/>
          </p:nvSpPr>
          <p:spPr>
            <a:xfrm>
              <a:off x="8864950" y="7975995"/>
              <a:ext cx="157974" cy="114077"/>
            </a:xfrm>
            <a:custGeom>
              <a:avLst/>
              <a:gdLst/>
              <a:ahLst/>
              <a:cxnLst/>
              <a:rect l="0" t="0" r="0" b="0"/>
              <a:pathLst>
                <a:path w="157974" h="114077">
                  <a:moveTo>
                    <a:pt x="126387" y="0"/>
                  </a:moveTo>
                  <a:lnTo>
                    <a:pt x="67771" y="5589"/>
                  </a:lnTo>
                  <a:lnTo>
                    <a:pt x="44184" y="20811"/>
                  </a:lnTo>
                  <a:lnTo>
                    <a:pt x="14293" y="55689"/>
                  </a:lnTo>
                  <a:lnTo>
                    <a:pt x="1698" y="80902"/>
                  </a:lnTo>
                  <a:lnTo>
                    <a:pt x="0" y="103807"/>
                  </a:lnTo>
                  <a:lnTo>
                    <a:pt x="4695" y="110149"/>
                  </a:lnTo>
                  <a:lnTo>
                    <a:pt x="12503" y="113207"/>
                  </a:lnTo>
                  <a:lnTo>
                    <a:pt x="22389" y="114076"/>
                  </a:lnTo>
                  <a:lnTo>
                    <a:pt x="39612" y="108802"/>
                  </a:lnTo>
                  <a:lnTo>
                    <a:pt x="80911" y="75174"/>
                  </a:lnTo>
                  <a:lnTo>
                    <a:pt x="109274" y="31373"/>
                  </a:lnTo>
                  <a:lnTo>
                    <a:pt x="114978" y="26765"/>
                  </a:lnTo>
                  <a:lnTo>
                    <a:pt x="118781" y="29541"/>
                  </a:lnTo>
                  <a:lnTo>
                    <a:pt x="136063" y="64847"/>
                  </a:lnTo>
                  <a:lnTo>
                    <a:pt x="157973" y="947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Freeform 403"/>
            <p:cNvSpPr/>
            <p:nvPr/>
          </p:nvSpPr>
          <p:spPr>
            <a:xfrm>
              <a:off x="9054508" y="7965467"/>
              <a:ext cx="105286" cy="132584"/>
            </a:xfrm>
            <a:custGeom>
              <a:avLst/>
              <a:gdLst/>
              <a:ahLst/>
              <a:cxnLst/>
              <a:rect l="0" t="0" r="0" b="0"/>
              <a:pathLst>
                <a:path w="105286" h="132584">
                  <a:moveTo>
                    <a:pt x="0" y="10528"/>
                  </a:moveTo>
                  <a:lnTo>
                    <a:pt x="0" y="67792"/>
                  </a:lnTo>
                  <a:lnTo>
                    <a:pt x="0" y="128685"/>
                  </a:lnTo>
                  <a:lnTo>
                    <a:pt x="0" y="132583"/>
                  </a:lnTo>
                  <a:lnTo>
                    <a:pt x="5589" y="87678"/>
                  </a:lnTo>
                  <a:lnTo>
                    <a:pt x="20244" y="59253"/>
                  </a:lnTo>
                  <a:lnTo>
                    <a:pt x="68963" y="14310"/>
                  </a:lnTo>
                  <a:lnTo>
                    <a:pt x="83683" y="6360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Freeform 404"/>
            <p:cNvSpPr/>
            <p:nvPr/>
          </p:nvSpPr>
          <p:spPr>
            <a:xfrm>
              <a:off x="9212435" y="7962466"/>
              <a:ext cx="294800" cy="97758"/>
            </a:xfrm>
            <a:custGeom>
              <a:avLst/>
              <a:gdLst/>
              <a:ahLst/>
              <a:cxnLst/>
              <a:rect l="0" t="0" r="0" b="0"/>
              <a:pathLst>
                <a:path w="294800" h="97758">
                  <a:moveTo>
                    <a:pt x="0" y="45115"/>
                  </a:moveTo>
                  <a:lnTo>
                    <a:pt x="0" y="73061"/>
                  </a:lnTo>
                  <a:lnTo>
                    <a:pt x="1170" y="75443"/>
                  </a:lnTo>
                  <a:lnTo>
                    <a:pt x="20244" y="33497"/>
                  </a:lnTo>
                  <a:lnTo>
                    <a:pt x="44993" y="8267"/>
                  </a:lnTo>
                  <a:lnTo>
                    <a:pt x="54562" y="4172"/>
                  </a:lnTo>
                  <a:lnTo>
                    <a:pt x="74553" y="2741"/>
                  </a:lnTo>
                  <a:lnTo>
                    <a:pt x="83628" y="6337"/>
                  </a:lnTo>
                  <a:lnTo>
                    <a:pt x="99949" y="19691"/>
                  </a:lnTo>
                  <a:lnTo>
                    <a:pt x="116703" y="46940"/>
                  </a:lnTo>
                  <a:lnTo>
                    <a:pt x="123486" y="82830"/>
                  </a:lnTo>
                  <a:lnTo>
                    <a:pt x="125608" y="86636"/>
                  </a:lnTo>
                  <a:lnTo>
                    <a:pt x="128193" y="84494"/>
                  </a:lnTo>
                  <a:lnTo>
                    <a:pt x="153709" y="37302"/>
                  </a:lnTo>
                  <a:lnTo>
                    <a:pt x="171260" y="19806"/>
                  </a:lnTo>
                  <a:lnTo>
                    <a:pt x="206462" y="2390"/>
                  </a:lnTo>
                  <a:lnTo>
                    <a:pt x="232921" y="0"/>
                  </a:lnTo>
                  <a:lnTo>
                    <a:pt x="246528" y="1000"/>
                  </a:lnTo>
                  <a:lnTo>
                    <a:pt x="267886" y="11470"/>
                  </a:lnTo>
                  <a:lnTo>
                    <a:pt x="276856" y="19175"/>
                  </a:lnTo>
                  <a:lnTo>
                    <a:pt x="286825" y="40215"/>
                  </a:lnTo>
                  <a:lnTo>
                    <a:pt x="294799" y="977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Freeform 405"/>
            <p:cNvSpPr/>
            <p:nvPr/>
          </p:nvSpPr>
          <p:spPr>
            <a:xfrm>
              <a:off x="9568769" y="7933894"/>
              <a:ext cx="117450" cy="143043"/>
            </a:xfrm>
            <a:custGeom>
              <a:avLst/>
              <a:gdLst/>
              <a:ahLst/>
              <a:cxnLst/>
              <a:rect l="0" t="0" r="0" b="0"/>
              <a:pathLst>
                <a:path w="117450" h="143043">
                  <a:moveTo>
                    <a:pt x="1635" y="42101"/>
                  </a:moveTo>
                  <a:lnTo>
                    <a:pt x="50566" y="38981"/>
                  </a:lnTo>
                  <a:lnTo>
                    <a:pt x="104107" y="27446"/>
                  </a:lnTo>
                  <a:lnTo>
                    <a:pt x="109725" y="21803"/>
                  </a:lnTo>
                  <a:lnTo>
                    <a:pt x="111129" y="14530"/>
                  </a:lnTo>
                  <a:lnTo>
                    <a:pt x="109726" y="6173"/>
                  </a:lnTo>
                  <a:lnTo>
                    <a:pt x="102941" y="1771"/>
                  </a:lnTo>
                  <a:lnTo>
                    <a:pt x="79806" y="0"/>
                  </a:lnTo>
                  <a:lnTo>
                    <a:pt x="56265" y="9351"/>
                  </a:lnTo>
                  <a:lnTo>
                    <a:pt x="26400" y="34348"/>
                  </a:lnTo>
                  <a:lnTo>
                    <a:pt x="5854" y="63980"/>
                  </a:lnTo>
                  <a:lnTo>
                    <a:pt x="938" y="74234"/>
                  </a:lnTo>
                  <a:lnTo>
                    <a:pt x="0" y="84580"/>
                  </a:lnTo>
                  <a:lnTo>
                    <a:pt x="5199" y="105434"/>
                  </a:lnTo>
                  <a:lnTo>
                    <a:pt x="18426" y="123281"/>
                  </a:lnTo>
                  <a:lnTo>
                    <a:pt x="26868" y="131316"/>
                  </a:lnTo>
                  <a:lnTo>
                    <a:pt x="51844" y="140244"/>
                  </a:lnTo>
                  <a:lnTo>
                    <a:pt x="78933" y="143042"/>
                  </a:lnTo>
                  <a:lnTo>
                    <a:pt x="117449" y="1368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Freeform 406"/>
            <p:cNvSpPr/>
            <p:nvPr/>
          </p:nvSpPr>
          <p:spPr>
            <a:xfrm>
              <a:off x="9766320" y="7912824"/>
              <a:ext cx="130469" cy="135738"/>
            </a:xfrm>
            <a:custGeom>
              <a:avLst/>
              <a:gdLst/>
              <a:ahLst/>
              <a:cxnLst/>
              <a:rect l="0" t="0" r="0" b="0"/>
              <a:pathLst>
                <a:path w="130469" h="135738">
                  <a:moveTo>
                    <a:pt x="14654" y="10528"/>
                  </a:moveTo>
                  <a:lnTo>
                    <a:pt x="0" y="60080"/>
                  </a:lnTo>
                  <a:lnTo>
                    <a:pt x="2774" y="118526"/>
                  </a:lnTo>
                  <a:lnTo>
                    <a:pt x="3526" y="135737"/>
                  </a:lnTo>
                  <a:lnTo>
                    <a:pt x="7211" y="74699"/>
                  </a:lnTo>
                  <a:lnTo>
                    <a:pt x="13685" y="54256"/>
                  </a:lnTo>
                  <a:lnTo>
                    <a:pt x="24362" y="37371"/>
                  </a:lnTo>
                  <a:lnTo>
                    <a:pt x="43146" y="25188"/>
                  </a:lnTo>
                  <a:lnTo>
                    <a:pt x="106020" y="3483"/>
                  </a:lnTo>
                  <a:lnTo>
                    <a:pt x="13046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Freeform 407"/>
            <p:cNvSpPr/>
            <p:nvPr/>
          </p:nvSpPr>
          <p:spPr>
            <a:xfrm>
              <a:off x="9923608" y="7896706"/>
              <a:ext cx="116388" cy="135342"/>
            </a:xfrm>
            <a:custGeom>
              <a:avLst/>
              <a:gdLst/>
              <a:ahLst/>
              <a:cxnLst/>
              <a:rect l="0" t="0" r="0" b="0"/>
              <a:pathLst>
                <a:path w="116388" h="135342">
                  <a:moveTo>
                    <a:pt x="110050" y="5590"/>
                  </a:moveTo>
                  <a:lnTo>
                    <a:pt x="93283" y="0"/>
                  </a:lnTo>
                  <a:lnTo>
                    <a:pt x="75692" y="376"/>
                  </a:lnTo>
                  <a:lnTo>
                    <a:pt x="42938" y="10283"/>
                  </a:lnTo>
                  <a:lnTo>
                    <a:pt x="19391" y="22883"/>
                  </a:lnTo>
                  <a:lnTo>
                    <a:pt x="1127" y="40182"/>
                  </a:lnTo>
                  <a:lnTo>
                    <a:pt x="0" y="47368"/>
                  </a:lnTo>
                  <a:lnTo>
                    <a:pt x="3929" y="53330"/>
                  </a:lnTo>
                  <a:lnTo>
                    <a:pt x="21942" y="63072"/>
                  </a:lnTo>
                  <a:lnTo>
                    <a:pt x="74926" y="78859"/>
                  </a:lnTo>
                  <a:lnTo>
                    <a:pt x="96779" y="87287"/>
                  </a:lnTo>
                  <a:lnTo>
                    <a:pt x="114291" y="98832"/>
                  </a:lnTo>
                  <a:lnTo>
                    <a:pt x="116387" y="105185"/>
                  </a:lnTo>
                  <a:lnTo>
                    <a:pt x="114275" y="111762"/>
                  </a:lnTo>
                  <a:lnTo>
                    <a:pt x="109357" y="118485"/>
                  </a:lnTo>
                  <a:lnTo>
                    <a:pt x="88295" y="129075"/>
                  </a:lnTo>
                  <a:lnTo>
                    <a:pt x="60607" y="135341"/>
                  </a:lnTo>
                  <a:lnTo>
                    <a:pt x="4766" y="1319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9" name="Group 438"/>
          <p:cNvGrpSpPr/>
          <p:nvPr/>
        </p:nvGrpSpPr>
        <p:grpSpPr>
          <a:xfrm>
            <a:off x="5832788" y="8154980"/>
            <a:ext cx="3706032" cy="673825"/>
            <a:chOff x="5832788" y="8154980"/>
            <a:chExt cx="3706032" cy="673825"/>
          </a:xfrm>
        </p:grpSpPr>
        <p:sp>
          <p:nvSpPr>
            <p:cNvPr id="410" name="Freeform 409"/>
            <p:cNvSpPr/>
            <p:nvPr/>
          </p:nvSpPr>
          <p:spPr>
            <a:xfrm>
              <a:off x="5832788" y="8302472"/>
              <a:ext cx="168457" cy="148464"/>
            </a:xfrm>
            <a:custGeom>
              <a:avLst/>
              <a:gdLst/>
              <a:ahLst/>
              <a:cxnLst/>
              <a:rect l="0" t="0" r="0" b="0"/>
              <a:pathLst>
                <a:path w="168457" h="148464">
                  <a:moveTo>
                    <a:pt x="0" y="105192"/>
                  </a:moveTo>
                  <a:lnTo>
                    <a:pt x="37478" y="113524"/>
                  </a:lnTo>
                  <a:lnTo>
                    <a:pt x="62280" y="112404"/>
                  </a:lnTo>
                  <a:lnTo>
                    <a:pt x="113211" y="92622"/>
                  </a:lnTo>
                  <a:lnTo>
                    <a:pt x="133374" y="78547"/>
                  </a:lnTo>
                  <a:lnTo>
                    <a:pt x="146235" y="60595"/>
                  </a:lnTo>
                  <a:lnTo>
                    <a:pt x="147793" y="49724"/>
                  </a:lnTo>
                  <a:lnTo>
                    <a:pt x="143284" y="25167"/>
                  </a:lnTo>
                  <a:lnTo>
                    <a:pt x="137637" y="15577"/>
                  </a:lnTo>
                  <a:lnTo>
                    <a:pt x="122003" y="1802"/>
                  </a:lnTo>
                  <a:lnTo>
                    <a:pt x="111751" y="0"/>
                  </a:lnTo>
                  <a:lnTo>
                    <a:pt x="87882" y="4237"/>
                  </a:lnTo>
                  <a:lnTo>
                    <a:pt x="53725" y="25366"/>
                  </a:lnTo>
                  <a:lnTo>
                    <a:pt x="38305" y="43977"/>
                  </a:lnTo>
                  <a:lnTo>
                    <a:pt x="32556" y="53854"/>
                  </a:lnTo>
                  <a:lnTo>
                    <a:pt x="29287" y="80425"/>
                  </a:lnTo>
                  <a:lnTo>
                    <a:pt x="30053" y="95700"/>
                  </a:lnTo>
                  <a:lnTo>
                    <a:pt x="35243" y="108222"/>
                  </a:lnTo>
                  <a:lnTo>
                    <a:pt x="53488" y="128375"/>
                  </a:lnTo>
                  <a:lnTo>
                    <a:pt x="84478" y="147286"/>
                  </a:lnTo>
                  <a:lnTo>
                    <a:pt x="96093" y="148463"/>
                  </a:lnTo>
                  <a:lnTo>
                    <a:pt x="142117" y="136659"/>
                  </a:lnTo>
                  <a:lnTo>
                    <a:pt x="168456" y="1262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Freeform 410"/>
            <p:cNvSpPr/>
            <p:nvPr/>
          </p:nvSpPr>
          <p:spPr>
            <a:xfrm>
              <a:off x="6032829" y="8270793"/>
              <a:ext cx="126343" cy="136872"/>
            </a:xfrm>
            <a:custGeom>
              <a:avLst/>
              <a:gdLst/>
              <a:ahLst/>
              <a:cxnLst/>
              <a:rect l="0" t="0" r="0" b="0"/>
              <a:pathLst>
                <a:path w="126343" h="136872">
                  <a:moveTo>
                    <a:pt x="0" y="0"/>
                  </a:moveTo>
                  <a:lnTo>
                    <a:pt x="34898" y="58616"/>
                  </a:lnTo>
                  <a:lnTo>
                    <a:pt x="84664" y="112094"/>
                  </a:lnTo>
                  <a:lnTo>
                    <a:pt x="109704" y="129528"/>
                  </a:lnTo>
                  <a:lnTo>
                    <a:pt x="126342" y="1368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Freeform 411"/>
            <p:cNvSpPr/>
            <p:nvPr/>
          </p:nvSpPr>
          <p:spPr>
            <a:xfrm>
              <a:off x="6043358" y="8270793"/>
              <a:ext cx="84229" cy="147400"/>
            </a:xfrm>
            <a:custGeom>
              <a:avLst/>
              <a:gdLst/>
              <a:ahLst/>
              <a:cxnLst/>
              <a:rect l="0" t="0" r="0" b="0"/>
              <a:pathLst>
                <a:path w="84229" h="147400">
                  <a:moveTo>
                    <a:pt x="84228" y="0"/>
                  </a:moveTo>
                  <a:lnTo>
                    <a:pt x="54919" y="58616"/>
                  </a:lnTo>
                  <a:lnTo>
                    <a:pt x="20894" y="110000"/>
                  </a:lnTo>
                  <a:lnTo>
                    <a:pt x="0" y="1473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Freeform 412"/>
            <p:cNvSpPr/>
            <p:nvPr/>
          </p:nvSpPr>
          <p:spPr>
            <a:xfrm>
              <a:off x="6164811" y="8291850"/>
              <a:ext cx="153667" cy="252684"/>
            </a:xfrm>
            <a:custGeom>
              <a:avLst/>
              <a:gdLst/>
              <a:ahLst/>
              <a:cxnLst/>
              <a:rect l="0" t="0" r="0" b="0"/>
              <a:pathLst>
                <a:path w="153667" h="252684">
                  <a:moveTo>
                    <a:pt x="15417" y="0"/>
                  </a:moveTo>
                  <a:lnTo>
                    <a:pt x="7084" y="55170"/>
                  </a:lnTo>
                  <a:lnTo>
                    <a:pt x="8659" y="107204"/>
                  </a:lnTo>
                  <a:lnTo>
                    <a:pt x="14083" y="161816"/>
                  </a:lnTo>
                  <a:lnTo>
                    <a:pt x="16324" y="223729"/>
                  </a:lnTo>
                  <a:lnTo>
                    <a:pt x="21405" y="252683"/>
                  </a:lnTo>
                  <a:lnTo>
                    <a:pt x="7691" y="198130"/>
                  </a:lnTo>
                  <a:lnTo>
                    <a:pt x="0" y="147222"/>
                  </a:lnTo>
                  <a:lnTo>
                    <a:pt x="5260" y="107182"/>
                  </a:lnTo>
                  <a:lnTo>
                    <a:pt x="33938" y="43982"/>
                  </a:lnTo>
                  <a:lnTo>
                    <a:pt x="42972" y="36339"/>
                  </a:lnTo>
                  <a:lnTo>
                    <a:pt x="65489" y="27849"/>
                  </a:lnTo>
                  <a:lnTo>
                    <a:pt x="104472" y="28658"/>
                  </a:lnTo>
                  <a:lnTo>
                    <a:pt x="125577" y="36524"/>
                  </a:lnTo>
                  <a:lnTo>
                    <a:pt x="134480" y="41896"/>
                  </a:lnTo>
                  <a:lnTo>
                    <a:pt x="147493" y="57225"/>
                  </a:lnTo>
                  <a:lnTo>
                    <a:pt x="152601" y="66226"/>
                  </a:lnTo>
                  <a:lnTo>
                    <a:pt x="153666" y="76906"/>
                  </a:lnTo>
                  <a:lnTo>
                    <a:pt x="148611" y="101251"/>
                  </a:lnTo>
                  <a:lnTo>
                    <a:pt x="129206" y="124549"/>
                  </a:lnTo>
                  <a:lnTo>
                    <a:pt x="101085" y="144262"/>
                  </a:lnTo>
                  <a:lnTo>
                    <a:pt x="69089" y="156923"/>
                  </a:lnTo>
                  <a:lnTo>
                    <a:pt x="41611" y="157092"/>
                  </a:lnTo>
                  <a:lnTo>
                    <a:pt x="4889" y="1473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Freeform 413"/>
            <p:cNvSpPr/>
            <p:nvPr/>
          </p:nvSpPr>
          <p:spPr>
            <a:xfrm>
              <a:off x="6311943" y="8291850"/>
              <a:ext cx="124796" cy="157347"/>
            </a:xfrm>
            <a:custGeom>
              <a:avLst/>
              <a:gdLst/>
              <a:ahLst/>
              <a:cxnLst/>
              <a:rect l="0" t="0" r="0" b="0"/>
              <a:pathLst>
                <a:path w="124796" h="157347">
                  <a:moveTo>
                    <a:pt x="15684" y="0"/>
                  </a:moveTo>
                  <a:lnTo>
                    <a:pt x="7351" y="37478"/>
                  </a:lnTo>
                  <a:lnTo>
                    <a:pt x="0" y="88901"/>
                  </a:lnTo>
                  <a:lnTo>
                    <a:pt x="3254" y="116331"/>
                  </a:lnTo>
                  <a:lnTo>
                    <a:pt x="7398" y="130196"/>
                  </a:lnTo>
                  <a:lnTo>
                    <a:pt x="14839" y="140610"/>
                  </a:lnTo>
                  <a:lnTo>
                    <a:pt x="35585" y="155300"/>
                  </a:lnTo>
                  <a:lnTo>
                    <a:pt x="47669" y="157346"/>
                  </a:lnTo>
                  <a:lnTo>
                    <a:pt x="73573" y="153380"/>
                  </a:lnTo>
                  <a:lnTo>
                    <a:pt x="108876" y="132403"/>
                  </a:lnTo>
                  <a:lnTo>
                    <a:pt x="121443" y="110708"/>
                  </a:lnTo>
                  <a:lnTo>
                    <a:pt x="124795" y="98372"/>
                  </a:lnTo>
                  <a:lnTo>
                    <a:pt x="123520" y="86639"/>
                  </a:lnTo>
                  <a:lnTo>
                    <a:pt x="112744" y="64242"/>
                  </a:lnTo>
                  <a:lnTo>
                    <a:pt x="102618" y="56867"/>
                  </a:lnTo>
                  <a:lnTo>
                    <a:pt x="75768" y="48670"/>
                  </a:lnTo>
                  <a:lnTo>
                    <a:pt x="17690" y="51311"/>
                  </a:lnTo>
                  <a:lnTo>
                    <a:pt x="5156" y="52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Freeform 414"/>
            <p:cNvSpPr/>
            <p:nvPr/>
          </p:nvSpPr>
          <p:spPr>
            <a:xfrm>
              <a:off x="6464498" y="8291850"/>
              <a:ext cx="94757" cy="125647"/>
            </a:xfrm>
            <a:custGeom>
              <a:avLst/>
              <a:gdLst/>
              <a:ahLst/>
              <a:cxnLst/>
              <a:rect l="0" t="0" r="0" b="0"/>
              <a:pathLst>
                <a:path w="94757" h="125647">
                  <a:moveTo>
                    <a:pt x="0" y="63171"/>
                  </a:moveTo>
                  <a:lnTo>
                    <a:pt x="0" y="125646"/>
                  </a:lnTo>
                  <a:lnTo>
                    <a:pt x="2339" y="74066"/>
                  </a:lnTo>
                  <a:lnTo>
                    <a:pt x="11178" y="47736"/>
                  </a:lnTo>
                  <a:lnTo>
                    <a:pt x="29144" y="26676"/>
                  </a:lnTo>
                  <a:lnTo>
                    <a:pt x="51558" y="11856"/>
                  </a:lnTo>
                  <a:lnTo>
                    <a:pt x="9475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Freeform 415"/>
            <p:cNvSpPr/>
            <p:nvPr/>
          </p:nvSpPr>
          <p:spPr>
            <a:xfrm>
              <a:off x="6622425" y="8186565"/>
              <a:ext cx="10529" cy="242156"/>
            </a:xfrm>
            <a:custGeom>
              <a:avLst/>
              <a:gdLst/>
              <a:ahLst/>
              <a:cxnLst/>
              <a:rect l="0" t="0" r="0" b="0"/>
              <a:pathLst>
                <a:path w="10529" h="242156">
                  <a:moveTo>
                    <a:pt x="0" y="0"/>
                  </a:moveTo>
                  <a:lnTo>
                    <a:pt x="0" y="60383"/>
                  </a:lnTo>
                  <a:lnTo>
                    <a:pt x="3119" y="111868"/>
                  </a:lnTo>
                  <a:lnTo>
                    <a:pt x="8333" y="159878"/>
                  </a:lnTo>
                  <a:lnTo>
                    <a:pt x="9878" y="204909"/>
                  </a:lnTo>
                  <a:lnTo>
                    <a:pt x="10528" y="2421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Freeform 416"/>
            <p:cNvSpPr/>
            <p:nvPr/>
          </p:nvSpPr>
          <p:spPr>
            <a:xfrm>
              <a:off x="6601368" y="8270480"/>
              <a:ext cx="192693" cy="171203"/>
            </a:xfrm>
            <a:custGeom>
              <a:avLst/>
              <a:gdLst/>
              <a:ahLst/>
              <a:cxnLst/>
              <a:rect l="0" t="0" r="0" b="0"/>
              <a:pathLst>
                <a:path w="192693" h="171203">
                  <a:moveTo>
                    <a:pt x="0" y="63484"/>
                  </a:moveTo>
                  <a:lnTo>
                    <a:pt x="43963" y="78138"/>
                  </a:lnTo>
                  <a:lnTo>
                    <a:pt x="101404" y="74871"/>
                  </a:lnTo>
                  <a:lnTo>
                    <a:pt x="162836" y="59841"/>
                  </a:lnTo>
                  <a:lnTo>
                    <a:pt x="175239" y="54036"/>
                  </a:lnTo>
                  <a:lnTo>
                    <a:pt x="183506" y="45487"/>
                  </a:lnTo>
                  <a:lnTo>
                    <a:pt x="192692" y="23510"/>
                  </a:lnTo>
                  <a:lnTo>
                    <a:pt x="191633" y="14608"/>
                  </a:lnTo>
                  <a:lnTo>
                    <a:pt x="187417" y="7504"/>
                  </a:lnTo>
                  <a:lnTo>
                    <a:pt x="181096" y="1597"/>
                  </a:lnTo>
                  <a:lnTo>
                    <a:pt x="171034" y="0"/>
                  </a:lnTo>
                  <a:lnTo>
                    <a:pt x="144255" y="4462"/>
                  </a:lnTo>
                  <a:lnTo>
                    <a:pt x="113062" y="20129"/>
                  </a:lnTo>
                  <a:lnTo>
                    <a:pt x="89002" y="50768"/>
                  </a:lnTo>
                  <a:lnTo>
                    <a:pt x="72644" y="83893"/>
                  </a:lnTo>
                  <a:lnTo>
                    <a:pt x="70501" y="105310"/>
                  </a:lnTo>
                  <a:lnTo>
                    <a:pt x="74618" y="126527"/>
                  </a:lnTo>
                  <a:lnTo>
                    <a:pt x="84246" y="147655"/>
                  </a:lnTo>
                  <a:lnTo>
                    <a:pt x="99444" y="162504"/>
                  </a:lnTo>
                  <a:lnTo>
                    <a:pt x="108410" y="168103"/>
                  </a:lnTo>
                  <a:lnTo>
                    <a:pt x="133970" y="171202"/>
                  </a:lnTo>
                  <a:lnTo>
                    <a:pt x="178985" y="1687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Freeform 417"/>
            <p:cNvSpPr/>
            <p:nvPr/>
          </p:nvSpPr>
          <p:spPr>
            <a:xfrm>
              <a:off x="6832897" y="8154980"/>
              <a:ext cx="130133" cy="316943"/>
            </a:xfrm>
            <a:custGeom>
              <a:avLst/>
              <a:gdLst/>
              <a:ahLst/>
              <a:cxnLst/>
              <a:rect l="0" t="0" r="0" b="0"/>
              <a:pathLst>
                <a:path w="130133" h="316943">
                  <a:moveTo>
                    <a:pt x="105383" y="0"/>
                  </a:moveTo>
                  <a:lnTo>
                    <a:pt x="105383" y="52050"/>
                  </a:lnTo>
                  <a:lnTo>
                    <a:pt x="105383" y="101989"/>
                  </a:lnTo>
                  <a:lnTo>
                    <a:pt x="110972" y="155196"/>
                  </a:lnTo>
                  <a:lnTo>
                    <a:pt x="126714" y="213330"/>
                  </a:lnTo>
                  <a:lnTo>
                    <a:pt x="130132" y="226448"/>
                  </a:lnTo>
                  <a:lnTo>
                    <a:pt x="130071" y="231683"/>
                  </a:lnTo>
                  <a:lnTo>
                    <a:pt x="127691" y="231665"/>
                  </a:lnTo>
                  <a:lnTo>
                    <a:pt x="101470" y="206417"/>
                  </a:lnTo>
                  <a:lnTo>
                    <a:pt x="79467" y="197026"/>
                  </a:lnTo>
                  <a:lnTo>
                    <a:pt x="67049" y="194521"/>
                  </a:lnTo>
                  <a:lnTo>
                    <a:pt x="55260" y="197531"/>
                  </a:lnTo>
                  <a:lnTo>
                    <a:pt x="32803" y="213353"/>
                  </a:lnTo>
                  <a:lnTo>
                    <a:pt x="6019" y="248569"/>
                  </a:lnTo>
                  <a:lnTo>
                    <a:pt x="0" y="275032"/>
                  </a:lnTo>
                  <a:lnTo>
                    <a:pt x="32" y="288639"/>
                  </a:lnTo>
                  <a:lnTo>
                    <a:pt x="3564" y="298881"/>
                  </a:lnTo>
                  <a:lnTo>
                    <a:pt x="16846" y="313380"/>
                  </a:lnTo>
                  <a:lnTo>
                    <a:pt x="26471" y="316545"/>
                  </a:lnTo>
                  <a:lnTo>
                    <a:pt x="49644" y="316942"/>
                  </a:lnTo>
                  <a:lnTo>
                    <a:pt x="69302" y="310099"/>
                  </a:lnTo>
                  <a:lnTo>
                    <a:pt x="126440" y="2632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Freeform 418"/>
            <p:cNvSpPr/>
            <p:nvPr/>
          </p:nvSpPr>
          <p:spPr>
            <a:xfrm>
              <a:off x="7096207" y="8344492"/>
              <a:ext cx="273743" cy="21059"/>
            </a:xfrm>
            <a:custGeom>
              <a:avLst/>
              <a:gdLst/>
              <a:ahLst/>
              <a:cxnLst/>
              <a:rect l="0" t="0" r="0" b="0"/>
              <a:pathLst>
                <a:path w="273743" h="21059">
                  <a:moveTo>
                    <a:pt x="0" y="0"/>
                  </a:moveTo>
                  <a:lnTo>
                    <a:pt x="16768" y="11179"/>
                  </a:lnTo>
                  <a:lnTo>
                    <a:pt x="49552" y="18131"/>
                  </a:lnTo>
                  <a:lnTo>
                    <a:pt x="100080" y="20190"/>
                  </a:lnTo>
                  <a:lnTo>
                    <a:pt x="148327" y="20801"/>
                  </a:lnTo>
                  <a:lnTo>
                    <a:pt x="197847" y="20981"/>
                  </a:lnTo>
                  <a:lnTo>
                    <a:pt x="260512" y="21047"/>
                  </a:lnTo>
                  <a:lnTo>
                    <a:pt x="273742" y="21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Freeform 419"/>
            <p:cNvSpPr/>
            <p:nvPr/>
          </p:nvSpPr>
          <p:spPr>
            <a:xfrm>
              <a:off x="7264664" y="8260265"/>
              <a:ext cx="136627" cy="242156"/>
            </a:xfrm>
            <a:custGeom>
              <a:avLst/>
              <a:gdLst/>
              <a:ahLst/>
              <a:cxnLst/>
              <a:rect l="0" t="0" r="0" b="0"/>
              <a:pathLst>
                <a:path w="136627" h="242156">
                  <a:moveTo>
                    <a:pt x="0" y="0"/>
                  </a:moveTo>
                  <a:lnTo>
                    <a:pt x="17980" y="15640"/>
                  </a:lnTo>
                  <a:lnTo>
                    <a:pt x="75523" y="38436"/>
                  </a:lnTo>
                  <a:lnTo>
                    <a:pt x="111544" y="50253"/>
                  </a:lnTo>
                  <a:lnTo>
                    <a:pt x="129903" y="61719"/>
                  </a:lnTo>
                  <a:lnTo>
                    <a:pt x="134565" y="70392"/>
                  </a:lnTo>
                  <a:lnTo>
                    <a:pt x="136626" y="92506"/>
                  </a:lnTo>
                  <a:lnTo>
                    <a:pt x="130522" y="114813"/>
                  </a:lnTo>
                  <a:lnTo>
                    <a:pt x="110812" y="147102"/>
                  </a:lnTo>
                  <a:lnTo>
                    <a:pt x="63655" y="207424"/>
                  </a:lnTo>
                  <a:lnTo>
                    <a:pt x="48497" y="227574"/>
                  </a:lnTo>
                  <a:lnTo>
                    <a:pt x="42113" y="2421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Freeform 420"/>
            <p:cNvSpPr/>
            <p:nvPr/>
          </p:nvSpPr>
          <p:spPr>
            <a:xfrm>
              <a:off x="7513616" y="8173958"/>
              <a:ext cx="151131" cy="296878"/>
            </a:xfrm>
            <a:custGeom>
              <a:avLst/>
              <a:gdLst/>
              <a:ahLst/>
              <a:cxnLst/>
              <a:rect l="0" t="0" r="0" b="0"/>
              <a:pathLst>
                <a:path w="151131" h="296878">
                  <a:moveTo>
                    <a:pt x="151130" y="54721"/>
                  </a:moveTo>
                  <a:lnTo>
                    <a:pt x="113653" y="23482"/>
                  </a:lnTo>
                  <a:lnTo>
                    <a:pt x="67818" y="717"/>
                  </a:lnTo>
                  <a:lnTo>
                    <a:pt x="56985" y="0"/>
                  </a:lnTo>
                  <a:lnTo>
                    <a:pt x="35588" y="5444"/>
                  </a:lnTo>
                  <a:lnTo>
                    <a:pt x="20619" y="18782"/>
                  </a:lnTo>
                  <a:lnTo>
                    <a:pt x="1478" y="55940"/>
                  </a:lnTo>
                  <a:lnTo>
                    <a:pt x="0" y="76320"/>
                  </a:lnTo>
                  <a:lnTo>
                    <a:pt x="5745" y="120002"/>
                  </a:lnTo>
                  <a:lnTo>
                    <a:pt x="14857" y="172329"/>
                  </a:lnTo>
                  <a:lnTo>
                    <a:pt x="30717" y="233725"/>
                  </a:lnTo>
                  <a:lnTo>
                    <a:pt x="35317" y="2968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Freeform 421"/>
            <p:cNvSpPr/>
            <p:nvPr/>
          </p:nvSpPr>
          <p:spPr>
            <a:xfrm>
              <a:off x="7422591" y="8333964"/>
              <a:ext cx="357956" cy="142458"/>
            </a:xfrm>
            <a:custGeom>
              <a:avLst/>
              <a:gdLst/>
              <a:ahLst/>
              <a:cxnLst/>
              <a:rect l="0" t="0" r="0" b="0"/>
              <a:pathLst>
                <a:path w="357956" h="142458">
                  <a:moveTo>
                    <a:pt x="0" y="73700"/>
                  </a:moveTo>
                  <a:lnTo>
                    <a:pt x="42692" y="70580"/>
                  </a:lnTo>
                  <a:lnTo>
                    <a:pt x="101110" y="53456"/>
                  </a:lnTo>
                  <a:lnTo>
                    <a:pt x="162258" y="35949"/>
                  </a:lnTo>
                  <a:lnTo>
                    <a:pt x="220282" y="17660"/>
                  </a:lnTo>
                  <a:lnTo>
                    <a:pt x="252441" y="7052"/>
                  </a:lnTo>
                  <a:lnTo>
                    <a:pt x="260711" y="8211"/>
                  </a:lnTo>
                  <a:lnTo>
                    <a:pt x="267394" y="12494"/>
                  </a:lnTo>
                  <a:lnTo>
                    <a:pt x="273019" y="18858"/>
                  </a:lnTo>
                  <a:lnTo>
                    <a:pt x="276149" y="41526"/>
                  </a:lnTo>
                  <a:lnTo>
                    <a:pt x="279806" y="103740"/>
                  </a:lnTo>
                  <a:lnTo>
                    <a:pt x="288525" y="128385"/>
                  </a:lnTo>
                  <a:lnTo>
                    <a:pt x="294126" y="138232"/>
                  </a:lnTo>
                  <a:lnTo>
                    <a:pt x="302538" y="142457"/>
                  </a:lnTo>
                  <a:lnTo>
                    <a:pt x="324365" y="140913"/>
                  </a:lnTo>
                  <a:lnTo>
                    <a:pt x="343423" y="129309"/>
                  </a:lnTo>
                  <a:lnTo>
                    <a:pt x="351781" y="121301"/>
                  </a:lnTo>
                  <a:lnTo>
                    <a:pt x="356184" y="110114"/>
                  </a:lnTo>
                  <a:lnTo>
                    <a:pt x="357955" y="82084"/>
                  </a:lnTo>
                  <a:lnTo>
                    <a:pt x="346787" y="44598"/>
                  </a:lnTo>
                  <a:lnTo>
                    <a:pt x="32638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Freeform 422"/>
            <p:cNvSpPr/>
            <p:nvPr/>
          </p:nvSpPr>
          <p:spPr>
            <a:xfrm>
              <a:off x="7879413" y="8270793"/>
              <a:ext cx="90661" cy="168457"/>
            </a:xfrm>
            <a:custGeom>
              <a:avLst/>
              <a:gdLst/>
              <a:ahLst/>
              <a:cxnLst/>
              <a:rect l="0" t="0" r="0" b="0"/>
              <a:pathLst>
                <a:path w="90661" h="168457">
                  <a:moveTo>
                    <a:pt x="27489" y="168456"/>
                  </a:moveTo>
                  <a:lnTo>
                    <a:pt x="10721" y="151688"/>
                  </a:lnTo>
                  <a:lnTo>
                    <a:pt x="2489" y="130978"/>
                  </a:lnTo>
                  <a:lnTo>
                    <a:pt x="0" y="106176"/>
                  </a:lnTo>
                  <a:lnTo>
                    <a:pt x="2793" y="79555"/>
                  </a:lnTo>
                  <a:lnTo>
                    <a:pt x="17293" y="55245"/>
                  </a:lnTo>
                  <a:lnTo>
                    <a:pt x="51764" y="24948"/>
                  </a:lnTo>
                  <a:lnTo>
                    <a:pt x="906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Freeform 423"/>
            <p:cNvSpPr/>
            <p:nvPr/>
          </p:nvSpPr>
          <p:spPr>
            <a:xfrm>
              <a:off x="7983565" y="8291850"/>
              <a:ext cx="119593" cy="168457"/>
            </a:xfrm>
            <a:custGeom>
              <a:avLst/>
              <a:gdLst/>
              <a:ahLst/>
              <a:cxnLst/>
              <a:rect l="0" t="0" r="0" b="0"/>
              <a:pathLst>
                <a:path w="119593" h="168457">
                  <a:moveTo>
                    <a:pt x="81264" y="0"/>
                  </a:moveTo>
                  <a:lnTo>
                    <a:pt x="42747" y="9575"/>
                  </a:lnTo>
                  <a:lnTo>
                    <a:pt x="8968" y="32784"/>
                  </a:lnTo>
                  <a:lnTo>
                    <a:pt x="1482" y="39403"/>
                  </a:lnTo>
                  <a:lnTo>
                    <a:pt x="0" y="44986"/>
                  </a:lnTo>
                  <a:lnTo>
                    <a:pt x="2522" y="49878"/>
                  </a:lnTo>
                  <a:lnTo>
                    <a:pt x="7712" y="54309"/>
                  </a:lnTo>
                  <a:lnTo>
                    <a:pt x="70870" y="73457"/>
                  </a:lnTo>
                  <a:lnTo>
                    <a:pt x="96532" y="81781"/>
                  </a:lnTo>
                  <a:lnTo>
                    <a:pt x="115736" y="93278"/>
                  </a:lnTo>
                  <a:lnTo>
                    <a:pt x="119454" y="99620"/>
                  </a:lnTo>
                  <a:lnTo>
                    <a:pt x="119592" y="106188"/>
                  </a:lnTo>
                  <a:lnTo>
                    <a:pt x="117344" y="112905"/>
                  </a:lnTo>
                  <a:lnTo>
                    <a:pt x="97414" y="139128"/>
                  </a:lnTo>
                  <a:lnTo>
                    <a:pt x="49679" y="1684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Freeform 424"/>
            <p:cNvSpPr/>
            <p:nvPr/>
          </p:nvSpPr>
          <p:spPr>
            <a:xfrm>
              <a:off x="8149058" y="8481363"/>
              <a:ext cx="31586" cy="52643"/>
            </a:xfrm>
            <a:custGeom>
              <a:avLst/>
              <a:gdLst/>
              <a:ahLst/>
              <a:cxnLst/>
              <a:rect l="0" t="0" r="0" b="0"/>
              <a:pathLst>
                <a:path w="31586" h="52643">
                  <a:moveTo>
                    <a:pt x="31585" y="0"/>
                  </a:moveTo>
                  <a:lnTo>
                    <a:pt x="0" y="52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Freeform 425"/>
            <p:cNvSpPr/>
            <p:nvPr/>
          </p:nvSpPr>
          <p:spPr>
            <a:xfrm>
              <a:off x="8307960" y="8197093"/>
              <a:ext cx="9554" cy="231628"/>
            </a:xfrm>
            <a:custGeom>
              <a:avLst/>
              <a:gdLst/>
              <a:ahLst/>
              <a:cxnLst/>
              <a:rect l="0" t="0" r="0" b="0"/>
              <a:pathLst>
                <a:path w="9554" h="231628">
                  <a:moveTo>
                    <a:pt x="9553" y="0"/>
                  </a:moveTo>
                  <a:lnTo>
                    <a:pt x="2317" y="28727"/>
                  </a:lnTo>
                  <a:lnTo>
                    <a:pt x="0" y="79092"/>
                  </a:lnTo>
                  <a:lnTo>
                    <a:pt x="483" y="134959"/>
                  </a:lnTo>
                  <a:lnTo>
                    <a:pt x="7415" y="190175"/>
                  </a:lnTo>
                  <a:lnTo>
                    <a:pt x="9553" y="231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Freeform 426"/>
            <p:cNvSpPr/>
            <p:nvPr/>
          </p:nvSpPr>
          <p:spPr>
            <a:xfrm>
              <a:off x="8222757" y="8309215"/>
              <a:ext cx="183684" cy="151092"/>
            </a:xfrm>
            <a:custGeom>
              <a:avLst/>
              <a:gdLst/>
              <a:ahLst/>
              <a:cxnLst/>
              <a:rect l="0" t="0" r="0" b="0"/>
              <a:pathLst>
                <a:path w="183684" h="151092">
                  <a:moveTo>
                    <a:pt x="0" y="24749"/>
                  </a:moveTo>
                  <a:lnTo>
                    <a:pt x="48930" y="24749"/>
                  </a:lnTo>
                  <a:lnTo>
                    <a:pt x="102472" y="19160"/>
                  </a:lnTo>
                  <a:lnTo>
                    <a:pt x="165890" y="3418"/>
                  </a:lnTo>
                  <a:lnTo>
                    <a:pt x="177274" y="0"/>
                  </a:lnTo>
                  <a:lnTo>
                    <a:pt x="182523" y="2400"/>
                  </a:lnTo>
                  <a:lnTo>
                    <a:pt x="183683" y="8680"/>
                  </a:lnTo>
                  <a:lnTo>
                    <a:pt x="179912" y="63558"/>
                  </a:lnTo>
                  <a:lnTo>
                    <a:pt x="179260" y="116057"/>
                  </a:lnTo>
                  <a:lnTo>
                    <a:pt x="178984" y="1510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Freeform 427"/>
            <p:cNvSpPr/>
            <p:nvPr/>
          </p:nvSpPr>
          <p:spPr>
            <a:xfrm>
              <a:off x="8433327" y="8249736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Freeform 428"/>
            <p:cNvSpPr/>
            <p:nvPr/>
          </p:nvSpPr>
          <p:spPr>
            <a:xfrm>
              <a:off x="8485970" y="8327058"/>
              <a:ext cx="242156" cy="91673"/>
            </a:xfrm>
            <a:custGeom>
              <a:avLst/>
              <a:gdLst/>
              <a:ahLst/>
              <a:cxnLst/>
              <a:rect l="0" t="0" r="0" b="0"/>
              <a:pathLst>
                <a:path w="242156" h="91673">
                  <a:moveTo>
                    <a:pt x="0" y="59548"/>
                  </a:moveTo>
                  <a:lnTo>
                    <a:pt x="0" y="83812"/>
                  </a:lnTo>
                  <a:lnTo>
                    <a:pt x="0" y="73451"/>
                  </a:lnTo>
                  <a:lnTo>
                    <a:pt x="11178" y="46900"/>
                  </a:lnTo>
                  <a:lnTo>
                    <a:pt x="29308" y="22395"/>
                  </a:lnTo>
                  <a:lnTo>
                    <a:pt x="37086" y="18402"/>
                  </a:lnTo>
                  <a:lnTo>
                    <a:pt x="55087" y="17085"/>
                  </a:lnTo>
                  <a:lnTo>
                    <a:pt x="63631" y="20711"/>
                  </a:lnTo>
                  <a:lnTo>
                    <a:pt x="79362" y="34098"/>
                  </a:lnTo>
                  <a:lnTo>
                    <a:pt x="113648" y="91672"/>
                  </a:lnTo>
                  <a:lnTo>
                    <a:pt x="117878" y="91493"/>
                  </a:lnTo>
                  <a:lnTo>
                    <a:pt x="130816" y="33643"/>
                  </a:lnTo>
                  <a:lnTo>
                    <a:pt x="143538" y="12550"/>
                  </a:lnTo>
                  <a:lnTo>
                    <a:pt x="151844" y="3650"/>
                  </a:lnTo>
                  <a:lnTo>
                    <a:pt x="159721" y="55"/>
                  </a:lnTo>
                  <a:lnTo>
                    <a:pt x="167311" y="0"/>
                  </a:lnTo>
                  <a:lnTo>
                    <a:pt x="181985" y="6176"/>
                  </a:lnTo>
                  <a:lnTo>
                    <a:pt x="203400" y="23977"/>
                  </a:lnTo>
                  <a:lnTo>
                    <a:pt x="223393" y="50959"/>
                  </a:lnTo>
                  <a:lnTo>
                    <a:pt x="242155" y="911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Freeform 429"/>
            <p:cNvSpPr/>
            <p:nvPr/>
          </p:nvSpPr>
          <p:spPr>
            <a:xfrm>
              <a:off x="8759710" y="8239207"/>
              <a:ext cx="149288" cy="202314"/>
            </a:xfrm>
            <a:custGeom>
              <a:avLst/>
              <a:gdLst/>
              <a:ahLst/>
              <a:cxnLst/>
              <a:rect l="0" t="0" r="0" b="0"/>
              <a:pathLst>
                <a:path w="149288" h="202314">
                  <a:moveTo>
                    <a:pt x="0" y="0"/>
                  </a:moveTo>
                  <a:lnTo>
                    <a:pt x="3119" y="52050"/>
                  </a:lnTo>
                  <a:lnTo>
                    <a:pt x="11453" y="108230"/>
                  </a:lnTo>
                  <a:lnTo>
                    <a:pt x="17958" y="137010"/>
                  </a:lnTo>
                  <a:lnTo>
                    <a:pt x="21332" y="138133"/>
                  </a:lnTo>
                  <a:lnTo>
                    <a:pt x="24749" y="134203"/>
                  </a:lnTo>
                  <a:lnTo>
                    <a:pt x="33745" y="95443"/>
                  </a:lnTo>
                  <a:lnTo>
                    <a:pt x="47753" y="74005"/>
                  </a:lnTo>
                  <a:lnTo>
                    <a:pt x="56401" y="68054"/>
                  </a:lnTo>
                  <a:lnTo>
                    <a:pt x="75370" y="64562"/>
                  </a:lnTo>
                  <a:lnTo>
                    <a:pt x="98618" y="73148"/>
                  </a:lnTo>
                  <a:lnTo>
                    <a:pt x="121039" y="88663"/>
                  </a:lnTo>
                  <a:lnTo>
                    <a:pt x="134904" y="107256"/>
                  </a:lnTo>
                  <a:lnTo>
                    <a:pt x="149287" y="143044"/>
                  </a:lnTo>
                  <a:lnTo>
                    <a:pt x="147849" y="166521"/>
                  </a:lnTo>
                  <a:lnTo>
                    <a:pt x="144189" y="177695"/>
                  </a:lnTo>
                  <a:lnTo>
                    <a:pt x="137070" y="186314"/>
                  </a:lnTo>
                  <a:lnTo>
                    <a:pt x="116682" y="199010"/>
                  </a:lnTo>
                  <a:lnTo>
                    <a:pt x="92023" y="202313"/>
                  </a:lnTo>
                  <a:lnTo>
                    <a:pt x="78896" y="201556"/>
                  </a:lnTo>
                  <a:lnTo>
                    <a:pt x="67805" y="196372"/>
                  </a:lnTo>
                  <a:lnTo>
                    <a:pt x="31586" y="1579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Freeform 430"/>
            <p:cNvSpPr/>
            <p:nvPr/>
          </p:nvSpPr>
          <p:spPr>
            <a:xfrm>
              <a:off x="8965674" y="8268043"/>
              <a:ext cx="288877" cy="180867"/>
            </a:xfrm>
            <a:custGeom>
              <a:avLst/>
              <a:gdLst/>
              <a:ahLst/>
              <a:cxnLst/>
              <a:rect l="0" t="0" r="0" b="0"/>
              <a:pathLst>
                <a:path w="288877" h="180867">
                  <a:moveTo>
                    <a:pt x="4606" y="76449"/>
                  </a:moveTo>
                  <a:lnTo>
                    <a:pt x="37058" y="82515"/>
                  </a:lnTo>
                  <a:lnTo>
                    <a:pt x="69204" y="76428"/>
                  </a:lnTo>
                  <a:lnTo>
                    <a:pt x="115155" y="54001"/>
                  </a:lnTo>
                  <a:lnTo>
                    <a:pt x="123929" y="47446"/>
                  </a:lnTo>
                  <a:lnTo>
                    <a:pt x="128608" y="39566"/>
                  </a:lnTo>
                  <a:lnTo>
                    <a:pt x="130689" y="21453"/>
                  </a:lnTo>
                  <a:lnTo>
                    <a:pt x="126096" y="14048"/>
                  </a:lnTo>
                  <a:lnTo>
                    <a:pt x="108514" y="2703"/>
                  </a:lnTo>
                  <a:lnTo>
                    <a:pt x="85102" y="0"/>
                  </a:lnTo>
                  <a:lnTo>
                    <a:pt x="61439" y="3868"/>
                  </a:lnTo>
                  <a:lnTo>
                    <a:pt x="43123" y="13385"/>
                  </a:lnTo>
                  <a:lnTo>
                    <a:pt x="14069" y="48665"/>
                  </a:lnTo>
                  <a:lnTo>
                    <a:pt x="2962" y="79699"/>
                  </a:lnTo>
                  <a:lnTo>
                    <a:pt x="0" y="96164"/>
                  </a:lnTo>
                  <a:lnTo>
                    <a:pt x="6069" y="126935"/>
                  </a:lnTo>
                  <a:lnTo>
                    <a:pt x="21634" y="153870"/>
                  </a:lnTo>
                  <a:lnTo>
                    <a:pt x="44150" y="173639"/>
                  </a:lnTo>
                  <a:lnTo>
                    <a:pt x="72874" y="180866"/>
                  </a:lnTo>
                  <a:lnTo>
                    <a:pt x="101628" y="179009"/>
                  </a:lnTo>
                  <a:lnTo>
                    <a:pt x="122206" y="170385"/>
                  </a:lnTo>
                  <a:lnTo>
                    <a:pt x="146945" y="152376"/>
                  </a:lnTo>
                  <a:lnTo>
                    <a:pt x="169093" y="115454"/>
                  </a:lnTo>
                  <a:lnTo>
                    <a:pt x="184885" y="73058"/>
                  </a:lnTo>
                  <a:lnTo>
                    <a:pt x="185623" y="65999"/>
                  </a:lnTo>
                  <a:lnTo>
                    <a:pt x="183775" y="63634"/>
                  </a:lnTo>
                  <a:lnTo>
                    <a:pt x="180204" y="64396"/>
                  </a:lnTo>
                  <a:lnTo>
                    <a:pt x="173117" y="77721"/>
                  </a:lnTo>
                  <a:lnTo>
                    <a:pt x="169589" y="87826"/>
                  </a:lnTo>
                  <a:lnTo>
                    <a:pt x="170213" y="124404"/>
                  </a:lnTo>
                  <a:lnTo>
                    <a:pt x="178566" y="162090"/>
                  </a:lnTo>
                  <a:lnTo>
                    <a:pt x="176288" y="152727"/>
                  </a:lnTo>
                  <a:lnTo>
                    <a:pt x="179607" y="121147"/>
                  </a:lnTo>
                  <a:lnTo>
                    <a:pt x="193589" y="87744"/>
                  </a:lnTo>
                  <a:lnTo>
                    <a:pt x="218138" y="61208"/>
                  </a:lnTo>
                  <a:lnTo>
                    <a:pt x="243789" y="52128"/>
                  </a:lnTo>
                  <a:lnTo>
                    <a:pt x="288876" y="448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Freeform 431"/>
            <p:cNvSpPr/>
            <p:nvPr/>
          </p:nvSpPr>
          <p:spPr>
            <a:xfrm>
              <a:off x="9433534" y="8355021"/>
              <a:ext cx="105286" cy="10530"/>
            </a:xfrm>
            <a:custGeom>
              <a:avLst/>
              <a:gdLst/>
              <a:ahLst/>
              <a:cxnLst/>
              <a:rect l="0" t="0" r="0" b="0"/>
              <a:pathLst>
                <a:path w="105286" h="10530">
                  <a:moveTo>
                    <a:pt x="0" y="10529"/>
                  </a:moveTo>
                  <a:lnTo>
                    <a:pt x="37478" y="2195"/>
                  </a:lnTo>
                  <a:lnTo>
                    <a:pt x="72326" y="650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Freeform 432"/>
            <p:cNvSpPr/>
            <p:nvPr/>
          </p:nvSpPr>
          <p:spPr>
            <a:xfrm>
              <a:off x="9433968" y="8260265"/>
              <a:ext cx="10095" cy="168456"/>
            </a:xfrm>
            <a:custGeom>
              <a:avLst/>
              <a:gdLst/>
              <a:ahLst/>
              <a:cxnLst/>
              <a:rect l="0" t="0" r="0" b="0"/>
              <a:pathLst>
                <a:path w="10095" h="168456">
                  <a:moveTo>
                    <a:pt x="10094" y="0"/>
                  </a:moveTo>
                  <a:lnTo>
                    <a:pt x="1761" y="37477"/>
                  </a:lnTo>
                  <a:lnTo>
                    <a:pt x="0" y="88901"/>
                  </a:lnTo>
                  <a:lnTo>
                    <a:pt x="7956" y="143507"/>
                  </a:lnTo>
                  <a:lnTo>
                    <a:pt x="10094" y="1684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Freeform 433"/>
            <p:cNvSpPr/>
            <p:nvPr/>
          </p:nvSpPr>
          <p:spPr>
            <a:xfrm>
              <a:off x="7606731" y="8599892"/>
              <a:ext cx="163301" cy="218384"/>
            </a:xfrm>
            <a:custGeom>
              <a:avLst/>
              <a:gdLst/>
              <a:ahLst/>
              <a:cxnLst/>
              <a:rect l="0" t="0" r="0" b="0"/>
              <a:pathLst>
                <a:path w="163301" h="218384">
                  <a:moveTo>
                    <a:pt x="163300" y="60455"/>
                  </a:moveTo>
                  <a:lnTo>
                    <a:pt x="133992" y="22082"/>
                  </a:lnTo>
                  <a:lnTo>
                    <a:pt x="108213" y="6451"/>
                  </a:lnTo>
                  <a:lnTo>
                    <a:pt x="67170" y="0"/>
                  </a:lnTo>
                  <a:lnTo>
                    <a:pt x="54759" y="2604"/>
                  </a:lnTo>
                  <a:lnTo>
                    <a:pt x="34731" y="14857"/>
                  </a:lnTo>
                  <a:lnTo>
                    <a:pt x="10302" y="41485"/>
                  </a:lnTo>
                  <a:lnTo>
                    <a:pt x="1715" y="67622"/>
                  </a:lnTo>
                  <a:lnTo>
                    <a:pt x="0" y="108982"/>
                  </a:lnTo>
                  <a:lnTo>
                    <a:pt x="10020" y="146583"/>
                  </a:lnTo>
                  <a:lnTo>
                    <a:pt x="33322" y="208267"/>
                  </a:lnTo>
                  <a:lnTo>
                    <a:pt x="36958" y="2183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Freeform 434"/>
            <p:cNvSpPr/>
            <p:nvPr/>
          </p:nvSpPr>
          <p:spPr>
            <a:xfrm>
              <a:off x="7538404" y="8681473"/>
              <a:ext cx="284271" cy="126274"/>
            </a:xfrm>
            <a:custGeom>
              <a:avLst/>
              <a:gdLst/>
              <a:ahLst/>
              <a:cxnLst/>
              <a:rect l="0" t="0" r="0" b="0"/>
              <a:pathLst>
                <a:path w="284271" h="126274">
                  <a:moveTo>
                    <a:pt x="0" y="73631"/>
                  </a:moveTo>
                  <a:lnTo>
                    <a:pt x="54145" y="62178"/>
                  </a:lnTo>
                  <a:lnTo>
                    <a:pt x="116964" y="44263"/>
                  </a:lnTo>
                  <a:lnTo>
                    <a:pt x="174359" y="23159"/>
                  </a:lnTo>
                  <a:lnTo>
                    <a:pt x="237084" y="0"/>
                  </a:lnTo>
                  <a:lnTo>
                    <a:pt x="255889" y="4252"/>
                  </a:lnTo>
                  <a:lnTo>
                    <a:pt x="261840" y="11000"/>
                  </a:lnTo>
                  <a:lnTo>
                    <a:pt x="268452" y="30977"/>
                  </a:lnTo>
                  <a:lnTo>
                    <a:pt x="276164" y="92421"/>
                  </a:lnTo>
                  <a:lnTo>
                    <a:pt x="284270" y="1262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Freeform 435"/>
            <p:cNvSpPr/>
            <p:nvPr/>
          </p:nvSpPr>
          <p:spPr>
            <a:xfrm>
              <a:off x="7833202" y="8607705"/>
              <a:ext cx="31587" cy="1"/>
            </a:xfrm>
            <a:custGeom>
              <a:avLst/>
              <a:gdLst/>
              <a:ahLst/>
              <a:cxnLst/>
              <a:rect l="0" t="0" r="0" b="0"/>
              <a:pathLst>
                <a:path w="31587" h="1">
                  <a:moveTo>
                    <a:pt x="0" y="0"/>
                  </a:moveTo>
                  <a:lnTo>
                    <a:pt x="3158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Freeform 436"/>
            <p:cNvSpPr/>
            <p:nvPr/>
          </p:nvSpPr>
          <p:spPr>
            <a:xfrm>
              <a:off x="7928704" y="8628762"/>
              <a:ext cx="132270" cy="179583"/>
            </a:xfrm>
            <a:custGeom>
              <a:avLst/>
              <a:gdLst/>
              <a:ahLst/>
              <a:cxnLst/>
              <a:rect l="0" t="0" r="0" b="0"/>
              <a:pathLst>
                <a:path w="132270" h="179583">
                  <a:moveTo>
                    <a:pt x="115069" y="0"/>
                  </a:moveTo>
                  <a:lnTo>
                    <a:pt x="64044" y="14572"/>
                  </a:lnTo>
                  <a:lnTo>
                    <a:pt x="20631" y="39403"/>
                  </a:lnTo>
                  <a:lnTo>
                    <a:pt x="5637" y="56117"/>
                  </a:lnTo>
                  <a:lnTo>
                    <a:pt x="0" y="65487"/>
                  </a:lnTo>
                  <a:lnTo>
                    <a:pt x="921" y="72904"/>
                  </a:lnTo>
                  <a:lnTo>
                    <a:pt x="6215" y="79018"/>
                  </a:lnTo>
                  <a:lnTo>
                    <a:pt x="25745" y="88931"/>
                  </a:lnTo>
                  <a:lnTo>
                    <a:pt x="82822" y="104827"/>
                  </a:lnTo>
                  <a:lnTo>
                    <a:pt x="108926" y="113270"/>
                  </a:lnTo>
                  <a:lnTo>
                    <a:pt x="128326" y="124822"/>
                  </a:lnTo>
                  <a:lnTo>
                    <a:pt x="132095" y="132347"/>
                  </a:lnTo>
                  <a:lnTo>
                    <a:pt x="132269" y="140874"/>
                  </a:lnTo>
                  <a:lnTo>
                    <a:pt x="130044" y="150068"/>
                  </a:lnTo>
                  <a:lnTo>
                    <a:pt x="111976" y="166523"/>
                  </a:lnTo>
                  <a:lnTo>
                    <a:pt x="98969" y="174186"/>
                  </a:lnTo>
                  <a:lnTo>
                    <a:pt x="72039" y="179582"/>
                  </a:lnTo>
                  <a:lnTo>
                    <a:pt x="30840" y="1789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Freeform 437"/>
            <p:cNvSpPr/>
            <p:nvPr/>
          </p:nvSpPr>
          <p:spPr>
            <a:xfrm>
              <a:off x="8128000" y="8576120"/>
              <a:ext cx="157929" cy="252685"/>
            </a:xfrm>
            <a:custGeom>
              <a:avLst/>
              <a:gdLst/>
              <a:ahLst/>
              <a:cxnLst/>
              <a:rect l="0" t="0" r="0" b="0"/>
              <a:pathLst>
                <a:path w="157929" h="252685">
                  <a:moveTo>
                    <a:pt x="0" y="0"/>
                  </a:moveTo>
                  <a:lnTo>
                    <a:pt x="5590" y="62091"/>
                  </a:lnTo>
                  <a:lnTo>
                    <a:pt x="9065" y="116794"/>
                  </a:lnTo>
                  <a:lnTo>
                    <a:pt x="10096" y="173685"/>
                  </a:lnTo>
                  <a:lnTo>
                    <a:pt x="15990" y="216408"/>
                  </a:lnTo>
                  <a:lnTo>
                    <a:pt x="18849" y="219142"/>
                  </a:lnTo>
                  <a:lnTo>
                    <a:pt x="21924" y="215114"/>
                  </a:lnTo>
                  <a:lnTo>
                    <a:pt x="47124" y="160432"/>
                  </a:lnTo>
                  <a:lnTo>
                    <a:pt x="60329" y="137984"/>
                  </a:lnTo>
                  <a:lnTo>
                    <a:pt x="69466" y="131763"/>
                  </a:lnTo>
                  <a:lnTo>
                    <a:pt x="92095" y="127971"/>
                  </a:lnTo>
                  <a:lnTo>
                    <a:pt x="102341" y="132107"/>
                  </a:lnTo>
                  <a:lnTo>
                    <a:pt x="119965" y="149181"/>
                  </a:lnTo>
                  <a:lnTo>
                    <a:pt x="141937" y="204336"/>
                  </a:lnTo>
                  <a:lnTo>
                    <a:pt x="157928" y="252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6" name="Group 475"/>
          <p:cNvGrpSpPr/>
          <p:nvPr/>
        </p:nvGrpSpPr>
        <p:grpSpPr>
          <a:xfrm>
            <a:off x="5789281" y="8931390"/>
            <a:ext cx="3570555" cy="763862"/>
            <a:chOff x="5789281" y="8931390"/>
            <a:chExt cx="3570555" cy="763862"/>
          </a:xfrm>
        </p:grpSpPr>
        <p:sp>
          <p:nvSpPr>
            <p:cNvPr id="440" name="Freeform 439"/>
            <p:cNvSpPr/>
            <p:nvPr/>
          </p:nvSpPr>
          <p:spPr>
            <a:xfrm>
              <a:off x="5895959" y="9036675"/>
              <a:ext cx="42115" cy="273742"/>
            </a:xfrm>
            <a:custGeom>
              <a:avLst/>
              <a:gdLst/>
              <a:ahLst/>
              <a:cxnLst/>
              <a:rect l="0" t="0" r="0" b="0"/>
              <a:pathLst>
                <a:path w="42115" h="273742">
                  <a:moveTo>
                    <a:pt x="42114" y="0"/>
                  </a:moveTo>
                  <a:lnTo>
                    <a:pt x="27460" y="62093"/>
                  </a:lnTo>
                  <a:lnTo>
                    <a:pt x="22322" y="115818"/>
                  </a:lnTo>
                  <a:lnTo>
                    <a:pt x="20262" y="171578"/>
                  </a:lnTo>
                  <a:lnTo>
                    <a:pt x="12763" y="229042"/>
                  </a:lnTo>
                  <a:lnTo>
                    <a:pt x="2867" y="269201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Freeform 440"/>
            <p:cNvSpPr/>
            <p:nvPr/>
          </p:nvSpPr>
          <p:spPr>
            <a:xfrm>
              <a:off x="5885430" y="9047204"/>
              <a:ext cx="200043" cy="231628"/>
            </a:xfrm>
            <a:custGeom>
              <a:avLst/>
              <a:gdLst/>
              <a:ahLst/>
              <a:cxnLst/>
              <a:rect l="0" t="0" r="0" b="0"/>
              <a:pathLst>
                <a:path w="200043" h="231628">
                  <a:moveTo>
                    <a:pt x="0" y="0"/>
                  </a:moveTo>
                  <a:lnTo>
                    <a:pt x="31282" y="9575"/>
                  </a:lnTo>
                  <a:lnTo>
                    <a:pt x="69688" y="39403"/>
                  </a:lnTo>
                  <a:lnTo>
                    <a:pt x="110433" y="101924"/>
                  </a:lnTo>
                  <a:lnTo>
                    <a:pt x="127868" y="132754"/>
                  </a:lnTo>
                  <a:lnTo>
                    <a:pt x="168590" y="195289"/>
                  </a:lnTo>
                  <a:lnTo>
                    <a:pt x="200042" y="231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Freeform 441"/>
            <p:cNvSpPr/>
            <p:nvPr/>
          </p:nvSpPr>
          <p:spPr>
            <a:xfrm>
              <a:off x="6043358" y="8994561"/>
              <a:ext cx="31586" cy="294799"/>
            </a:xfrm>
            <a:custGeom>
              <a:avLst/>
              <a:gdLst/>
              <a:ahLst/>
              <a:cxnLst/>
              <a:rect l="0" t="0" r="0" b="0"/>
              <a:pathLst>
                <a:path w="31586" h="294799">
                  <a:moveTo>
                    <a:pt x="0" y="0"/>
                  </a:moveTo>
                  <a:lnTo>
                    <a:pt x="9065" y="58617"/>
                  </a:lnTo>
                  <a:lnTo>
                    <a:pt x="10240" y="112792"/>
                  </a:lnTo>
                  <a:lnTo>
                    <a:pt x="13591" y="168553"/>
                  </a:lnTo>
                  <a:lnTo>
                    <a:pt x="19582" y="230216"/>
                  </a:lnTo>
                  <a:lnTo>
                    <a:pt x="29195" y="283867"/>
                  </a:lnTo>
                  <a:lnTo>
                    <a:pt x="31585" y="2947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Freeform 442"/>
            <p:cNvSpPr/>
            <p:nvPr/>
          </p:nvSpPr>
          <p:spPr>
            <a:xfrm>
              <a:off x="6138114" y="9097034"/>
              <a:ext cx="131354" cy="181798"/>
            </a:xfrm>
            <a:custGeom>
              <a:avLst/>
              <a:gdLst/>
              <a:ahLst/>
              <a:cxnLst/>
              <a:rect l="0" t="0" r="0" b="0"/>
              <a:pathLst>
                <a:path w="131354" h="181798">
                  <a:moveTo>
                    <a:pt x="0" y="55455"/>
                  </a:moveTo>
                  <a:lnTo>
                    <a:pt x="11178" y="66633"/>
                  </a:lnTo>
                  <a:lnTo>
                    <a:pt x="35384" y="69002"/>
                  </a:lnTo>
                  <a:lnTo>
                    <a:pt x="91347" y="60990"/>
                  </a:lnTo>
                  <a:lnTo>
                    <a:pt x="125332" y="45916"/>
                  </a:lnTo>
                  <a:lnTo>
                    <a:pt x="130348" y="38567"/>
                  </a:lnTo>
                  <a:lnTo>
                    <a:pt x="131353" y="30158"/>
                  </a:lnTo>
                  <a:lnTo>
                    <a:pt x="129682" y="21044"/>
                  </a:lnTo>
                  <a:lnTo>
                    <a:pt x="125060" y="13797"/>
                  </a:lnTo>
                  <a:lnTo>
                    <a:pt x="110564" y="2625"/>
                  </a:lnTo>
                  <a:lnTo>
                    <a:pt x="92424" y="0"/>
                  </a:lnTo>
                  <a:lnTo>
                    <a:pt x="72663" y="3902"/>
                  </a:lnTo>
                  <a:lnTo>
                    <a:pt x="52182" y="13435"/>
                  </a:lnTo>
                  <a:lnTo>
                    <a:pt x="34501" y="31710"/>
                  </a:lnTo>
                  <a:lnTo>
                    <a:pt x="21183" y="55431"/>
                  </a:lnTo>
                  <a:lnTo>
                    <a:pt x="15264" y="81570"/>
                  </a:lnTo>
                  <a:lnTo>
                    <a:pt x="18873" y="108785"/>
                  </a:lnTo>
                  <a:lnTo>
                    <a:pt x="23110" y="122594"/>
                  </a:lnTo>
                  <a:lnTo>
                    <a:pt x="40297" y="147296"/>
                  </a:lnTo>
                  <a:lnTo>
                    <a:pt x="51431" y="158796"/>
                  </a:lnTo>
                  <a:lnTo>
                    <a:pt x="76281" y="171575"/>
                  </a:lnTo>
                  <a:lnTo>
                    <a:pt x="115814" y="1817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Freeform 443"/>
            <p:cNvSpPr/>
            <p:nvPr/>
          </p:nvSpPr>
          <p:spPr>
            <a:xfrm>
              <a:off x="6359646" y="9089318"/>
              <a:ext cx="238698" cy="206625"/>
            </a:xfrm>
            <a:custGeom>
              <a:avLst/>
              <a:gdLst/>
              <a:ahLst/>
              <a:cxnLst/>
              <a:rect l="0" t="0" r="0" b="0"/>
              <a:pathLst>
                <a:path w="238698" h="206625">
                  <a:moveTo>
                    <a:pt x="10095" y="31586"/>
                  </a:moveTo>
                  <a:lnTo>
                    <a:pt x="1762" y="69063"/>
                  </a:lnTo>
                  <a:lnTo>
                    <a:pt x="0" y="126075"/>
                  </a:lnTo>
                  <a:lnTo>
                    <a:pt x="5284" y="170846"/>
                  </a:lnTo>
                  <a:lnTo>
                    <a:pt x="14196" y="193305"/>
                  </a:lnTo>
                  <a:lnTo>
                    <a:pt x="19848" y="202569"/>
                  </a:lnTo>
                  <a:lnTo>
                    <a:pt x="25956" y="206406"/>
                  </a:lnTo>
                  <a:lnTo>
                    <a:pt x="32368" y="206624"/>
                  </a:lnTo>
                  <a:lnTo>
                    <a:pt x="45730" y="200627"/>
                  </a:lnTo>
                  <a:lnTo>
                    <a:pt x="59468" y="190163"/>
                  </a:lnTo>
                  <a:lnTo>
                    <a:pt x="74767" y="165529"/>
                  </a:lnTo>
                  <a:lnTo>
                    <a:pt x="82012" y="110123"/>
                  </a:lnTo>
                  <a:lnTo>
                    <a:pt x="84436" y="75262"/>
                  </a:lnTo>
                  <a:lnTo>
                    <a:pt x="86562" y="74740"/>
                  </a:lnTo>
                  <a:lnTo>
                    <a:pt x="93214" y="85860"/>
                  </a:lnTo>
                  <a:lnTo>
                    <a:pt x="119667" y="134420"/>
                  </a:lnTo>
                  <a:lnTo>
                    <a:pt x="152752" y="172911"/>
                  </a:lnTo>
                  <a:lnTo>
                    <a:pt x="176833" y="182134"/>
                  </a:lnTo>
                  <a:lnTo>
                    <a:pt x="191444" y="184593"/>
                  </a:lnTo>
                  <a:lnTo>
                    <a:pt x="204694" y="182724"/>
                  </a:lnTo>
                  <a:lnTo>
                    <a:pt x="228774" y="171287"/>
                  </a:lnTo>
                  <a:lnTo>
                    <a:pt x="235430" y="163324"/>
                  </a:lnTo>
                  <a:lnTo>
                    <a:pt x="238697" y="154506"/>
                  </a:lnTo>
                  <a:lnTo>
                    <a:pt x="237706" y="119089"/>
                  </a:lnTo>
                  <a:lnTo>
                    <a:pt x="226891" y="60309"/>
                  </a:lnTo>
                  <a:lnTo>
                    <a:pt x="21013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Freeform 444"/>
            <p:cNvSpPr/>
            <p:nvPr/>
          </p:nvSpPr>
          <p:spPr>
            <a:xfrm>
              <a:off x="6779379" y="8995428"/>
              <a:ext cx="243130" cy="307140"/>
            </a:xfrm>
            <a:custGeom>
              <a:avLst/>
              <a:gdLst/>
              <a:ahLst/>
              <a:cxnLst/>
              <a:rect l="0" t="0" r="0" b="0"/>
              <a:pathLst>
                <a:path w="243130" h="307140">
                  <a:moveTo>
                    <a:pt x="243129" y="20191"/>
                  </a:moveTo>
                  <a:lnTo>
                    <a:pt x="231950" y="9012"/>
                  </a:lnTo>
                  <a:lnTo>
                    <a:pt x="213984" y="3523"/>
                  </a:lnTo>
                  <a:lnTo>
                    <a:pt x="158733" y="0"/>
                  </a:lnTo>
                  <a:lnTo>
                    <a:pt x="119856" y="4979"/>
                  </a:lnTo>
                  <a:lnTo>
                    <a:pt x="100214" y="13820"/>
                  </a:lnTo>
                  <a:lnTo>
                    <a:pt x="41271" y="59038"/>
                  </a:lnTo>
                  <a:lnTo>
                    <a:pt x="16553" y="79923"/>
                  </a:lnTo>
                  <a:lnTo>
                    <a:pt x="0" y="112108"/>
                  </a:lnTo>
                  <a:lnTo>
                    <a:pt x="325" y="123583"/>
                  </a:lnTo>
                  <a:lnTo>
                    <a:pt x="10044" y="145692"/>
                  </a:lnTo>
                  <a:lnTo>
                    <a:pt x="26062" y="160977"/>
                  </a:lnTo>
                  <a:lnTo>
                    <a:pt x="64940" y="180321"/>
                  </a:lnTo>
                  <a:lnTo>
                    <a:pt x="112734" y="180589"/>
                  </a:lnTo>
                  <a:lnTo>
                    <a:pt x="154581" y="167672"/>
                  </a:lnTo>
                  <a:lnTo>
                    <a:pt x="158360" y="162965"/>
                  </a:lnTo>
                  <a:lnTo>
                    <a:pt x="156201" y="158657"/>
                  </a:lnTo>
                  <a:lnTo>
                    <a:pt x="150082" y="154615"/>
                  </a:lnTo>
                  <a:lnTo>
                    <a:pt x="141323" y="154261"/>
                  </a:lnTo>
                  <a:lnTo>
                    <a:pt x="107809" y="164940"/>
                  </a:lnTo>
                  <a:lnTo>
                    <a:pt x="85890" y="176551"/>
                  </a:lnTo>
                  <a:lnTo>
                    <a:pt x="59410" y="207420"/>
                  </a:lnTo>
                  <a:lnTo>
                    <a:pt x="50341" y="235984"/>
                  </a:lnTo>
                  <a:lnTo>
                    <a:pt x="47924" y="251791"/>
                  </a:lnTo>
                  <a:lnTo>
                    <a:pt x="50991" y="264667"/>
                  </a:lnTo>
                  <a:lnTo>
                    <a:pt x="66877" y="285215"/>
                  </a:lnTo>
                  <a:lnTo>
                    <a:pt x="96539" y="304346"/>
                  </a:lnTo>
                  <a:lnTo>
                    <a:pt x="123386" y="307139"/>
                  </a:lnTo>
                  <a:lnTo>
                    <a:pt x="169429" y="3044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Freeform 445"/>
            <p:cNvSpPr/>
            <p:nvPr/>
          </p:nvSpPr>
          <p:spPr>
            <a:xfrm>
              <a:off x="7014175" y="9154695"/>
              <a:ext cx="134676" cy="145194"/>
            </a:xfrm>
            <a:custGeom>
              <a:avLst/>
              <a:gdLst/>
              <a:ahLst/>
              <a:cxnLst/>
              <a:rect l="0" t="0" r="0" b="0"/>
              <a:pathLst>
                <a:path w="134676" h="145194">
                  <a:moveTo>
                    <a:pt x="8333" y="8322"/>
                  </a:moveTo>
                  <a:lnTo>
                    <a:pt x="0" y="57254"/>
                  </a:lnTo>
                  <a:lnTo>
                    <a:pt x="1574" y="98860"/>
                  </a:lnTo>
                  <a:lnTo>
                    <a:pt x="3827" y="110794"/>
                  </a:lnTo>
                  <a:lnTo>
                    <a:pt x="5329" y="111732"/>
                  </a:lnTo>
                  <a:lnTo>
                    <a:pt x="13526" y="50232"/>
                  </a:lnTo>
                  <a:lnTo>
                    <a:pt x="28459" y="11381"/>
                  </a:lnTo>
                  <a:lnTo>
                    <a:pt x="38128" y="4512"/>
                  </a:lnTo>
                  <a:lnTo>
                    <a:pt x="64469" y="0"/>
                  </a:lnTo>
                  <a:lnTo>
                    <a:pt x="75003" y="2774"/>
                  </a:lnTo>
                  <a:lnTo>
                    <a:pt x="83195" y="8133"/>
                  </a:lnTo>
                  <a:lnTo>
                    <a:pt x="116111" y="44562"/>
                  </a:lnTo>
                  <a:lnTo>
                    <a:pt x="125644" y="63034"/>
                  </a:lnTo>
                  <a:lnTo>
                    <a:pt x="133485" y="124308"/>
                  </a:lnTo>
                  <a:lnTo>
                    <a:pt x="134675" y="1451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Freeform 446"/>
            <p:cNvSpPr/>
            <p:nvPr/>
          </p:nvSpPr>
          <p:spPr>
            <a:xfrm>
              <a:off x="7179760" y="9120253"/>
              <a:ext cx="236605" cy="386875"/>
            </a:xfrm>
            <a:custGeom>
              <a:avLst/>
              <a:gdLst/>
              <a:ahLst/>
              <a:cxnLst/>
              <a:rect l="0" t="0" r="0" b="0"/>
              <a:pathLst>
                <a:path w="236605" h="386875">
                  <a:moveTo>
                    <a:pt x="127017" y="11179"/>
                  </a:moveTo>
                  <a:lnTo>
                    <a:pt x="115839" y="0"/>
                  </a:lnTo>
                  <a:lnTo>
                    <a:pt x="106697" y="217"/>
                  </a:lnTo>
                  <a:lnTo>
                    <a:pt x="69394" y="16120"/>
                  </a:lnTo>
                  <a:lnTo>
                    <a:pt x="41964" y="37339"/>
                  </a:lnTo>
                  <a:lnTo>
                    <a:pt x="4539" y="79961"/>
                  </a:lnTo>
                  <a:lnTo>
                    <a:pt x="911" y="88619"/>
                  </a:lnTo>
                  <a:lnTo>
                    <a:pt x="0" y="107598"/>
                  </a:lnTo>
                  <a:lnTo>
                    <a:pt x="4905" y="116402"/>
                  </a:lnTo>
                  <a:lnTo>
                    <a:pt x="22832" y="132424"/>
                  </a:lnTo>
                  <a:lnTo>
                    <a:pt x="32994" y="136463"/>
                  </a:lnTo>
                  <a:lnTo>
                    <a:pt x="53643" y="137830"/>
                  </a:lnTo>
                  <a:lnTo>
                    <a:pt x="74520" y="128300"/>
                  </a:lnTo>
                  <a:lnTo>
                    <a:pt x="94326" y="111196"/>
                  </a:lnTo>
                  <a:lnTo>
                    <a:pt x="117461" y="75259"/>
                  </a:lnTo>
                  <a:lnTo>
                    <a:pt x="127840" y="48627"/>
                  </a:lnTo>
                  <a:lnTo>
                    <a:pt x="133415" y="45503"/>
                  </a:lnTo>
                  <a:lnTo>
                    <a:pt x="139472" y="49269"/>
                  </a:lnTo>
                  <a:lnTo>
                    <a:pt x="156054" y="76278"/>
                  </a:lnTo>
                  <a:lnTo>
                    <a:pt x="176985" y="135652"/>
                  </a:lnTo>
                  <a:lnTo>
                    <a:pt x="201575" y="193606"/>
                  </a:lnTo>
                  <a:lnTo>
                    <a:pt x="223373" y="255444"/>
                  </a:lnTo>
                  <a:lnTo>
                    <a:pt x="236604" y="304314"/>
                  </a:lnTo>
                  <a:lnTo>
                    <a:pt x="234994" y="326294"/>
                  </a:lnTo>
                  <a:lnTo>
                    <a:pt x="224140" y="347762"/>
                  </a:lnTo>
                  <a:lnTo>
                    <a:pt x="207618" y="366662"/>
                  </a:lnTo>
                  <a:lnTo>
                    <a:pt x="188576" y="378962"/>
                  </a:lnTo>
                  <a:lnTo>
                    <a:pt x="141357" y="386874"/>
                  </a:lnTo>
                  <a:lnTo>
                    <a:pt x="112334" y="382486"/>
                  </a:lnTo>
                  <a:lnTo>
                    <a:pt x="65106" y="360604"/>
                  </a:lnTo>
                  <a:lnTo>
                    <a:pt x="21732" y="3270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Freeform 447"/>
            <p:cNvSpPr/>
            <p:nvPr/>
          </p:nvSpPr>
          <p:spPr>
            <a:xfrm>
              <a:off x="7445111" y="9005090"/>
              <a:ext cx="40652" cy="252685"/>
            </a:xfrm>
            <a:custGeom>
              <a:avLst/>
              <a:gdLst/>
              <a:ahLst/>
              <a:cxnLst/>
              <a:rect l="0" t="0" r="0" b="0"/>
              <a:pathLst>
                <a:path w="40652" h="252685">
                  <a:moveTo>
                    <a:pt x="9066" y="0"/>
                  </a:moveTo>
                  <a:lnTo>
                    <a:pt x="0" y="58616"/>
                  </a:lnTo>
                  <a:lnTo>
                    <a:pt x="7064" y="118334"/>
                  </a:lnTo>
                  <a:lnTo>
                    <a:pt x="17207" y="177930"/>
                  </a:lnTo>
                  <a:lnTo>
                    <a:pt x="36070" y="238554"/>
                  </a:lnTo>
                  <a:lnTo>
                    <a:pt x="40651" y="252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Freeform 448"/>
            <p:cNvSpPr/>
            <p:nvPr/>
          </p:nvSpPr>
          <p:spPr>
            <a:xfrm>
              <a:off x="7535310" y="9107357"/>
              <a:ext cx="161023" cy="151415"/>
            </a:xfrm>
            <a:custGeom>
              <a:avLst/>
              <a:gdLst/>
              <a:ahLst/>
              <a:cxnLst/>
              <a:rect l="0" t="0" r="0" b="0"/>
              <a:pathLst>
                <a:path w="161023" h="151415">
                  <a:moveTo>
                    <a:pt x="150494" y="13547"/>
                  </a:moveTo>
                  <a:lnTo>
                    <a:pt x="133726" y="2368"/>
                  </a:lnTo>
                  <a:lnTo>
                    <a:pt x="116135" y="0"/>
                  </a:lnTo>
                  <a:lnTo>
                    <a:pt x="70657" y="8011"/>
                  </a:lnTo>
                  <a:lnTo>
                    <a:pt x="41570" y="23085"/>
                  </a:lnTo>
                  <a:lnTo>
                    <a:pt x="18134" y="42369"/>
                  </a:lnTo>
                  <a:lnTo>
                    <a:pt x="6659" y="65351"/>
                  </a:lnTo>
                  <a:lnTo>
                    <a:pt x="0" y="93892"/>
                  </a:lnTo>
                  <a:lnTo>
                    <a:pt x="939" y="122175"/>
                  </a:lnTo>
                  <a:lnTo>
                    <a:pt x="5167" y="132759"/>
                  </a:lnTo>
                  <a:lnTo>
                    <a:pt x="19223" y="147639"/>
                  </a:lnTo>
                  <a:lnTo>
                    <a:pt x="29055" y="150904"/>
                  </a:lnTo>
                  <a:lnTo>
                    <a:pt x="52457" y="151414"/>
                  </a:lnTo>
                  <a:lnTo>
                    <a:pt x="72216" y="144621"/>
                  </a:lnTo>
                  <a:lnTo>
                    <a:pt x="80762" y="139534"/>
                  </a:lnTo>
                  <a:lnTo>
                    <a:pt x="103966" y="104428"/>
                  </a:lnTo>
                  <a:lnTo>
                    <a:pt x="120070" y="68160"/>
                  </a:lnTo>
                  <a:lnTo>
                    <a:pt x="123192" y="65163"/>
                  </a:lnTo>
                  <a:lnTo>
                    <a:pt x="125274" y="67844"/>
                  </a:lnTo>
                  <a:lnTo>
                    <a:pt x="139793" y="105771"/>
                  </a:lnTo>
                  <a:lnTo>
                    <a:pt x="161022" y="1398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Freeform 449"/>
            <p:cNvSpPr/>
            <p:nvPr/>
          </p:nvSpPr>
          <p:spPr>
            <a:xfrm>
              <a:off x="7756840" y="9131432"/>
              <a:ext cx="181649" cy="147400"/>
            </a:xfrm>
            <a:custGeom>
              <a:avLst/>
              <a:gdLst/>
              <a:ahLst/>
              <a:cxnLst/>
              <a:rect l="0" t="0" r="0" b="0"/>
              <a:pathLst>
                <a:path w="181649" h="147400">
                  <a:moveTo>
                    <a:pt x="23720" y="0"/>
                  </a:moveTo>
                  <a:lnTo>
                    <a:pt x="12542" y="11178"/>
                  </a:lnTo>
                  <a:lnTo>
                    <a:pt x="0" y="40486"/>
                  </a:lnTo>
                  <a:lnTo>
                    <a:pt x="54" y="78807"/>
                  </a:lnTo>
                  <a:lnTo>
                    <a:pt x="8213" y="118252"/>
                  </a:lnTo>
                  <a:lnTo>
                    <a:pt x="7533" y="117439"/>
                  </a:lnTo>
                  <a:lnTo>
                    <a:pt x="5909" y="113388"/>
                  </a:lnTo>
                  <a:lnTo>
                    <a:pt x="14543" y="60541"/>
                  </a:lnTo>
                  <a:lnTo>
                    <a:pt x="17602" y="47380"/>
                  </a:lnTo>
                  <a:lnTo>
                    <a:pt x="30359" y="26517"/>
                  </a:lnTo>
                  <a:lnTo>
                    <a:pt x="38675" y="17678"/>
                  </a:lnTo>
                  <a:lnTo>
                    <a:pt x="60392" y="7857"/>
                  </a:lnTo>
                  <a:lnTo>
                    <a:pt x="72735" y="5237"/>
                  </a:lnTo>
                  <a:lnTo>
                    <a:pt x="98926" y="8567"/>
                  </a:lnTo>
                  <a:lnTo>
                    <a:pt x="123825" y="19015"/>
                  </a:lnTo>
                  <a:lnTo>
                    <a:pt x="142691" y="35357"/>
                  </a:lnTo>
                  <a:lnTo>
                    <a:pt x="166465" y="69878"/>
                  </a:lnTo>
                  <a:lnTo>
                    <a:pt x="177149" y="109742"/>
                  </a:lnTo>
                  <a:lnTo>
                    <a:pt x="181648" y="1473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Freeform 450"/>
            <p:cNvSpPr/>
            <p:nvPr/>
          </p:nvSpPr>
          <p:spPr>
            <a:xfrm>
              <a:off x="7991921" y="8984033"/>
              <a:ext cx="140821" cy="268209"/>
            </a:xfrm>
            <a:custGeom>
              <a:avLst/>
              <a:gdLst/>
              <a:ahLst/>
              <a:cxnLst/>
              <a:rect l="0" t="0" r="0" b="0"/>
              <a:pathLst>
                <a:path w="140821" h="268209">
                  <a:moveTo>
                    <a:pt x="115022" y="0"/>
                  </a:moveTo>
                  <a:lnTo>
                    <a:pt x="108957" y="35961"/>
                  </a:lnTo>
                  <a:lnTo>
                    <a:pt x="113875" y="88644"/>
                  </a:lnTo>
                  <a:lnTo>
                    <a:pt x="122741" y="145198"/>
                  </a:lnTo>
                  <a:lnTo>
                    <a:pt x="136218" y="200647"/>
                  </a:lnTo>
                  <a:lnTo>
                    <a:pt x="140820" y="217858"/>
                  </a:lnTo>
                  <a:lnTo>
                    <a:pt x="138966" y="206010"/>
                  </a:lnTo>
                  <a:lnTo>
                    <a:pt x="120168" y="177633"/>
                  </a:lnTo>
                  <a:lnTo>
                    <a:pt x="98981" y="163566"/>
                  </a:lnTo>
                  <a:lnTo>
                    <a:pt x="86780" y="158176"/>
                  </a:lnTo>
                  <a:lnTo>
                    <a:pt x="57626" y="158428"/>
                  </a:lnTo>
                  <a:lnTo>
                    <a:pt x="28682" y="167508"/>
                  </a:lnTo>
                  <a:lnTo>
                    <a:pt x="8019" y="183242"/>
                  </a:lnTo>
                  <a:lnTo>
                    <a:pt x="2742" y="194691"/>
                  </a:lnTo>
                  <a:lnTo>
                    <a:pt x="0" y="223010"/>
                  </a:lnTo>
                  <a:lnTo>
                    <a:pt x="4415" y="235241"/>
                  </a:lnTo>
                  <a:lnTo>
                    <a:pt x="21800" y="255070"/>
                  </a:lnTo>
                  <a:lnTo>
                    <a:pt x="45124" y="265443"/>
                  </a:lnTo>
                  <a:lnTo>
                    <a:pt x="57895" y="268208"/>
                  </a:lnTo>
                  <a:lnTo>
                    <a:pt x="81444" y="265043"/>
                  </a:lnTo>
                  <a:lnTo>
                    <a:pt x="125551" y="2421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Freeform 451"/>
            <p:cNvSpPr/>
            <p:nvPr/>
          </p:nvSpPr>
          <p:spPr>
            <a:xfrm>
              <a:off x="8246502" y="8931390"/>
              <a:ext cx="134184" cy="306954"/>
            </a:xfrm>
            <a:custGeom>
              <a:avLst/>
              <a:gdLst/>
              <a:ahLst/>
              <a:cxnLst/>
              <a:rect l="0" t="0" r="0" b="0"/>
              <a:pathLst>
                <a:path w="134184" h="306954">
                  <a:moveTo>
                    <a:pt x="134183" y="0"/>
                  </a:moveTo>
                  <a:lnTo>
                    <a:pt x="91491" y="26025"/>
                  </a:lnTo>
                  <a:lnTo>
                    <a:pt x="32989" y="89458"/>
                  </a:lnTo>
                  <a:lnTo>
                    <a:pt x="17111" y="117363"/>
                  </a:lnTo>
                  <a:lnTo>
                    <a:pt x="2436" y="168979"/>
                  </a:lnTo>
                  <a:lnTo>
                    <a:pt x="0" y="220864"/>
                  </a:lnTo>
                  <a:lnTo>
                    <a:pt x="3576" y="247900"/>
                  </a:lnTo>
                  <a:lnTo>
                    <a:pt x="15304" y="271615"/>
                  </a:lnTo>
                  <a:lnTo>
                    <a:pt x="23344" y="282852"/>
                  </a:lnTo>
                  <a:lnTo>
                    <a:pt x="47876" y="298457"/>
                  </a:lnTo>
                  <a:lnTo>
                    <a:pt x="75937" y="306953"/>
                  </a:lnTo>
                  <a:lnTo>
                    <a:pt x="123654" y="3053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Freeform 452"/>
            <p:cNvSpPr/>
            <p:nvPr/>
          </p:nvSpPr>
          <p:spPr>
            <a:xfrm>
              <a:off x="8425725" y="8973504"/>
              <a:ext cx="28660" cy="231628"/>
            </a:xfrm>
            <a:custGeom>
              <a:avLst/>
              <a:gdLst/>
              <a:ahLst/>
              <a:cxnLst/>
              <a:rect l="0" t="0" r="0" b="0"/>
              <a:pathLst>
                <a:path w="28660" h="231628">
                  <a:moveTo>
                    <a:pt x="18130" y="0"/>
                  </a:moveTo>
                  <a:lnTo>
                    <a:pt x="6952" y="16768"/>
                  </a:lnTo>
                  <a:lnTo>
                    <a:pt x="0" y="60730"/>
                  </a:lnTo>
                  <a:lnTo>
                    <a:pt x="3530" y="123799"/>
                  </a:lnTo>
                  <a:lnTo>
                    <a:pt x="11985" y="183170"/>
                  </a:lnTo>
                  <a:lnTo>
                    <a:pt x="28659" y="231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Freeform 453"/>
            <p:cNvSpPr/>
            <p:nvPr/>
          </p:nvSpPr>
          <p:spPr>
            <a:xfrm>
              <a:off x="8412269" y="8994561"/>
              <a:ext cx="210572" cy="210571"/>
            </a:xfrm>
            <a:custGeom>
              <a:avLst/>
              <a:gdLst/>
              <a:ahLst/>
              <a:cxnLst/>
              <a:rect l="0" t="0" r="0" b="0"/>
              <a:pathLst>
                <a:path w="210572" h="210571">
                  <a:moveTo>
                    <a:pt x="0" y="0"/>
                  </a:moveTo>
                  <a:lnTo>
                    <a:pt x="47906" y="22906"/>
                  </a:lnTo>
                  <a:lnTo>
                    <a:pt x="105794" y="69573"/>
                  </a:lnTo>
                  <a:lnTo>
                    <a:pt x="149590" y="128138"/>
                  </a:lnTo>
                  <a:lnTo>
                    <a:pt x="185830" y="191454"/>
                  </a:lnTo>
                  <a:lnTo>
                    <a:pt x="196846" y="202074"/>
                  </a:lnTo>
                  <a:lnTo>
                    <a:pt x="210571" y="210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Freeform 454"/>
            <p:cNvSpPr/>
            <p:nvPr/>
          </p:nvSpPr>
          <p:spPr>
            <a:xfrm>
              <a:off x="8601783" y="8941919"/>
              <a:ext cx="42114" cy="273741"/>
            </a:xfrm>
            <a:custGeom>
              <a:avLst/>
              <a:gdLst/>
              <a:ahLst/>
              <a:cxnLst/>
              <a:rect l="0" t="0" r="0" b="0"/>
              <a:pathLst>
                <a:path w="42114" h="273741">
                  <a:moveTo>
                    <a:pt x="0" y="0"/>
                  </a:moveTo>
                  <a:lnTo>
                    <a:pt x="7236" y="50432"/>
                  </a:lnTo>
                  <a:lnTo>
                    <a:pt x="10722" y="105409"/>
                  </a:lnTo>
                  <a:lnTo>
                    <a:pt x="18644" y="153545"/>
                  </a:lnTo>
                  <a:lnTo>
                    <a:pt x="28401" y="203162"/>
                  </a:lnTo>
                  <a:lnTo>
                    <a:pt x="39058" y="253083"/>
                  </a:lnTo>
                  <a:lnTo>
                    <a:pt x="42113" y="2737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Freeform 455"/>
            <p:cNvSpPr/>
            <p:nvPr/>
          </p:nvSpPr>
          <p:spPr>
            <a:xfrm>
              <a:off x="8724333" y="9068260"/>
              <a:ext cx="93787" cy="128806"/>
            </a:xfrm>
            <a:custGeom>
              <a:avLst/>
              <a:gdLst/>
              <a:ahLst/>
              <a:cxnLst/>
              <a:rect l="0" t="0" r="0" b="0"/>
              <a:pathLst>
                <a:path w="93787" h="128806">
                  <a:moveTo>
                    <a:pt x="56434" y="0"/>
                  </a:moveTo>
                  <a:lnTo>
                    <a:pt x="26322" y="25217"/>
                  </a:lnTo>
                  <a:lnTo>
                    <a:pt x="5469" y="63993"/>
                  </a:lnTo>
                  <a:lnTo>
                    <a:pt x="1401" y="74249"/>
                  </a:lnTo>
                  <a:lnTo>
                    <a:pt x="0" y="95001"/>
                  </a:lnTo>
                  <a:lnTo>
                    <a:pt x="1263" y="105448"/>
                  </a:lnTo>
                  <a:lnTo>
                    <a:pt x="6785" y="113583"/>
                  </a:lnTo>
                  <a:lnTo>
                    <a:pt x="25399" y="125741"/>
                  </a:lnTo>
                  <a:lnTo>
                    <a:pt x="46150" y="128805"/>
                  </a:lnTo>
                  <a:lnTo>
                    <a:pt x="56598" y="127984"/>
                  </a:lnTo>
                  <a:lnTo>
                    <a:pt x="74444" y="117713"/>
                  </a:lnTo>
                  <a:lnTo>
                    <a:pt x="82478" y="110062"/>
                  </a:lnTo>
                  <a:lnTo>
                    <a:pt x="91406" y="89082"/>
                  </a:lnTo>
                  <a:lnTo>
                    <a:pt x="93786" y="76936"/>
                  </a:lnTo>
                  <a:lnTo>
                    <a:pt x="93034" y="66499"/>
                  </a:lnTo>
                  <a:lnTo>
                    <a:pt x="80796" y="39461"/>
                  </a:lnTo>
                  <a:lnTo>
                    <a:pt x="68822" y="19878"/>
                  </a:lnTo>
                  <a:lnTo>
                    <a:pt x="61183" y="13252"/>
                  </a:lnTo>
                  <a:lnTo>
                    <a:pt x="2484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Freeform 456"/>
            <p:cNvSpPr/>
            <p:nvPr/>
          </p:nvSpPr>
          <p:spPr>
            <a:xfrm>
              <a:off x="8869458" y="9036675"/>
              <a:ext cx="90295" cy="126343"/>
            </a:xfrm>
            <a:custGeom>
              <a:avLst/>
              <a:gdLst/>
              <a:ahLst/>
              <a:cxnLst/>
              <a:rect l="0" t="0" r="0" b="0"/>
              <a:pathLst>
                <a:path w="90295" h="126343">
                  <a:moveTo>
                    <a:pt x="6065" y="126342"/>
                  </a:moveTo>
                  <a:lnTo>
                    <a:pt x="0" y="93891"/>
                  </a:lnTo>
                  <a:lnTo>
                    <a:pt x="2590" y="73315"/>
                  </a:lnTo>
                  <a:lnTo>
                    <a:pt x="16214" y="42000"/>
                  </a:lnTo>
                  <a:lnTo>
                    <a:pt x="40658" y="16084"/>
                  </a:lnTo>
                  <a:lnTo>
                    <a:pt x="60045" y="7148"/>
                  </a:lnTo>
                  <a:lnTo>
                    <a:pt x="9029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Freeform 457"/>
            <p:cNvSpPr/>
            <p:nvPr/>
          </p:nvSpPr>
          <p:spPr>
            <a:xfrm>
              <a:off x="9043980" y="8984033"/>
              <a:ext cx="31586" cy="210571"/>
            </a:xfrm>
            <a:custGeom>
              <a:avLst/>
              <a:gdLst/>
              <a:ahLst/>
              <a:cxnLst/>
              <a:rect l="0" t="0" r="0" b="0"/>
              <a:pathLst>
                <a:path w="31586" h="210571">
                  <a:moveTo>
                    <a:pt x="0" y="0"/>
                  </a:moveTo>
                  <a:lnTo>
                    <a:pt x="0" y="60383"/>
                  </a:lnTo>
                  <a:lnTo>
                    <a:pt x="5589" y="121631"/>
                  </a:lnTo>
                  <a:lnTo>
                    <a:pt x="17958" y="179656"/>
                  </a:lnTo>
                  <a:lnTo>
                    <a:pt x="31585" y="210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Freeform 458"/>
            <p:cNvSpPr/>
            <p:nvPr/>
          </p:nvSpPr>
          <p:spPr>
            <a:xfrm>
              <a:off x="9022923" y="9047204"/>
              <a:ext cx="136871" cy="31586"/>
            </a:xfrm>
            <a:custGeom>
              <a:avLst/>
              <a:gdLst/>
              <a:ahLst/>
              <a:cxnLst/>
              <a:rect l="0" t="0" r="0" b="0"/>
              <a:pathLst>
                <a:path w="136871" h="31586">
                  <a:moveTo>
                    <a:pt x="136870" y="0"/>
                  </a:moveTo>
                  <a:lnTo>
                    <a:pt x="102078" y="2340"/>
                  </a:lnTo>
                  <a:lnTo>
                    <a:pt x="43213" y="19786"/>
                  </a:lnTo>
                  <a:lnTo>
                    <a:pt x="0" y="315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Freeform 459"/>
            <p:cNvSpPr/>
            <p:nvPr/>
          </p:nvSpPr>
          <p:spPr>
            <a:xfrm>
              <a:off x="9204296" y="8952447"/>
              <a:ext cx="155540" cy="263213"/>
            </a:xfrm>
            <a:custGeom>
              <a:avLst/>
              <a:gdLst/>
              <a:ahLst/>
              <a:cxnLst/>
              <a:rect l="0" t="0" r="0" b="0"/>
              <a:pathLst>
                <a:path w="155540" h="263213">
                  <a:moveTo>
                    <a:pt x="18668" y="0"/>
                  </a:moveTo>
                  <a:lnTo>
                    <a:pt x="11432" y="28727"/>
                  </a:lnTo>
                  <a:lnTo>
                    <a:pt x="5671" y="92113"/>
                  </a:lnTo>
                  <a:lnTo>
                    <a:pt x="0" y="139207"/>
                  </a:lnTo>
                  <a:lnTo>
                    <a:pt x="3672" y="201933"/>
                  </a:lnTo>
                  <a:lnTo>
                    <a:pt x="6331" y="208321"/>
                  </a:lnTo>
                  <a:lnTo>
                    <a:pt x="9273" y="209071"/>
                  </a:lnTo>
                  <a:lnTo>
                    <a:pt x="12405" y="206061"/>
                  </a:lnTo>
                  <a:lnTo>
                    <a:pt x="29295" y="149810"/>
                  </a:lnTo>
                  <a:lnTo>
                    <a:pt x="32772" y="138477"/>
                  </a:lnTo>
                  <a:lnTo>
                    <a:pt x="38600" y="129753"/>
                  </a:lnTo>
                  <a:lnTo>
                    <a:pt x="54433" y="116940"/>
                  </a:lnTo>
                  <a:lnTo>
                    <a:pt x="62398" y="115394"/>
                  </a:lnTo>
                  <a:lnTo>
                    <a:pt x="70049" y="116704"/>
                  </a:lnTo>
                  <a:lnTo>
                    <a:pt x="77488" y="119917"/>
                  </a:lnTo>
                  <a:lnTo>
                    <a:pt x="91993" y="135965"/>
                  </a:lnTo>
                  <a:lnTo>
                    <a:pt x="120177" y="190564"/>
                  </a:lnTo>
                  <a:lnTo>
                    <a:pt x="142531" y="236818"/>
                  </a:lnTo>
                  <a:lnTo>
                    <a:pt x="155539" y="2632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Freeform 460"/>
            <p:cNvSpPr/>
            <p:nvPr/>
          </p:nvSpPr>
          <p:spPr>
            <a:xfrm>
              <a:off x="5789281" y="9381432"/>
              <a:ext cx="264606" cy="313820"/>
            </a:xfrm>
            <a:custGeom>
              <a:avLst/>
              <a:gdLst/>
              <a:ahLst/>
              <a:cxnLst/>
              <a:rect l="0" t="0" r="0" b="0"/>
              <a:pathLst>
                <a:path w="264606" h="313820">
                  <a:moveTo>
                    <a:pt x="264605" y="65855"/>
                  </a:moveTo>
                  <a:lnTo>
                    <a:pt x="249951" y="21892"/>
                  </a:lnTo>
                  <a:lnTo>
                    <a:pt x="237036" y="8101"/>
                  </a:lnTo>
                  <a:lnTo>
                    <a:pt x="228678" y="2786"/>
                  </a:lnTo>
                  <a:lnTo>
                    <a:pt x="210033" y="0"/>
                  </a:lnTo>
                  <a:lnTo>
                    <a:pt x="200148" y="895"/>
                  </a:lnTo>
                  <a:lnTo>
                    <a:pt x="163878" y="18921"/>
                  </a:lnTo>
                  <a:lnTo>
                    <a:pt x="111204" y="62230"/>
                  </a:lnTo>
                  <a:lnTo>
                    <a:pt x="89431" y="88957"/>
                  </a:lnTo>
                  <a:lnTo>
                    <a:pt x="81465" y="111997"/>
                  </a:lnTo>
                  <a:lnTo>
                    <a:pt x="79095" y="136665"/>
                  </a:lnTo>
                  <a:lnTo>
                    <a:pt x="81940" y="159327"/>
                  </a:lnTo>
                  <a:lnTo>
                    <a:pt x="87847" y="166774"/>
                  </a:lnTo>
                  <a:lnTo>
                    <a:pt x="106887" y="175048"/>
                  </a:lnTo>
                  <a:lnTo>
                    <a:pt x="143915" y="174118"/>
                  </a:lnTo>
                  <a:lnTo>
                    <a:pt x="164562" y="166224"/>
                  </a:lnTo>
                  <a:lnTo>
                    <a:pt x="173343" y="160843"/>
                  </a:lnTo>
                  <a:lnTo>
                    <a:pt x="173348" y="157256"/>
                  </a:lnTo>
                  <a:lnTo>
                    <a:pt x="167503" y="154864"/>
                  </a:lnTo>
                  <a:lnTo>
                    <a:pt x="157756" y="153271"/>
                  </a:lnTo>
                  <a:lnTo>
                    <a:pt x="116093" y="162206"/>
                  </a:lnTo>
                  <a:lnTo>
                    <a:pt x="83471" y="179671"/>
                  </a:lnTo>
                  <a:lnTo>
                    <a:pt x="51488" y="207704"/>
                  </a:lnTo>
                  <a:lnTo>
                    <a:pt x="9666" y="260268"/>
                  </a:lnTo>
                  <a:lnTo>
                    <a:pt x="0" y="283672"/>
                  </a:lnTo>
                  <a:lnTo>
                    <a:pt x="464" y="292955"/>
                  </a:lnTo>
                  <a:lnTo>
                    <a:pt x="4284" y="300313"/>
                  </a:lnTo>
                  <a:lnTo>
                    <a:pt x="10339" y="306388"/>
                  </a:lnTo>
                  <a:lnTo>
                    <a:pt x="32665" y="313138"/>
                  </a:lnTo>
                  <a:lnTo>
                    <a:pt x="71880" y="313819"/>
                  </a:lnTo>
                  <a:lnTo>
                    <a:pt x="131037" y="301539"/>
                  </a:lnTo>
                  <a:lnTo>
                    <a:pt x="148792" y="297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Freeform 461"/>
            <p:cNvSpPr/>
            <p:nvPr/>
          </p:nvSpPr>
          <p:spPr>
            <a:xfrm>
              <a:off x="5999948" y="9536454"/>
              <a:ext cx="148696" cy="155105"/>
            </a:xfrm>
            <a:custGeom>
              <a:avLst/>
              <a:gdLst/>
              <a:ahLst/>
              <a:cxnLst/>
              <a:rect l="0" t="0" r="0" b="0"/>
              <a:pathLst>
                <a:path w="148696" h="155105">
                  <a:moveTo>
                    <a:pt x="106581" y="5589"/>
                  </a:moveTo>
                  <a:lnTo>
                    <a:pt x="89813" y="0"/>
                  </a:lnTo>
                  <a:lnTo>
                    <a:pt x="72222" y="3494"/>
                  </a:lnTo>
                  <a:lnTo>
                    <a:pt x="53876" y="14017"/>
                  </a:lnTo>
                  <a:lnTo>
                    <a:pt x="15788" y="53752"/>
                  </a:lnTo>
                  <a:lnTo>
                    <a:pt x="0" y="92260"/>
                  </a:lnTo>
                  <a:lnTo>
                    <a:pt x="1110" y="120929"/>
                  </a:lnTo>
                  <a:lnTo>
                    <a:pt x="4681" y="135125"/>
                  </a:lnTo>
                  <a:lnTo>
                    <a:pt x="11742" y="144588"/>
                  </a:lnTo>
                  <a:lnTo>
                    <a:pt x="21128" y="150898"/>
                  </a:lnTo>
                  <a:lnTo>
                    <a:pt x="32065" y="155104"/>
                  </a:lnTo>
                  <a:lnTo>
                    <a:pt x="42866" y="154399"/>
                  </a:lnTo>
                  <a:lnTo>
                    <a:pt x="64225" y="144257"/>
                  </a:lnTo>
                  <a:lnTo>
                    <a:pt x="90391" y="124405"/>
                  </a:lnTo>
                  <a:lnTo>
                    <a:pt x="112962" y="86938"/>
                  </a:lnTo>
                  <a:lnTo>
                    <a:pt x="123290" y="44381"/>
                  </a:lnTo>
                  <a:lnTo>
                    <a:pt x="123569" y="38469"/>
                  </a:lnTo>
                  <a:lnTo>
                    <a:pt x="122586" y="38038"/>
                  </a:lnTo>
                  <a:lnTo>
                    <a:pt x="120761" y="41260"/>
                  </a:lnTo>
                  <a:lnTo>
                    <a:pt x="123781" y="68151"/>
                  </a:lnTo>
                  <a:lnTo>
                    <a:pt x="135281" y="108414"/>
                  </a:lnTo>
                  <a:lnTo>
                    <a:pt x="148695" y="1319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Freeform 462"/>
            <p:cNvSpPr/>
            <p:nvPr/>
          </p:nvSpPr>
          <p:spPr>
            <a:xfrm>
              <a:off x="6167252" y="9528496"/>
              <a:ext cx="131756" cy="139890"/>
            </a:xfrm>
            <a:custGeom>
              <a:avLst/>
              <a:gdLst/>
              <a:ahLst/>
              <a:cxnLst/>
              <a:rect l="0" t="0" r="0" b="0"/>
              <a:pathLst>
                <a:path w="131756" h="139890">
                  <a:moveTo>
                    <a:pt x="107733" y="13547"/>
                  </a:moveTo>
                  <a:lnTo>
                    <a:pt x="90965" y="2369"/>
                  </a:lnTo>
                  <a:lnTo>
                    <a:pt x="73374" y="0"/>
                  </a:lnTo>
                  <a:lnTo>
                    <a:pt x="53858" y="4017"/>
                  </a:lnTo>
                  <a:lnTo>
                    <a:pt x="2286" y="26561"/>
                  </a:lnTo>
                  <a:lnTo>
                    <a:pt x="0" y="31582"/>
                  </a:lnTo>
                  <a:lnTo>
                    <a:pt x="3156" y="37269"/>
                  </a:lnTo>
                  <a:lnTo>
                    <a:pt x="9939" y="43400"/>
                  </a:lnTo>
                  <a:lnTo>
                    <a:pt x="72743" y="65500"/>
                  </a:lnTo>
                  <a:lnTo>
                    <a:pt x="123178" y="85680"/>
                  </a:lnTo>
                  <a:lnTo>
                    <a:pt x="129728" y="94391"/>
                  </a:lnTo>
                  <a:lnTo>
                    <a:pt x="131755" y="104878"/>
                  </a:lnTo>
                  <a:lnTo>
                    <a:pt x="130767" y="116548"/>
                  </a:lnTo>
                  <a:lnTo>
                    <a:pt x="124259" y="124329"/>
                  </a:lnTo>
                  <a:lnTo>
                    <a:pt x="76147" y="1398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Freeform 463"/>
            <p:cNvSpPr/>
            <p:nvPr/>
          </p:nvSpPr>
          <p:spPr>
            <a:xfrm>
              <a:off x="6348684" y="9405173"/>
              <a:ext cx="31587" cy="263213"/>
            </a:xfrm>
            <a:custGeom>
              <a:avLst/>
              <a:gdLst/>
              <a:ahLst/>
              <a:cxnLst/>
              <a:rect l="0" t="0" r="0" b="0"/>
              <a:pathLst>
                <a:path w="31587" h="263213">
                  <a:moveTo>
                    <a:pt x="0" y="0"/>
                  </a:moveTo>
                  <a:lnTo>
                    <a:pt x="0" y="54144"/>
                  </a:lnTo>
                  <a:lnTo>
                    <a:pt x="3120" y="104560"/>
                  </a:lnTo>
                  <a:lnTo>
                    <a:pt x="11453" y="165122"/>
                  </a:lnTo>
                  <a:lnTo>
                    <a:pt x="24749" y="226809"/>
                  </a:lnTo>
                  <a:lnTo>
                    <a:pt x="31586" y="2632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Freeform 464"/>
            <p:cNvSpPr/>
            <p:nvPr/>
          </p:nvSpPr>
          <p:spPr>
            <a:xfrm>
              <a:off x="6317099" y="9517732"/>
              <a:ext cx="295522" cy="171712"/>
            </a:xfrm>
            <a:custGeom>
              <a:avLst/>
              <a:gdLst/>
              <a:ahLst/>
              <a:cxnLst/>
              <a:rect l="0" t="0" r="0" b="0"/>
              <a:pathLst>
                <a:path w="295522" h="171712">
                  <a:moveTo>
                    <a:pt x="0" y="76954"/>
                  </a:moveTo>
                  <a:lnTo>
                    <a:pt x="63450" y="93742"/>
                  </a:lnTo>
                  <a:lnTo>
                    <a:pt x="124664" y="97167"/>
                  </a:lnTo>
                  <a:lnTo>
                    <a:pt x="176573" y="92254"/>
                  </a:lnTo>
                  <a:lnTo>
                    <a:pt x="231310" y="76658"/>
                  </a:lnTo>
                  <a:lnTo>
                    <a:pt x="273678" y="62858"/>
                  </a:lnTo>
                  <a:lnTo>
                    <a:pt x="288530" y="49631"/>
                  </a:lnTo>
                  <a:lnTo>
                    <a:pt x="294129" y="41192"/>
                  </a:lnTo>
                  <a:lnTo>
                    <a:pt x="295521" y="33225"/>
                  </a:lnTo>
                  <a:lnTo>
                    <a:pt x="294111" y="25575"/>
                  </a:lnTo>
                  <a:lnTo>
                    <a:pt x="290830" y="18135"/>
                  </a:lnTo>
                  <a:lnTo>
                    <a:pt x="277826" y="6749"/>
                  </a:lnTo>
                  <a:lnTo>
                    <a:pt x="269445" y="2075"/>
                  </a:lnTo>
                  <a:lnTo>
                    <a:pt x="247655" y="0"/>
                  </a:lnTo>
                  <a:lnTo>
                    <a:pt x="224713" y="4148"/>
                  </a:lnTo>
                  <a:lnTo>
                    <a:pt x="198642" y="19636"/>
                  </a:lnTo>
                  <a:lnTo>
                    <a:pt x="176100" y="41383"/>
                  </a:lnTo>
                  <a:lnTo>
                    <a:pt x="161715" y="63874"/>
                  </a:lnTo>
                  <a:lnTo>
                    <a:pt x="151640" y="108433"/>
                  </a:lnTo>
                  <a:lnTo>
                    <a:pt x="158643" y="135398"/>
                  </a:lnTo>
                  <a:lnTo>
                    <a:pt x="165423" y="147502"/>
                  </a:lnTo>
                  <a:lnTo>
                    <a:pt x="175793" y="155571"/>
                  </a:lnTo>
                  <a:lnTo>
                    <a:pt x="215993" y="166929"/>
                  </a:lnTo>
                  <a:lnTo>
                    <a:pt x="263213" y="1717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Freeform 465"/>
            <p:cNvSpPr/>
            <p:nvPr/>
          </p:nvSpPr>
          <p:spPr>
            <a:xfrm>
              <a:off x="6675068" y="9520986"/>
              <a:ext cx="115814" cy="150269"/>
            </a:xfrm>
            <a:custGeom>
              <a:avLst/>
              <a:gdLst/>
              <a:ahLst/>
              <a:cxnLst/>
              <a:rect l="0" t="0" r="0" b="0"/>
              <a:pathLst>
                <a:path w="115814" h="150269">
                  <a:moveTo>
                    <a:pt x="0" y="0"/>
                  </a:moveTo>
                  <a:lnTo>
                    <a:pt x="0" y="57265"/>
                  </a:lnTo>
                  <a:lnTo>
                    <a:pt x="5589" y="112567"/>
                  </a:lnTo>
                  <a:lnTo>
                    <a:pt x="14654" y="146437"/>
                  </a:lnTo>
                  <a:lnTo>
                    <a:pt x="17958" y="150268"/>
                  </a:lnTo>
                  <a:lnTo>
                    <a:pt x="21331" y="149311"/>
                  </a:lnTo>
                  <a:lnTo>
                    <a:pt x="24749" y="145164"/>
                  </a:lnTo>
                  <a:lnTo>
                    <a:pt x="36574" y="84571"/>
                  </a:lnTo>
                  <a:lnTo>
                    <a:pt x="51651" y="58333"/>
                  </a:lnTo>
                  <a:lnTo>
                    <a:pt x="67409" y="46204"/>
                  </a:lnTo>
                  <a:lnTo>
                    <a:pt x="84941" y="38082"/>
                  </a:lnTo>
                  <a:lnTo>
                    <a:pt x="115813" y="315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Freeform 466"/>
            <p:cNvSpPr/>
            <p:nvPr/>
          </p:nvSpPr>
          <p:spPr>
            <a:xfrm>
              <a:off x="6876396" y="9556392"/>
              <a:ext cx="188811" cy="122522"/>
            </a:xfrm>
            <a:custGeom>
              <a:avLst/>
              <a:gdLst/>
              <a:ahLst/>
              <a:cxnLst/>
              <a:rect l="0" t="0" r="0" b="0"/>
              <a:pathLst>
                <a:path w="188811" h="122522">
                  <a:moveTo>
                    <a:pt x="19770" y="69879"/>
                  </a:moveTo>
                  <a:lnTo>
                    <a:pt x="8592" y="86647"/>
                  </a:lnTo>
                  <a:lnTo>
                    <a:pt x="6223" y="104238"/>
                  </a:lnTo>
                  <a:lnTo>
                    <a:pt x="7230" y="113843"/>
                  </a:lnTo>
                  <a:lnTo>
                    <a:pt x="6730" y="115566"/>
                  </a:lnTo>
                  <a:lnTo>
                    <a:pt x="3056" y="105003"/>
                  </a:lnTo>
                  <a:lnTo>
                    <a:pt x="0" y="72747"/>
                  </a:lnTo>
                  <a:lnTo>
                    <a:pt x="10273" y="33554"/>
                  </a:lnTo>
                  <a:lnTo>
                    <a:pt x="18118" y="23436"/>
                  </a:lnTo>
                  <a:lnTo>
                    <a:pt x="39313" y="9073"/>
                  </a:lnTo>
                  <a:lnTo>
                    <a:pt x="83143" y="0"/>
                  </a:lnTo>
                  <a:lnTo>
                    <a:pt x="113056" y="7237"/>
                  </a:lnTo>
                  <a:lnTo>
                    <a:pt x="159209" y="34888"/>
                  </a:lnTo>
                  <a:lnTo>
                    <a:pt x="183398" y="67051"/>
                  </a:lnTo>
                  <a:lnTo>
                    <a:pt x="188810" y="89679"/>
                  </a:lnTo>
                  <a:lnTo>
                    <a:pt x="188226" y="1225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Freeform 467"/>
            <p:cNvSpPr/>
            <p:nvPr/>
          </p:nvSpPr>
          <p:spPr>
            <a:xfrm>
              <a:off x="7327102" y="9387043"/>
              <a:ext cx="127076" cy="228701"/>
            </a:xfrm>
            <a:custGeom>
              <a:avLst/>
              <a:gdLst/>
              <a:ahLst/>
              <a:cxnLst/>
              <a:rect l="0" t="0" r="0" b="0"/>
              <a:pathLst>
                <a:path w="127076" h="228701">
                  <a:moveTo>
                    <a:pt x="127075" y="18130"/>
                  </a:moveTo>
                  <a:lnTo>
                    <a:pt x="110307" y="6952"/>
                  </a:lnTo>
                  <a:lnTo>
                    <a:pt x="77522" y="0"/>
                  </a:lnTo>
                  <a:lnTo>
                    <a:pt x="54748" y="4612"/>
                  </a:lnTo>
                  <a:lnTo>
                    <a:pt x="25316" y="20363"/>
                  </a:lnTo>
                  <a:lnTo>
                    <a:pt x="10488" y="34330"/>
                  </a:lnTo>
                  <a:lnTo>
                    <a:pt x="0" y="52236"/>
                  </a:lnTo>
                  <a:lnTo>
                    <a:pt x="244" y="63094"/>
                  </a:lnTo>
                  <a:lnTo>
                    <a:pt x="9874" y="87636"/>
                  </a:lnTo>
                  <a:lnTo>
                    <a:pt x="25852" y="104784"/>
                  </a:lnTo>
                  <a:lnTo>
                    <a:pt x="74967" y="129367"/>
                  </a:lnTo>
                  <a:lnTo>
                    <a:pt x="113532" y="147380"/>
                  </a:lnTo>
                  <a:lnTo>
                    <a:pt x="121556" y="153430"/>
                  </a:lnTo>
                  <a:lnTo>
                    <a:pt x="124565" y="160972"/>
                  </a:lnTo>
                  <a:lnTo>
                    <a:pt x="124232" y="169510"/>
                  </a:lnTo>
                  <a:lnTo>
                    <a:pt x="121670" y="178712"/>
                  </a:lnTo>
                  <a:lnTo>
                    <a:pt x="106345" y="195174"/>
                  </a:lnTo>
                  <a:lnTo>
                    <a:pt x="63969" y="219218"/>
                  </a:lnTo>
                  <a:lnTo>
                    <a:pt x="21790" y="228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Freeform 468"/>
            <p:cNvSpPr/>
            <p:nvPr/>
          </p:nvSpPr>
          <p:spPr>
            <a:xfrm>
              <a:off x="7490680" y="9420402"/>
              <a:ext cx="163539" cy="176615"/>
            </a:xfrm>
            <a:custGeom>
              <a:avLst/>
              <a:gdLst/>
              <a:ahLst/>
              <a:cxnLst/>
              <a:rect l="0" t="0" r="0" b="0"/>
              <a:pathLst>
                <a:path w="163539" h="176615">
                  <a:moveTo>
                    <a:pt x="37196" y="111112"/>
                  </a:moveTo>
                  <a:lnTo>
                    <a:pt x="99288" y="105524"/>
                  </a:lnTo>
                  <a:lnTo>
                    <a:pt x="131632" y="90869"/>
                  </a:lnTo>
                  <a:lnTo>
                    <a:pt x="146628" y="75209"/>
                  </a:lnTo>
                  <a:lnTo>
                    <a:pt x="152265" y="66121"/>
                  </a:lnTo>
                  <a:lnTo>
                    <a:pt x="155408" y="46663"/>
                  </a:lnTo>
                  <a:lnTo>
                    <a:pt x="154608" y="36560"/>
                  </a:lnTo>
                  <a:lnTo>
                    <a:pt x="147481" y="19096"/>
                  </a:lnTo>
                  <a:lnTo>
                    <a:pt x="142304" y="11164"/>
                  </a:lnTo>
                  <a:lnTo>
                    <a:pt x="134175" y="5875"/>
                  </a:lnTo>
                  <a:lnTo>
                    <a:pt x="112663" y="0"/>
                  </a:lnTo>
                  <a:lnTo>
                    <a:pt x="87504" y="3627"/>
                  </a:lnTo>
                  <a:lnTo>
                    <a:pt x="61895" y="14208"/>
                  </a:lnTo>
                  <a:lnTo>
                    <a:pt x="28916" y="39897"/>
                  </a:lnTo>
                  <a:lnTo>
                    <a:pt x="11679" y="59574"/>
                  </a:lnTo>
                  <a:lnTo>
                    <a:pt x="2459" y="83137"/>
                  </a:lnTo>
                  <a:lnTo>
                    <a:pt x="0" y="95971"/>
                  </a:lnTo>
                  <a:lnTo>
                    <a:pt x="6627" y="122711"/>
                  </a:lnTo>
                  <a:lnTo>
                    <a:pt x="21270" y="146684"/>
                  </a:lnTo>
                  <a:lnTo>
                    <a:pt x="39477" y="161237"/>
                  </a:lnTo>
                  <a:lnTo>
                    <a:pt x="69457" y="176007"/>
                  </a:lnTo>
                  <a:lnTo>
                    <a:pt x="122924" y="176614"/>
                  </a:lnTo>
                  <a:lnTo>
                    <a:pt x="163538" y="1742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Freeform 469"/>
            <p:cNvSpPr/>
            <p:nvPr/>
          </p:nvSpPr>
          <p:spPr>
            <a:xfrm>
              <a:off x="7705812" y="9426229"/>
              <a:ext cx="169505" cy="160136"/>
            </a:xfrm>
            <a:custGeom>
              <a:avLst/>
              <a:gdLst/>
              <a:ahLst/>
              <a:cxnLst/>
              <a:rect l="0" t="0" r="0" b="0"/>
              <a:pathLst>
                <a:path w="169505" h="160136">
                  <a:moveTo>
                    <a:pt x="95805" y="0"/>
                  </a:moveTo>
                  <a:lnTo>
                    <a:pt x="73448" y="5590"/>
                  </a:lnTo>
                  <a:lnTo>
                    <a:pt x="56233" y="17693"/>
                  </a:lnTo>
                  <a:lnTo>
                    <a:pt x="20528" y="59648"/>
                  </a:lnTo>
                  <a:lnTo>
                    <a:pt x="1231" y="99303"/>
                  </a:lnTo>
                  <a:lnTo>
                    <a:pt x="0" y="111825"/>
                  </a:lnTo>
                  <a:lnTo>
                    <a:pt x="4872" y="135099"/>
                  </a:lnTo>
                  <a:lnTo>
                    <a:pt x="11786" y="143878"/>
                  </a:lnTo>
                  <a:lnTo>
                    <a:pt x="31947" y="156754"/>
                  </a:lnTo>
                  <a:lnTo>
                    <a:pt x="62744" y="160135"/>
                  </a:lnTo>
                  <a:lnTo>
                    <a:pt x="95149" y="156570"/>
                  </a:lnTo>
                  <a:lnTo>
                    <a:pt x="155562" y="124438"/>
                  </a:lnTo>
                  <a:lnTo>
                    <a:pt x="169504" y="1158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Freeform 470"/>
            <p:cNvSpPr/>
            <p:nvPr/>
          </p:nvSpPr>
          <p:spPr>
            <a:xfrm>
              <a:off x="7913305" y="9388405"/>
              <a:ext cx="14655" cy="195754"/>
            </a:xfrm>
            <a:custGeom>
              <a:avLst/>
              <a:gdLst/>
              <a:ahLst/>
              <a:cxnLst/>
              <a:rect l="0" t="0" r="0" b="0"/>
              <a:pathLst>
                <a:path w="14655" h="195754">
                  <a:moveTo>
                    <a:pt x="14654" y="16768"/>
                  </a:moveTo>
                  <a:lnTo>
                    <a:pt x="9065" y="0"/>
                  </a:lnTo>
                  <a:lnTo>
                    <a:pt x="6249" y="910"/>
                  </a:lnTo>
                  <a:lnTo>
                    <a:pt x="0" y="17519"/>
                  </a:lnTo>
                  <a:lnTo>
                    <a:pt x="1084" y="65344"/>
                  </a:lnTo>
                  <a:lnTo>
                    <a:pt x="3225" y="123967"/>
                  </a:lnTo>
                  <a:lnTo>
                    <a:pt x="12340" y="183874"/>
                  </a:lnTo>
                  <a:lnTo>
                    <a:pt x="14654" y="1957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Freeform 471"/>
            <p:cNvSpPr/>
            <p:nvPr/>
          </p:nvSpPr>
          <p:spPr>
            <a:xfrm>
              <a:off x="7833202" y="9464523"/>
              <a:ext cx="231628" cy="151600"/>
            </a:xfrm>
            <a:custGeom>
              <a:avLst/>
              <a:gdLst/>
              <a:ahLst/>
              <a:cxnLst/>
              <a:rect l="0" t="0" r="0" b="0"/>
              <a:pathLst>
                <a:path w="231628" h="151600">
                  <a:moveTo>
                    <a:pt x="0" y="14350"/>
                  </a:moveTo>
                  <a:lnTo>
                    <a:pt x="35962" y="20415"/>
                  </a:lnTo>
                  <a:lnTo>
                    <a:pt x="87474" y="15497"/>
                  </a:lnTo>
                  <a:lnTo>
                    <a:pt x="137963" y="6631"/>
                  </a:lnTo>
                  <a:lnTo>
                    <a:pt x="164263" y="0"/>
                  </a:lnTo>
                  <a:lnTo>
                    <a:pt x="170340" y="2443"/>
                  </a:lnTo>
                  <a:lnTo>
                    <a:pt x="172052" y="8751"/>
                  </a:lnTo>
                  <a:lnTo>
                    <a:pt x="167714" y="28239"/>
                  </a:lnTo>
                  <a:lnTo>
                    <a:pt x="152105" y="78877"/>
                  </a:lnTo>
                  <a:lnTo>
                    <a:pt x="151830" y="105030"/>
                  </a:lnTo>
                  <a:lnTo>
                    <a:pt x="159507" y="128351"/>
                  </a:lnTo>
                  <a:lnTo>
                    <a:pt x="173837" y="144176"/>
                  </a:lnTo>
                  <a:lnTo>
                    <a:pt x="182572" y="150034"/>
                  </a:lnTo>
                  <a:lnTo>
                    <a:pt x="191905" y="151599"/>
                  </a:lnTo>
                  <a:lnTo>
                    <a:pt x="231627" y="1406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Freeform 472"/>
            <p:cNvSpPr/>
            <p:nvPr/>
          </p:nvSpPr>
          <p:spPr>
            <a:xfrm>
              <a:off x="8132180" y="9442049"/>
              <a:ext cx="143976" cy="151865"/>
            </a:xfrm>
            <a:custGeom>
              <a:avLst/>
              <a:gdLst/>
              <a:ahLst/>
              <a:cxnLst/>
              <a:rect l="0" t="0" r="0" b="0"/>
              <a:pathLst>
                <a:path w="143976" h="151865">
                  <a:moveTo>
                    <a:pt x="69520" y="26295"/>
                  </a:moveTo>
                  <a:lnTo>
                    <a:pt x="52752" y="20705"/>
                  </a:lnTo>
                  <a:lnTo>
                    <a:pt x="45474" y="22569"/>
                  </a:lnTo>
                  <a:lnTo>
                    <a:pt x="31147" y="33997"/>
                  </a:lnTo>
                  <a:lnTo>
                    <a:pt x="9927" y="65751"/>
                  </a:lnTo>
                  <a:lnTo>
                    <a:pt x="0" y="110386"/>
                  </a:lnTo>
                  <a:lnTo>
                    <a:pt x="3916" y="134249"/>
                  </a:lnTo>
                  <a:lnTo>
                    <a:pt x="8237" y="143887"/>
                  </a:lnTo>
                  <a:lnTo>
                    <a:pt x="14627" y="149143"/>
                  </a:lnTo>
                  <a:lnTo>
                    <a:pt x="22396" y="151477"/>
                  </a:lnTo>
                  <a:lnTo>
                    <a:pt x="31085" y="151864"/>
                  </a:lnTo>
                  <a:lnTo>
                    <a:pt x="50098" y="146054"/>
                  </a:lnTo>
                  <a:lnTo>
                    <a:pt x="111778" y="109945"/>
                  </a:lnTo>
                  <a:lnTo>
                    <a:pt x="130416" y="95057"/>
                  </a:lnTo>
                  <a:lnTo>
                    <a:pt x="142598" y="76743"/>
                  </a:lnTo>
                  <a:lnTo>
                    <a:pt x="143975" y="66946"/>
                  </a:lnTo>
                  <a:lnTo>
                    <a:pt x="139266" y="46701"/>
                  </a:lnTo>
                  <a:lnTo>
                    <a:pt x="117871" y="15574"/>
                  </a:lnTo>
                  <a:lnTo>
                    <a:pt x="92958" y="3982"/>
                  </a:lnTo>
                  <a:lnTo>
                    <a:pt x="64729" y="0"/>
                  </a:lnTo>
                  <a:lnTo>
                    <a:pt x="40485" y="2130"/>
                  </a:lnTo>
                  <a:lnTo>
                    <a:pt x="32615" y="6676"/>
                  </a:lnTo>
                  <a:lnTo>
                    <a:pt x="27369" y="13216"/>
                  </a:lnTo>
                  <a:lnTo>
                    <a:pt x="16878" y="368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Freeform 473"/>
            <p:cNvSpPr/>
            <p:nvPr/>
          </p:nvSpPr>
          <p:spPr>
            <a:xfrm>
              <a:off x="8296456" y="9423245"/>
              <a:ext cx="221100" cy="142187"/>
            </a:xfrm>
            <a:custGeom>
              <a:avLst/>
              <a:gdLst/>
              <a:ahLst/>
              <a:cxnLst/>
              <a:rect l="0" t="0" r="0" b="0"/>
              <a:pathLst>
                <a:path w="221100" h="142187">
                  <a:moveTo>
                    <a:pt x="0" y="13513"/>
                  </a:moveTo>
                  <a:lnTo>
                    <a:pt x="26364" y="76963"/>
                  </a:lnTo>
                  <a:lnTo>
                    <a:pt x="52997" y="131938"/>
                  </a:lnTo>
                  <a:lnTo>
                    <a:pt x="59898" y="141597"/>
                  </a:lnTo>
                  <a:lnTo>
                    <a:pt x="63329" y="142186"/>
                  </a:lnTo>
                  <a:lnTo>
                    <a:pt x="64446" y="136730"/>
                  </a:lnTo>
                  <a:lnTo>
                    <a:pt x="63423" y="85946"/>
                  </a:lnTo>
                  <a:lnTo>
                    <a:pt x="68835" y="47843"/>
                  </a:lnTo>
                  <a:lnTo>
                    <a:pt x="83436" y="19915"/>
                  </a:lnTo>
                  <a:lnTo>
                    <a:pt x="99084" y="7389"/>
                  </a:lnTo>
                  <a:lnTo>
                    <a:pt x="108171" y="2411"/>
                  </a:lnTo>
                  <a:lnTo>
                    <a:pt x="127624" y="0"/>
                  </a:lnTo>
                  <a:lnTo>
                    <a:pt x="146799" y="3997"/>
                  </a:lnTo>
                  <a:lnTo>
                    <a:pt x="163120" y="13574"/>
                  </a:lnTo>
                  <a:lnTo>
                    <a:pt x="185463" y="48886"/>
                  </a:lnTo>
                  <a:lnTo>
                    <a:pt x="209575" y="109476"/>
                  </a:lnTo>
                  <a:lnTo>
                    <a:pt x="221099" y="1293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Freeform 474"/>
            <p:cNvSpPr/>
            <p:nvPr/>
          </p:nvSpPr>
          <p:spPr>
            <a:xfrm>
              <a:off x="8528083" y="9257774"/>
              <a:ext cx="151669" cy="431670"/>
            </a:xfrm>
            <a:custGeom>
              <a:avLst/>
              <a:gdLst/>
              <a:ahLst/>
              <a:cxnLst/>
              <a:rect l="0" t="0" r="0" b="0"/>
              <a:pathLst>
                <a:path w="151669" h="431670">
                  <a:moveTo>
                    <a:pt x="0" y="0"/>
                  </a:moveTo>
                  <a:lnTo>
                    <a:pt x="24047" y="17981"/>
                  </a:lnTo>
                  <a:lnTo>
                    <a:pt x="66635" y="75524"/>
                  </a:lnTo>
                  <a:lnTo>
                    <a:pt x="94748" y="127395"/>
                  </a:lnTo>
                  <a:lnTo>
                    <a:pt x="122831" y="182702"/>
                  </a:lnTo>
                  <a:lnTo>
                    <a:pt x="142503" y="238687"/>
                  </a:lnTo>
                  <a:lnTo>
                    <a:pt x="151668" y="280772"/>
                  </a:lnTo>
                  <a:lnTo>
                    <a:pt x="150076" y="308841"/>
                  </a:lnTo>
                  <a:lnTo>
                    <a:pt x="131425" y="356541"/>
                  </a:lnTo>
                  <a:lnTo>
                    <a:pt x="103672" y="396540"/>
                  </a:lnTo>
                  <a:lnTo>
                    <a:pt x="52643" y="4316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3" name="Group 502"/>
          <p:cNvGrpSpPr/>
          <p:nvPr/>
        </p:nvGrpSpPr>
        <p:grpSpPr>
          <a:xfrm>
            <a:off x="6001244" y="9721028"/>
            <a:ext cx="3421762" cy="421140"/>
            <a:chOff x="6001244" y="9721028"/>
            <a:chExt cx="3421762" cy="421140"/>
          </a:xfrm>
        </p:grpSpPr>
        <p:sp>
          <p:nvSpPr>
            <p:cNvPr id="477" name="Freeform 476"/>
            <p:cNvSpPr/>
            <p:nvPr/>
          </p:nvSpPr>
          <p:spPr>
            <a:xfrm>
              <a:off x="6001244" y="9783122"/>
              <a:ext cx="231628" cy="295875"/>
            </a:xfrm>
            <a:custGeom>
              <a:avLst/>
              <a:gdLst/>
              <a:ahLst/>
              <a:cxnLst/>
              <a:rect l="0" t="0" r="0" b="0"/>
              <a:pathLst>
                <a:path w="231628" h="295875">
                  <a:moveTo>
                    <a:pt x="0" y="295874"/>
                  </a:moveTo>
                  <a:lnTo>
                    <a:pt x="17958" y="232447"/>
                  </a:lnTo>
                  <a:lnTo>
                    <a:pt x="35149" y="174438"/>
                  </a:lnTo>
                  <a:lnTo>
                    <a:pt x="60982" y="114417"/>
                  </a:lnTo>
                  <a:lnTo>
                    <a:pt x="80430" y="54780"/>
                  </a:lnTo>
                  <a:lnTo>
                    <a:pt x="98228" y="1216"/>
                  </a:lnTo>
                  <a:lnTo>
                    <a:pt x="100580" y="0"/>
                  </a:lnTo>
                  <a:lnTo>
                    <a:pt x="103194" y="14247"/>
                  </a:lnTo>
                  <a:lnTo>
                    <a:pt x="105009" y="76048"/>
                  </a:lnTo>
                  <a:lnTo>
                    <a:pt x="105230" y="131180"/>
                  </a:lnTo>
                  <a:lnTo>
                    <a:pt x="113679" y="187130"/>
                  </a:lnTo>
                  <a:lnTo>
                    <a:pt x="119934" y="215178"/>
                  </a:lnTo>
                  <a:lnTo>
                    <a:pt x="124410" y="222190"/>
                  </a:lnTo>
                  <a:lnTo>
                    <a:pt x="129733" y="224525"/>
                  </a:lnTo>
                  <a:lnTo>
                    <a:pt x="135622" y="223741"/>
                  </a:lnTo>
                  <a:lnTo>
                    <a:pt x="140718" y="216200"/>
                  </a:lnTo>
                  <a:lnTo>
                    <a:pt x="152308" y="174392"/>
                  </a:lnTo>
                  <a:lnTo>
                    <a:pt x="159937" y="120277"/>
                  </a:lnTo>
                  <a:lnTo>
                    <a:pt x="175739" y="63524"/>
                  </a:lnTo>
                  <a:lnTo>
                    <a:pt x="182611" y="37799"/>
                  </a:lnTo>
                  <a:lnTo>
                    <a:pt x="186082" y="32577"/>
                  </a:lnTo>
                  <a:lnTo>
                    <a:pt x="189565" y="32605"/>
                  </a:lnTo>
                  <a:lnTo>
                    <a:pt x="193057" y="36134"/>
                  </a:lnTo>
                  <a:lnTo>
                    <a:pt x="203561" y="69046"/>
                  </a:lnTo>
                  <a:lnTo>
                    <a:pt x="208493" y="127021"/>
                  </a:lnTo>
                  <a:lnTo>
                    <a:pt x="217395" y="188692"/>
                  </a:lnTo>
                  <a:lnTo>
                    <a:pt x="223486" y="248533"/>
                  </a:lnTo>
                  <a:lnTo>
                    <a:pt x="231627" y="2853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Freeform 477"/>
            <p:cNvSpPr/>
            <p:nvPr/>
          </p:nvSpPr>
          <p:spPr>
            <a:xfrm>
              <a:off x="6281375" y="9886710"/>
              <a:ext cx="141010" cy="192287"/>
            </a:xfrm>
            <a:custGeom>
              <a:avLst/>
              <a:gdLst/>
              <a:ahLst/>
              <a:cxnLst/>
              <a:rect l="0" t="0" r="0" b="0"/>
              <a:pathLst>
                <a:path w="141010" h="192287">
                  <a:moveTo>
                    <a:pt x="130480" y="13302"/>
                  </a:moveTo>
                  <a:lnTo>
                    <a:pt x="119302" y="2124"/>
                  </a:lnTo>
                  <a:lnTo>
                    <a:pt x="111330" y="0"/>
                  </a:lnTo>
                  <a:lnTo>
                    <a:pt x="89993" y="761"/>
                  </a:lnTo>
                  <a:lnTo>
                    <a:pt x="68032" y="11238"/>
                  </a:lnTo>
                  <a:lnTo>
                    <a:pt x="57263" y="18944"/>
                  </a:lnTo>
                  <a:lnTo>
                    <a:pt x="30927" y="57738"/>
                  </a:lnTo>
                  <a:lnTo>
                    <a:pt x="5355" y="117506"/>
                  </a:lnTo>
                  <a:lnTo>
                    <a:pt x="0" y="139164"/>
                  </a:lnTo>
                  <a:lnTo>
                    <a:pt x="1519" y="160488"/>
                  </a:lnTo>
                  <a:lnTo>
                    <a:pt x="9213" y="178544"/>
                  </a:lnTo>
                  <a:lnTo>
                    <a:pt x="14540" y="186634"/>
                  </a:lnTo>
                  <a:lnTo>
                    <a:pt x="20431" y="189688"/>
                  </a:lnTo>
                  <a:lnTo>
                    <a:pt x="26699" y="189385"/>
                  </a:lnTo>
                  <a:lnTo>
                    <a:pt x="33217" y="186843"/>
                  </a:lnTo>
                  <a:lnTo>
                    <a:pt x="43578" y="174659"/>
                  </a:lnTo>
                  <a:lnTo>
                    <a:pt x="70683" y="124671"/>
                  </a:lnTo>
                  <a:lnTo>
                    <a:pt x="87646" y="61818"/>
                  </a:lnTo>
                  <a:lnTo>
                    <a:pt x="91396" y="49156"/>
                  </a:lnTo>
                  <a:lnTo>
                    <a:pt x="93896" y="46563"/>
                  </a:lnTo>
                  <a:lnTo>
                    <a:pt x="95562" y="50683"/>
                  </a:lnTo>
                  <a:lnTo>
                    <a:pt x="98237" y="104914"/>
                  </a:lnTo>
                  <a:lnTo>
                    <a:pt x="104289" y="146122"/>
                  </a:lnTo>
                  <a:lnTo>
                    <a:pt x="119080" y="174968"/>
                  </a:lnTo>
                  <a:lnTo>
                    <a:pt x="128533" y="184589"/>
                  </a:lnTo>
                  <a:lnTo>
                    <a:pt x="141009" y="1922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Freeform 478"/>
            <p:cNvSpPr/>
            <p:nvPr/>
          </p:nvSpPr>
          <p:spPr>
            <a:xfrm>
              <a:off x="6464453" y="9878955"/>
              <a:ext cx="135498" cy="181756"/>
            </a:xfrm>
            <a:custGeom>
              <a:avLst/>
              <a:gdLst/>
              <a:ahLst/>
              <a:cxnLst/>
              <a:rect l="0" t="0" r="0" b="0"/>
              <a:pathLst>
                <a:path w="135498" h="181756">
                  <a:moveTo>
                    <a:pt x="126387" y="0"/>
                  </a:moveTo>
                  <a:lnTo>
                    <a:pt x="67769" y="0"/>
                  </a:lnTo>
                  <a:lnTo>
                    <a:pt x="32979" y="11179"/>
                  </a:lnTo>
                  <a:lnTo>
                    <a:pt x="6034" y="29308"/>
                  </a:lnTo>
                  <a:lnTo>
                    <a:pt x="1698" y="37086"/>
                  </a:lnTo>
                  <a:lnTo>
                    <a:pt x="0" y="55087"/>
                  </a:lnTo>
                  <a:lnTo>
                    <a:pt x="4694" y="63631"/>
                  </a:lnTo>
                  <a:lnTo>
                    <a:pt x="33657" y="86834"/>
                  </a:lnTo>
                  <a:lnTo>
                    <a:pt x="93451" y="117125"/>
                  </a:lnTo>
                  <a:lnTo>
                    <a:pt x="125986" y="134790"/>
                  </a:lnTo>
                  <a:lnTo>
                    <a:pt x="131969" y="142502"/>
                  </a:lnTo>
                  <a:lnTo>
                    <a:pt x="134788" y="151153"/>
                  </a:lnTo>
                  <a:lnTo>
                    <a:pt x="135497" y="160431"/>
                  </a:lnTo>
                  <a:lnTo>
                    <a:pt x="130120" y="167785"/>
                  </a:lnTo>
                  <a:lnTo>
                    <a:pt x="108549" y="179076"/>
                  </a:lnTo>
                  <a:lnTo>
                    <a:pt x="88823" y="181755"/>
                  </a:lnTo>
                  <a:lnTo>
                    <a:pt x="63216" y="1789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Freeform 479"/>
            <p:cNvSpPr/>
            <p:nvPr/>
          </p:nvSpPr>
          <p:spPr>
            <a:xfrm>
              <a:off x="6643482" y="9900012"/>
              <a:ext cx="109264" cy="168457"/>
            </a:xfrm>
            <a:custGeom>
              <a:avLst/>
              <a:gdLst/>
              <a:ahLst/>
              <a:cxnLst/>
              <a:rect l="0" t="0" r="0" b="0"/>
              <a:pathLst>
                <a:path w="109264" h="168457">
                  <a:moveTo>
                    <a:pt x="63171" y="0"/>
                  </a:moveTo>
                  <a:lnTo>
                    <a:pt x="31889" y="9575"/>
                  </a:lnTo>
                  <a:lnTo>
                    <a:pt x="15732" y="20244"/>
                  </a:lnTo>
                  <a:lnTo>
                    <a:pt x="12828" y="27534"/>
                  </a:lnTo>
                  <a:lnTo>
                    <a:pt x="13231" y="35903"/>
                  </a:lnTo>
                  <a:lnTo>
                    <a:pt x="15839" y="44993"/>
                  </a:lnTo>
                  <a:lnTo>
                    <a:pt x="21088" y="52222"/>
                  </a:lnTo>
                  <a:lnTo>
                    <a:pt x="36278" y="63374"/>
                  </a:lnTo>
                  <a:lnTo>
                    <a:pt x="93179" y="86913"/>
                  </a:lnTo>
                  <a:lnTo>
                    <a:pt x="104233" y="93037"/>
                  </a:lnTo>
                  <a:lnTo>
                    <a:pt x="109263" y="102969"/>
                  </a:lnTo>
                  <a:lnTo>
                    <a:pt x="108613" y="129602"/>
                  </a:lnTo>
                  <a:lnTo>
                    <a:pt x="102824" y="140214"/>
                  </a:lnTo>
                  <a:lnTo>
                    <a:pt x="83914" y="155124"/>
                  </a:lnTo>
                  <a:lnTo>
                    <a:pt x="29921" y="165822"/>
                  </a:lnTo>
                  <a:lnTo>
                    <a:pt x="0" y="1684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Freeform 480"/>
            <p:cNvSpPr/>
            <p:nvPr/>
          </p:nvSpPr>
          <p:spPr>
            <a:xfrm>
              <a:off x="6854052" y="10078996"/>
              <a:ext cx="42115" cy="63172"/>
            </a:xfrm>
            <a:custGeom>
              <a:avLst/>
              <a:gdLst/>
              <a:ahLst/>
              <a:cxnLst/>
              <a:rect l="0" t="0" r="0" b="0"/>
              <a:pathLst>
                <a:path w="42115" h="63172">
                  <a:moveTo>
                    <a:pt x="42114" y="0"/>
                  </a:moveTo>
                  <a:lnTo>
                    <a:pt x="26473" y="17981"/>
                  </a:ln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Freeform 481"/>
            <p:cNvSpPr/>
            <p:nvPr/>
          </p:nvSpPr>
          <p:spPr>
            <a:xfrm>
              <a:off x="7043565" y="9806318"/>
              <a:ext cx="221100" cy="272679"/>
            </a:xfrm>
            <a:custGeom>
              <a:avLst/>
              <a:gdLst/>
              <a:ahLst/>
              <a:cxnLst/>
              <a:rect l="0" t="0" r="0" b="0"/>
              <a:pathLst>
                <a:path w="221100" h="272679">
                  <a:moveTo>
                    <a:pt x="0" y="272678"/>
                  </a:moveTo>
                  <a:lnTo>
                    <a:pt x="0" y="212295"/>
                  </a:lnTo>
                  <a:lnTo>
                    <a:pt x="5589" y="151046"/>
                  </a:lnTo>
                  <a:lnTo>
                    <a:pt x="10723" y="97917"/>
                  </a:lnTo>
                  <a:lnTo>
                    <a:pt x="25055" y="41608"/>
                  </a:lnTo>
                  <a:lnTo>
                    <a:pt x="35240" y="4041"/>
                  </a:lnTo>
                  <a:lnTo>
                    <a:pt x="37531" y="0"/>
                  </a:lnTo>
                  <a:lnTo>
                    <a:pt x="39059" y="1986"/>
                  </a:lnTo>
                  <a:lnTo>
                    <a:pt x="47100" y="49972"/>
                  </a:lnTo>
                  <a:lnTo>
                    <a:pt x="56589" y="106866"/>
                  </a:lnTo>
                  <a:lnTo>
                    <a:pt x="66810" y="156998"/>
                  </a:lnTo>
                  <a:lnTo>
                    <a:pt x="71446" y="165142"/>
                  </a:lnTo>
                  <a:lnTo>
                    <a:pt x="76877" y="168233"/>
                  </a:lnTo>
                  <a:lnTo>
                    <a:pt x="82837" y="167953"/>
                  </a:lnTo>
                  <a:lnTo>
                    <a:pt x="87980" y="161918"/>
                  </a:lnTo>
                  <a:lnTo>
                    <a:pt x="104640" y="107083"/>
                  </a:lnTo>
                  <a:lnTo>
                    <a:pt x="115623" y="55547"/>
                  </a:lnTo>
                  <a:lnTo>
                    <a:pt x="119195" y="40187"/>
                  </a:lnTo>
                  <a:lnTo>
                    <a:pt x="123918" y="32286"/>
                  </a:lnTo>
                  <a:lnTo>
                    <a:pt x="129405" y="29359"/>
                  </a:lnTo>
                  <a:lnTo>
                    <a:pt x="135403" y="29748"/>
                  </a:lnTo>
                  <a:lnTo>
                    <a:pt x="148307" y="45776"/>
                  </a:lnTo>
                  <a:lnTo>
                    <a:pt x="165605" y="90804"/>
                  </a:lnTo>
                  <a:lnTo>
                    <a:pt x="187521" y="152135"/>
                  </a:lnTo>
                  <a:lnTo>
                    <a:pt x="209845" y="214098"/>
                  </a:lnTo>
                  <a:lnTo>
                    <a:pt x="221099" y="2410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Freeform 482"/>
            <p:cNvSpPr/>
            <p:nvPr/>
          </p:nvSpPr>
          <p:spPr>
            <a:xfrm>
              <a:off x="7303086" y="9847369"/>
              <a:ext cx="193205" cy="188926"/>
            </a:xfrm>
            <a:custGeom>
              <a:avLst/>
              <a:gdLst/>
              <a:ahLst/>
              <a:cxnLst/>
              <a:rect l="0" t="0" r="0" b="0"/>
              <a:pathLst>
                <a:path w="193205" h="188926">
                  <a:moveTo>
                    <a:pt x="24748" y="0"/>
                  </a:moveTo>
                  <a:lnTo>
                    <a:pt x="10094" y="55141"/>
                  </a:lnTo>
                  <a:lnTo>
                    <a:pt x="0" y="103556"/>
                  </a:lnTo>
                  <a:lnTo>
                    <a:pt x="777" y="149356"/>
                  </a:lnTo>
                  <a:lnTo>
                    <a:pt x="11755" y="172056"/>
                  </a:lnTo>
                  <a:lnTo>
                    <a:pt x="19596" y="181385"/>
                  </a:lnTo>
                  <a:lnTo>
                    <a:pt x="30672" y="186434"/>
                  </a:lnTo>
                  <a:lnTo>
                    <a:pt x="58576" y="188925"/>
                  </a:lnTo>
                  <a:lnTo>
                    <a:pt x="107172" y="183750"/>
                  </a:lnTo>
                  <a:lnTo>
                    <a:pt x="164079" y="164285"/>
                  </a:lnTo>
                  <a:lnTo>
                    <a:pt x="193204" y="1473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Freeform 483"/>
            <p:cNvSpPr/>
            <p:nvPr/>
          </p:nvSpPr>
          <p:spPr>
            <a:xfrm>
              <a:off x="7317306" y="9910541"/>
              <a:ext cx="126343" cy="42115"/>
            </a:xfrm>
            <a:custGeom>
              <a:avLst/>
              <a:gdLst/>
              <a:ahLst/>
              <a:cxnLst/>
              <a:rect l="0" t="0" r="0" b="0"/>
              <a:pathLst>
                <a:path w="126343" h="42115">
                  <a:moveTo>
                    <a:pt x="0" y="42114"/>
                  </a:moveTo>
                  <a:lnTo>
                    <a:pt x="53874" y="24156"/>
                  </a:lnTo>
                  <a:lnTo>
                    <a:pt x="117056" y="3095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Freeform 484"/>
            <p:cNvSpPr/>
            <p:nvPr/>
          </p:nvSpPr>
          <p:spPr>
            <a:xfrm>
              <a:off x="7306777" y="9815784"/>
              <a:ext cx="157929" cy="42115"/>
            </a:xfrm>
            <a:custGeom>
              <a:avLst/>
              <a:gdLst/>
              <a:ahLst/>
              <a:cxnLst/>
              <a:rect l="0" t="0" r="0" b="0"/>
              <a:pathLst>
                <a:path w="157929" h="42115">
                  <a:moveTo>
                    <a:pt x="0" y="42114"/>
                  </a:moveTo>
                  <a:lnTo>
                    <a:pt x="55142" y="21871"/>
                  </a:lnTo>
                  <a:lnTo>
                    <a:pt x="110935" y="5534"/>
                  </a:lnTo>
                  <a:lnTo>
                    <a:pt x="15792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Freeform 485"/>
            <p:cNvSpPr/>
            <p:nvPr/>
          </p:nvSpPr>
          <p:spPr>
            <a:xfrm>
              <a:off x="7548933" y="9931598"/>
              <a:ext cx="42115" cy="136871"/>
            </a:xfrm>
            <a:custGeom>
              <a:avLst/>
              <a:gdLst/>
              <a:ahLst/>
              <a:cxnLst/>
              <a:rect l="0" t="0" r="0" b="0"/>
              <a:pathLst>
                <a:path w="42115" h="136871">
                  <a:moveTo>
                    <a:pt x="42114" y="0"/>
                  </a:moveTo>
                  <a:lnTo>
                    <a:pt x="24155" y="62280"/>
                  </a:lnTo>
                  <a:lnTo>
                    <a:pt x="10447" y="110091"/>
                  </a:lnTo>
                  <a:lnTo>
                    <a:pt x="0" y="1368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Freeform 486"/>
            <p:cNvSpPr/>
            <p:nvPr/>
          </p:nvSpPr>
          <p:spPr>
            <a:xfrm>
              <a:off x="7706861" y="9763142"/>
              <a:ext cx="63171" cy="210571"/>
            </a:xfrm>
            <a:custGeom>
              <a:avLst/>
              <a:gdLst/>
              <a:ahLst/>
              <a:cxnLst/>
              <a:rect l="0" t="0" r="0" b="0"/>
              <a:pathLst>
                <a:path w="63171" h="210571">
                  <a:moveTo>
                    <a:pt x="63170" y="0"/>
                  </a:moveTo>
                  <a:lnTo>
                    <a:pt x="46403" y="16767"/>
                  </a:lnTo>
                  <a:lnTo>
                    <a:pt x="26107" y="68345"/>
                  </a:lnTo>
                  <a:lnTo>
                    <a:pt x="7222" y="125637"/>
                  </a:lnTo>
                  <a:lnTo>
                    <a:pt x="1426" y="180448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Freeform 487"/>
            <p:cNvSpPr/>
            <p:nvPr/>
          </p:nvSpPr>
          <p:spPr>
            <a:xfrm>
              <a:off x="7727917" y="9763142"/>
              <a:ext cx="136872" cy="221099"/>
            </a:xfrm>
            <a:custGeom>
              <a:avLst/>
              <a:gdLst/>
              <a:ahLst/>
              <a:cxnLst/>
              <a:rect l="0" t="0" r="0" b="0"/>
              <a:pathLst>
                <a:path w="136872" h="221099">
                  <a:moveTo>
                    <a:pt x="0" y="0"/>
                  </a:moveTo>
                  <a:lnTo>
                    <a:pt x="29309" y="55141"/>
                  </a:lnTo>
                  <a:lnTo>
                    <a:pt x="60214" y="114756"/>
                  </a:lnTo>
                  <a:lnTo>
                    <a:pt x="95971" y="175552"/>
                  </a:lnTo>
                  <a:lnTo>
                    <a:pt x="117474" y="206043"/>
                  </a:lnTo>
                  <a:lnTo>
                    <a:pt x="136871" y="2210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Freeform 488"/>
            <p:cNvSpPr/>
            <p:nvPr/>
          </p:nvSpPr>
          <p:spPr>
            <a:xfrm>
              <a:off x="7864788" y="9752613"/>
              <a:ext cx="42115" cy="252685"/>
            </a:xfrm>
            <a:custGeom>
              <a:avLst/>
              <a:gdLst/>
              <a:ahLst/>
              <a:cxnLst/>
              <a:rect l="0" t="0" r="0" b="0"/>
              <a:pathLst>
                <a:path w="42115" h="252685">
                  <a:moveTo>
                    <a:pt x="42114" y="0"/>
                  </a:moveTo>
                  <a:lnTo>
                    <a:pt x="30935" y="11179"/>
                  </a:lnTo>
                  <a:lnTo>
                    <a:pt x="14602" y="52727"/>
                  </a:lnTo>
                  <a:lnTo>
                    <a:pt x="3231" y="112234"/>
                  </a:lnTo>
                  <a:lnTo>
                    <a:pt x="957" y="167395"/>
                  </a:lnTo>
                  <a:lnTo>
                    <a:pt x="284" y="214546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Freeform 489"/>
            <p:cNvSpPr/>
            <p:nvPr/>
          </p:nvSpPr>
          <p:spPr>
            <a:xfrm>
              <a:off x="7962837" y="9773670"/>
              <a:ext cx="38822" cy="231628"/>
            </a:xfrm>
            <a:custGeom>
              <a:avLst/>
              <a:gdLst/>
              <a:ahLst/>
              <a:cxnLst/>
              <a:rect l="0" t="0" r="0" b="0"/>
              <a:pathLst>
                <a:path w="38822" h="231628">
                  <a:moveTo>
                    <a:pt x="7236" y="0"/>
                  </a:moveTo>
                  <a:lnTo>
                    <a:pt x="0" y="28726"/>
                  </a:lnTo>
                  <a:lnTo>
                    <a:pt x="478" y="88993"/>
                  </a:lnTo>
                  <a:lnTo>
                    <a:pt x="14751" y="146640"/>
                  </a:lnTo>
                  <a:lnTo>
                    <a:pt x="34185" y="208163"/>
                  </a:lnTo>
                  <a:lnTo>
                    <a:pt x="38821" y="231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Freeform 490"/>
            <p:cNvSpPr/>
            <p:nvPr/>
          </p:nvSpPr>
          <p:spPr>
            <a:xfrm>
              <a:off x="8081760" y="9752613"/>
              <a:ext cx="25184" cy="221100"/>
            </a:xfrm>
            <a:custGeom>
              <a:avLst/>
              <a:gdLst/>
              <a:ahLst/>
              <a:cxnLst/>
              <a:rect l="0" t="0" r="0" b="0"/>
              <a:pathLst>
                <a:path w="25184" h="221100">
                  <a:moveTo>
                    <a:pt x="14655" y="0"/>
                  </a:moveTo>
                  <a:lnTo>
                    <a:pt x="0" y="49552"/>
                  </a:lnTo>
                  <a:lnTo>
                    <a:pt x="1084" y="100079"/>
                  </a:lnTo>
                  <a:lnTo>
                    <a:pt x="8814" y="153916"/>
                  </a:lnTo>
                  <a:lnTo>
                    <a:pt x="22219" y="209825"/>
                  </a:lnTo>
                  <a:lnTo>
                    <a:pt x="25183" y="2210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Freeform 491"/>
            <p:cNvSpPr/>
            <p:nvPr/>
          </p:nvSpPr>
          <p:spPr>
            <a:xfrm>
              <a:off x="7959544" y="9878955"/>
              <a:ext cx="157929" cy="10095"/>
            </a:xfrm>
            <a:custGeom>
              <a:avLst/>
              <a:gdLst/>
              <a:ahLst/>
              <a:cxnLst/>
              <a:rect l="0" t="0" r="0" b="0"/>
              <a:pathLst>
                <a:path w="157929" h="10095">
                  <a:moveTo>
                    <a:pt x="0" y="0"/>
                  </a:moveTo>
                  <a:lnTo>
                    <a:pt x="37478" y="8333"/>
                  </a:lnTo>
                  <a:lnTo>
                    <a:pt x="88902" y="10094"/>
                  </a:lnTo>
                  <a:lnTo>
                    <a:pt x="140389" y="2138"/>
                  </a:lnTo>
                  <a:lnTo>
                    <a:pt x="15792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Freeform 492"/>
            <p:cNvSpPr/>
            <p:nvPr/>
          </p:nvSpPr>
          <p:spPr>
            <a:xfrm>
              <a:off x="8170114" y="9994768"/>
              <a:ext cx="73701" cy="105286"/>
            </a:xfrm>
            <a:custGeom>
              <a:avLst/>
              <a:gdLst/>
              <a:ahLst/>
              <a:cxnLst/>
              <a:rect l="0" t="0" r="0" b="0"/>
              <a:pathLst>
                <a:path w="73701" h="105286">
                  <a:moveTo>
                    <a:pt x="73700" y="0"/>
                  </a:moveTo>
                  <a:lnTo>
                    <a:pt x="43849" y="63428"/>
                  </a:lnTo>
                  <a:lnTo>
                    <a:pt x="20791" y="91323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Freeform 493"/>
            <p:cNvSpPr/>
            <p:nvPr/>
          </p:nvSpPr>
          <p:spPr>
            <a:xfrm>
              <a:off x="8310456" y="9744415"/>
              <a:ext cx="175515" cy="207441"/>
            </a:xfrm>
            <a:custGeom>
              <a:avLst/>
              <a:gdLst/>
              <a:ahLst/>
              <a:cxnLst/>
              <a:rect l="0" t="0" r="0" b="0"/>
              <a:pathLst>
                <a:path w="175515" h="207441">
                  <a:moveTo>
                    <a:pt x="175514" y="29255"/>
                  </a:moveTo>
                  <a:lnTo>
                    <a:pt x="157533" y="13614"/>
                  </a:lnTo>
                  <a:lnTo>
                    <a:pt x="140616" y="5536"/>
                  </a:lnTo>
                  <a:lnTo>
                    <a:pt x="105772" y="0"/>
                  </a:lnTo>
                  <a:lnTo>
                    <a:pt x="79396" y="8064"/>
                  </a:lnTo>
                  <a:lnTo>
                    <a:pt x="53246" y="24516"/>
                  </a:lnTo>
                  <a:lnTo>
                    <a:pt x="21133" y="58917"/>
                  </a:lnTo>
                  <a:lnTo>
                    <a:pt x="8243" y="81042"/>
                  </a:lnTo>
                  <a:lnTo>
                    <a:pt x="0" y="124407"/>
                  </a:lnTo>
                  <a:lnTo>
                    <a:pt x="7430" y="154213"/>
                  </a:lnTo>
                  <a:lnTo>
                    <a:pt x="14325" y="168712"/>
                  </a:lnTo>
                  <a:lnTo>
                    <a:pt x="37583" y="191062"/>
                  </a:lnTo>
                  <a:lnTo>
                    <a:pt x="51974" y="200297"/>
                  </a:lnTo>
                  <a:lnTo>
                    <a:pt x="83563" y="207440"/>
                  </a:lnTo>
                  <a:lnTo>
                    <a:pt x="140322" y="202493"/>
                  </a:lnTo>
                  <a:lnTo>
                    <a:pt x="164985" y="1977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Freeform 494"/>
            <p:cNvSpPr/>
            <p:nvPr/>
          </p:nvSpPr>
          <p:spPr>
            <a:xfrm>
              <a:off x="8614457" y="9731556"/>
              <a:ext cx="39969" cy="221100"/>
            </a:xfrm>
            <a:custGeom>
              <a:avLst/>
              <a:gdLst/>
              <a:ahLst/>
              <a:cxnLst/>
              <a:rect l="0" t="0" r="0" b="0"/>
              <a:pathLst>
                <a:path w="39969" h="221100">
                  <a:moveTo>
                    <a:pt x="8383" y="0"/>
                  </a:moveTo>
                  <a:lnTo>
                    <a:pt x="1147" y="44367"/>
                  </a:lnTo>
                  <a:lnTo>
                    <a:pt x="0" y="101923"/>
                  </a:lnTo>
                  <a:lnTo>
                    <a:pt x="7718" y="144453"/>
                  </a:lnTo>
                  <a:lnTo>
                    <a:pt x="27575" y="193913"/>
                  </a:lnTo>
                  <a:lnTo>
                    <a:pt x="39968" y="2210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Freeform 495"/>
            <p:cNvSpPr/>
            <p:nvPr/>
          </p:nvSpPr>
          <p:spPr>
            <a:xfrm>
              <a:off x="8475441" y="9742084"/>
              <a:ext cx="273741" cy="42115"/>
            </a:xfrm>
            <a:custGeom>
              <a:avLst/>
              <a:gdLst/>
              <a:ahLst/>
              <a:cxnLst/>
              <a:rect l="0" t="0" r="0" b="0"/>
              <a:pathLst>
                <a:path w="273741" h="42115">
                  <a:moveTo>
                    <a:pt x="0" y="42114"/>
                  </a:moveTo>
                  <a:lnTo>
                    <a:pt x="52050" y="30662"/>
                  </a:lnTo>
                  <a:lnTo>
                    <a:pt x="108229" y="20784"/>
                  </a:lnTo>
                  <a:lnTo>
                    <a:pt x="169327" y="13568"/>
                  </a:lnTo>
                  <a:lnTo>
                    <a:pt x="222527" y="8310"/>
                  </a:lnTo>
                  <a:lnTo>
                    <a:pt x="2737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Freeform 496"/>
            <p:cNvSpPr/>
            <p:nvPr/>
          </p:nvSpPr>
          <p:spPr>
            <a:xfrm>
              <a:off x="8822881" y="9942126"/>
              <a:ext cx="42115" cy="126343"/>
            </a:xfrm>
            <a:custGeom>
              <a:avLst/>
              <a:gdLst/>
              <a:ahLst/>
              <a:cxnLst/>
              <a:rect l="0" t="0" r="0" b="0"/>
              <a:pathLst>
                <a:path w="42115" h="126343">
                  <a:moveTo>
                    <a:pt x="42114" y="0"/>
                  </a:moveTo>
                  <a:lnTo>
                    <a:pt x="30936" y="11179"/>
                  </a:lnTo>
                  <a:lnTo>
                    <a:pt x="7270" y="73218"/>
                  </a:lnTo>
                  <a:lnTo>
                    <a:pt x="0" y="1263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Freeform 497"/>
            <p:cNvSpPr/>
            <p:nvPr/>
          </p:nvSpPr>
          <p:spPr>
            <a:xfrm>
              <a:off x="8963044" y="9731556"/>
              <a:ext cx="28294" cy="210571"/>
            </a:xfrm>
            <a:custGeom>
              <a:avLst/>
              <a:gdLst/>
              <a:ahLst/>
              <a:cxnLst/>
              <a:rect l="0" t="0" r="0" b="0"/>
              <a:pathLst>
                <a:path w="28294" h="210571">
                  <a:moveTo>
                    <a:pt x="7236" y="0"/>
                  </a:moveTo>
                  <a:lnTo>
                    <a:pt x="0" y="27557"/>
                  </a:lnTo>
                  <a:lnTo>
                    <a:pt x="478" y="80659"/>
                  </a:lnTo>
                  <a:lnTo>
                    <a:pt x="14751" y="137570"/>
                  </a:lnTo>
                  <a:lnTo>
                    <a:pt x="25272" y="184105"/>
                  </a:lnTo>
                  <a:lnTo>
                    <a:pt x="28293" y="210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Freeform 498"/>
            <p:cNvSpPr/>
            <p:nvPr/>
          </p:nvSpPr>
          <p:spPr>
            <a:xfrm>
              <a:off x="8928166" y="9722328"/>
              <a:ext cx="263214" cy="219799"/>
            </a:xfrm>
            <a:custGeom>
              <a:avLst/>
              <a:gdLst/>
              <a:ahLst/>
              <a:cxnLst/>
              <a:rect l="0" t="0" r="0" b="0"/>
              <a:pathLst>
                <a:path w="263214" h="219799">
                  <a:moveTo>
                    <a:pt x="0" y="19756"/>
                  </a:moveTo>
                  <a:lnTo>
                    <a:pt x="34792" y="5285"/>
                  </a:lnTo>
                  <a:lnTo>
                    <a:pt x="93657" y="0"/>
                  </a:lnTo>
                  <a:lnTo>
                    <a:pt x="150691" y="4546"/>
                  </a:lnTo>
                  <a:lnTo>
                    <a:pt x="161292" y="9616"/>
                  </a:lnTo>
                  <a:lnTo>
                    <a:pt x="176191" y="24609"/>
                  </a:lnTo>
                  <a:lnTo>
                    <a:pt x="175952" y="32350"/>
                  </a:lnTo>
                  <a:lnTo>
                    <a:pt x="171114" y="39851"/>
                  </a:lnTo>
                  <a:lnTo>
                    <a:pt x="153260" y="53254"/>
                  </a:lnTo>
                  <a:lnTo>
                    <a:pt x="116901" y="66206"/>
                  </a:lnTo>
                  <a:lnTo>
                    <a:pt x="90170" y="69646"/>
                  </a:lnTo>
                  <a:lnTo>
                    <a:pt x="83510" y="72904"/>
                  </a:lnTo>
                  <a:lnTo>
                    <a:pt x="81410" y="77415"/>
                  </a:lnTo>
                  <a:lnTo>
                    <a:pt x="82349" y="82762"/>
                  </a:lnTo>
                  <a:lnTo>
                    <a:pt x="95871" y="94943"/>
                  </a:lnTo>
                  <a:lnTo>
                    <a:pt x="146376" y="129917"/>
                  </a:lnTo>
                  <a:lnTo>
                    <a:pt x="202896" y="187574"/>
                  </a:lnTo>
                  <a:lnTo>
                    <a:pt x="263213" y="2197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Freeform 499"/>
            <p:cNvSpPr/>
            <p:nvPr/>
          </p:nvSpPr>
          <p:spPr>
            <a:xfrm>
              <a:off x="9286135" y="9721028"/>
              <a:ext cx="10530" cy="189514"/>
            </a:xfrm>
            <a:custGeom>
              <a:avLst/>
              <a:gdLst/>
              <a:ahLst/>
              <a:cxnLst/>
              <a:rect l="0" t="0" r="0" b="0"/>
              <a:pathLst>
                <a:path w="10530" h="189514">
                  <a:moveTo>
                    <a:pt x="0" y="0"/>
                  </a:moveTo>
                  <a:lnTo>
                    <a:pt x="0" y="57264"/>
                  </a:lnTo>
                  <a:lnTo>
                    <a:pt x="3119" y="106654"/>
                  </a:lnTo>
                  <a:lnTo>
                    <a:pt x="8333" y="152094"/>
                  </a:lnTo>
                  <a:lnTo>
                    <a:pt x="10529" y="1895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Freeform 500"/>
            <p:cNvSpPr/>
            <p:nvPr/>
          </p:nvSpPr>
          <p:spPr>
            <a:xfrm>
              <a:off x="9212435" y="9721028"/>
              <a:ext cx="178986" cy="21057"/>
            </a:xfrm>
            <a:custGeom>
              <a:avLst/>
              <a:gdLst/>
              <a:ahLst/>
              <a:cxnLst/>
              <a:rect l="0" t="0" r="0" b="0"/>
              <a:pathLst>
                <a:path w="178986" h="21057">
                  <a:moveTo>
                    <a:pt x="0" y="21056"/>
                  </a:moveTo>
                  <a:lnTo>
                    <a:pt x="48931" y="9604"/>
                  </a:lnTo>
                  <a:lnTo>
                    <a:pt x="96777" y="2845"/>
                  </a:lnTo>
                  <a:lnTo>
                    <a:pt x="141759" y="843"/>
                  </a:lnTo>
                  <a:lnTo>
                    <a:pt x="1789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Freeform 501"/>
            <p:cNvSpPr/>
            <p:nvPr/>
          </p:nvSpPr>
          <p:spPr>
            <a:xfrm>
              <a:off x="9180850" y="9910541"/>
              <a:ext cx="242156" cy="20407"/>
            </a:xfrm>
            <a:custGeom>
              <a:avLst/>
              <a:gdLst/>
              <a:ahLst/>
              <a:cxnLst/>
              <a:rect l="0" t="0" r="0" b="0"/>
              <a:pathLst>
                <a:path w="242156" h="20407">
                  <a:moveTo>
                    <a:pt x="0" y="10528"/>
                  </a:moveTo>
                  <a:lnTo>
                    <a:pt x="60384" y="18861"/>
                  </a:lnTo>
                  <a:lnTo>
                    <a:pt x="114988" y="20406"/>
                  </a:lnTo>
                  <a:lnTo>
                    <a:pt x="165092" y="17744"/>
                  </a:lnTo>
                  <a:lnTo>
                    <a:pt x="226288" y="4243"/>
                  </a:lnTo>
                  <a:lnTo>
                    <a:pt x="24215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0" name="Group 529"/>
          <p:cNvGrpSpPr/>
          <p:nvPr/>
        </p:nvGrpSpPr>
        <p:grpSpPr>
          <a:xfrm>
            <a:off x="6593035" y="10068468"/>
            <a:ext cx="3261640" cy="758053"/>
            <a:chOff x="6593035" y="10068468"/>
            <a:chExt cx="3261640" cy="758053"/>
          </a:xfrm>
        </p:grpSpPr>
        <p:sp>
          <p:nvSpPr>
            <p:cNvPr id="504" name="Freeform 503"/>
            <p:cNvSpPr/>
            <p:nvPr/>
          </p:nvSpPr>
          <p:spPr>
            <a:xfrm>
              <a:off x="7506819" y="10268510"/>
              <a:ext cx="105286" cy="191485"/>
            </a:xfrm>
            <a:custGeom>
              <a:avLst/>
              <a:gdLst/>
              <a:ahLst/>
              <a:cxnLst/>
              <a:rect l="0" t="0" r="0" b="0"/>
              <a:pathLst>
                <a:path w="105286" h="191485">
                  <a:moveTo>
                    <a:pt x="0" y="21057"/>
                  </a:moveTo>
                  <a:lnTo>
                    <a:pt x="5589" y="79674"/>
                  </a:lnTo>
                  <a:lnTo>
                    <a:pt x="26364" y="132678"/>
                  </a:lnTo>
                  <a:lnTo>
                    <a:pt x="54309" y="188960"/>
                  </a:lnTo>
                  <a:lnTo>
                    <a:pt x="57263" y="191484"/>
                  </a:lnTo>
                  <a:lnTo>
                    <a:pt x="59232" y="188487"/>
                  </a:lnTo>
                  <a:lnTo>
                    <a:pt x="71058" y="129066"/>
                  </a:lnTo>
                  <a:lnTo>
                    <a:pt x="84399" y="68561"/>
                  </a:lnTo>
                  <a:lnTo>
                    <a:pt x="102180" y="9832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Freeform 504"/>
            <p:cNvSpPr/>
            <p:nvPr/>
          </p:nvSpPr>
          <p:spPr>
            <a:xfrm>
              <a:off x="7664746" y="10342209"/>
              <a:ext cx="10530" cy="147400"/>
            </a:xfrm>
            <a:custGeom>
              <a:avLst/>
              <a:gdLst/>
              <a:ahLst/>
              <a:cxnLst/>
              <a:rect l="0" t="0" r="0" b="0"/>
              <a:pathLst>
                <a:path w="10530" h="147400">
                  <a:moveTo>
                    <a:pt x="0" y="0"/>
                  </a:moveTo>
                  <a:lnTo>
                    <a:pt x="0" y="54145"/>
                  </a:lnTo>
                  <a:lnTo>
                    <a:pt x="5590" y="109092"/>
                  </a:lnTo>
                  <a:lnTo>
                    <a:pt x="10529" y="1473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Freeform 505"/>
            <p:cNvSpPr/>
            <p:nvPr/>
          </p:nvSpPr>
          <p:spPr>
            <a:xfrm>
              <a:off x="7601576" y="10331681"/>
              <a:ext cx="126342" cy="31586"/>
            </a:xfrm>
            <a:custGeom>
              <a:avLst/>
              <a:gdLst/>
              <a:ahLst/>
              <a:cxnLst/>
              <a:rect l="0" t="0" r="0" b="0"/>
              <a:pathLst>
                <a:path w="126342" h="31586">
                  <a:moveTo>
                    <a:pt x="0" y="31585"/>
                  </a:moveTo>
                  <a:lnTo>
                    <a:pt x="63450" y="13627"/>
                  </a:lnTo>
                  <a:lnTo>
                    <a:pt x="12634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Freeform 506"/>
            <p:cNvSpPr/>
            <p:nvPr/>
          </p:nvSpPr>
          <p:spPr>
            <a:xfrm>
              <a:off x="8480380" y="10142167"/>
              <a:ext cx="37176" cy="263214"/>
            </a:xfrm>
            <a:custGeom>
              <a:avLst/>
              <a:gdLst/>
              <a:ahLst/>
              <a:cxnLst/>
              <a:rect l="0" t="0" r="0" b="0"/>
              <a:pathLst>
                <a:path w="37176" h="263214">
                  <a:moveTo>
                    <a:pt x="5590" y="0"/>
                  </a:moveTo>
                  <a:lnTo>
                    <a:pt x="0" y="16768"/>
                  </a:lnTo>
                  <a:lnTo>
                    <a:pt x="4442" y="68347"/>
                  </a:lnTo>
                  <a:lnTo>
                    <a:pt x="16584" y="120996"/>
                  </a:lnTo>
                  <a:lnTo>
                    <a:pt x="26784" y="169992"/>
                  </a:lnTo>
                  <a:lnTo>
                    <a:pt x="35123" y="233361"/>
                  </a:lnTo>
                  <a:lnTo>
                    <a:pt x="37175" y="2632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Freeform 507"/>
            <p:cNvSpPr/>
            <p:nvPr/>
          </p:nvSpPr>
          <p:spPr>
            <a:xfrm>
              <a:off x="8443855" y="10118237"/>
              <a:ext cx="160001" cy="171331"/>
            </a:xfrm>
            <a:custGeom>
              <a:avLst/>
              <a:gdLst/>
              <a:ahLst/>
              <a:cxnLst/>
              <a:rect l="0" t="0" r="0" b="0"/>
              <a:pathLst>
                <a:path w="160001" h="171331">
                  <a:moveTo>
                    <a:pt x="0" y="66044"/>
                  </a:moveTo>
                  <a:lnTo>
                    <a:pt x="5590" y="49277"/>
                  </a:lnTo>
                  <a:lnTo>
                    <a:pt x="17692" y="34806"/>
                  </a:lnTo>
                  <a:lnTo>
                    <a:pt x="44237" y="16624"/>
                  </a:lnTo>
                  <a:lnTo>
                    <a:pt x="95826" y="0"/>
                  </a:lnTo>
                  <a:lnTo>
                    <a:pt x="122138" y="1986"/>
                  </a:lnTo>
                  <a:lnTo>
                    <a:pt x="134068" y="5792"/>
                  </a:lnTo>
                  <a:lnTo>
                    <a:pt x="150443" y="19378"/>
                  </a:lnTo>
                  <a:lnTo>
                    <a:pt x="156447" y="27915"/>
                  </a:lnTo>
                  <a:lnTo>
                    <a:pt x="160000" y="49877"/>
                  </a:lnTo>
                  <a:lnTo>
                    <a:pt x="156508" y="72897"/>
                  </a:lnTo>
                  <a:lnTo>
                    <a:pt x="140219" y="100180"/>
                  </a:lnTo>
                  <a:lnTo>
                    <a:pt x="112517" y="128801"/>
                  </a:lnTo>
                  <a:lnTo>
                    <a:pt x="75192" y="151449"/>
                  </a:lnTo>
                  <a:lnTo>
                    <a:pt x="26898" y="167056"/>
                  </a:lnTo>
                  <a:lnTo>
                    <a:pt x="0" y="1713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Freeform 508"/>
            <p:cNvSpPr/>
            <p:nvPr/>
          </p:nvSpPr>
          <p:spPr>
            <a:xfrm>
              <a:off x="8612312" y="10142167"/>
              <a:ext cx="31585" cy="242157"/>
            </a:xfrm>
            <a:custGeom>
              <a:avLst/>
              <a:gdLst/>
              <a:ahLst/>
              <a:cxnLst/>
              <a:rect l="0" t="0" r="0" b="0"/>
              <a:pathLst>
                <a:path w="31585" h="242157">
                  <a:moveTo>
                    <a:pt x="0" y="0"/>
                  </a:moveTo>
                  <a:lnTo>
                    <a:pt x="14654" y="55142"/>
                  </a:lnTo>
                  <a:lnTo>
                    <a:pt x="27027" y="107209"/>
                  </a:lnTo>
                  <a:lnTo>
                    <a:pt x="30234" y="160448"/>
                  </a:lnTo>
                  <a:lnTo>
                    <a:pt x="31318" y="218953"/>
                  </a:lnTo>
                  <a:lnTo>
                    <a:pt x="31584" y="2421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Freeform 509"/>
            <p:cNvSpPr/>
            <p:nvPr/>
          </p:nvSpPr>
          <p:spPr>
            <a:xfrm>
              <a:off x="8696539" y="10257981"/>
              <a:ext cx="84229" cy="94757"/>
            </a:xfrm>
            <a:custGeom>
              <a:avLst/>
              <a:gdLst/>
              <a:ahLst/>
              <a:cxnLst/>
              <a:rect l="0" t="0" r="0" b="0"/>
              <a:pathLst>
                <a:path w="84229" h="94757">
                  <a:moveTo>
                    <a:pt x="0" y="0"/>
                  </a:moveTo>
                  <a:lnTo>
                    <a:pt x="5590" y="16768"/>
                  </a:lnTo>
                  <a:lnTo>
                    <a:pt x="54058" y="74247"/>
                  </a:lnTo>
                  <a:lnTo>
                    <a:pt x="84228" y="947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Freeform 510"/>
            <p:cNvSpPr/>
            <p:nvPr/>
          </p:nvSpPr>
          <p:spPr>
            <a:xfrm>
              <a:off x="8759710" y="10205338"/>
              <a:ext cx="42115" cy="284271"/>
            </a:xfrm>
            <a:custGeom>
              <a:avLst/>
              <a:gdLst/>
              <a:ahLst/>
              <a:cxnLst/>
              <a:rect l="0" t="0" r="0" b="0"/>
              <a:pathLst>
                <a:path w="42115" h="284271">
                  <a:moveTo>
                    <a:pt x="42114" y="0"/>
                  </a:moveTo>
                  <a:lnTo>
                    <a:pt x="36525" y="62093"/>
                  </a:lnTo>
                  <a:lnTo>
                    <a:pt x="29116" y="124006"/>
                  </a:lnTo>
                  <a:lnTo>
                    <a:pt x="17060" y="173584"/>
                  </a:lnTo>
                  <a:lnTo>
                    <a:pt x="10648" y="234503"/>
                  </a:lnTo>
                  <a:lnTo>
                    <a:pt x="0" y="2842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Freeform 511"/>
            <p:cNvSpPr/>
            <p:nvPr/>
          </p:nvSpPr>
          <p:spPr>
            <a:xfrm>
              <a:off x="6593035" y="10173753"/>
              <a:ext cx="776915" cy="300324"/>
            </a:xfrm>
            <a:custGeom>
              <a:avLst/>
              <a:gdLst/>
              <a:ahLst/>
              <a:cxnLst/>
              <a:rect l="0" t="0" r="0" b="0"/>
              <a:pathLst>
                <a:path w="776915" h="300324">
                  <a:moveTo>
                    <a:pt x="8333" y="0"/>
                  </a:moveTo>
                  <a:lnTo>
                    <a:pt x="0" y="37478"/>
                  </a:lnTo>
                  <a:lnTo>
                    <a:pt x="1575" y="72325"/>
                  </a:lnTo>
                  <a:lnTo>
                    <a:pt x="12587" y="126721"/>
                  </a:lnTo>
                  <a:lnTo>
                    <a:pt x="22591" y="176627"/>
                  </a:lnTo>
                  <a:lnTo>
                    <a:pt x="36453" y="236317"/>
                  </a:lnTo>
                  <a:lnTo>
                    <a:pt x="48120" y="270841"/>
                  </a:lnTo>
                  <a:lnTo>
                    <a:pt x="59551" y="288440"/>
                  </a:lnTo>
                  <a:lnTo>
                    <a:pt x="68215" y="294069"/>
                  </a:lnTo>
                  <a:lnTo>
                    <a:pt x="90320" y="300323"/>
                  </a:lnTo>
                  <a:lnTo>
                    <a:pt x="129072" y="298255"/>
                  </a:lnTo>
                  <a:lnTo>
                    <a:pt x="190153" y="279840"/>
                  </a:lnTo>
                  <a:lnTo>
                    <a:pt x="249475" y="260044"/>
                  </a:lnTo>
                  <a:lnTo>
                    <a:pt x="302998" y="242200"/>
                  </a:lnTo>
                  <a:lnTo>
                    <a:pt x="347155" y="231641"/>
                  </a:lnTo>
                  <a:lnTo>
                    <a:pt x="408983" y="224222"/>
                  </a:lnTo>
                  <a:lnTo>
                    <a:pt x="468636" y="218904"/>
                  </a:lnTo>
                  <a:lnTo>
                    <a:pt x="526475" y="213039"/>
                  </a:lnTo>
                  <a:lnTo>
                    <a:pt x="584946" y="211301"/>
                  </a:lnTo>
                  <a:lnTo>
                    <a:pt x="639316" y="210787"/>
                  </a:lnTo>
                  <a:lnTo>
                    <a:pt x="689351" y="210633"/>
                  </a:lnTo>
                  <a:lnTo>
                    <a:pt x="751691" y="203342"/>
                  </a:lnTo>
                  <a:lnTo>
                    <a:pt x="776914" y="2000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Freeform 512"/>
            <p:cNvSpPr/>
            <p:nvPr/>
          </p:nvSpPr>
          <p:spPr>
            <a:xfrm>
              <a:off x="7770031" y="10247452"/>
              <a:ext cx="505370" cy="73701"/>
            </a:xfrm>
            <a:custGeom>
              <a:avLst/>
              <a:gdLst/>
              <a:ahLst/>
              <a:cxnLst/>
              <a:rect l="0" t="0" r="0" b="0"/>
              <a:pathLst>
                <a:path w="505370" h="73701">
                  <a:moveTo>
                    <a:pt x="0" y="73700"/>
                  </a:moveTo>
                  <a:lnTo>
                    <a:pt x="54145" y="73700"/>
                  </a:lnTo>
                  <a:lnTo>
                    <a:pt x="103502" y="68111"/>
                  </a:lnTo>
                  <a:lnTo>
                    <a:pt x="153110" y="59046"/>
                  </a:lnTo>
                  <a:lnTo>
                    <a:pt x="212263" y="48951"/>
                  </a:lnTo>
                  <a:lnTo>
                    <a:pt x="274243" y="38550"/>
                  </a:lnTo>
                  <a:lnTo>
                    <a:pt x="325883" y="33650"/>
                  </a:lnTo>
                  <a:lnTo>
                    <a:pt x="385253" y="31993"/>
                  </a:lnTo>
                  <a:lnTo>
                    <a:pt x="438921" y="28546"/>
                  </a:lnTo>
                  <a:lnTo>
                    <a:pt x="490899" y="13638"/>
                  </a:lnTo>
                  <a:lnTo>
                    <a:pt x="5053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Freeform 513"/>
            <p:cNvSpPr/>
            <p:nvPr/>
          </p:nvSpPr>
          <p:spPr>
            <a:xfrm>
              <a:off x="8222757" y="10152697"/>
              <a:ext cx="198365" cy="200041"/>
            </a:xfrm>
            <a:custGeom>
              <a:avLst/>
              <a:gdLst/>
              <a:ahLst/>
              <a:cxnLst/>
              <a:rect l="0" t="0" r="0" b="0"/>
              <a:pathLst>
                <a:path w="198365" h="200041">
                  <a:moveTo>
                    <a:pt x="0" y="0"/>
                  </a:moveTo>
                  <a:lnTo>
                    <a:pt x="54115" y="42661"/>
                  </a:lnTo>
                  <a:lnTo>
                    <a:pt x="77863" y="55225"/>
                  </a:lnTo>
                  <a:lnTo>
                    <a:pt x="140943" y="72822"/>
                  </a:lnTo>
                  <a:lnTo>
                    <a:pt x="188237" y="93153"/>
                  </a:lnTo>
                  <a:lnTo>
                    <a:pt x="194512" y="100706"/>
                  </a:lnTo>
                  <a:lnTo>
                    <a:pt x="197525" y="109251"/>
                  </a:lnTo>
                  <a:lnTo>
                    <a:pt x="198364" y="118457"/>
                  </a:lnTo>
                  <a:lnTo>
                    <a:pt x="193056" y="134925"/>
                  </a:lnTo>
                  <a:lnTo>
                    <a:pt x="181729" y="150043"/>
                  </a:lnTo>
                  <a:lnTo>
                    <a:pt x="153281" y="171708"/>
                  </a:lnTo>
                  <a:lnTo>
                    <a:pt x="94756" y="2000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Freeform 514"/>
            <p:cNvSpPr/>
            <p:nvPr/>
          </p:nvSpPr>
          <p:spPr>
            <a:xfrm>
              <a:off x="7390286" y="10295913"/>
              <a:ext cx="306047" cy="187671"/>
            </a:xfrm>
            <a:custGeom>
              <a:avLst/>
              <a:gdLst/>
              <a:ahLst/>
              <a:cxnLst/>
              <a:rect l="0" t="0" r="0" b="0"/>
              <a:pathLst>
                <a:path w="306047" h="187671">
                  <a:moveTo>
                    <a:pt x="106004" y="88410"/>
                  </a:moveTo>
                  <a:lnTo>
                    <a:pt x="66317" y="90749"/>
                  </a:lnTo>
                  <a:lnTo>
                    <a:pt x="34193" y="105221"/>
                  </a:lnTo>
                  <a:lnTo>
                    <a:pt x="17156" y="117718"/>
                  </a:lnTo>
                  <a:lnTo>
                    <a:pt x="0" y="143497"/>
                  </a:lnTo>
                  <a:lnTo>
                    <a:pt x="240" y="153210"/>
                  </a:lnTo>
                  <a:lnTo>
                    <a:pt x="9865" y="173362"/>
                  </a:lnTo>
                  <a:lnTo>
                    <a:pt x="18514" y="180140"/>
                  </a:lnTo>
                  <a:lnTo>
                    <a:pt x="40604" y="187670"/>
                  </a:lnTo>
                  <a:lnTo>
                    <a:pt x="84937" y="186321"/>
                  </a:lnTo>
                  <a:lnTo>
                    <a:pt x="108729" y="178329"/>
                  </a:lnTo>
                  <a:lnTo>
                    <a:pt x="118349" y="172922"/>
                  </a:lnTo>
                  <a:lnTo>
                    <a:pt x="143067" y="142957"/>
                  </a:lnTo>
                  <a:lnTo>
                    <a:pt x="145921" y="131793"/>
                  </a:lnTo>
                  <a:lnTo>
                    <a:pt x="142853" y="110031"/>
                  </a:lnTo>
                  <a:lnTo>
                    <a:pt x="127971" y="83638"/>
                  </a:lnTo>
                  <a:lnTo>
                    <a:pt x="109138" y="71471"/>
                  </a:lnTo>
                  <a:lnTo>
                    <a:pt x="97565" y="66589"/>
                  </a:lnTo>
                  <a:lnTo>
                    <a:pt x="72227" y="64283"/>
                  </a:lnTo>
                  <a:lnTo>
                    <a:pt x="46539" y="68329"/>
                  </a:lnTo>
                  <a:lnTo>
                    <a:pt x="23423" y="77925"/>
                  </a:lnTo>
                  <a:lnTo>
                    <a:pt x="17025" y="87270"/>
                  </a:lnTo>
                  <a:lnTo>
                    <a:pt x="13036" y="113249"/>
                  </a:lnTo>
                  <a:lnTo>
                    <a:pt x="18289" y="124857"/>
                  </a:lnTo>
                  <a:lnTo>
                    <a:pt x="39724" y="143993"/>
                  </a:lnTo>
                  <a:lnTo>
                    <a:pt x="73497" y="162331"/>
                  </a:lnTo>
                  <a:lnTo>
                    <a:pt x="122499" y="163995"/>
                  </a:lnTo>
                  <a:lnTo>
                    <a:pt x="176723" y="152907"/>
                  </a:lnTo>
                  <a:lnTo>
                    <a:pt x="199436" y="142031"/>
                  </a:lnTo>
                  <a:lnTo>
                    <a:pt x="214989" y="126280"/>
                  </a:lnTo>
                  <a:lnTo>
                    <a:pt x="230323" y="94561"/>
                  </a:lnTo>
                  <a:lnTo>
                    <a:pt x="236127" y="70087"/>
                  </a:lnTo>
                  <a:lnTo>
                    <a:pt x="234806" y="47511"/>
                  </a:lnTo>
                  <a:lnTo>
                    <a:pt x="224080" y="25779"/>
                  </a:lnTo>
                  <a:lnTo>
                    <a:pt x="216307" y="15071"/>
                  </a:lnTo>
                  <a:lnTo>
                    <a:pt x="206446" y="7932"/>
                  </a:lnTo>
                  <a:lnTo>
                    <a:pt x="183011" y="0"/>
                  </a:lnTo>
                  <a:lnTo>
                    <a:pt x="156997" y="2713"/>
                  </a:lnTo>
                  <a:lnTo>
                    <a:pt x="132177" y="11718"/>
                  </a:lnTo>
                  <a:lnTo>
                    <a:pt x="113347" y="23519"/>
                  </a:lnTo>
                  <a:lnTo>
                    <a:pt x="100299" y="45922"/>
                  </a:lnTo>
                  <a:lnTo>
                    <a:pt x="92940" y="73035"/>
                  </a:lnTo>
                  <a:lnTo>
                    <a:pt x="95375" y="108031"/>
                  </a:lnTo>
                  <a:lnTo>
                    <a:pt x="104675" y="139457"/>
                  </a:lnTo>
                  <a:lnTo>
                    <a:pt x="115552" y="156331"/>
                  </a:lnTo>
                  <a:lnTo>
                    <a:pt x="131305" y="168510"/>
                  </a:lnTo>
                  <a:lnTo>
                    <a:pt x="140419" y="173396"/>
                  </a:lnTo>
                  <a:lnTo>
                    <a:pt x="186781" y="180272"/>
                  </a:lnTo>
                  <a:lnTo>
                    <a:pt x="218724" y="172522"/>
                  </a:lnTo>
                  <a:lnTo>
                    <a:pt x="233794" y="165541"/>
                  </a:lnTo>
                  <a:lnTo>
                    <a:pt x="256777" y="142188"/>
                  </a:lnTo>
                  <a:lnTo>
                    <a:pt x="266181" y="127771"/>
                  </a:lnTo>
                  <a:lnTo>
                    <a:pt x="273510" y="96156"/>
                  </a:lnTo>
                  <a:lnTo>
                    <a:pt x="271698" y="63776"/>
                  </a:lnTo>
                  <a:lnTo>
                    <a:pt x="263094" y="33788"/>
                  </a:lnTo>
                  <a:lnTo>
                    <a:pt x="248352" y="14220"/>
                  </a:lnTo>
                  <a:lnTo>
                    <a:pt x="239506" y="7365"/>
                  </a:lnTo>
                  <a:lnTo>
                    <a:pt x="228931" y="6304"/>
                  </a:lnTo>
                  <a:lnTo>
                    <a:pt x="204702" y="14484"/>
                  </a:lnTo>
                  <a:lnTo>
                    <a:pt x="184575" y="32937"/>
                  </a:lnTo>
                  <a:lnTo>
                    <a:pt x="175932" y="44409"/>
                  </a:lnTo>
                  <a:lnTo>
                    <a:pt x="172511" y="56736"/>
                  </a:lnTo>
                  <a:lnTo>
                    <a:pt x="174947" y="82912"/>
                  </a:lnTo>
                  <a:lnTo>
                    <a:pt x="186948" y="107024"/>
                  </a:lnTo>
                  <a:lnTo>
                    <a:pt x="195062" y="118367"/>
                  </a:lnTo>
                  <a:lnTo>
                    <a:pt x="205150" y="125929"/>
                  </a:lnTo>
                  <a:lnTo>
                    <a:pt x="228838" y="134332"/>
                  </a:lnTo>
                  <a:lnTo>
                    <a:pt x="251844" y="131826"/>
                  </a:lnTo>
                  <a:lnTo>
                    <a:pt x="272597" y="122914"/>
                  </a:lnTo>
                  <a:lnTo>
                    <a:pt x="295095" y="105913"/>
                  </a:lnTo>
                  <a:lnTo>
                    <a:pt x="306046" y="884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Freeform 515"/>
            <p:cNvSpPr/>
            <p:nvPr/>
          </p:nvSpPr>
          <p:spPr>
            <a:xfrm>
              <a:off x="8867398" y="10236543"/>
              <a:ext cx="260811" cy="107590"/>
            </a:xfrm>
            <a:custGeom>
              <a:avLst/>
              <a:gdLst/>
              <a:ahLst/>
              <a:cxnLst/>
              <a:rect l="0" t="0" r="0" b="0"/>
              <a:pathLst>
                <a:path w="260811" h="107590">
                  <a:moveTo>
                    <a:pt x="8125" y="10909"/>
                  </a:moveTo>
                  <a:lnTo>
                    <a:pt x="2537" y="27677"/>
                  </a:lnTo>
                  <a:lnTo>
                    <a:pt x="6978" y="79256"/>
                  </a:lnTo>
                  <a:lnTo>
                    <a:pt x="12685" y="103287"/>
                  </a:lnTo>
                  <a:lnTo>
                    <a:pt x="12335" y="107589"/>
                  </a:lnTo>
                  <a:lnTo>
                    <a:pt x="9762" y="106948"/>
                  </a:lnTo>
                  <a:lnTo>
                    <a:pt x="5707" y="103011"/>
                  </a:lnTo>
                  <a:lnTo>
                    <a:pt x="1202" y="86159"/>
                  </a:lnTo>
                  <a:lnTo>
                    <a:pt x="0" y="75114"/>
                  </a:lnTo>
                  <a:lnTo>
                    <a:pt x="9487" y="37212"/>
                  </a:lnTo>
                  <a:lnTo>
                    <a:pt x="23938" y="16360"/>
                  </a:lnTo>
                  <a:lnTo>
                    <a:pt x="32706" y="7525"/>
                  </a:lnTo>
                  <a:lnTo>
                    <a:pt x="43229" y="2804"/>
                  </a:lnTo>
                  <a:lnTo>
                    <a:pt x="67402" y="678"/>
                  </a:lnTo>
                  <a:lnTo>
                    <a:pt x="79228" y="5258"/>
                  </a:lnTo>
                  <a:lnTo>
                    <a:pt x="101728" y="22825"/>
                  </a:lnTo>
                  <a:lnTo>
                    <a:pt x="135193" y="71062"/>
                  </a:lnTo>
                  <a:lnTo>
                    <a:pt x="147811" y="97753"/>
                  </a:lnTo>
                  <a:lnTo>
                    <a:pt x="148042" y="96881"/>
                  </a:lnTo>
                  <a:lnTo>
                    <a:pt x="147027" y="92790"/>
                  </a:lnTo>
                  <a:lnTo>
                    <a:pt x="151187" y="59087"/>
                  </a:lnTo>
                  <a:lnTo>
                    <a:pt x="165418" y="23235"/>
                  </a:lnTo>
                  <a:lnTo>
                    <a:pt x="180978" y="7419"/>
                  </a:lnTo>
                  <a:lnTo>
                    <a:pt x="190041" y="1564"/>
                  </a:lnTo>
                  <a:lnTo>
                    <a:pt x="200762" y="0"/>
                  </a:lnTo>
                  <a:lnTo>
                    <a:pt x="225153" y="4500"/>
                  </a:lnTo>
                  <a:lnTo>
                    <a:pt x="234699" y="11316"/>
                  </a:lnTo>
                  <a:lnTo>
                    <a:pt x="248425" y="31367"/>
                  </a:lnTo>
                  <a:lnTo>
                    <a:pt x="260810" y="846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Freeform 516"/>
            <p:cNvSpPr/>
            <p:nvPr/>
          </p:nvSpPr>
          <p:spPr>
            <a:xfrm>
              <a:off x="9170322" y="10205338"/>
              <a:ext cx="117527" cy="134084"/>
            </a:xfrm>
            <a:custGeom>
              <a:avLst/>
              <a:gdLst/>
              <a:ahLst/>
              <a:cxnLst/>
              <a:rect l="0" t="0" r="0" b="0"/>
              <a:pathLst>
                <a:path w="117527" h="134084">
                  <a:moveTo>
                    <a:pt x="42113" y="0"/>
                  </a:moveTo>
                  <a:lnTo>
                    <a:pt x="26472" y="17981"/>
                  </a:lnTo>
                  <a:lnTo>
                    <a:pt x="18395" y="34898"/>
                  </a:lnTo>
                  <a:lnTo>
                    <a:pt x="12859" y="69743"/>
                  </a:lnTo>
                  <a:lnTo>
                    <a:pt x="16808" y="104113"/>
                  </a:lnTo>
                  <a:lnTo>
                    <a:pt x="31647" y="122702"/>
                  </a:lnTo>
                  <a:lnTo>
                    <a:pt x="42154" y="130934"/>
                  </a:lnTo>
                  <a:lnTo>
                    <a:pt x="52669" y="134083"/>
                  </a:lnTo>
                  <a:lnTo>
                    <a:pt x="73711" y="131343"/>
                  </a:lnTo>
                  <a:lnTo>
                    <a:pt x="91641" y="119207"/>
                  </a:lnTo>
                  <a:lnTo>
                    <a:pt x="106240" y="100945"/>
                  </a:lnTo>
                  <a:lnTo>
                    <a:pt x="116627" y="77230"/>
                  </a:lnTo>
                  <a:lnTo>
                    <a:pt x="117526" y="66694"/>
                  </a:lnTo>
                  <a:lnTo>
                    <a:pt x="112285" y="48749"/>
                  </a:lnTo>
                  <a:lnTo>
                    <a:pt x="95918" y="32975"/>
                  </a:lnTo>
                  <a:lnTo>
                    <a:pt x="85002" y="25493"/>
                  </a:lnTo>
                  <a:lnTo>
                    <a:pt x="41693" y="14963"/>
                  </a:ln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Freeform 517"/>
            <p:cNvSpPr/>
            <p:nvPr/>
          </p:nvSpPr>
          <p:spPr>
            <a:xfrm>
              <a:off x="9364774" y="10142167"/>
              <a:ext cx="81857" cy="168541"/>
            </a:xfrm>
            <a:custGeom>
              <a:avLst/>
              <a:gdLst/>
              <a:ahLst/>
              <a:cxnLst/>
              <a:rect l="0" t="0" r="0" b="0"/>
              <a:pathLst>
                <a:path w="81857" h="168541">
                  <a:moveTo>
                    <a:pt x="5589" y="52643"/>
                  </a:moveTo>
                  <a:lnTo>
                    <a:pt x="0" y="69411"/>
                  </a:lnTo>
                  <a:lnTo>
                    <a:pt x="2113" y="102195"/>
                  </a:lnTo>
                  <a:lnTo>
                    <a:pt x="14478" y="145620"/>
                  </a:lnTo>
                  <a:lnTo>
                    <a:pt x="25527" y="162596"/>
                  </a:lnTo>
                  <a:lnTo>
                    <a:pt x="32920" y="166889"/>
                  </a:lnTo>
                  <a:lnTo>
                    <a:pt x="50492" y="168540"/>
                  </a:lnTo>
                  <a:lnTo>
                    <a:pt x="57751" y="165002"/>
                  </a:lnTo>
                  <a:lnTo>
                    <a:pt x="68936" y="151713"/>
                  </a:lnTo>
                  <a:lnTo>
                    <a:pt x="81811" y="118912"/>
                  </a:lnTo>
                  <a:lnTo>
                    <a:pt x="81856" y="79558"/>
                  </a:lnTo>
                  <a:lnTo>
                    <a:pt x="71293" y="19734"/>
                  </a:lnTo>
                  <a:lnTo>
                    <a:pt x="687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Freeform 518"/>
            <p:cNvSpPr/>
            <p:nvPr/>
          </p:nvSpPr>
          <p:spPr>
            <a:xfrm>
              <a:off x="9559876" y="10110582"/>
              <a:ext cx="31587" cy="200042"/>
            </a:xfrm>
            <a:custGeom>
              <a:avLst/>
              <a:gdLst/>
              <a:ahLst/>
              <a:cxnLst/>
              <a:rect l="0" t="0" r="0" b="0"/>
              <a:pathLst>
                <a:path w="31587" h="200042">
                  <a:moveTo>
                    <a:pt x="0" y="0"/>
                  </a:moveTo>
                  <a:lnTo>
                    <a:pt x="0" y="57265"/>
                  </a:lnTo>
                  <a:lnTo>
                    <a:pt x="5589" y="112567"/>
                  </a:lnTo>
                  <a:lnTo>
                    <a:pt x="21331" y="173242"/>
                  </a:lnTo>
                  <a:lnTo>
                    <a:pt x="31586" y="2000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Freeform 519"/>
            <p:cNvSpPr/>
            <p:nvPr/>
          </p:nvSpPr>
          <p:spPr>
            <a:xfrm>
              <a:off x="9486177" y="10163225"/>
              <a:ext cx="157928" cy="63172"/>
            </a:xfrm>
            <a:custGeom>
              <a:avLst/>
              <a:gdLst/>
              <a:ahLst/>
              <a:cxnLst/>
              <a:rect l="0" t="0" r="0" b="0"/>
              <a:pathLst>
                <a:path w="157928" h="63172">
                  <a:moveTo>
                    <a:pt x="157927" y="0"/>
                  </a:moveTo>
                  <a:lnTo>
                    <a:pt x="96816" y="25193"/>
                  </a:lnTo>
                  <a:lnTo>
                    <a:pt x="36795" y="50833"/>
                  </a:ln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Freeform 520"/>
            <p:cNvSpPr/>
            <p:nvPr/>
          </p:nvSpPr>
          <p:spPr>
            <a:xfrm>
              <a:off x="9675689" y="10068468"/>
              <a:ext cx="178986" cy="231628"/>
            </a:xfrm>
            <a:custGeom>
              <a:avLst/>
              <a:gdLst/>
              <a:ahLst/>
              <a:cxnLst/>
              <a:rect l="0" t="0" r="0" b="0"/>
              <a:pathLst>
                <a:path w="178986" h="231628">
                  <a:moveTo>
                    <a:pt x="0" y="0"/>
                  </a:moveTo>
                  <a:lnTo>
                    <a:pt x="7236" y="27556"/>
                  </a:lnTo>
                  <a:lnTo>
                    <a:pt x="12999" y="80659"/>
                  </a:lnTo>
                  <a:lnTo>
                    <a:pt x="25055" y="131226"/>
                  </a:lnTo>
                  <a:lnTo>
                    <a:pt x="29651" y="172374"/>
                  </a:lnTo>
                  <a:lnTo>
                    <a:pt x="32635" y="176917"/>
                  </a:lnTo>
                  <a:lnTo>
                    <a:pt x="36965" y="175266"/>
                  </a:lnTo>
                  <a:lnTo>
                    <a:pt x="46845" y="162125"/>
                  </a:lnTo>
                  <a:lnTo>
                    <a:pt x="55135" y="144585"/>
                  </a:lnTo>
                  <a:lnTo>
                    <a:pt x="62493" y="138504"/>
                  </a:lnTo>
                  <a:lnTo>
                    <a:pt x="83147" y="131747"/>
                  </a:lnTo>
                  <a:lnTo>
                    <a:pt x="104805" y="134984"/>
                  </a:lnTo>
                  <a:lnTo>
                    <a:pt x="126129" y="145391"/>
                  </a:lnTo>
                  <a:lnTo>
                    <a:pt x="173367" y="185046"/>
                  </a:lnTo>
                  <a:lnTo>
                    <a:pt x="177579" y="193554"/>
                  </a:lnTo>
                  <a:lnTo>
                    <a:pt x="178985" y="231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Freeform 521"/>
            <p:cNvSpPr/>
            <p:nvPr/>
          </p:nvSpPr>
          <p:spPr>
            <a:xfrm>
              <a:off x="8812353" y="10542250"/>
              <a:ext cx="10529" cy="31587"/>
            </a:xfrm>
            <a:custGeom>
              <a:avLst/>
              <a:gdLst/>
              <a:ahLst/>
              <a:cxnLst/>
              <a:rect l="0" t="0" r="0" b="0"/>
              <a:pathLst>
                <a:path w="10529" h="31587">
                  <a:moveTo>
                    <a:pt x="0" y="31586"/>
                  </a:moveTo>
                  <a:lnTo>
                    <a:pt x="1052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Freeform 522"/>
            <p:cNvSpPr/>
            <p:nvPr/>
          </p:nvSpPr>
          <p:spPr>
            <a:xfrm>
              <a:off x="8694275" y="10497363"/>
              <a:ext cx="191778" cy="202628"/>
            </a:xfrm>
            <a:custGeom>
              <a:avLst/>
              <a:gdLst/>
              <a:ahLst/>
              <a:cxnLst/>
              <a:rect l="0" t="0" r="0" b="0"/>
              <a:pathLst>
                <a:path w="191778" h="202628">
                  <a:moveTo>
                    <a:pt x="139135" y="13302"/>
                  </a:moveTo>
                  <a:lnTo>
                    <a:pt x="127956" y="2123"/>
                  </a:lnTo>
                  <a:lnTo>
                    <a:pt x="119984" y="0"/>
                  </a:lnTo>
                  <a:lnTo>
                    <a:pt x="87577" y="2602"/>
                  </a:lnTo>
                  <a:lnTo>
                    <a:pt x="55228" y="11951"/>
                  </a:lnTo>
                  <a:lnTo>
                    <a:pt x="33993" y="22840"/>
                  </a:lnTo>
                  <a:lnTo>
                    <a:pt x="19095" y="38599"/>
                  </a:lnTo>
                  <a:lnTo>
                    <a:pt x="4131" y="70320"/>
                  </a:lnTo>
                  <a:lnTo>
                    <a:pt x="0" y="82899"/>
                  </a:lnTo>
                  <a:lnTo>
                    <a:pt x="1648" y="112474"/>
                  </a:lnTo>
                  <a:lnTo>
                    <a:pt x="15730" y="155770"/>
                  </a:lnTo>
                  <a:lnTo>
                    <a:pt x="21770" y="167943"/>
                  </a:lnTo>
                  <a:lnTo>
                    <a:pt x="40959" y="187706"/>
                  </a:lnTo>
                  <a:lnTo>
                    <a:pt x="52627" y="196252"/>
                  </a:lnTo>
                  <a:lnTo>
                    <a:pt x="74950" y="202627"/>
                  </a:lnTo>
                  <a:lnTo>
                    <a:pt x="98910" y="200392"/>
                  </a:lnTo>
                  <a:lnTo>
                    <a:pt x="155712" y="179892"/>
                  </a:lnTo>
                  <a:lnTo>
                    <a:pt x="191777" y="1607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Freeform 523"/>
            <p:cNvSpPr/>
            <p:nvPr/>
          </p:nvSpPr>
          <p:spPr>
            <a:xfrm>
              <a:off x="8941025" y="10539781"/>
              <a:ext cx="92592" cy="122226"/>
            </a:xfrm>
            <a:custGeom>
              <a:avLst/>
              <a:gdLst/>
              <a:ahLst/>
              <a:cxnLst/>
              <a:rect l="0" t="0" r="0" b="0"/>
              <a:pathLst>
                <a:path w="92592" h="122226">
                  <a:moveTo>
                    <a:pt x="29255" y="2469"/>
                  </a:moveTo>
                  <a:lnTo>
                    <a:pt x="13614" y="20450"/>
                  </a:lnTo>
                  <a:lnTo>
                    <a:pt x="5536" y="37367"/>
                  </a:lnTo>
                  <a:lnTo>
                    <a:pt x="0" y="72211"/>
                  </a:lnTo>
                  <a:lnTo>
                    <a:pt x="3949" y="106582"/>
                  </a:lnTo>
                  <a:lnTo>
                    <a:pt x="10045" y="113991"/>
                  </a:lnTo>
                  <a:lnTo>
                    <a:pt x="29296" y="122225"/>
                  </a:lnTo>
                  <a:lnTo>
                    <a:pt x="39811" y="120911"/>
                  </a:lnTo>
                  <a:lnTo>
                    <a:pt x="60853" y="110092"/>
                  </a:lnTo>
                  <a:lnTo>
                    <a:pt x="86840" y="84271"/>
                  </a:lnTo>
                  <a:lnTo>
                    <a:pt x="91042" y="74550"/>
                  </a:lnTo>
                  <a:lnTo>
                    <a:pt x="92591" y="54392"/>
                  </a:lnTo>
                  <a:lnTo>
                    <a:pt x="81296" y="23313"/>
                  </a:lnTo>
                  <a:lnTo>
                    <a:pt x="66422" y="8614"/>
                  </a:lnTo>
                  <a:lnTo>
                    <a:pt x="57543" y="3056"/>
                  </a:lnTo>
                  <a:lnTo>
                    <a:pt x="38318" y="0"/>
                  </a:lnTo>
                  <a:lnTo>
                    <a:pt x="8199" y="24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Freeform 524"/>
            <p:cNvSpPr/>
            <p:nvPr/>
          </p:nvSpPr>
          <p:spPr>
            <a:xfrm>
              <a:off x="9086093" y="10447494"/>
              <a:ext cx="31587" cy="189514"/>
            </a:xfrm>
            <a:custGeom>
              <a:avLst/>
              <a:gdLst/>
              <a:ahLst/>
              <a:cxnLst/>
              <a:rect l="0" t="0" r="0" b="0"/>
              <a:pathLst>
                <a:path w="31587" h="189514">
                  <a:moveTo>
                    <a:pt x="0" y="0"/>
                  </a:moveTo>
                  <a:lnTo>
                    <a:pt x="1170" y="49263"/>
                  </a:lnTo>
                  <a:lnTo>
                    <a:pt x="7236" y="98174"/>
                  </a:lnTo>
                  <a:lnTo>
                    <a:pt x="12998" y="154096"/>
                  </a:lnTo>
                  <a:lnTo>
                    <a:pt x="18646" y="173772"/>
                  </a:lnTo>
                  <a:lnTo>
                    <a:pt x="31586" y="1895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Freeform 525"/>
            <p:cNvSpPr/>
            <p:nvPr/>
          </p:nvSpPr>
          <p:spPr>
            <a:xfrm>
              <a:off x="9215557" y="10521193"/>
              <a:ext cx="101897" cy="104952"/>
            </a:xfrm>
            <a:custGeom>
              <a:avLst/>
              <a:gdLst/>
              <a:ahLst/>
              <a:cxnLst/>
              <a:rect l="0" t="0" r="0" b="0"/>
              <a:pathLst>
                <a:path w="101897" h="104952">
                  <a:moveTo>
                    <a:pt x="17935" y="0"/>
                  </a:moveTo>
                  <a:lnTo>
                    <a:pt x="6757" y="11179"/>
                  </a:lnTo>
                  <a:lnTo>
                    <a:pt x="1269" y="29145"/>
                  </a:lnTo>
                  <a:lnTo>
                    <a:pt x="0" y="52728"/>
                  </a:lnTo>
                  <a:lnTo>
                    <a:pt x="3335" y="78807"/>
                  </a:lnTo>
                  <a:lnTo>
                    <a:pt x="9372" y="88803"/>
                  </a:lnTo>
                  <a:lnTo>
                    <a:pt x="28557" y="103029"/>
                  </a:lnTo>
                  <a:lnTo>
                    <a:pt x="40225" y="104951"/>
                  </a:lnTo>
                  <a:lnTo>
                    <a:pt x="65666" y="100848"/>
                  </a:lnTo>
                  <a:lnTo>
                    <a:pt x="86333" y="88105"/>
                  </a:lnTo>
                  <a:lnTo>
                    <a:pt x="95119" y="79794"/>
                  </a:lnTo>
                  <a:lnTo>
                    <a:pt x="99807" y="68404"/>
                  </a:lnTo>
                  <a:lnTo>
                    <a:pt x="101896" y="40151"/>
                  </a:lnTo>
                  <a:lnTo>
                    <a:pt x="95805" y="17454"/>
                  </a:lnTo>
                  <a:lnTo>
                    <a:pt x="90905" y="8127"/>
                  </a:lnTo>
                  <a:lnTo>
                    <a:pt x="82960" y="3079"/>
                  </a:lnTo>
                  <a:lnTo>
                    <a:pt x="61653" y="589"/>
                  </a:lnTo>
                  <a:lnTo>
                    <a:pt x="42825" y="6502"/>
                  </a:lnTo>
                  <a:lnTo>
                    <a:pt x="17935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Freeform 526"/>
            <p:cNvSpPr/>
            <p:nvPr/>
          </p:nvSpPr>
          <p:spPr>
            <a:xfrm>
              <a:off x="9349306" y="10510665"/>
              <a:ext cx="189514" cy="126343"/>
            </a:xfrm>
            <a:custGeom>
              <a:avLst/>
              <a:gdLst/>
              <a:ahLst/>
              <a:cxnLst/>
              <a:rect l="0" t="0" r="0" b="0"/>
              <a:pathLst>
                <a:path w="189514" h="126343">
                  <a:moveTo>
                    <a:pt x="0" y="0"/>
                  </a:moveTo>
                  <a:lnTo>
                    <a:pt x="16768" y="11179"/>
                  </a:lnTo>
                  <a:lnTo>
                    <a:pt x="28119" y="29144"/>
                  </a:lnTo>
                  <a:lnTo>
                    <a:pt x="47507" y="92312"/>
                  </a:lnTo>
                  <a:lnTo>
                    <a:pt x="49951" y="124318"/>
                  </a:lnTo>
                  <a:lnTo>
                    <a:pt x="48509" y="122653"/>
                  </a:lnTo>
                  <a:lnTo>
                    <a:pt x="46377" y="116864"/>
                  </a:lnTo>
                  <a:lnTo>
                    <a:pt x="47128" y="101073"/>
                  </a:lnTo>
                  <a:lnTo>
                    <a:pt x="57143" y="56750"/>
                  </a:lnTo>
                  <a:lnTo>
                    <a:pt x="69850" y="36531"/>
                  </a:lnTo>
                  <a:lnTo>
                    <a:pt x="87196" y="20915"/>
                  </a:lnTo>
                  <a:lnTo>
                    <a:pt x="106604" y="10076"/>
                  </a:lnTo>
                  <a:lnTo>
                    <a:pt x="116694" y="10227"/>
                  </a:lnTo>
                  <a:lnTo>
                    <a:pt x="137261" y="19753"/>
                  </a:lnTo>
                  <a:lnTo>
                    <a:pt x="162983" y="44847"/>
                  </a:lnTo>
                  <a:lnTo>
                    <a:pt x="179833" y="80099"/>
                  </a:lnTo>
                  <a:lnTo>
                    <a:pt x="189513" y="1263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Freeform 527"/>
            <p:cNvSpPr/>
            <p:nvPr/>
          </p:nvSpPr>
          <p:spPr>
            <a:xfrm>
              <a:off x="9601990" y="10500137"/>
              <a:ext cx="84229" cy="115814"/>
            </a:xfrm>
            <a:custGeom>
              <a:avLst/>
              <a:gdLst/>
              <a:ahLst/>
              <a:cxnLst/>
              <a:rect l="0" t="0" r="0" b="0"/>
              <a:pathLst>
                <a:path w="84229" h="115814">
                  <a:moveTo>
                    <a:pt x="0" y="0"/>
                  </a:moveTo>
                  <a:lnTo>
                    <a:pt x="35917" y="53874"/>
                  </a:lnTo>
                  <a:lnTo>
                    <a:pt x="84228" y="1158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Freeform 528"/>
            <p:cNvSpPr/>
            <p:nvPr/>
          </p:nvSpPr>
          <p:spPr>
            <a:xfrm>
              <a:off x="9654632" y="10458022"/>
              <a:ext cx="94758" cy="368499"/>
            </a:xfrm>
            <a:custGeom>
              <a:avLst/>
              <a:gdLst/>
              <a:ahLst/>
              <a:cxnLst/>
              <a:rect l="0" t="0" r="0" b="0"/>
              <a:pathLst>
                <a:path w="94758" h="368499">
                  <a:moveTo>
                    <a:pt x="94757" y="0"/>
                  </a:moveTo>
                  <a:lnTo>
                    <a:pt x="69564" y="61110"/>
                  </a:lnTo>
                  <a:lnTo>
                    <a:pt x="58177" y="95316"/>
                  </a:lnTo>
                  <a:lnTo>
                    <a:pt x="50617" y="148203"/>
                  </a:lnTo>
                  <a:lnTo>
                    <a:pt x="43795" y="203710"/>
                  </a:lnTo>
                  <a:lnTo>
                    <a:pt x="30883" y="262310"/>
                  </a:lnTo>
                  <a:lnTo>
                    <a:pt x="13946" y="316906"/>
                  </a:lnTo>
                  <a:lnTo>
                    <a:pt x="0" y="3684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9" name="Group 598"/>
          <p:cNvGrpSpPr/>
          <p:nvPr/>
        </p:nvGrpSpPr>
        <p:grpSpPr>
          <a:xfrm>
            <a:off x="5603346" y="10728144"/>
            <a:ext cx="4407598" cy="1739825"/>
            <a:chOff x="5603346" y="10728144"/>
            <a:chExt cx="4407598" cy="1739825"/>
          </a:xfrm>
        </p:grpSpPr>
        <p:sp>
          <p:nvSpPr>
            <p:cNvPr id="531" name="Freeform 530"/>
            <p:cNvSpPr/>
            <p:nvPr/>
          </p:nvSpPr>
          <p:spPr>
            <a:xfrm>
              <a:off x="5945499" y="10907129"/>
              <a:ext cx="150502" cy="236493"/>
            </a:xfrm>
            <a:custGeom>
              <a:avLst/>
              <a:gdLst/>
              <a:ahLst/>
              <a:cxnLst/>
              <a:rect l="0" t="0" r="0" b="0"/>
              <a:pathLst>
                <a:path w="150502" h="236493">
                  <a:moveTo>
                    <a:pt x="150501" y="0"/>
                  </a:moveTo>
                  <a:lnTo>
                    <a:pt x="144912" y="16767"/>
                  </a:lnTo>
                  <a:lnTo>
                    <a:pt x="147014" y="54091"/>
                  </a:lnTo>
                  <a:lnTo>
                    <a:pt x="145837" y="53608"/>
                  </a:lnTo>
                  <a:lnTo>
                    <a:pt x="140240" y="44882"/>
                  </a:lnTo>
                  <a:lnTo>
                    <a:pt x="129953" y="33206"/>
                  </a:lnTo>
                  <a:lnTo>
                    <a:pt x="105418" y="19068"/>
                  </a:lnTo>
                  <a:lnTo>
                    <a:pt x="75922" y="7469"/>
                  </a:lnTo>
                  <a:lnTo>
                    <a:pt x="65687" y="7320"/>
                  </a:lnTo>
                  <a:lnTo>
                    <a:pt x="44956" y="13391"/>
                  </a:lnTo>
                  <a:lnTo>
                    <a:pt x="27162" y="27009"/>
                  </a:lnTo>
                  <a:lnTo>
                    <a:pt x="19142" y="35553"/>
                  </a:lnTo>
                  <a:lnTo>
                    <a:pt x="2265" y="75525"/>
                  </a:lnTo>
                  <a:lnTo>
                    <a:pt x="0" y="101417"/>
                  </a:lnTo>
                  <a:lnTo>
                    <a:pt x="11099" y="159758"/>
                  </a:lnTo>
                  <a:lnTo>
                    <a:pt x="22109" y="202663"/>
                  </a:lnTo>
                  <a:lnTo>
                    <a:pt x="33386" y="223043"/>
                  </a:lnTo>
                  <a:lnTo>
                    <a:pt x="43179" y="229414"/>
                  </a:lnTo>
                  <a:lnTo>
                    <a:pt x="69657" y="236492"/>
                  </a:lnTo>
                  <a:lnTo>
                    <a:pt x="91564" y="233399"/>
                  </a:lnTo>
                  <a:lnTo>
                    <a:pt x="150501" y="2000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Freeform 531"/>
            <p:cNvSpPr/>
            <p:nvPr/>
          </p:nvSpPr>
          <p:spPr>
            <a:xfrm>
              <a:off x="6148643" y="10822901"/>
              <a:ext cx="126343" cy="305327"/>
            </a:xfrm>
            <a:custGeom>
              <a:avLst/>
              <a:gdLst/>
              <a:ahLst/>
              <a:cxnLst/>
              <a:rect l="0" t="0" r="0" b="0"/>
              <a:pathLst>
                <a:path w="126343" h="305327">
                  <a:moveTo>
                    <a:pt x="0" y="0"/>
                  </a:moveTo>
                  <a:lnTo>
                    <a:pt x="8333" y="60383"/>
                  </a:lnTo>
                  <a:lnTo>
                    <a:pt x="9878" y="118106"/>
                  </a:lnTo>
                  <a:lnTo>
                    <a:pt x="10335" y="176544"/>
                  </a:lnTo>
                  <a:lnTo>
                    <a:pt x="10471" y="227784"/>
                  </a:lnTo>
                  <a:lnTo>
                    <a:pt x="10503" y="247467"/>
                  </a:lnTo>
                  <a:lnTo>
                    <a:pt x="10525" y="203369"/>
                  </a:lnTo>
                  <a:lnTo>
                    <a:pt x="19885" y="180463"/>
                  </a:lnTo>
                  <a:lnTo>
                    <a:pt x="35744" y="160924"/>
                  </a:lnTo>
                  <a:lnTo>
                    <a:pt x="54490" y="148341"/>
                  </a:lnTo>
                  <a:lnTo>
                    <a:pt x="64403" y="148027"/>
                  </a:lnTo>
                  <a:lnTo>
                    <a:pt x="84775" y="157037"/>
                  </a:lnTo>
                  <a:lnTo>
                    <a:pt x="99288" y="178979"/>
                  </a:lnTo>
                  <a:lnTo>
                    <a:pt x="120873" y="241938"/>
                  </a:lnTo>
                  <a:lnTo>
                    <a:pt x="126342" y="3053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Freeform 532"/>
            <p:cNvSpPr/>
            <p:nvPr/>
          </p:nvSpPr>
          <p:spPr>
            <a:xfrm>
              <a:off x="6306570" y="10938714"/>
              <a:ext cx="87942" cy="170724"/>
            </a:xfrm>
            <a:custGeom>
              <a:avLst/>
              <a:gdLst/>
              <a:ahLst/>
              <a:cxnLst/>
              <a:rect l="0" t="0" r="0" b="0"/>
              <a:pathLst>
                <a:path w="87942" h="170724">
                  <a:moveTo>
                    <a:pt x="0" y="31585"/>
                  </a:moveTo>
                  <a:lnTo>
                    <a:pt x="5589" y="90202"/>
                  </a:lnTo>
                  <a:lnTo>
                    <a:pt x="17959" y="143206"/>
                  </a:lnTo>
                  <a:lnTo>
                    <a:pt x="24749" y="166593"/>
                  </a:lnTo>
                  <a:lnTo>
                    <a:pt x="31707" y="170723"/>
                  </a:lnTo>
                  <a:lnTo>
                    <a:pt x="41025" y="169968"/>
                  </a:lnTo>
                  <a:lnTo>
                    <a:pt x="51917" y="165955"/>
                  </a:lnTo>
                  <a:lnTo>
                    <a:pt x="60348" y="157430"/>
                  </a:lnTo>
                  <a:lnTo>
                    <a:pt x="86441" y="96539"/>
                  </a:lnTo>
                  <a:lnTo>
                    <a:pt x="87941" y="74492"/>
                  </a:lnTo>
                  <a:lnTo>
                    <a:pt x="83547" y="17435"/>
                  </a:lnTo>
                  <a:lnTo>
                    <a:pt x="81435" y="11623"/>
                  </a:lnTo>
                  <a:lnTo>
                    <a:pt x="737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Freeform 533"/>
            <p:cNvSpPr/>
            <p:nvPr/>
          </p:nvSpPr>
          <p:spPr>
            <a:xfrm>
              <a:off x="6446368" y="10970299"/>
              <a:ext cx="91830" cy="147400"/>
            </a:xfrm>
            <a:custGeom>
              <a:avLst/>
              <a:gdLst/>
              <a:ahLst/>
              <a:cxnLst/>
              <a:rect l="0" t="0" r="0" b="0"/>
              <a:pathLst>
                <a:path w="91830" h="147400">
                  <a:moveTo>
                    <a:pt x="18130" y="147399"/>
                  </a:moveTo>
                  <a:lnTo>
                    <a:pt x="6951" y="130632"/>
                  </a:lnTo>
                  <a:lnTo>
                    <a:pt x="0" y="97848"/>
                  </a:lnTo>
                  <a:lnTo>
                    <a:pt x="9118" y="58498"/>
                  </a:lnTo>
                  <a:lnTo>
                    <a:pt x="26638" y="28382"/>
                  </a:lnTo>
                  <a:lnTo>
                    <a:pt x="52236" y="4640"/>
                  </a:lnTo>
                  <a:lnTo>
                    <a:pt x="60754" y="754"/>
                  </a:lnTo>
                  <a:lnTo>
                    <a:pt x="9182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Freeform 534"/>
            <p:cNvSpPr/>
            <p:nvPr/>
          </p:nvSpPr>
          <p:spPr>
            <a:xfrm>
              <a:off x="6535775" y="10964162"/>
              <a:ext cx="149822" cy="164131"/>
            </a:xfrm>
            <a:custGeom>
              <a:avLst/>
              <a:gdLst/>
              <a:ahLst/>
              <a:cxnLst/>
              <a:rect l="0" t="0" r="0" b="0"/>
              <a:pathLst>
                <a:path w="149822" h="164131">
                  <a:moveTo>
                    <a:pt x="128764" y="27195"/>
                  </a:moveTo>
                  <a:lnTo>
                    <a:pt x="117586" y="10427"/>
                  </a:lnTo>
                  <a:lnTo>
                    <a:pt x="109613" y="5488"/>
                  </a:lnTo>
                  <a:lnTo>
                    <a:pt x="88277" y="0"/>
                  </a:lnTo>
                  <a:lnTo>
                    <a:pt x="66317" y="3800"/>
                  </a:lnTo>
                  <a:lnTo>
                    <a:pt x="44857" y="14457"/>
                  </a:lnTo>
                  <a:lnTo>
                    <a:pt x="15386" y="40188"/>
                  </a:lnTo>
                  <a:lnTo>
                    <a:pt x="3114" y="59875"/>
                  </a:lnTo>
                  <a:lnTo>
                    <a:pt x="0" y="83444"/>
                  </a:lnTo>
                  <a:lnTo>
                    <a:pt x="7533" y="131112"/>
                  </a:lnTo>
                  <a:lnTo>
                    <a:pt x="23022" y="149809"/>
                  </a:lnTo>
                  <a:lnTo>
                    <a:pt x="33702" y="158071"/>
                  </a:lnTo>
                  <a:lnTo>
                    <a:pt x="58048" y="164130"/>
                  </a:lnTo>
                  <a:lnTo>
                    <a:pt x="83297" y="161754"/>
                  </a:lnTo>
                  <a:lnTo>
                    <a:pt x="106216" y="152899"/>
                  </a:lnTo>
                  <a:lnTo>
                    <a:pt x="149821" y="1114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Freeform 535"/>
            <p:cNvSpPr/>
            <p:nvPr/>
          </p:nvSpPr>
          <p:spPr>
            <a:xfrm>
              <a:off x="6724692" y="10875543"/>
              <a:ext cx="203061" cy="242156"/>
            </a:xfrm>
            <a:custGeom>
              <a:avLst/>
              <a:gdLst/>
              <a:ahLst/>
              <a:cxnLst/>
              <a:rect l="0" t="0" r="0" b="0"/>
              <a:pathLst>
                <a:path w="203061" h="242156">
                  <a:moveTo>
                    <a:pt x="13546" y="0"/>
                  </a:moveTo>
                  <a:lnTo>
                    <a:pt x="2368" y="16768"/>
                  </a:lnTo>
                  <a:lnTo>
                    <a:pt x="0" y="40598"/>
                  </a:lnTo>
                  <a:lnTo>
                    <a:pt x="5244" y="90018"/>
                  </a:lnTo>
                  <a:lnTo>
                    <a:pt x="14205" y="149114"/>
                  </a:lnTo>
                  <a:lnTo>
                    <a:pt x="18519" y="179747"/>
                  </a:lnTo>
                  <a:lnTo>
                    <a:pt x="18031" y="183003"/>
                  </a:lnTo>
                  <a:lnTo>
                    <a:pt x="16536" y="181663"/>
                  </a:lnTo>
                  <a:lnTo>
                    <a:pt x="20021" y="157422"/>
                  </a:lnTo>
                  <a:lnTo>
                    <a:pt x="34052" y="126192"/>
                  </a:lnTo>
                  <a:lnTo>
                    <a:pt x="42425" y="120393"/>
                  </a:lnTo>
                  <a:lnTo>
                    <a:pt x="64206" y="117069"/>
                  </a:lnTo>
                  <a:lnTo>
                    <a:pt x="97187" y="121775"/>
                  </a:lnTo>
                  <a:lnTo>
                    <a:pt x="123596" y="136167"/>
                  </a:lnTo>
                  <a:lnTo>
                    <a:pt x="160649" y="171945"/>
                  </a:lnTo>
                  <a:lnTo>
                    <a:pt x="178795" y="201075"/>
                  </a:lnTo>
                  <a:lnTo>
                    <a:pt x="203060" y="2421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Freeform 536"/>
            <p:cNvSpPr/>
            <p:nvPr/>
          </p:nvSpPr>
          <p:spPr>
            <a:xfrm>
              <a:off x="7075150" y="10921323"/>
              <a:ext cx="273743" cy="156679"/>
            </a:xfrm>
            <a:custGeom>
              <a:avLst/>
              <a:gdLst/>
              <a:ahLst/>
              <a:cxnLst/>
              <a:rect l="0" t="0" r="0" b="0"/>
              <a:pathLst>
                <a:path w="273743" h="156679">
                  <a:moveTo>
                    <a:pt x="0" y="70034"/>
                  </a:moveTo>
                  <a:lnTo>
                    <a:pt x="17959" y="133461"/>
                  </a:lnTo>
                  <a:lnTo>
                    <a:pt x="25858" y="156678"/>
                  </a:lnTo>
                  <a:lnTo>
                    <a:pt x="15568" y="96194"/>
                  </a:lnTo>
                  <a:lnTo>
                    <a:pt x="25693" y="33532"/>
                  </a:lnTo>
                  <a:lnTo>
                    <a:pt x="41444" y="12476"/>
                  </a:lnTo>
                  <a:lnTo>
                    <a:pt x="52196" y="3586"/>
                  </a:lnTo>
                  <a:lnTo>
                    <a:pt x="62873" y="0"/>
                  </a:lnTo>
                  <a:lnTo>
                    <a:pt x="84096" y="2253"/>
                  </a:lnTo>
                  <a:lnTo>
                    <a:pt x="110186" y="16675"/>
                  </a:lnTo>
                  <a:lnTo>
                    <a:pt x="132733" y="41356"/>
                  </a:lnTo>
                  <a:lnTo>
                    <a:pt x="148643" y="82074"/>
                  </a:lnTo>
                  <a:lnTo>
                    <a:pt x="155177" y="125593"/>
                  </a:lnTo>
                  <a:lnTo>
                    <a:pt x="153754" y="131640"/>
                  </a:lnTo>
                  <a:lnTo>
                    <a:pt x="150466" y="132162"/>
                  </a:lnTo>
                  <a:lnTo>
                    <a:pt x="145934" y="129000"/>
                  </a:lnTo>
                  <a:lnTo>
                    <a:pt x="140899" y="109889"/>
                  </a:lnTo>
                  <a:lnTo>
                    <a:pt x="141184" y="69364"/>
                  </a:lnTo>
                  <a:lnTo>
                    <a:pt x="143256" y="55549"/>
                  </a:lnTo>
                  <a:lnTo>
                    <a:pt x="154917" y="33960"/>
                  </a:lnTo>
                  <a:lnTo>
                    <a:pt x="162939" y="24927"/>
                  </a:lnTo>
                  <a:lnTo>
                    <a:pt x="171798" y="21246"/>
                  </a:lnTo>
                  <a:lnTo>
                    <a:pt x="181213" y="21131"/>
                  </a:lnTo>
                  <a:lnTo>
                    <a:pt x="190999" y="23393"/>
                  </a:lnTo>
                  <a:lnTo>
                    <a:pt x="208111" y="35266"/>
                  </a:lnTo>
                  <a:lnTo>
                    <a:pt x="244171" y="75464"/>
                  </a:lnTo>
                  <a:lnTo>
                    <a:pt x="273742" y="1332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Freeform 537"/>
            <p:cNvSpPr/>
            <p:nvPr/>
          </p:nvSpPr>
          <p:spPr>
            <a:xfrm>
              <a:off x="7380477" y="10917658"/>
              <a:ext cx="31586" cy="136871"/>
            </a:xfrm>
            <a:custGeom>
              <a:avLst/>
              <a:gdLst/>
              <a:ahLst/>
              <a:cxnLst/>
              <a:rect l="0" t="0" r="0" b="0"/>
              <a:pathLst>
                <a:path w="31586" h="136871">
                  <a:moveTo>
                    <a:pt x="0" y="0"/>
                  </a:moveTo>
                  <a:lnTo>
                    <a:pt x="14655" y="58616"/>
                  </a:lnTo>
                  <a:lnTo>
                    <a:pt x="23334" y="117306"/>
                  </a:lnTo>
                  <a:lnTo>
                    <a:pt x="31585" y="1368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Freeform 538"/>
            <p:cNvSpPr/>
            <p:nvPr/>
          </p:nvSpPr>
          <p:spPr>
            <a:xfrm>
              <a:off x="7391005" y="10865014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0" y="0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Freeform 539"/>
            <p:cNvSpPr/>
            <p:nvPr/>
          </p:nvSpPr>
          <p:spPr>
            <a:xfrm>
              <a:off x="7466168" y="10894961"/>
              <a:ext cx="145937" cy="149039"/>
            </a:xfrm>
            <a:custGeom>
              <a:avLst/>
              <a:gdLst/>
              <a:ahLst/>
              <a:cxnLst/>
              <a:rect l="0" t="0" r="0" b="0"/>
              <a:pathLst>
                <a:path w="145937" h="149039">
                  <a:moveTo>
                    <a:pt x="9066" y="117452"/>
                  </a:moveTo>
                  <a:lnTo>
                    <a:pt x="0" y="58836"/>
                  </a:lnTo>
                  <a:lnTo>
                    <a:pt x="8546" y="35249"/>
                  </a:lnTo>
                  <a:lnTo>
                    <a:pt x="15738" y="24045"/>
                  </a:lnTo>
                  <a:lnTo>
                    <a:pt x="36207" y="8478"/>
                  </a:lnTo>
                  <a:lnTo>
                    <a:pt x="59733" y="0"/>
                  </a:lnTo>
                  <a:lnTo>
                    <a:pt x="81887" y="131"/>
                  </a:lnTo>
                  <a:lnTo>
                    <a:pt x="100312" y="7208"/>
                  </a:lnTo>
                  <a:lnTo>
                    <a:pt x="108501" y="12371"/>
                  </a:lnTo>
                  <a:lnTo>
                    <a:pt x="120719" y="33705"/>
                  </a:lnTo>
                  <a:lnTo>
                    <a:pt x="138095" y="83882"/>
                  </a:lnTo>
                  <a:lnTo>
                    <a:pt x="139690" y="142437"/>
                  </a:lnTo>
                  <a:lnTo>
                    <a:pt x="145936" y="1490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Freeform 540"/>
            <p:cNvSpPr/>
            <p:nvPr/>
          </p:nvSpPr>
          <p:spPr>
            <a:xfrm>
              <a:off x="7675275" y="10865014"/>
              <a:ext cx="31587" cy="178986"/>
            </a:xfrm>
            <a:custGeom>
              <a:avLst/>
              <a:gdLst/>
              <a:ahLst/>
              <a:cxnLst/>
              <a:rect l="0" t="0" r="0" b="0"/>
              <a:pathLst>
                <a:path w="31587" h="178986">
                  <a:moveTo>
                    <a:pt x="0" y="0"/>
                  </a:moveTo>
                  <a:lnTo>
                    <a:pt x="5590" y="62093"/>
                  </a:lnTo>
                  <a:lnTo>
                    <a:pt x="21331" y="118792"/>
                  </a:lnTo>
                  <a:lnTo>
                    <a:pt x="31586" y="1789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Freeform 541"/>
            <p:cNvSpPr/>
            <p:nvPr/>
          </p:nvSpPr>
          <p:spPr>
            <a:xfrm>
              <a:off x="7706861" y="10812373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0" y="0"/>
                  </a:moveTo>
                  <a:lnTo>
                    <a:pt x="1052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Freeform 542"/>
            <p:cNvSpPr/>
            <p:nvPr/>
          </p:nvSpPr>
          <p:spPr>
            <a:xfrm>
              <a:off x="7759763" y="10848421"/>
              <a:ext cx="135193" cy="222481"/>
            </a:xfrm>
            <a:custGeom>
              <a:avLst/>
              <a:gdLst/>
              <a:ahLst/>
              <a:cxnLst/>
              <a:rect l="0" t="0" r="0" b="0"/>
              <a:pathLst>
                <a:path w="135193" h="222481">
                  <a:moveTo>
                    <a:pt x="126082" y="6065"/>
                  </a:moveTo>
                  <a:lnTo>
                    <a:pt x="93630" y="0"/>
                  </a:lnTo>
                  <a:lnTo>
                    <a:pt x="73054" y="2590"/>
                  </a:lnTo>
                  <a:lnTo>
                    <a:pt x="36150" y="21803"/>
                  </a:lnTo>
                  <a:lnTo>
                    <a:pt x="6758" y="55312"/>
                  </a:lnTo>
                  <a:lnTo>
                    <a:pt x="130" y="78255"/>
                  </a:lnTo>
                  <a:lnTo>
                    <a:pt x="0" y="89287"/>
                  </a:lnTo>
                  <a:lnTo>
                    <a:pt x="4593" y="98981"/>
                  </a:lnTo>
                  <a:lnTo>
                    <a:pt x="22174" y="115991"/>
                  </a:lnTo>
                  <a:lnTo>
                    <a:pt x="81954" y="141698"/>
                  </a:lnTo>
                  <a:lnTo>
                    <a:pt x="125684" y="162319"/>
                  </a:lnTo>
                  <a:lnTo>
                    <a:pt x="131665" y="171065"/>
                  </a:lnTo>
                  <a:lnTo>
                    <a:pt x="135192" y="193262"/>
                  </a:lnTo>
                  <a:lnTo>
                    <a:pt x="132155" y="202223"/>
                  </a:lnTo>
                  <a:lnTo>
                    <a:pt x="119423" y="215299"/>
                  </a:lnTo>
                  <a:lnTo>
                    <a:pt x="95826" y="221890"/>
                  </a:lnTo>
                  <a:lnTo>
                    <a:pt x="69351" y="222480"/>
                  </a:lnTo>
                  <a:lnTo>
                    <a:pt x="31325" y="2061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Freeform 543"/>
            <p:cNvSpPr/>
            <p:nvPr/>
          </p:nvSpPr>
          <p:spPr>
            <a:xfrm>
              <a:off x="7917431" y="10838369"/>
              <a:ext cx="52643" cy="184575"/>
            </a:xfrm>
            <a:custGeom>
              <a:avLst/>
              <a:gdLst/>
              <a:ahLst/>
              <a:cxnLst/>
              <a:rect l="0" t="0" r="0" b="0"/>
              <a:pathLst>
                <a:path w="52643" h="184575">
                  <a:moveTo>
                    <a:pt x="0" y="5589"/>
                  </a:moveTo>
                  <a:lnTo>
                    <a:pt x="16767" y="0"/>
                  </a:lnTo>
                  <a:lnTo>
                    <a:pt x="22876" y="1862"/>
                  </a:lnTo>
                  <a:lnTo>
                    <a:pt x="28119" y="6614"/>
                  </a:lnTo>
                  <a:lnTo>
                    <a:pt x="37063" y="23591"/>
                  </a:lnTo>
                  <a:lnTo>
                    <a:pt x="49218" y="82151"/>
                  </a:lnTo>
                  <a:lnTo>
                    <a:pt x="51628" y="132778"/>
                  </a:lnTo>
                  <a:lnTo>
                    <a:pt x="52642" y="1845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Freeform 544"/>
            <p:cNvSpPr/>
            <p:nvPr/>
          </p:nvSpPr>
          <p:spPr>
            <a:xfrm>
              <a:off x="7917431" y="10902579"/>
              <a:ext cx="221099" cy="151835"/>
            </a:xfrm>
            <a:custGeom>
              <a:avLst/>
              <a:gdLst/>
              <a:ahLst/>
              <a:cxnLst/>
              <a:rect l="0" t="0" r="0" b="0"/>
              <a:pathLst>
                <a:path w="221099" h="151835">
                  <a:moveTo>
                    <a:pt x="0" y="57192"/>
                  </a:moveTo>
                  <a:lnTo>
                    <a:pt x="63449" y="81216"/>
                  </a:lnTo>
                  <a:lnTo>
                    <a:pt x="108617" y="85367"/>
                  </a:lnTo>
                  <a:lnTo>
                    <a:pt x="146436" y="78539"/>
                  </a:lnTo>
                  <a:lnTo>
                    <a:pt x="184418" y="61048"/>
                  </a:lnTo>
                  <a:lnTo>
                    <a:pt x="203236" y="43698"/>
                  </a:lnTo>
                  <a:lnTo>
                    <a:pt x="208020" y="34158"/>
                  </a:lnTo>
                  <a:lnTo>
                    <a:pt x="210216" y="14200"/>
                  </a:lnTo>
                  <a:lnTo>
                    <a:pt x="205655" y="7474"/>
                  </a:lnTo>
                  <a:lnTo>
                    <a:pt x="197934" y="2989"/>
                  </a:lnTo>
                  <a:lnTo>
                    <a:pt x="188108" y="0"/>
                  </a:lnTo>
                  <a:lnTo>
                    <a:pt x="164712" y="2917"/>
                  </a:lnTo>
                  <a:lnTo>
                    <a:pt x="141055" y="12014"/>
                  </a:lnTo>
                  <a:lnTo>
                    <a:pt x="122743" y="23854"/>
                  </a:lnTo>
                  <a:lnTo>
                    <a:pt x="109924" y="43155"/>
                  </a:lnTo>
                  <a:lnTo>
                    <a:pt x="104868" y="54853"/>
                  </a:lnTo>
                  <a:lnTo>
                    <a:pt x="103341" y="99263"/>
                  </a:lnTo>
                  <a:lnTo>
                    <a:pt x="113780" y="123074"/>
                  </a:lnTo>
                  <a:lnTo>
                    <a:pt x="121476" y="132699"/>
                  </a:lnTo>
                  <a:lnTo>
                    <a:pt x="142506" y="146512"/>
                  </a:lnTo>
                  <a:lnTo>
                    <a:pt x="154665" y="151834"/>
                  </a:lnTo>
                  <a:lnTo>
                    <a:pt x="180654" y="151508"/>
                  </a:lnTo>
                  <a:lnTo>
                    <a:pt x="221098" y="1414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Freeform 545"/>
            <p:cNvSpPr/>
            <p:nvPr/>
          </p:nvSpPr>
          <p:spPr>
            <a:xfrm>
              <a:off x="8181076" y="10886072"/>
              <a:ext cx="94325" cy="146122"/>
            </a:xfrm>
            <a:custGeom>
              <a:avLst/>
              <a:gdLst/>
              <a:ahLst/>
              <a:cxnLst/>
              <a:rect l="0" t="0" r="0" b="0"/>
              <a:pathLst>
                <a:path w="94325" h="146122">
                  <a:moveTo>
                    <a:pt x="10095" y="0"/>
                  </a:moveTo>
                  <a:lnTo>
                    <a:pt x="1762" y="37478"/>
                  </a:lnTo>
                  <a:lnTo>
                    <a:pt x="0" y="94490"/>
                  </a:lnTo>
                  <a:lnTo>
                    <a:pt x="5718" y="145483"/>
                  </a:lnTo>
                  <a:lnTo>
                    <a:pt x="4838" y="146121"/>
                  </a:lnTo>
                  <a:lnTo>
                    <a:pt x="3080" y="143038"/>
                  </a:lnTo>
                  <a:lnTo>
                    <a:pt x="1431" y="97231"/>
                  </a:lnTo>
                  <a:lnTo>
                    <a:pt x="5464" y="69730"/>
                  </a:lnTo>
                  <a:lnTo>
                    <a:pt x="17396" y="48148"/>
                  </a:lnTo>
                  <a:lnTo>
                    <a:pt x="34397" y="31927"/>
                  </a:lnTo>
                  <a:lnTo>
                    <a:pt x="9432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Freeform 546"/>
            <p:cNvSpPr/>
            <p:nvPr/>
          </p:nvSpPr>
          <p:spPr>
            <a:xfrm>
              <a:off x="8337723" y="10865014"/>
              <a:ext cx="125275" cy="171229"/>
            </a:xfrm>
            <a:custGeom>
              <a:avLst/>
              <a:gdLst/>
              <a:ahLst/>
              <a:cxnLst/>
              <a:rect l="0" t="0" r="0" b="0"/>
              <a:pathLst>
                <a:path w="125275" h="171229">
                  <a:moveTo>
                    <a:pt x="95604" y="0"/>
                  </a:moveTo>
                  <a:lnTo>
                    <a:pt x="73247" y="0"/>
                  </a:lnTo>
                  <a:lnTo>
                    <a:pt x="42576" y="11179"/>
                  </a:lnTo>
                  <a:lnTo>
                    <a:pt x="16850" y="29309"/>
                  </a:lnTo>
                  <a:lnTo>
                    <a:pt x="0" y="55088"/>
                  </a:lnTo>
                  <a:lnTo>
                    <a:pt x="1452" y="62462"/>
                  </a:lnTo>
                  <a:lnTo>
                    <a:pt x="7099" y="68547"/>
                  </a:lnTo>
                  <a:lnTo>
                    <a:pt x="15544" y="73774"/>
                  </a:lnTo>
                  <a:lnTo>
                    <a:pt x="69955" y="84503"/>
                  </a:lnTo>
                  <a:lnTo>
                    <a:pt x="98632" y="94489"/>
                  </a:lnTo>
                  <a:lnTo>
                    <a:pt x="109320" y="102767"/>
                  </a:lnTo>
                  <a:lnTo>
                    <a:pt x="124316" y="124443"/>
                  </a:lnTo>
                  <a:lnTo>
                    <a:pt x="125274" y="134435"/>
                  </a:lnTo>
                  <a:lnTo>
                    <a:pt x="122402" y="143436"/>
                  </a:lnTo>
                  <a:lnTo>
                    <a:pt x="116980" y="151776"/>
                  </a:lnTo>
                  <a:lnTo>
                    <a:pt x="95355" y="164163"/>
                  </a:lnTo>
                  <a:lnTo>
                    <a:pt x="70927" y="171228"/>
                  </a:lnTo>
                  <a:lnTo>
                    <a:pt x="42962" y="1684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Freeform 547"/>
            <p:cNvSpPr/>
            <p:nvPr/>
          </p:nvSpPr>
          <p:spPr>
            <a:xfrm>
              <a:off x="8475441" y="10759729"/>
              <a:ext cx="63171" cy="473784"/>
            </a:xfrm>
            <a:custGeom>
              <a:avLst/>
              <a:gdLst/>
              <a:ahLst/>
              <a:cxnLst/>
              <a:rect l="0" t="0" r="0" b="0"/>
              <a:pathLst>
                <a:path w="63171" h="473784">
                  <a:moveTo>
                    <a:pt x="63170" y="0"/>
                  </a:moveTo>
                  <a:lnTo>
                    <a:pt x="48517" y="55142"/>
                  </a:lnTo>
                  <a:lnTo>
                    <a:pt x="42209" y="113275"/>
                  </a:lnTo>
                  <a:lnTo>
                    <a:pt x="34083" y="162765"/>
                  </a:lnTo>
                  <a:lnTo>
                    <a:pt x="24267" y="214473"/>
                  </a:lnTo>
                  <a:lnTo>
                    <a:pt x="15119" y="265669"/>
                  </a:lnTo>
                  <a:lnTo>
                    <a:pt x="8316" y="325483"/>
                  </a:lnTo>
                  <a:lnTo>
                    <a:pt x="2463" y="374470"/>
                  </a:lnTo>
                  <a:lnTo>
                    <a:pt x="730" y="427200"/>
                  </a:lnTo>
                  <a:lnTo>
                    <a:pt x="0" y="4737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Freeform 548"/>
            <p:cNvSpPr/>
            <p:nvPr/>
          </p:nvSpPr>
          <p:spPr>
            <a:xfrm>
              <a:off x="8604667" y="10854070"/>
              <a:ext cx="123459" cy="168304"/>
            </a:xfrm>
            <a:custGeom>
              <a:avLst/>
              <a:gdLst/>
              <a:ahLst/>
              <a:cxnLst/>
              <a:rect l="0" t="0" r="0" b="0"/>
              <a:pathLst>
                <a:path w="123459" h="168304">
                  <a:moveTo>
                    <a:pt x="18173" y="74116"/>
                  </a:moveTo>
                  <a:lnTo>
                    <a:pt x="60865" y="70996"/>
                  </a:lnTo>
                  <a:lnTo>
                    <a:pt x="80430" y="64541"/>
                  </a:lnTo>
                  <a:lnTo>
                    <a:pt x="96925" y="53873"/>
                  </a:lnTo>
                  <a:lnTo>
                    <a:pt x="108936" y="38212"/>
                  </a:lnTo>
                  <a:lnTo>
                    <a:pt x="113777" y="29123"/>
                  </a:lnTo>
                  <a:lnTo>
                    <a:pt x="114664" y="20724"/>
                  </a:lnTo>
                  <a:lnTo>
                    <a:pt x="109410" y="5152"/>
                  </a:lnTo>
                  <a:lnTo>
                    <a:pt x="102395" y="1234"/>
                  </a:lnTo>
                  <a:lnTo>
                    <a:pt x="82121" y="0"/>
                  </a:lnTo>
                  <a:lnTo>
                    <a:pt x="49988" y="11471"/>
                  </a:lnTo>
                  <a:lnTo>
                    <a:pt x="23830" y="29688"/>
                  </a:lnTo>
                  <a:lnTo>
                    <a:pt x="6851" y="55493"/>
                  </a:lnTo>
                  <a:lnTo>
                    <a:pt x="0" y="90954"/>
                  </a:lnTo>
                  <a:lnTo>
                    <a:pt x="3560" y="131097"/>
                  </a:lnTo>
                  <a:lnTo>
                    <a:pt x="9600" y="142519"/>
                  </a:lnTo>
                  <a:lnTo>
                    <a:pt x="28791" y="161449"/>
                  </a:lnTo>
                  <a:lnTo>
                    <a:pt x="56037" y="168303"/>
                  </a:lnTo>
                  <a:lnTo>
                    <a:pt x="94903" y="165584"/>
                  </a:lnTo>
                  <a:lnTo>
                    <a:pt x="123458" y="1583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Freeform 549"/>
            <p:cNvSpPr/>
            <p:nvPr/>
          </p:nvSpPr>
          <p:spPr>
            <a:xfrm>
              <a:off x="8823074" y="10759729"/>
              <a:ext cx="10337" cy="252685"/>
            </a:xfrm>
            <a:custGeom>
              <a:avLst/>
              <a:gdLst/>
              <a:ahLst/>
              <a:cxnLst/>
              <a:rect l="0" t="0" r="0" b="0"/>
              <a:pathLst>
                <a:path w="10337" h="252685">
                  <a:moveTo>
                    <a:pt x="10336" y="0"/>
                  </a:moveTo>
                  <a:lnTo>
                    <a:pt x="2002" y="60384"/>
                  </a:lnTo>
                  <a:lnTo>
                    <a:pt x="457" y="118108"/>
                  </a:lnTo>
                  <a:lnTo>
                    <a:pt x="0" y="176545"/>
                  </a:lnTo>
                  <a:lnTo>
                    <a:pt x="2983" y="221546"/>
                  </a:lnTo>
                  <a:lnTo>
                    <a:pt x="10336" y="252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Freeform 550"/>
            <p:cNvSpPr/>
            <p:nvPr/>
          </p:nvSpPr>
          <p:spPr>
            <a:xfrm>
              <a:off x="8893874" y="10728144"/>
              <a:ext cx="123297" cy="304801"/>
            </a:xfrm>
            <a:custGeom>
              <a:avLst/>
              <a:gdLst/>
              <a:ahLst/>
              <a:cxnLst/>
              <a:rect l="0" t="0" r="0" b="0"/>
              <a:pathLst>
                <a:path w="123297" h="304801">
                  <a:moveTo>
                    <a:pt x="86934" y="0"/>
                  </a:moveTo>
                  <a:lnTo>
                    <a:pt x="90054" y="42692"/>
                  </a:lnTo>
                  <a:lnTo>
                    <a:pt x="97658" y="103238"/>
                  </a:lnTo>
                  <a:lnTo>
                    <a:pt x="108723" y="158217"/>
                  </a:lnTo>
                  <a:lnTo>
                    <a:pt x="118737" y="206367"/>
                  </a:lnTo>
                  <a:lnTo>
                    <a:pt x="123296" y="234438"/>
                  </a:lnTo>
                  <a:lnTo>
                    <a:pt x="122874" y="237011"/>
                  </a:lnTo>
                  <a:lnTo>
                    <a:pt x="80401" y="184504"/>
                  </a:lnTo>
                  <a:lnTo>
                    <a:pt x="70881" y="180325"/>
                  </a:lnTo>
                  <a:lnTo>
                    <a:pt x="47824" y="178800"/>
                  </a:lnTo>
                  <a:lnTo>
                    <a:pt x="37465" y="182371"/>
                  </a:lnTo>
                  <a:lnTo>
                    <a:pt x="19714" y="195697"/>
                  </a:lnTo>
                  <a:lnTo>
                    <a:pt x="7146" y="216438"/>
                  </a:lnTo>
                  <a:lnTo>
                    <a:pt x="0" y="241254"/>
                  </a:lnTo>
                  <a:lnTo>
                    <a:pt x="724" y="267882"/>
                  </a:lnTo>
                  <a:lnTo>
                    <a:pt x="6064" y="279193"/>
                  </a:lnTo>
                  <a:lnTo>
                    <a:pt x="24476" y="298002"/>
                  </a:lnTo>
                  <a:lnTo>
                    <a:pt x="51376" y="304800"/>
                  </a:lnTo>
                  <a:lnTo>
                    <a:pt x="79320" y="302753"/>
                  </a:lnTo>
                  <a:lnTo>
                    <a:pt x="118520" y="284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Freeform 551"/>
            <p:cNvSpPr/>
            <p:nvPr/>
          </p:nvSpPr>
          <p:spPr>
            <a:xfrm>
              <a:off x="9065037" y="10834326"/>
              <a:ext cx="168456" cy="170284"/>
            </a:xfrm>
            <a:custGeom>
              <a:avLst/>
              <a:gdLst/>
              <a:ahLst/>
              <a:cxnLst/>
              <a:rect l="0" t="0" r="0" b="0"/>
              <a:pathLst>
                <a:path w="168456" h="170284">
                  <a:moveTo>
                    <a:pt x="0" y="30688"/>
                  </a:moveTo>
                  <a:lnTo>
                    <a:pt x="5589" y="47456"/>
                  </a:lnTo>
                  <a:lnTo>
                    <a:pt x="17692" y="58808"/>
                  </a:lnTo>
                  <a:lnTo>
                    <a:pt x="25832" y="63472"/>
                  </a:lnTo>
                  <a:lnTo>
                    <a:pt x="50475" y="65537"/>
                  </a:lnTo>
                  <a:lnTo>
                    <a:pt x="108366" y="57329"/>
                  </a:lnTo>
                  <a:lnTo>
                    <a:pt x="130441" y="44869"/>
                  </a:lnTo>
                  <a:lnTo>
                    <a:pt x="139603" y="36633"/>
                  </a:lnTo>
                  <a:lnTo>
                    <a:pt x="142202" y="27633"/>
                  </a:lnTo>
                  <a:lnTo>
                    <a:pt x="140424" y="18122"/>
                  </a:lnTo>
                  <a:lnTo>
                    <a:pt x="135730" y="8273"/>
                  </a:lnTo>
                  <a:lnTo>
                    <a:pt x="125581" y="2877"/>
                  </a:lnTo>
                  <a:lnTo>
                    <a:pt x="95588" y="0"/>
                  </a:lnTo>
                  <a:lnTo>
                    <a:pt x="81273" y="4381"/>
                  </a:lnTo>
                  <a:lnTo>
                    <a:pt x="27644" y="46620"/>
                  </a:lnTo>
                  <a:lnTo>
                    <a:pt x="10010" y="74403"/>
                  </a:lnTo>
                  <a:lnTo>
                    <a:pt x="7568" y="100810"/>
                  </a:lnTo>
                  <a:lnTo>
                    <a:pt x="8555" y="116041"/>
                  </a:lnTo>
                  <a:lnTo>
                    <a:pt x="13892" y="128534"/>
                  </a:lnTo>
                  <a:lnTo>
                    <a:pt x="32300" y="148655"/>
                  </a:lnTo>
                  <a:lnTo>
                    <a:pt x="63383" y="167547"/>
                  </a:lnTo>
                  <a:lnTo>
                    <a:pt x="84322" y="170283"/>
                  </a:lnTo>
                  <a:lnTo>
                    <a:pt x="135713" y="159512"/>
                  </a:lnTo>
                  <a:lnTo>
                    <a:pt x="168455" y="1465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Freeform 552"/>
            <p:cNvSpPr/>
            <p:nvPr/>
          </p:nvSpPr>
          <p:spPr>
            <a:xfrm>
              <a:off x="9276257" y="10812373"/>
              <a:ext cx="167806" cy="206948"/>
            </a:xfrm>
            <a:custGeom>
              <a:avLst/>
              <a:gdLst/>
              <a:ahLst/>
              <a:cxnLst/>
              <a:rect l="0" t="0" r="0" b="0"/>
              <a:pathLst>
                <a:path w="167806" h="206948">
                  <a:moveTo>
                    <a:pt x="9878" y="0"/>
                  </a:moveTo>
                  <a:lnTo>
                    <a:pt x="2643" y="27556"/>
                  </a:lnTo>
                  <a:lnTo>
                    <a:pt x="0" y="86897"/>
                  </a:lnTo>
                  <a:lnTo>
                    <a:pt x="2662" y="137660"/>
                  </a:lnTo>
                  <a:lnTo>
                    <a:pt x="10859" y="186627"/>
                  </a:lnTo>
                  <a:lnTo>
                    <a:pt x="16163" y="206947"/>
                  </a:lnTo>
                  <a:lnTo>
                    <a:pt x="17578" y="205815"/>
                  </a:lnTo>
                  <a:lnTo>
                    <a:pt x="22374" y="142396"/>
                  </a:lnTo>
                  <a:lnTo>
                    <a:pt x="38277" y="93144"/>
                  </a:lnTo>
                  <a:lnTo>
                    <a:pt x="55255" y="67133"/>
                  </a:lnTo>
                  <a:lnTo>
                    <a:pt x="90133" y="38348"/>
                  </a:lnTo>
                  <a:lnTo>
                    <a:pt x="116517" y="28741"/>
                  </a:lnTo>
                  <a:lnTo>
                    <a:pt x="140331" y="25641"/>
                  </a:lnTo>
                  <a:lnTo>
                    <a:pt x="167805" y="315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Freeform 553"/>
            <p:cNvSpPr/>
            <p:nvPr/>
          </p:nvSpPr>
          <p:spPr>
            <a:xfrm>
              <a:off x="9433534" y="10759729"/>
              <a:ext cx="185798" cy="260492"/>
            </a:xfrm>
            <a:custGeom>
              <a:avLst/>
              <a:gdLst/>
              <a:ahLst/>
              <a:cxnLst/>
              <a:rect l="0" t="0" r="0" b="0"/>
              <a:pathLst>
                <a:path w="185798" h="260492">
                  <a:moveTo>
                    <a:pt x="178985" y="0"/>
                  </a:moveTo>
                  <a:lnTo>
                    <a:pt x="120422" y="55088"/>
                  </a:lnTo>
                  <a:lnTo>
                    <a:pt x="62651" y="116029"/>
                  </a:lnTo>
                  <a:lnTo>
                    <a:pt x="56975" y="126486"/>
                  </a:lnTo>
                  <a:lnTo>
                    <a:pt x="53788" y="147463"/>
                  </a:lnTo>
                  <a:lnTo>
                    <a:pt x="59256" y="153292"/>
                  </a:lnTo>
                  <a:lnTo>
                    <a:pt x="68750" y="156007"/>
                  </a:lnTo>
                  <a:lnTo>
                    <a:pt x="126014" y="157550"/>
                  </a:lnTo>
                  <a:lnTo>
                    <a:pt x="170829" y="168994"/>
                  </a:lnTo>
                  <a:lnTo>
                    <a:pt x="179396" y="177003"/>
                  </a:lnTo>
                  <a:lnTo>
                    <a:pt x="183939" y="187023"/>
                  </a:lnTo>
                  <a:lnTo>
                    <a:pt x="185797" y="198381"/>
                  </a:lnTo>
                  <a:lnTo>
                    <a:pt x="183526" y="208294"/>
                  </a:lnTo>
                  <a:lnTo>
                    <a:pt x="171645" y="225546"/>
                  </a:lnTo>
                  <a:lnTo>
                    <a:pt x="145225" y="242823"/>
                  </a:lnTo>
                  <a:lnTo>
                    <a:pt x="115169" y="255352"/>
                  </a:lnTo>
                  <a:lnTo>
                    <a:pt x="51865" y="260491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Freeform 554"/>
            <p:cNvSpPr/>
            <p:nvPr/>
          </p:nvSpPr>
          <p:spPr>
            <a:xfrm>
              <a:off x="6373259" y="11315444"/>
              <a:ext cx="124731" cy="212036"/>
            </a:xfrm>
            <a:custGeom>
              <a:avLst/>
              <a:gdLst/>
              <a:ahLst/>
              <a:cxnLst/>
              <a:rect l="0" t="0" r="0" b="0"/>
              <a:pathLst>
                <a:path w="124731" h="212036">
                  <a:moveTo>
                    <a:pt x="49125" y="107581"/>
                  </a:moveTo>
                  <a:lnTo>
                    <a:pt x="60303" y="118760"/>
                  </a:lnTo>
                  <a:lnTo>
                    <a:pt x="67105" y="119713"/>
                  </a:lnTo>
                  <a:lnTo>
                    <a:pt x="84022" y="114533"/>
                  </a:lnTo>
                  <a:lnTo>
                    <a:pt x="100120" y="101313"/>
                  </a:lnTo>
                  <a:lnTo>
                    <a:pt x="113903" y="82568"/>
                  </a:lnTo>
                  <a:lnTo>
                    <a:pt x="123929" y="58640"/>
                  </a:lnTo>
                  <a:lnTo>
                    <a:pt x="124730" y="46877"/>
                  </a:lnTo>
                  <a:lnTo>
                    <a:pt x="119382" y="24450"/>
                  </a:lnTo>
                  <a:lnTo>
                    <a:pt x="106087" y="9023"/>
                  </a:lnTo>
                  <a:lnTo>
                    <a:pt x="97628" y="3271"/>
                  </a:lnTo>
                  <a:lnTo>
                    <a:pt x="75751" y="0"/>
                  </a:lnTo>
                  <a:lnTo>
                    <a:pt x="63366" y="765"/>
                  </a:lnTo>
                  <a:lnTo>
                    <a:pt x="52770" y="5955"/>
                  </a:lnTo>
                  <a:lnTo>
                    <a:pt x="34757" y="24199"/>
                  </a:lnTo>
                  <a:lnTo>
                    <a:pt x="8354" y="76106"/>
                  </a:lnTo>
                  <a:lnTo>
                    <a:pt x="0" y="110733"/>
                  </a:lnTo>
                  <a:lnTo>
                    <a:pt x="2766" y="169945"/>
                  </a:lnTo>
                  <a:lnTo>
                    <a:pt x="11364" y="194180"/>
                  </a:lnTo>
                  <a:lnTo>
                    <a:pt x="16932" y="203918"/>
                  </a:lnTo>
                  <a:lnTo>
                    <a:pt x="26493" y="209240"/>
                  </a:lnTo>
                  <a:lnTo>
                    <a:pt x="52714" y="212035"/>
                  </a:lnTo>
                  <a:lnTo>
                    <a:pt x="101767" y="2023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Freeform 555"/>
            <p:cNvSpPr/>
            <p:nvPr/>
          </p:nvSpPr>
          <p:spPr>
            <a:xfrm>
              <a:off x="6611896" y="11212455"/>
              <a:ext cx="31587" cy="284271"/>
            </a:xfrm>
            <a:custGeom>
              <a:avLst/>
              <a:gdLst/>
              <a:ahLst/>
              <a:cxnLst/>
              <a:rect l="0" t="0" r="0" b="0"/>
              <a:pathLst>
                <a:path w="31587" h="284271">
                  <a:moveTo>
                    <a:pt x="0" y="0"/>
                  </a:moveTo>
                  <a:lnTo>
                    <a:pt x="0" y="62478"/>
                  </a:lnTo>
                  <a:lnTo>
                    <a:pt x="5590" y="119186"/>
                  </a:lnTo>
                  <a:lnTo>
                    <a:pt x="10723" y="174278"/>
                  </a:lnTo>
                  <a:lnTo>
                    <a:pt x="21789" y="226408"/>
                  </a:lnTo>
                  <a:lnTo>
                    <a:pt x="31586" y="2842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Freeform 556"/>
            <p:cNvSpPr/>
            <p:nvPr/>
          </p:nvSpPr>
          <p:spPr>
            <a:xfrm>
              <a:off x="6706653" y="11290724"/>
              <a:ext cx="147400" cy="196601"/>
            </a:xfrm>
            <a:custGeom>
              <a:avLst/>
              <a:gdLst/>
              <a:ahLst/>
              <a:cxnLst/>
              <a:rect l="0" t="0" r="0" b="0"/>
              <a:pathLst>
                <a:path w="147400" h="196601">
                  <a:moveTo>
                    <a:pt x="0" y="90188"/>
                  </a:moveTo>
                  <a:lnTo>
                    <a:pt x="33622" y="96253"/>
                  </a:lnTo>
                  <a:lnTo>
                    <a:pt x="88443" y="85493"/>
                  </a:lnTo>
                  <a:lnTo>
                    <a:pt x="128761" y="67739"/>
                  </a:lnTo>
                  <a:lnTo>
                    <a:pt x="138483" y="61184"/>
                  </a:lnTo>
                  <a:lnTo>
                    <a:pt x="143795" y="53305"/>
                  </a:lnTo>
                  <a:lnTo>
                    <a:pt x="146577" y="35190"/>
                  </a:lnTo>
                  <a:lnTo>
                    <a:pt x="140795" y="18561"/>
                  </a:lnTo>
                  <a:lnTo>
                    <a:pt x="135977" y="10851"/>
                  </a:lnTo>
                  <a:lnTo>
                    <a:pt x="128086" y="5711"/>
                  </a:lnTo>
                  <a:lnTo>
                    <a:pt x="106840" y="0"/>
                  </a:lnTo>
                  <a:lnTo>
                    <a:pt x="84919" y="3701"/>
                  </a:lnTo>
                  <a:lnTo>
                    <a:pt x="55967" y="18938"/>
                  </a:lnTo>
                  <a:lnTo>
                    <a:pt x="47839" y="25140"/>
                  </a:lnTo>
                  <a:lnTo>
                    <a:pt x="25223" y="61816"/>
                  </a:lnTo>
                  <a:lnTo>
                    <a:pt x="14883" y="115316"/>
                  </a:lnTo>
                  <a:lnTo>
                    <a:pt x="22997" y="164443"/>
                  </a:lnTo>
                  <a:lnTo>
                    <a:pt x="30539" y="175956"/>
                  </a:lnTo>
                  <a:lnTo>
                    <a:pt x="51398" y="191868"/>
                  </a:lnTo>
                  <a:lnTo>
                    <a:pt x="79386" y="196600"/>
                  </a:lnTo>
                  <a:lnTo>
                    <a:pt x="118668" y="192687"/>
                  </a:lnTo>
                  <a:lnTo>
                    <a:pt x="147399" y="1849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Freeform 557"/>
            <p:cNvSpPr/>
            <p:nvPr/>
          </p:nvSpPr>
          <p:spPr>
            <a:xfrm>
              <a:off x="6926114" y="11286155"/>
              <a:ext cx="106924" cy="190821"/>
            </a:xfrm>
            <a:custGeom>
              <a:avLst/>
              <a:gdLst/>
              <a:ahLst/>
              <a:cxnLst/>
              <a:rect l="0" t="0" r="0" b="0"/>
              <a:pathLst>
                <a:path w="106924" h="190821">
                  <a:moveTo>
                    <a:pt x="106923" y="0"/>
                  </a:moveTo>
                  <a:lnTo>
                    <a:pt x="84566" y="5588"/>
                  </a:lnTo>
                  <a:lnTo>
                    <a:pt x="53895" y="25832"/>
                  </a:lnTo>
                  <a:lnTo>
                    <a:pt x="22580" y="65236"/>
                  </a:lnTo>
                  <a:lnTo>
                    <a:pt x="2253" y="113955"/>
                  </a:lnTo>
                  <a:lnTo>
                    <a:pt x="0" y="159846"/>
                  </a:lnTo>
                  <a:lnTo>
                    <a:pt x="4055" y="170905"/>
                  </a:lnTo>
                  <a:lnTo>
                    <a:pt x="17920" y="186311"/>
                  </a:lnTo>
                  <a:lnTo>
                    <a:pt x="42020" y="190820"/>
                  </a:lnTo>
                  <a:lnTo>
                    <a:pt x="85866" y="1895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Freeform 558"/>
            <p:cNvSpPr/>
            <p:nvPr/>
          </p:nvSpPr>
          <p:spPr>
            <a:xfrm>
              <a:off x="7109663" y="11201927"/>
              <a:ext cx="49717" cy="273741"/>
            </a:xfrm>
            <a:custGeom>
              <a:avLst/>
              <a:gdLst/>
              <a:ahLst/>
              <a:cxnLst/>
              <a:rect l="0" t="0" r="0" b="0"/>
              <a:pathLst>
                <a:path w="49717" h="273741">
                  <a:moveTo>
                    <a:pt x="18130" y="0"/>
                  </a:moveTo>
                  <a:lnTo>
                    <a:pt x="6951" y="22357"/>
                  </a:lnTo>
                  <a:lnTo>
                    <a:pt x="0" y="69795"/>
                  </a:lnTo>
                  <a:lnTo>
                    <a:pt x="6057" y="124661"/>
                  </a:lnTo>
                  <a:lnTo>
                    <a:pt x="21899" y="187673"/>
                  </a:lnTo>
                  <a:lnTo>
                    <a:pt x="39221" y="241912"/>
                  </a:lnTo>
                  <a:lnTo>
                    <a:pt x="49716" y="2737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Freeform 559"/>
            <p:cNvSpPr/>
            <p:nvPr/>
          </p:nvSpPr>
          <p:spPr>
            <a:xfrm>
              <a:off x="7075150" y="11275897"/>
              <a:ext cx="263214" cy="201001"/>
            </a:xfrm>
            <a:custGeom>
              <a:avLst/>
              <a:gdLst/>
              <a:ahLst/>
              <a:cxnLst/>
              <a:rect l="0" t="0" r="0" b="0"/>
              <a:pathLst>
                <a:path w="263214" h="201001">
                  <a:moveTo>
                    <a:pt x="0" y="62900"/>
                  </a:moveTo>
                  <a:lnTo>
                    <a:pt x="34898" y="92209"/>
                  </a:lnTo>
                  <a:lnTo>
                    <a:pt x="75331" y="101220"/>
                  </a:lnTo>
                  <a:lnTo>
                    <a:pt x="131821" y="95859"/>
                  </a:lnTo>
                  <a:lnTo>
                    <a:pt x="177987" y="80415"/>
                  </a:lnTo>
                  <a:lnTo>
                    <a:pt x="226490" y="49592"/>
                  </a:lnTo>
                  <a:lnTo>
                    <a:pt x="234052" y="39991"/>
                  </a:lnTo>
                  <a:lnTo>
                    <a:pt x="237923" y="30080"/>
                  </a:lnTo>
                  <a:lnTo>
                    <a:pt x="239334" y="19963"/>
                  </a:lnTo>
                  <a:lnTo>
                    <a:pt x="235595" y="12049"/>
                  </a:lnTo>
                  <a:lnTo>
                    <a:pt x="218963" y="136"/>
                  </a:lnTo>
                  <a:lnTo>
                    <a:pt x="207977" y="0"/>
                  </a:lnTo>
                  <a:lnTo>
                    <a:pt x="183291" y="9208"/>
                  </a:lnTo>
                  <a:lnTo>
                    <a:pt x="154265" y="28534"/>
                  </a:lnTo>
                  <a:lnTo>
                    <a:pt x="130847" y="65846"/>
                  </a:lnTo>
                  <a:lnTo>
                    <a:pt x="114679" y="102767"/>
                  </a:lnTo>
                  <a:lnTo>
                    <a:pt x="112580" y="125072"/>
                  </a:lnTo>
                  <a:lnTo>
                    <a:pt x="116716" y="145514"/>
                  </a:lnTo>
                  <a:lnTo>
                    <a:pt x="132199" y="170177"/>
                  </a:lnTo>
                  <a:lnTo>
                    <a:pt x="144933" y="185058"/>
                  </a:lnTo>
                  <a:lnTo>
                    <a:pt x="182023" y="201000"/>
                  </a:lnTo>
                  <a:lnTo>
                    <a:pt x="213481" y="199927"/>
                  </a:lnTo>
                  <a:lnTo>
                    <a:pt x="263213" y="189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Freeform 560"/>
            <p:cNvSpPr/>
            <p:nvPr/>
          </p:nvSpPr>
          <p:spPr>
            <a:xfrm>
              <a:off x="7427893" y="11149284"/>
              <a:ext cx="129634" cy="364233"/>
            </a:xfrm>
            <a:custGeom>
              <a:avLst/>
              <a:gdLst/>
              <a:ahLst/>
              <a:cxnLst/>
              <a:rect l="0" t="0" r="0" b="0"/>
              <a:pathLst>
                <a:path w="129634" h="364233">
                  <a:moveTo>
                    <a:pt x="99983" y="0"/>
                  </a:moveTo>
                  <a:lnTo>
                    <a:pt x="107218" y="44368"/>
                  </a:lnTo>
                  <a:lnTo>
                    <a:pt x="110706" y="103094"/>
                  </a:lnTo>
                  <a:lnTo>
                    <a:pt x="118628" y="155198"/>
                  </a:lnTo>
                  <a:lnTo>
                    <a:pt x="127214" y="217431"/>
                  </a:lnTo>
                  <a:lnTo>
                    <a:pt x="129633" y="251443"/>
                  </a:lnTo>
                  <a:lnTo>
                    <a:pt x="127939" y="257706"/>
                  </a:lnTo>
                  <a:lnTo>
                    <a:pt x="124469" y="257202"/>
                  </a:lnTo>
                  <a:lnTo>
                    <a:pt x="96501" y="228360"/>
                  </a:lnTo>
                  <a:lnTo>
                    <a:pt x="61776" y="210252"/>
                  </a:lnTo>
                  <a:lnTo>
                    <a:pt x="51115" y="210358"/>
                  </a:lnTo>
                  <a:lnTo>
                    <a:pt x="41668" y="213939"/>
                  </a:lnTo>
                  <a:lnTo>
                    <a:pt x="9696" y="239312"/>
                  </a:lnTo>
                  <a:lnTo>
                    <a:pt x="1364" y="265458"/>
                  </a:lnTo>
                  <a:lnTo>
                    <a:pt x="0" y="298135"/>
                  </a:lnTo>
                  <a:lnTo>
                    <a:pt x="7193" y="328257"/>
                  </a:lnTo>
                  <a:lnTo>
                    <a:pt x="21309" y="351003"/>
                  </a:lnTo>
                  <a:lnTo>
                    <a:pt x="29986" y="360344"/>
                  </a:lnTo>
                  <a:lnTo>
                    <a:pt x="40450" y="364232"/>
                  </a:lnTo>
                  <a:lnTo>
                    <a:pt x="64555" y="362313"/>
                  </a:lnTo>
                  <a:lnTo>
                    <a:pt x="121040" y="3369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Freeform 561"/>
            <p:cNvSpPr/>
            <p:nvPr/>
          </p:nvSpPr>
          <p:spPr>
            <a:xfrm>
              <a:off x="7784481" y="11200573"/>
              <a:ext cx="651382" cy="304318"/>
            </a:xfrm>
            <a:custGeom>
              <a:avLst/>
              <a:gdLst/>
              <a:ahLst/>
              <a:cxnLst/>
              <a:rect l="0" t="0" r="0" b="0"/>
              <a:pathLst>
                <a:path w="651382" h="304318">
                  <a:moveTo>
                    <a:pt x="122421" y="117167"/>
                  </a:moveTo>
                  <a:lnTo>
                    <a:pt x="111242" y="100399"/>
                  </a:lnTo>
                  <a:lnTo>
                    <a:pt x="103270" y="95460"/>
                  </a:lnTo>
                  <a:lnTo>
                    <a:pt x="81934" y="89972"/>
                  </a:lnTo>
                  <a:lnTo>
                    <a:pt x="59974" y="93772"/>
                  </a:lnTo>
                  <a:lnTo>
                    <a:pt x="49204" y="98061"/>
                  </a:lnTo>
                  <a:lnTo>
                    <a:pt x="34118" y="112185"/>
                  </a:lnTo>
                  <a:lnTo>
                    <a:pt x="9312" y="161027"/>
                  </a:lnTo>
                  <a:lnTo>
                    <a:pt x="0" y="204382"/>
                  </a:lnTo>
                  <a:lnTo>
                    <a:pt x="2830" y="252453"/>
                  </a:lnTo>
                  <a:lnTo>
                    <a:pt x="16667" y="292563"/>
                  </a:lnTo>
                  <a:lnTo>
                    <a:pt x="25012" y="299608"/>
                  </a:lnTo>
                  <a:lnTo>
                    <a:pt x="35255" y="303136"/>
                  </a:lnTo>
                  <a:lnTo>
                    <a:pt x="46763" y="304317"/>
                  </a:lnTo>
                  <a:lnTo>
                    <a:pt x="72028" y="293152"/>
                  </a:lnTo>
                  <a:lnTo>
                    <a:pt x="95344" y="273761"/>
                  </a:lnTo>
                  <a:lnTo>
                    <a:pt x="109607" y="253445"/>
                  </a:lnTo>
                  <a:lnTo>
                    <a:pt x="124214" y="205508"/>
                  </a:lnTo>
                  <a:lnTo>
                    <a:pt x="130055" y="143239"/>
                  </a:lnTo>
                  <a:lnTo>
                    <a:pt x="126593" y="114327"/>
                  </a:lnTo>
                  <a:lnTo>
                    <a:pt x="124033" y="111764"/>
                  </a:lnTo>
                  <a:lnTo>
                    <a:pt x="118068" y="127634"/>
                  </a:lnTo>
                  <a:lnTo>
                    <a:pt x="119311" y="176030"/>
                  </a:lnTo>
                  <a:lnTo>
                    <a:pt x="132678" y="229234"/>
                  </a:lnTo>
                  <a:lnTo>
                    <a:pt x="148036" y="255102"/>
                  </a:lnTo>
                  <a:lnTo>
                    <a:pt x="157046" y="265276"/>
                  </a:lnTo>
                  <a:lnTo>
                    <a:pt x="167731" y="270888"/>
                  </a:lnTo>
                  <a:lnTo>
                    <a:pt x="192082" y="274005"/>
                  </a:lnTo>
                  <a:lnTo>
                    <a:pt x="203956" y="269688"/>
                  </a:lnTo>
                  <a:lnTo>
                    <a:pt x="236267" y="242427"/>
                  </a:lnTo>
                  <a:lnTo>
                    <a:pt x="253347" y="221971"/>
                  </a:lnTo>
                  <a:lnTo>
                    <a:pt x="270528" y="168367"/>
                  </a:lnTo>
                  <a:lnTo>
                    <a:pt x="277439" y="111801"/>
                  </a:lnTo>
                  <a:lnTo>
                    <a:pt x="285075" y="69174"/>
                  </a:lnTo>
                  <a:lnTo>
                    <a:pt x="300336" y="39905"/>
                  </a:lnTo>
                  <a:lnTo>
                    <a:pt x="310051" y="35244"/>
                  </a:lnTo>
                  <a:lnTo>
                    <a:pt x="336443" y="33183"/>
                  </a:lnTo>
                  <a:lnTo>
                    <a:pt x="358312" y="39287"/>
                  </a:lnTo>
                  <a:lnTo>
                    <a:pt x="406083" y="70040"/>
                  </a:lnTo>
                  <a:lnTo>
                    <a:pt x="444752" y="117893"/>
                  </a:lnTo>
                  <a:lnTo>
                    <a:pt x="460603" y="148968"/>
                  </a:lnTo>
                  <a:lnTo>
                    <a:pt x="467118" y="185991"/>
                  </a:lnTo>
                  <a:lnTo>
                    <a:pt x="462403" y="206637"/>
                  </a:lnTo>
                  <a:lnTo>
                    <a:pt x="457870" y="215418"/>
                  </a:lnTo>
                  <a:lnTo>
                    <a:pt x="443475" y="228295"/>
                  </a:lnTo>
                  <a:lnTo>
                    <a:pt x="434723" y="233366"/>
                  </a:lnTo>
                  <a:lnTo>
                    <a:pt x="412520" y="235881"/>
                  </a:lnTo>
                  <a:lnTo>
                    <a:pt x="400048" y="234914"/>
                  </a:lnTo>
                  <a:lnTo>
                    <a:pt x="390564" y="230760"/>
                  </a:lnTo>
                  <a:lnTo>
                    <a:pt x="376907" y="216786"/>
                  </a:lnTo>
                  <a:lnTo>
                    <a:pt x="370057" y="195757"/>
                  </a:lnTo>
                  <a:lnTo>
                    <a:pt x="368230" y="183598"/>
                  </a:lnTo>
                  <a:lnTo>
                    <a:pt x="375559" y="157610"/>
                  </a:lnTo>
                  <a:lnTo>
                    <a:pt x="391684" y="131632"/>
                  </a:lnTo>
                  <a:lnTo>
                    <a:pt x="447984" y="81161"/>
                  </a:lnTo>
                  <a:lnTo>
                    <a:pt x="493006" y="46930"/>
                  </a:lnTo>
                  <a:lnTo>
                    <a:pt x="520003" y="30845"/>
                  </a:lnTo>
                  <a:lnTo>
                    <a:pt x="561264" y="4449"/>
                  </a:lnTo>
                  <a:lnTo>
                    <a:pt x="587303" y="0"/>
                  </a:lnTo>
                  <a:lnTo>
                    <a:pt x="600799" y="452"/>
                  </a:lnTo>
                  <a:lnTo>
                    <a:pt x="612135" y="4262"/>
                  </a:lnTo>
                  <a:lnTo>
                    <a:pt x="630970" y="17854"/>
                  </a:lnTo>
                  <a:lnTo>
                    <a:pt x="644021" y="41832"/>
                  </a:lnTo>
                  <a:lnTo>
                    <a:pt x="651381" y="71987"/>
                  </a:lnTo>
                  <a:lnTo>
                    <a:pt x="650752" y="104886"/>
                  </a:lnTo>
                  <a:lnTo>
                    <a:pt x="632643" y="150703"/>
                  </a:lnTo>
                  <a:lnTo>
                    <a:pt x="614739" y="170287"/>
                  </a:lnTo>
                  <a:lnTo>
                    <a:pt x="591167" y="184769"/>
                  </a:lnTo>
                  <a:lnTo>
                    <a:pt x="575146" y="1908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Freeform 562"/>
            <p:cNvSpPr/>
            <p:nvPr/>
          </p:nvSpPr>
          <p:spPr>
            <a:xfrm>
              <a:off x="8464912" y="11200994"/>
              <a:ext cx="526426" cy="179212"/>
            </a:xfrm>
            <a:custGeom>
              <a:avLst/>
              <a:gdLst/>
              <a:ahLst/>
              <a:cxnLst/>
              <a:rect l="0" t="0" r="0" b="0"/>
              <a:pathLst>
                <a:path w="526426" h="179212">
                  <a:moveTo>
                    <a:pt x="0" y="74632"/>
                  </a:moveTo>
                  <a:lnTo>
                    <a:pt x="37478" y="82965"/>
                  </a:lnTo>
                  <a:lnTo>
                    <a:pt x="94490" y="84727"/>
                  </a:lnTo>
                  <a:lnTo>
                    <a:pt x="139261" y="73853"/>
                  </a:lnTo>
                  <a:lnTo>
                    <a:pt x="158600" y="59078"/>
                  </a:lnTo>
                  <a:lnTo>
                    <a:pt x="165395" y="50225"/>
                  </a:lnTo>
                  <a:lnTo>
                    <a:pt x="168755" y="40813"/>
                  </a:lnTo>
                  <a:lnTo>
                    <a:pt x="169369" y="20997"/>
                  </a:lnTo>
                  <a:lnTo>
                    <a:pt x="165555" y="13139"/>
                  </a:lnTo>
                  <a:lnTo>
                    <a:pt x="151959" y="1288"/>
                  </a:lnTo>
                  <a:lnTo>
                    <a:pt x="143420" y="0"/>
                  </a:lnTo>
                  <a:lnTo>
                    <a:pt x="124574" y="4808"/>
                  </a:lnTo>
                  <a:lnTo>
                    <a:pt x="88643" y="26258"/>
                  </a:lnTo>
                  <a:lnTo>
                    <a:pt x="68253" y="51183"/>
                  </a:lnTo>
                  <a:lnTo>
                    <a:pt x="53732" y="82927"/>
                  </a:lnTo>
                  <a:lnTo>
                    <a:pt x="47278" y="120433"/>
                  </a:lnTo>
                  <a:lnTo>
                    <a:pt x="50648" y="148020"/>
                  </a:lnTo>
                  <a:lnTo>
                    <a:pt x="54822" y="158653"/>
                  </a:lnTo>
                  <a:lnTo>
                    <a:pt x="63454" y="166911"/>
                  </a:lnTo>
                  <a:lnTo>
                    <a:pt x="88643" y="179206"/>
                  </a:lnTo>
                  <a:lnTo>
                    <a:pt x="119336" y="179211"/>
                  </a:lnTo>
                  <a:lnTo>
                    <a:pt x="163261" y="166060"/>
                  </a:lnTo>
                  <a:lnTo>
                    <a:pt x="203955" y="140655"/>
                  </a:lnTo>
                  <a:lnTo>
                    <a:pt x="221608" y="114471"/>
                  </a:lnTo>
                  <a:lnTo>
                    <a:pt x="234248" y="84486"/>
                  </a:lnTo>
                  <a:lnTo>
                    <a:pt x="239812" y="42197"/>
                  </a:lnTo>
                  <a:lnTo>
                    <a:pt x="239423" y="35461"/>
                  </a:lnTo>
                  <a:lnTo>
                    <a:pt x="237995" y="34480"/>
                  </a:lnTo>
                  <a:lnTo>
                    <a:pt x="235872" y="37336"/>
                  </a:lnTo>
                  <a:lnTo>
                    <a:pt x="232465" y="91182"/>
                  </a:lnTo>
                  <a:lnTo>
                    <a:pt x="234912" y="153117"/>
                  </a:lnTo>
                  <a:lnTo>
                    <a:pt x="237327" y="165559"/>
                  </a:lnTo>
                  <a:lnTo>
                    <a:pt x="238936" y="169176"/>
                  </a:lnTo>
                  <a:lnTo>
                    <a:pt x="240009" y="166907"/>
                  </a:lnTo>
                  <a:lnTo>
                    <a:pt x="250300" y="109364"/>
                  </a:lnTo>
                  <a:lnTo>
                    <a:pt x="253964" y="80710"/>
                  </a:lnTo>
                  <a:lnTo>
                    <a:pt x="263392" y="56276"/>
                  </a:lnTo>
                  <a:lnTo>
                    <a:pt x="271521" y="50697"/>
                  </a:lnTo>
                  <a:lnTo>
                    <a:pt x="281620" y="49316"/>
                  </a:lnTo>
                  <a:lnTo>
                    <a:pt x="302979" y="54022"/>
                  </a:lnTo>
                  <a:lnTo>
                    <a:pt x="320271" y="63912"/>
                  </a:lnTo>
                  <a:lnTo>
                    <a:pt x="343160" y="99402"/>
                  </a:lnTo>
                  <a:lnTo>
                    <a:pt x="362279" y="148155"/>
                  </a:lnTo>
                  <a:lnTo>
                    <a:pt x="366655" y="177395"/>
                  </a:lnTo>
                  <a:lnTo>
                    <a:pt x="368255" y="119779"/>
                  </a:lnTo>
                  <a:lnTo>
                    <a:pt x="374015" y="67472"/>
                  </a:lnTo>
                  <a:lnTo>
                    <a:pt x="383039" y="41814"/>
                  </a:lnTo>
                  <a:lnTo>
                    <a:pt x="388720" y="31696"/>
                  </a:lnTo>
                  <a:lnTo>
                    <a:pt x="397187" y="26121"/>
                  </a:lnTo>
                  <a:lnTo>
                    <a:pt x="419073" y="23046"/>
                  </a:lnTo>
                  <a:lnTo>
                    <a:pt x="444398" y="31818"/>
                  </a:lnTo>
                  <a:lnTo>
                    <a:pt x="467742" y="47415"/>
                  </a:lnTo>
                  <a:lnTo>
                    <a:pt x="502219" y="90676"/>
                  </a:lnTo>
                  <a:lnTo>
                    <a:pt x="520431" y="140495"/>
                  </a:lnTo>
                  <a:lnTo>
                    <a:pt x="526425" y="1693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Freeform 563"/>
            <p:cNvSpPr/>
            <p:nvPr/>
          </p:nvSpPr>
          <p:spPr>
            <a:xfrm>
              <a:off x="9012394" y="11107170"/>
              <a:ext cx="195726" cy="246078"/>
            </a:xfrm>
            <a:custGeom>
              <a:avLst/>
              <a:gdLst/>
              <a:ahLst/>
              <a:cxnLst/>
              <a:rect l="0" t="0" r="0" b="0"/>
              <a:pathLst>
                <a:path w="195726" h="246078">
                  <a:moveTo>
                    <a:pt x="0" y="0"/>
                  </a:moveTo>
                  <a:lnTo>
                    <a:pt x="7236" y="28726"/>
                  </a:lnTo>
                  <a:lnTo>
                    <a:pt x="12998" y="92112"/>
                  </a:lnTo>
                  <a:lnTo>
                    <a:pt x="19465" y="150386"/>
                  </a:lnTo>
                  <a:lnTo>
                    <a:pt x="29148" y="205788"/>
                  </a:lnTo>
                  <a:lnTo>
                    <a:pt x="36582" y="232549"/>
                  </a:lnTo>
                  <a:lnTo>
                    <a:pt x="32475" y="192033"/>
                  </a:lnTo>
                  <a:lnTo>
                    <a:pt x="37438" y="158674"/>
                  </a:lnTo>
                  <a:lnTo>
                    <a:pt x="57496" y="120974"/>
                  </a:lnTo>
                  <a:lnTo>
                    <a:pt x="69916" y="113405"/>
                  </a:lnTo>
                  <a:lnTo>
                    <a:pt x="102433" y="108114"/>
                  </a:lnTo>
                  <a:lnTo>
                    <a:pt x="127805" y="112782"/>
                  </a:lnTo>
                  <a:lnTo>
                    <a:pt x="155242" y="128563"/>
                  </a:lnTo>
                  <a:lnTo>
                    <a:pt x="178188" y="151177"/>
                  </a:lnTo>
                  <a:lnTo>
                    <a:pt x="185472" y="160446"/>
                  </a:lnTo>
                  <a:lnTo>
                    <a:pt x="193567" y="183224"/>
                  </a:lnTo>
                  <a:lnTo>
                    <a:pt x="195725" y="195849"/>
                  </a:lnTo>
                  <a:lnTo>
                    <a:pt x="193654" y="207775"/>
                  </a:lnTo>
                  <a:lnTo>
                    <a:pt x="181995" y="230384"/>
                  </a:lnTo>
                  <a:lnTo>
                    <a:pt x="170463" y="237817"/>
                  </a:lnTo>
                  <a:lnTo>
                    <a:pt x="138933" y="246077"/>
                  </a:lnTo>
                  <a:lnTo>
                    <a:pt x="98487" y="245137"/>
                  </a:lnTo>
                  <a:lnTo>
                    <a:pt x="78477" y="237241"/>
                  </a:lnTo>
                  <a:lnTo>
                    <a:pt x="62954" y="225934"/>
                  </a:lnTo>
                  <a:lnTo>
                    <a:pt x="42114" y="2000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Freeform 564"/>
            <p:cNvSpPr/>
            <p:nvPr/>
          </p:nvSpPr>
          <p:spPr>
            <a:xfrm>
              <a:off x="9254550" y="11086113"/>
              <a:ext cx="21058" cy="252685"/>
            </a:xfrm>
            <a:custGeom>
              <a:avLst/>
              <a:gdLst/>
              <a:ahLst/>
              <a:cxnLst/>
              <a:rect l="0" t="0" r="0" b="0"/>
              <a:pathLst>
                <a:path w="21058" h="252685">
                  <a:moveTo>
                    <a:pt x="0" y="0"/>
                  </a:moveTo>
                  <a:lnTo>
                    <a:pt x="3119" y="59358"/>
                  </a:lnTo>
                  <a:lnTo>
                    <a:pt x="10722" y="122547"/>
                  </a:lnTo>
                  <a:lnTo>
                    <a:pt x="18668" y="177065"/>
                  </a:lnTo>
                  <a:lnTo>
                    <a:pt x="20349" y="221700"/>
                  </a:lnTo>
                  <a:lnTo>
                    <a:pt x="21057" y="252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Freeform 565"/>
            <p:cNvSpPr/>
            <p:nvPr/>
          </p:nvSpPr>
          <p:spPr>
            <a:xfrm>
              <a:off x="9349306" y="11170341"/>
              <a:ext cx="105286" cy="136872"/>
            </a:xfrm>
            <a:custGeom>
              <a:avLst/>
              <a:gdLst/>
              <a:ahLst/>
              <a:cxnLst/>
              <a:rect l="0" t="0" r="0" b="0"/>
              <a:pathLst>
                <a:path w="105286" h="136872">
                  <a:moveTo>
                    <a:pt x="0" y="0"/>
                  </a:moveTo>
                  <a:lnTo>
                    <a:pt x="20244" y="58617"/>
                  </a:lnTo>
                  <a:lnTo>
                    <a:pt x="56118" y="106881"/>
                  </a:lnTo>
                  <a:lnTo>
                    <a:pt x="74074" y="123542"/>
                  </a:lnTo>
                  <a:lnTo>
                    <a:pt x="105285" y="1368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Freeform 566"/>
            <p:cNvSpPr/>
            <p:nvPr/>
          </p:nvSpPr>
          <p:spPr>
            <a:xfrm>
              <a:off x="9370363" y="11159813"/>
              <a:ext cx="105286" cy="442198"/>
            </a:xfrm>
            <a:custGeom>
              <a:avLst/>
              <a:gdLst/>
              <a:ahLst/>
              <a:cxnLst/>
              <a:rect l="0" t="0" r="0" b="0"/>
              <a:pathLst>
                <a:path w="105286" h="442198">
                  <a:moveTo>
                    <a:pt x="105285" y="0"/>
                  </a:moveTo>
                  <a:lnTo>
                    <a:pt x="102166" y="54144"/>
                  </a:lnTo>
                  <a:lnTo>
                    <a:pt x="90631" y="114680"/>
                  </a:lnTo>
                  <a:lnTo>
                    <a:pt x="80536" y="165650"/>
                  </a:lnTo>
                  <a:lnTo>
                    <a:pt x="70136" y="217796"/>
                  </a:lnTo>
                  <a:lnTo>
                    <a:pt x="54057" y="270292"/>
                  </a:lnTo>
                  <a:lnTo>
                    <a:pt x="40063" y="322892"/>
                  </a:lnTo>
                  <a:lnTo>
                    <a:pt x="24855" y="377426"/>
                  </a:lnTo>
                  <a:lnTo>
                    <a:pt x="10585" y="422686"/>
                  </a:lnTo>
                  <a:lnTo>
                    <a:pt x="0" y="442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Freeform 567"/>
            <p:cNvSpPr/>
            <p:nvPr/>
          </p:nvSpPr>
          <p:spPr>
            <a:xfrm>
              <a:off x="5603346" y="11335852"/>
              <a:ext cx="158544" cy="300565"/>
            </a:xfrm>
            <a:custGeom>
              <a:avLst/>
              <a:gdLst/>
              <a:ahLst/>
              <a:cxnLst/>
              <a:rect l="0" t="0" r="0" b="0"/>
              <a:pathLst>
                <a:path w="158544" h="300565">
                  <a:moveTo>
                    <a:pt x="145214" y="24002"/>
                  </a:moveTo>
                  <a:lnTo>
                    <a:pt x="127233" y="8361"/>
                  </a:lnTo>
                  <a:lnTo>
                    <a:pt x="110316" y="282"/>
                  </a:lnTo>
                  <a:lnTo>
                    <a:pt x="100892" y="0"/>
                  </a:lnTo>
                  <a:lnTo>
                    <a:pt x="81062" y="5925"/>
                  </a:lnTo>
                  <a:lnTo>
                    <a:pt x="60550" y="25717"/>
                  </a:lnTo>
                  <a:lnTo>
                    <a:pt x="29964" y="74903"/>
                  </a:lnTo>
                  <a:lnTo>
                    <a:pt x="8880" y="132177"/>
                  </a:lnTo>
                  <a:lnTo>
                    <a:pt x="0" y="186010"/>
                  </a:lnTo>
                  <a:lnTo>
                    <a:pt x="4052" y="238900"/>
                  </a:lnTo>
                  <a:lnTo>
                    <a:pt x="15795" y="269251"/>
                  </a:lnTo>
                  <a:lnTo>
                    <a:pt x="23839" y="282258"/>
                  </a:lnTo>
                  <a:lnTo>
                    <a:pt x="35052" y="290929"/>
                  </a:lnTo>
                  <a:lnTo>
                    <a:pt x="63108" y="300564"/>
                  </a:lnTo>
                  <a:lnTo>
                    <a:pt x="91954" y="295488"/>
                  </a:lnTo>
                  <a:lnTo>
                    <a:pt x="137423" y="269221"/>
                  </a:lnTo>
                  <a:lnTo>
                    <a:pt x="150720" y="252312"/>
                  </a:lnTo>
                  <a:lnTo>
                    <a:pt x="155904" y="242890"/>
                  </a:lnTo>
                  <a:lnTo>
                    <a:pt x="158543" y="216823"/>
                  </a:lnTo>
                  <a:lnTo>
                    <a:pt x="154647" y="188079"/>
                  </a:lnTo>
                  <a:lnTo>
                    <a:pt x="145117" y="163605"/>
                  </a:lnTo>
                  <a:lnTo>
                    <a:pt x="126843" y="147269"/>
                  </a:lnTo>
                  <a:lnTo>
                    <a:pt x="115420" y="141275"/>
                  </a:lnTo>
                  <a:lnTo>
                    <a:pt x="104294" y="139618"/>
                  </a:lnTo>
                  <a:lnTo>
                    <a:pt x="82574" y="144017"/>
                  </a:lnTo>
                  <a:lnTo>
                    <a:pt x="74208" y="149636"/>
                  </a:lnTo>
                  <a:lnTo>
                    <a:pt x="61793" y="165237"/>
                  </a:lnTo>
                  <a:lnTo>
                    <a:pt x="59184" y="173141"/>
                  </a:lnTo>
                  <a:lnTo>
                    <a:pt x="60986" y="2029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Freeform 568"/>
            <p:cNvSpPr/>
            <p:nvPr/>
          </p:nvSpPr>
          <p:spPr>
            <a:xfrm>
              <a:off x="5788597" y="11437441"/>
              <a:ext cx="88690" cy="163657"/>
            </a:xfrm>
            <a:custGeom>
              <a:avLst/>
              <a:gdLst/>
              <a:ahLst/>
              <a:cxnLst/>
              <a:rect l="0" t="0" r="0" b="0"/>
              <a:pathLst>
                <a:path w="88690" h="163657">
                  <a:moveTo>
                    <a:pt x="54719" y="17170"/>
                  </a:moveTo>
                  <a:lnTo>
                    <a:pt x="30673" y="44726"/>
                  </a:lnTo>
                  <a:lnTo>
                    <a:pt x="5299" y="104068"/>
                  </a:lnTo>
                  <a:lnTo>
                    <a:pt x="0" y="134170"/>
                  </a:lnTo>
                  <a:lnTo>
                    <a:pt x="5443" y="155348"/>
                  </a:lnTo>
                  <a:lnTo>
                    <a:pt x="11340" y="160761"/>
                  </a:lnTo>
                  <a:lnTo>
                    <a:pt x="18780" y="163200"/>
                  </a:lnTo>
                  <a:lnTo>
                    <a:pt x="27251" y="163656"/>
                  </a:lnTo>
                  <a:lnTo>
                    <a:pt x="46020" y="154803"/>
                  </a:lnTo>
                  <a:lnTo>
                    <a:pt x="63721" y="139171"/>
                  </a:lnTo>
                  <a:lnTo>
                    <a:pt x="75488" y="120526"/>
                  </a:lnTo>
                  <a:lnTo>
                    <a:pt x="88689" y="79119"/>
                  </a:lnTo>
                  <a:lnTo>
                    <a:pt x="86975" y="49773"/>
                  </a:lnTo>
                  <a:lnTo>
                    <a:pt x="77244" y="23471"/>
                  </a:lnTo>
                  <a:lnTo>
                    <a:pt x="61221" y="3982"/>
                  </a:lnTo>
                  <a:lnTo>
                    <a:pt x="53204" y="190"/>
                  </a:lnTo>
                  <a:lnTo>
                    <a:pt x="45521" y="0"/>
                  </a:lnTo>
                  <a:lnTo>
                    <a:pt x="23134" y="66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Freeform 569"/>
            <p:cNvSpPr/>
            <p:nvPr/>
          </p:nvSpPr>
          <p:spPr>
            <a:xfrm>
              <a:off x="5948601" y="11370383"/>
              <a:ext cx="178986" cy="203609"/>
            </a:xfrm>
            <a:custGeom>
              <a:avLst/>
              <a:gdLst/>
              <a:ahLst/>
              <a:cxnLst/>
              <a:rect l="0" t="0" r="0" b="0"/>
              <a:pathLst>
                <a:path w="178986" h="203609">
                  <a:moveTo>
                    <a:pt x="0" y="73699"/>
                  </a:moveTo>
                  <a:lnTo>
                    <a:pt x="41983" y="118021"/>
                  </a:lnTo>
                  <a:lnTo>
                    <a:pt x="69562" y="179179"/>
                  </a:lnTo>
                  <a:lnTo>
                    <a:pt x="76930" y="200127"/>
                  </a:lnTo>
                  <a:lnTo>
                    <a:pt x="81703" y="203608"/>
                  </a:lnTo>
                  <a:lnTo>
                    <a:pt x="87224" y="202419"/>
                  </a:lnTo>
                  <a:lnTo>
                    <a:pt x="93245" y="198117"/>
                  </a:lnTo>
                  <a:lnTo>
                    <a:pt x="103054" y="180859"/>
                  </a:lnTo>
                  <a:lnTo>
                    <a:pt x="122539" y="125418"/>
                  </a:lnTo>
                  <a:lnTo>
                    <a:pt x="140342" y="64666"/>
                  </a:lnTo>
                  <a:lnTo>
                    <a:pt x="161646" y="17626"/>
                  </a:lnTo>
                  <a:lnTo>
                    <a:pt x="1789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Freeform 570"/>
            <p:cNvSpPr/>
            <p:nvPr/>
          </p:nvSpPr>
          <p:spPr>
            <a:xfrm>
              <a:off x="6148643" y="11443550"/>
              <a:ext cx="126343" cy="42648"/>
            </a:xfrm>
            <a:custGeom>
              <a:avLst/>
              <a:gdLst/>
              <a:ahLst/>
              <a:cxnLst/>
              <a:rect l="0" t="0" r="0" b="0"/>
              <a:pathLst>
                <a:path w="126343" h="42648">
                  <a:moveTo>
                    <a:pt x="0" y="42647"/>
                  </a:moveTo>
                  <a:lnTo>
                    <a:pt x="61110" y="16282"/>
                  </a:lnTo>
                  <a:lnTo>
                    <a:pt x="92976" y="0"/>
                  </a:lnTo>
                  <a:lnTo>
                    <a:pt x="126342" y="5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Freeform 571"/>
            <p:cNvSpPr/>
            <p:nvPr/>
          </p:nvSpPr>
          <p:spPr>
            <a:xfrm>
              <a:off x="6185168" y="11359854"/>
              <a:ext cx="16118" cy="200043"/>
            </a:xfrm>
            <a:custGeom>
              <a:avLst/>
              <a:gdLst/>
              <a:ahLst/>
              <a:cxnLst/>
              <a:rect l="0" t="0" r="0" b="0"/>
              <a:pathLst>
                <a:path w="16118" h="200043">
                  <a:moveTo>
                    <a:pt x="5589" y="0"/>
                  </a:moveTo>
                  <a:lnTo>
                    <a:pt x="0" y="16768"/>
                  </a:lnTo>
                  <a:lnTo>
                    <a:pt x="375" y="34358"/>
                  </a:lnTo>
                  <a:lnTo>
                    <a:pt x="6072" y="92998"/>
                  </a:lnTo>
                  <a:lnTo>
                    <a:pt x="13786" y="147744"/>
                  </a:lnTo>
                  <a:lnTo>
                    <a:pt x="16117" y="2000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Freeform 572"/>
            <p:cNvSpPr/>
            <p:nvPr/>
          </p:nvSpPr>
          <p:spPr>
            <a:xfrm>
              <a:off x="5993736" y="11823108"/>
              <a:ext cx="270721" cy="273742"/>
            </a:xfrm>
            <a:custGeom>
              <a:avLst/>
              <a:gdLst/>
              <a:ahLst/>
              <a:cxnLst/>
              <a:rect l="0" t="0" r="0" b="0"/>
              <a:pathLst>
                <a:path w="270721" h="273742">
                  <a:moveTo>
                    <a:pt x="28565" y="0"/>
                  </a:moveTo>
                  <a:lnTo>
                    <a:pt x="17386" y="27945"/>
                  </a:lnTo>
                  <a:lnTo>
                    <a:pt x="16024" y="78859"/>
                  </a:lnTo>
                  <a:lnTo>
                    <a:pt x="17440" y="127221"/>
                  </a:lnTo>
                  <a:lnTo>
                    <a:pt x="23449" y="182364"/>
                  </a:lnTo>
                  <a:lnTo>
                    <a:pt x="27048" y="231979"/>
                  </a:lnTo>
                  <a:lnTo>
                    <a:pt x="26384" y="236540"/>
                  </a:lnTo>
                  <a:lnTo>
                    <a:pt x="24771" y="233733"/>
                  </a:lnTo>
                  <a:lnTo>
                    <a:pt x="7174" y="178245"/>
                  </a:lnTo>
                  <a:lnTo>
                    <a:pt x="0" y="144059"/>
                  </a:lnTo>
                  <a:lnTo>
                    <a:pt x="3165" y="84997"/>
                  </a:lnTo>
                  <a:lnTo>
                    <a:pt x="22989" y="39872"/>
                  </a:lnTo>
                  <a:lnTo>
                    <a:pt x="33036" y="30091"/>
                  </a:lnTo>
                  <a:lnTo>
                    <a:pt x="56678" y="19223"/>
                  </a:lnTo>
                  <a:lnTo>
                    <a:pt x="69534" y="19835"/>
                  </a:lnTo>
                  <a:lnTo>
                    <a:pt x="96296" y="29872"/>
                  </a:lnTo>
                  <a:lnTo>
                    <a:pt x="114429" y="46031"/>
                  </a:lnTo>
                  <a:lnTo>
                    <a:pt x="146934" y="96442"/>
                  </a:lnTo>
                  <a:lnTo>
                    <a:pt x="164553" y="151545"/>
                  </a:lnTo>
                  <a:lnTo>
                    <a:pt x="169723" y="172639"/>
                  </a:lnTo>
                  <a:lnTo>
                    <a:pt x="166231" y="112753"/>
                  </a:lnTo>
                  <a:lnTo>
                    <a:pt x="171260" y="68503"/>
                  </a:lnTo>
                  <a:lnTo>
                    <a:pt x="191338" y="27576"/>
                  </a:lnTo>
                  <a:lnTo>
                    <a:pt x="202590" y="21893"/>
                  </a:lnTo>
                  <a:lnTo>
                    <a:pt x="215942" y="21614"/>
                  </a:lnTo>
                  <a:lnTo>
                    <a:pt x="230692" y="24938"/>
                  </a:lnTo>
                  <a:lnTo>
                    <a:pt x="241695" y="31833"/>
                  </a:lnTo>
                  <a:lnTo>
                    <a:pt x="257040" y="51973"/>
                  </a:lnTo>
                  <a:lnTo>
                    <a:pt x="266667" y="95208"/>
                  </a:lnTo>
                  <a:lnTo>
                    <a:pt x="269519" y="145063"/>
                  </a:lnTo>
                  <a:lnTo>
                    <a:pt x="270364" y="196879"/>
                  </a:lnTo>
                  <a:lnTo>
                    <a:pt x="270650" y="253706"/>
                  </a:lnTo>
                  <a:lnTo>
                    <a:pt x="270720" y="2737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Freeform 573"/>
            <p:cNvSpPr/>
            <p:nvPr/>
          </p:nvSpPr>
          <p:spPr>
            <a:xfrm>
              <a:off x="6314620" y="11843799"/>
              <a:ext cx="139350" cy="197745"/>
            </a:xfrm>
            <a:custGeom>
              <a:avLst/>
              <a:gdLst/>
              <a:ahLst/>
              <a:cxnLst/>
              <a:rect l="0" t="0" r="0" b="0"/>
              <a:pathLst>
                <a:path w="139350" h="197745">
                  <a:moveTo>
                    <a:pt x="34064" y="95122"/>
                  </a:moveTo>
                  <a:lnTo>
                    <a:pt x="76756" y="80549"/>
                  </a:lnTo>
                  <a:lnTo>
                    <a:pt x="112817" y="55719"/>
                  </a:lnTo>
                  <a:lnTo>
                    <a:pt x="115812" y="47797"/>
                  </a:lnTo>
                  <a:lnTo>
                    <a:pt x="115469" y="39005"/>
                  </a:lnTo>
                  <a:lnTo>
                    <a:pt x="108848" y="21048"/>
                  </a:lnTo>
                  <a:lnTo>
                    <a:pt x="98107" y="5269"/>
                  </a:lnTo>
                  <a:lnTo>
                    <a:pt x="89627" y="1295"/>
                  </a:lnTo>
                  <a:lnTo>
                    <a:pt x="67728" y="0"/>
                  </a:lnTo>
                  <a:lnTo>
                    <a:pt x="45516" y="9562"/>
                  </a:lnTo>
                  <a:lnTo>
                    <a:pt x="34680" y="17025"/>
                  </a:lnTo>
                  <a:lnTo>
                    <a:pt x="19520" y="40915"/>
                  </a:lnTo>
                  <a:lnTo>
                    <a:pt x="256" y="92734"/>
                  </a:lnTo>
                  <a:lnTo>
                    <a:pt x="0" y="142768"/>
                  </a:lnTo>
                  <a:lnTo>
                    <a:pt x="10736" y="172450"/>
                  </a:lnTo>
                  <a:lnTo>
                    <a:pt x="18512" y="185278"/>
                  </a:lnTo>
                  <a:lnTo>
                    <a:pt x="29545" y="192661"/>
                  </a:lnTo>
                  <a:lnTo>
                    <a:pt x="57402" y="197744"/>
                  </a:lnTo>
                  <a:lnTo>
                    <a:pt x="89280" y="189864"/>
                  </a:lnTo>
                  <a:lnTo>
                    <a:pt x="139349" y="1688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Freeform 574"/>
            <p:cNvSpPr/>
            <p:nvPr/>
          </p:nvSpPr>
          <p:spPr>
            <a:xfrm>
              <a:off x="6508075" y="11812580"/>
              <a:ext cx="192061" cy="178985"/>
            </a:xfrm>
            <a:custGeom>
              <a:avLst/>
              <a:gdLst/>
              <a:ahLst/>
              <a:cxnLst/>
              <a:rect l="0" t="0" r="0" b="0"/>
              <a:pathLst>
                <a:path w="192061" h="178985">
                  <a:moveTo>
                    <a:pt x="9065" y="0"/>
                  </a:moveTo>
                  <a:lnTo>
                    <a:pt x="0" y="58616"/>
                  </a:lnTo>
                  <a:lnTo>
                    <a:pt x="7231" y="120027"/>
                  </a:lnTo>
                  <a:lnTo>
                    <a:pt x="14241" y="154756"/>
                  </a:lnTo>
                  <a:lnTo>
                    <a:pt x="12146" y="147940"/>
                  </a:lnTo>
                  <a:lnTo>
                    <a:pt x="10843" y="106604"/>
                  </a:lnTo>
                  <a:lnTo>
                    <a:pt x="14925" y="84814"/>
                  </a:lnTo>
                  <a:lnTo>
                    <a:pt x="21161" y="76430"/>
                  </a:lnTo>
                  <a:lnTo>
                    <a:pt x="40567" y="63994"/>
                  </a:lnTo>
                  <a:lnTo>
                    <a:pt x="67910" y="60807"/>
                  </a:lnTo>
                  <a:lnTo>
                    <a:pt x="83389" y="61594"/>
                  </a:lnTo>
                  <a:lnTo>
                    <a:pt x="113068" y="74948"/>
                  </a:lnTo>
                  <a:lnTo>
                    <a:pt x="159070" y="110470"/>
                  </a:lnTo>
                  <a:lnTo>
                    <a:pt x="177643" y="138406"/>
                  </a:lnTo>
                  <a:lnTo>
                    <a:pt x="192060" y="174608"/>
                  </a:lnTo>
                  <a:lnTo>
                    <a:pt x="191893" y="177237"/>
                  </a:lnTo>
                  <a:lnTo>
                    <a:pt x="188050" y="1789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Freeform 575"/>
            <p:cNvSpPr/>
            <p:nvPr/>
          </p:nvSpPr>
          <p:spPr>
            <a:xfrm>
              <a:off x="6823468" y="11654652"/>
              <a:ext cx="104285" cy="411661"/>
            </a:xfrm>
            <a:custGeom>
              <a:avLst/>
              <a:gdLst/>
              <a:ahLst/>
              <a:cxnLst/>
              <a:rect l="0" t="0" r="0" b="0"/>
              <a:pathLst>
                <a:path w="104285" h="411661">
                  <a:moveTo>
                    <a:pt x="83227" y="0"/>
                  </a:moveTo>
                  <a:lnTo>
                    <a:pt x="47310" y="39426"/>
                  </a:lnTo>
                  <a:lnTo>
                    <a:pt x="28001" y="83952"/>
                  </a:lnTo>
                  <a:lnTo>
                    <a:pt x="14351" y="144457"/>
                  </a:lnTo>
                  <a:lnTo>
                    <a:pt x="4067" y="193580"/>
                  </a:lnTo>
                  <a:lnTo>
                    <a:pt x="0" y="252101"/>
                  </a:lnTo>
                  <a:lnTo>
                    <a:pt x="2415" y="291506"/>
                  </a:lnTo>
                  <a:lnTo>
                    <a:pt x="8122" y="341851"/>
                  </a:lnTo>
                  <a:lnTo>
                    <a:pt x="20289" y="382958"/>
                  </a:lnTo>
                  <a:lnTo>
                    <a:pt x="35367" y="401440"/>
                  </a:lnTo>
                  <a:lnTo>
                    <a:pt x="44301" y="408007"/>
                  </a:lnTo>
                  <a:lnTo>
                    <a:pt x="53767" y="411215"/>
                  </a:lnTo>
                  <a:lnTo>
                    <a:pt x="73643" y="411660"/>
                  </a:lnTo>
                  <a:lnTo>
                    <a:pt x="87936" y="407957"/>
                  </a:lnTo>
                  <a:lnTo>
                    <a:pt x="104284" y="4000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Freeform 576"/>
            <p:cNvSpPr/>
            <p:nvPr/>
          </p:nvSpPr>
          <p:spPr>
            <a:xfrm>
              <a:off x="6937732" y="11802051"/>
              <a:ext cx="105834" cy="227959"/>
            </a:xfrm>
            <a:custGeom>
              <a:avLst/>
              <a:gdLst/>
              <a:ahLst/>
              <a:cxnLst/>
              <a:rect l="0" t="0" r="0" b="0"/>
              <a:pathLst>
                <a:path w="105834" h="227959">
                  <a:moveTo>
                    <a:pt x="84776" y="0"/>
                  </a:moveTo>
                  <a:lnTo>
                    <a:pt x="100395" y="56408"/>
                  </a:lnTo>
                  <a:lnTo>
                    <a:pt x="94993" y="45569"/>
                  </a:lnTo>
                  <a:lnTo>
                    <a:pt x="85028" y="33511"/>
                  </a:lnTo>
                  <a:lnTo>
                    <a:pt x="66561" y="26592"/>
                  </a:lnTo>
                  <a:lnTo>
                    <a:pt x="55085" y="24746"/>
                  </a:lnTo>
                  <a:lnTo>
                    <a:pt x="45094" y="28196"/>
                  </a:lnTo>
                  <a:lnTo>
                    <a:pt x="27755" y="44507"/>
                  </a:lnTo>
                  <a:lnTo>
                    <a:pt x="4840" y="91176"/>
                  </a:lnTo>
                  <a:lnTo>
                    <a:pt x="0" y="149457"/>
                  </a:lnTo>
                  <a:lnTo>
                    <a:pt x="5975" y="194413"/>
                  </a:lnTo>
                  <a:lnTo>
                    <a:pt x="15048" y="215477"/>
                  </a:lnTo>
                  <a:lnTo>
                    <a:pt x="20743" y="224369"/>
                  </a:lnTo>
                  <a:lnTo>
                    <a:pt x="30389" y="227958"/>
                  </a:lnTo>
                  <a:lnTo>
                    <a:pt x="56705" y="225708"/>
                  </a:lnTo>
                  <a:lnTo>
                    <a:pt x="78538" y="213789"/>
                  </a:lnTo>
                  <a:lnTo>
                    <a:pt x="105833" y="1895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Freeform 577"/>
            <p:cNvSpPr/>
            <p:nvPr/>
          </p:nvSpPr>
          <p:spPr>
            <a:xfrm>
              <a:off x="7079614" y="11717823"/>
              <a:ext cx="163994" cy="294799"/>
            </a:xfrm>
            <a:custGeom>
              <a:avLst/>
              <a:gdLst/>
              <a:ahLst/>
              <a:cxnLst/>
              <a:rect l="0" t="0" r="0" b="0"/>
              <a:pathLst>
                <a:path w="163994" h="294799">
                  <a:moveTo>
                    <a:pt x="6065" y="0"/>
                  </a:moveTo>
                  <a:lnTo>
                    <a:pt x="0" y="46923"/>
                  </a:lnTo>
                  <a:lnTo>
                    <a:pt x="4521" y="102986"/>
                  </a:lnTo>
                  <a:lnTo>
                    <a:pt x="8727" y="154126"/>
                  </a:lnTo>
                  <a:lnTo>
                    <a:pt x="20629" y="207739"/>
                  </a:lnTo>
                  <a:lnTo>
                    <a:pt x="37720" y="265959"/>
                  </a:lnTo>
                  <a:lnTo>
                    <a:pt x="42361" y="284321"/>
                  </a:lnTo>
                  <a:lnTo>
                    <a:pt x="41961" y="284304"/>
                  </a:lnTo>
                  <a:lnTo>
                    <a:pt x="32913" y="242292"/>
                  </a:lnTo>
                  <a:lnTo>
                    <a:pt x="34427" y="192022"/>
                  </a:lnTo>
                  <a:lnTo>
                    <a:pt x="42457" y="166841"/>
                  </a:lnTo>
                  <a:lnTo>
                    <a:pt x="47874" y="156851"/>
                  </a:lnTo>
                  <a:lnTo>
                    <a:pt x="56164" y="152531"/>
                  </a:lnTo>
                  <a:lnTo>
                    <a:pt x="77855" y="153969"/>
                  </a:lnTo>
                  <a:lnTo>
                    <a:pt x="96853" y="162407"/>
                  </a:lnTo>
                  <a:lnTo>
                    <a:pt x="105195" y="167933"/>
                  </a:lnTo>
                  <a:lnTo>
                    <a:pt x="117583" y="183432"/>
                  </a:lnTo>
                  <a:lnTo>
                    <a:pt x="145678" y="245665"/>
                  </a:lnTo>
                  <a:lnTo>
                    <a:pt x="163993" y="2947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Freeform 578"/>
            <p:cNvSpPr/>
            <p:nvPr/>
          </p:nvSpPr>
          <p:spPr>
            <a:xfrm>
              <a:off x="7269603" y="11823108"/>
              <a:ext cx="103102" cy="160112"/>
            </a:xfrm>
            <a:custGeom>
              <a:avLst/>
              <a:gdLst/>
              <a:ahLst/>
              <a:cxnLst/>
              <a:rect l="0" t="0" r="0" b="0"/>
              <a:pathLst>
                <a:path w="103102" h="160112">
                  <a:moveTo>
                    <a:pt x="5589" y="0"/>
                  </a:moveTo>
                  <a:lnTo>
                    <a:pt x="0" y="16767"/>
                  </a:lnTo>
                  <a:lnTo>
                    <a:pt x="4441" y="69516"/>
                  </a:lnTo>
                  <a:lnTo>
                    <a:pt x="19704" y="126208"/>
                  </a:lnTo>
                  <a:lnTo>
                    <a:pt x="25527" y="140291"/>
                  </a:lnTo>
                  <a:lnTo>
                    <a:pt x="34089" y="149680"/>
                  </a:lnTo>
                  <a:lnTo>
                    <a:pt x="56080" y="160111"/>
                  </a:lnTo>
                  <a:lnTo>
                    <a:pt x="66156" y="159383"/>
                  </a:lnTo>
                  <a:lnTo>
                    <a:pt x="83591" y="149215"/>
                  </a:lnTo>
                  <a:lnTo>
                    <a:pt x="96018" y="126759"/>
                  </a:lnTo>
                  <a:lnTo>
                    <a:pt x="103101" y="98452"/>
                  </a:lnTo>
                  <a:lnTo>
                    <a:pt x="98117" y="45271"/>
                  </a:lnTo>
                  <a:lnTo>
                    <a:pt x="8981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Freeform 579"/>
            <p:cNvSpPr/>
            <p:nvPr/>
          </p:nvSpPr>
          <p:spPr>
            <a:xfrm>
              <a:off x="7456372" y="11812580"/>
              <a:ext cx="92562" cy="157928"/>
            </a:xfrm>
            <a:custGeom>
              <a:avLst/>
              <a:gdLst/>
              <a:ahLst/>
              <a:cxnLst/>
              <a:rect l="0" t="0" r="0" b="0"/>
              <a:pathLst>
                <a:path w="92562" h="157928">
                  <a:moveTo>
                    <a:pt x="8333" y="157927"/>
                  </a:moveTo>
                  <a:lnTo>
                    <a:pt x="0" y="120448"/>
                  </a:lnTo>
                  <a:lnTo>
                    <a:pt x="1120" y="95647"/>
                  </a:lnTo>
                  <a:lnTo>
                    <a:pt x="14905" y="57716"/>
                  </a:lnTo>
                  <a:lnTo>
                    <a:pt x="34977" y="30619"/>
                  </a:lnTo>
                  <a:lnTo>
                    <a:pt x="61461" y="10112"/>
                  </a:lnTo>
                  <a:lnTo>
                    <a:pt x="9256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Freeform 580"/>
            <p:cNvSpPr/>
            <p:nvPr/>
          </p:nvSpPr>
          <p:spPr>
            <a:xfrm>
              <a:off x="7543274" y="11812580"/>
              <a:ext cx="100416" cy="146641"/>
            </a:xfrm>
            <a:custGeom>
              <a:avLst/>
              <a:gdLst/>
              <a:ahLst/>
              <a:cxnLst/>
              <a:rect l="0" t="0" r="0" b="0"/>
              <a:pathLst>
                <a:path w="100416" h="146641">
                  <a:moveTo>
                    <a:pt x="100415" y="0"/>
                  </a:moveTo>
                  <a:lnTo>
                    <a:pt x="49390" y="14572"/>
                  </a:lnTo>
                  <a:lnTo>
                    <a:pt x="38323" y="20243"/>
                  </a:lnTo>
                  <a:lnTo>
                    <a:pt x="19786" y="39022"/>
                  </a:lnTo>
                  <a:lnTo>
                    <a:pt x="6088" y="62966"/>
                  </a:lnTo>
                  <a:lnTo>
                    <a:pt x="0" y="89206"/>
                  </a:lnTo>
                  <a:lnTo>
                    <a:pt x="3534" y="113346"/>
                  </a:lnTo>
                  <a:lnTo>
                    <a:pt x="7752" y="124697"/>
                  </a:lnTo>
                  <a:lnTo>
                    <a:pt x="21797" y="140428"/>
                  </a:lnTo>
                  <a:lnTo>
                    <a:pt x="30455" y="146261"/>
                  </a:lnTo>
                  <a:lnTo>
                    <a:pt x="42077" y="146640"/>
                  </a:lnTo>
                  <a:lnTo>
                    <a:pt x="100415" y="1263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Freeform 581"/>
            <p:cNvSpPr/>
            <p:nvPr/>
          </p:nvSpPr>
          <p:spPr>
            <a:xfrm>
              <a:off x="7697596" y="11675709"/>
              <a:ext cx="135607" cy="284271"/>
            </a:xfrm>
            <a:custGeom>
              <a:avLst/>
              <a:gdLst/>
              <a:ahLst/>
              <a:cxnLst/>
              <a:rect l="0" t="0" r="0" b="0"/>
              <a:pathLst>
                <a:path w="135607" h="284271">
                  <a:moveTo>
                    <a:pt x="19793" y="0"/>
                  </a:moveTo>
                  <a:lnTo>
                    <a:pt x="3005" y="58554"/>
                  </a:lnTo>
                  <a:lnTo>
                    <a:pt x="0" y="114705"/>
                  </a:lnTo>
                  <a:lnTo>
                    <a:pt x="2105" y="174259"/>
                  </a:lnTo>
                  <a:lnTo>
                    <a:pt x="13440" y="225754"/>
                  </a:lnTo>
                  <a:lnTo>
                    <a:pt x="17897" y="232390"/>
                  </a:lnTo>
                  <a:lnTo>
                    <a:pt x="23208" y="234476"/>
                  </a:lnTo>
                  <a:lnTo>
                    <a:pt x="29089" y="233526"/>
                  </a:lnTo>
                  <a:lnTo>
                    <a:pt x="41862" y="219992"/>
                  </a:lnTo>
                  <a:lnTo>
                    <a:pt x="69126" y="184355"/>
                  </a:lnTo>
                  <a:lnTo>
                    <a:pt x="77248" y="182565"/>
                  </a:lnTo>
                  <a:lnTo>
                    <a:pt x="86172" y="184881"/>
                  </a:lnTo>
                  <a:lnTo>
                    <a:pt x="95631" y="189934"/>
                  </a:lnTo>
                  <a:lnTo>
                    <a:pt x="109261" y="204908"/>
                  </a:lnTo>
                  <a:lnTo>
                    <a:pt x="127543" y="243116"/>
                  </a:lnTo>
                  <a:lnTo>
                    <a:pt x="135606" y="2842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Freeform 582"/>
            <p:cNvSpPr/>
            <p:nvPr/>
          </p:nvSpPr>
          <p:spPr>
            <a:xfrm>
              <a:off x="7949016" y="11970507"/>
              <a:ext cx="31586" cy="126343"/>
            </a:xfrm>
            <a:custGeom>
              <a:avLst/>
              <a:gdLst/>
              <a:ahLst/>
              <a:cxnLst/>
              <a:rect l="0" t="0" r="0" b="0"/>
              <a:pathLst>
                <a:path w="31586" h="126343">
                  <a:moveTo>
                    <a:pt x="31585" y="0"/>
                  </a:moveTo>
                  <a:lnTo>
                    <a:pt x="23252" y="48931"/>
                  </a:lnTo>
                  <a:lnTo>
                    <a:pt x="19693" y="77899"/>
                  </a:lnTo>
                  <a:lnTo>
                    <a:pt x="0" y="1263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Freeform 583"/>
            <p:cNvSpPr/>
            <p:nvPr/>
          </p:nvSpPr>
          <p:spPr>
            <a:xfrm>
              <a:off x="8096415" y="11623067"/>
              <a:ext cx="52644" cy="294799"/>
            </a:xfrm>
            <a:custGeom>
              <a:avLst/>
              <a:gdLst/>
              <a:ahLst/>
              <a:cxnLst/>
              <a:rect l="0" t="0" r="0" b="0"/>
              <a:pathLst>
                <a:path w="52644" h="294799">
                  <a:moveTo>
                    <a:pt x="0" y="0"/>
                  </a:moveTo>
                  <a:lnTo>
                    <a:pt x="0" y="58616"/>
                  </a:lnTo>
                  <a:lnTo>
                    <a:pt x="5589" y="115763"/>
                  </a:lnTo>
                  <a:lnTo>
                    <a:pt x="14654" y="167791"/>
                  </a:lnTo>
                  <a:lnTo>
                    <a:pt x="24748" y="218431"/>
                  </a:lnTo>
                  <a:lnTo>
                    <a:pt x="38640" y="274859"/>
                  </a:lnTo>
                  <a:lnTo>
                    <a:pt x="52643" y="2947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Freeform 584"/>
            <p:cNvSpPr/>
            <p:nvPr/>
          </p:nvSpPr>
          <p:spPr>
            <a:xfrm>
              <a:off x="8198964" y="11715050"/>
              <a:ext cx="171193" cy="200645"/>
            </a:xfrm>
            <a:custGeom>
              <a:avLst/>
              <a:gdLst/>
              <a:ahLst/>
              <a:cxnLst/>
              <a:rect l="0" t="0" r="0" b="0"/>
              <a:pathLst>
                <a:path w="171193" h="200645">
                  <a:moveTo>
                    <a:pt x="118549" y="13302"/>
                  </a:moveTo>
                  <a:lnTo>
                    <a:pt x="107371" y="2123"/>
                  </a:lnTo>
                  <a:lnTo>
                    <a:pt x="100568" y="0"/>
                  </a:lnTo>
                  <a:lnTo>
                    <a:pt x="83652" y="760"/>
                  </a:lnTo>
                  <a:lnTo>
                    <a:pt x="54397" y="13356"/>
                  </a:lnTo>
                  <a:lnTo>
                    <a:pt x="37005" y="31653"/>
                  </a:lnTo>
                  <a:lnTo>
                    <a:pt x="7985" y="86644"/>
                  </a:lnTo>
                  <a:lnTo>
                    <a:pt x="0" y="107900"/>
                  </a:lnTo>
                  <a:lnTo>
                    <a:pt x="105" y="150775"/>
                  </a:lnTo>
                  <a:lnTo>
                    <a:pt x="13135" y="189345"/>
                  </a:lnTo>
                  <a:lnTo>
                    <a:pt x="20197" y="196174"/>
                  </a:lnTo>
                  <a:lnTo>
                    <a:pt x="28414" y="199558"/>
                  </a:lnTo>
                  <a:lnTo>
                    <a:pt x="37402" y="200644"/>
                  </a:lnTo>
                  <a:lnTo>
                    <a:pt x="53628" y="195610"/>
                  </a:lnTo>
                  <a:lnTo>
                    <a:pt x="68639" y="184404"/>
                  </a:lnTo>
                  <a:lnTo>
                    <a:pt x="89073" y="158365"/>
                  </a:lnTo>
                  <a:lnTo>
                    <a:pt x="110884" y="107751"/>
                  </a:lnTo>
                  <a:lnTo>
                    <a:pt x="117035" y="60771"/>
                  </a:lnTo>
                  <a:lnTo>
                    <a:pt x="127992" y="116381"/>
                  </a:lnTo>
                  <a:lnTo>
                    <a:pt x="138734" y="138662"/>
                  </a:lnTo>
                  <a:lnTo>
                    <a:pt x="151307" y="150905"/>
                  </a:lnTo>
                  <a:lnTo>
                    <a:pt x="171192" y="160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Freeform 585"/>
            <p:cNvSpPr/>
            <p:nvPr/>
          </p:nvSpPr>
          <p:spPr>
            <a:xfrm>
              <a:off x="8380685" y="11717823"/>
              <a:ext cx="200042" cy="168457"/>
            </a:xfrm>
            <a:custGeom>
              <a:avLst/>
              <a:gdLst/>
              <a:ahLst/>
              <a:cxnLst/>
              <a:rect l="0" t="0" r="0" b="0"/>
              <a:pathLst>
                <a:path w="200042" h="168457">
                  <a:moveTo>
                    <a:pt x="0" y="0"/>
                  </a:moveTo>
                  <a:lnTo>
                    <a:pt x="5588" y="62093"/>
                  </a:lnTo>
                  <a:lnTo>
                    <a:pt x="17958" y="120713"/>
                  </a:lnTo>
                  <a:lnTo>
                    <a:pt x="24748" y="149967"/>
                  </a:lnTo>
                  <a:lnTo>
                    <a:pt x="27027" y="153790"/>
                  </a:lnTo>
                  <a:lnTo>
                    <a:pt x="28547" y="150490"/>
                  </a:lnTo>
                  <a:lnTo>
                    <a:pt x="30985" y="97577"/>
                  </a:lnTo>
                  <a:lnTo>
                    <a:pt x="42585" y="56598"/>
                  </a:lnTo>
                  <a:lnTo>
                    <a:pt x="50617" y="48260"/>
                  </a:lnTo>
                  <a:lnTo>
                    <a:pt x="72019" y="38997"/>
                  </a:lnTo>
                  <a:lnTo>
                    <a:pt x="94009" y="41119"/>
                  </a:lnTo>
                  <a:lnTo>
                    <a:pt x="114311" y="49861"/>
                  </a:lnTo>
                  <a:lnTo>
                    <a:pt x="153758" y="81276"/>
                  </a:lnTo>
                  <a:lnTo>
                    <a:pt x="181193" y="117310"/>
                  </a:lnTo>
                  <a:lnTo>
                    <a:pt x="195971" y="151983"/>
                  </a:lnTo>
                  <a:lnTo>
                    <a:pt x="200041" y="1684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Freeform 586"/>
            <p:cNvSpPr/>
            <p:nvPr/>
          </p:nvSpPr>
          <p:spPr>
            <a:xfrm>
              <a:off x="8622735" y="11570424"/>
              <a:ext cx="131224" cy="295875"/>
            </a:xfrm>
            <a:custGeom>
              <a:avLst/>
              <a:gdLst/>
              <a:ahLst/>
              <a:cxnLst/>
              <a:rect l="0" t="0" r="0" b="0"/>
              <a:pathLst>
                <a:path w="131224" h="295875">
                  <a:moveTo>
                    <a:pt x="94862" y="0"/>
                  </a:moveTo>
                  <a:lnTo>
                    <a:pt x="102097" y="44366"/>
                  </a:lnTo>
                  <a:lnTo>
                    <a:pt x="105584" y="103093"/>
                  </a:lnTo>
                  <a:lnTo>
                    <a:pt x="113506" y="152859"/>
                  </a:lnTo>
                  <a:lnTo>
                    <a:pt x="126664" y="215245"/>
                  </a:lnTo>
                  <a:lnTo>
                    <a:pt x="131223" y="232535"/>
                  </a:lnTo>
                  <a:lnTo>
                    <a:pt x="130800" y="232232"/>
                  </a:lnTo>
                  <a:lnTo>
                    <a:pt x="116275" y="197348"/>
                  </a:lnTo>
                  <a:lnTo>
                    <a:pt x="100869" y="177788"/>
                  </a:lnTo>
                  <a:lnTo>
                    <a:pt x="90677" y="172338"/>
                  </a:lnTo>
                  <a:lnTo>
                    <a:pt x="66876" y="169402"/>
                  </a:lnTo>
                  <a:lnTo>
                    <a:pt x="55148" y="173766"/>
                  </a:lnTo>
                  <a:lnTo>
                    <a:pt x="32757" y="191094"/>
                  </a:lnTo>
                  <a:lnTo>
                    <a:pt x="6010" y="227156"/>
                  </a:lnTo>
                  <a:lnTo>
                    <a:pt x="0" y="253816"/>
                  </a:lnTo>
                  <a:lnTo>
                    <a:pt x="35" y="267477"/>
                  </a:lnTo>
                  <a:lnTo>
                    <a:pt x="3568" y="277754"/>
                  </a:lnTo>
                  <a:lnTo>
                    <a:pt x="16852" y="292291"/>
                  </a:lnTo>
                  <a:lnTo>
                    <a:pt x="26477" y="295466"/>
                  </a:lnTo>
                  <a:lnTo>
                    <a:pt x="49650" y="295874"/>
                  </a:lnTo>
                  <a:lnTo>
                    <a:pt x="83415" y="283938"/>
                  </a:lnTo>
                  <a:lnTo>
                    <a:pt x="126446" y="252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Freeform 587"/>
            <p:cNvSpPr/>
            <p:nvPr/>
          </p:nvSpPr>
          <p:spPr>
            <a:xfrm>
              <a:off x="8804155" y="11686237"/>
              <a:ext cx="109106" cy="150833"/>
            </a:xfrm>
            <a:custGeom>
              <a:avLst/>
              <a:gdLst/>
              <a:ahLst/>
              <a:cxnLst/>
              <a:rect l="0" t="0" r="0" b="0"/>
              <a:pathLst>
                <a:path w="109106" h="150833">
                  <a:moveTo>
                    <a:pt x="29255" y="0"/>
                  </a:moveTo>
                  <a:lnTo>
                    <a:pt x="5535" y="53029"/>
                  </a:lnTo>
                  <a:lnTo>
                    <a:pt x="0" y="95521"/>
                  </a:lnTo>
                  <a:lnTo>
                    <a:pt x="4944" y="122003"/>
                  </a:lnTo>
                  <a:lnTo>
                    <a:pt x="9538" y="133978"/>
                  </a:lnTo>
                  <a:lnTo>
                    <a:pt x="17279" y="141961"/>
                  </a:lnTo>
                  <a:lnTo>
                    <a:pt x="38360" y="150832"/>
                  </a:lnTo>
                  <a:lnTo>
                    <a:pt x="60208" y="148535"/>
                  </a:lnTo>
                  <a:lnTo>
                    <a:pt x="80446" y="139716"/>
                  </a:lnTo>
                  <a:lnTo>
                    <a:pt x="97240" y="127997"/>
                  </a:lnTo>
                  <a:lnTo>
                    <a:pt x="106264" y="108750"/>
                  </a:lnTo>
                  <a:lnTo>
                    <a:pt x="109105" y="83428"/>
                  </a:lnTo>
                  <a:lnTo>
                    <a:pt x="106468" y="52677"/>
                  </a:lnTo>
                  <a:lnTo>
                    <a:pt x="95157" y="28871"/>
                  </a:lnTo>
                  <a:lnTo>
                    <a:pt x="87228" y="19247"/>
                  </a:lnTo>
                  <a:lnTo>
                    <a:pt x="78431" y="15171"/>
                  </a:lnTo>
                  <a:lnTo>
                    <a:pt x="69058" y="14793"/>
                  </a:lnTo>
                  <a:lnTo>
                    <a:pt x="50455" y="20613"/>
                  </a:lnTo>
                  <a:lnTo>
                    <a:pt x="18726" y="42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Freeform 588"/>
            <p:cNvSpPr/>
            <p:nvPr/>
          </p:nvSpPr>
          <p:spPr>
            <a:xfrm>
              <a:off x="8959752" y="11686237"/>
              <a:ext cx="215270" cy="157798"/>
            </a:xfrm>
            <a:custGeom>
              <a:avLst/>
              <a:gdLst/>
              <a:ahLst/>
              <a:cxnLst/>
              <a:rect l="0" t="0" r="0" b="0"/>
              <a:pathLst>
                <a:path w="215270" h="157798">
                  <a:moveTo>
                    <a:pt x="0" y="21058"/>
                  </a:moveTo>
                  <a:lnTo>
                    <a:pt x="3120" y="78322"/>
                  </a:lnTo>
                  <a:lnTo>
                    <a:pt x="14654" y="133624"/>
                  </a:lnTo>
                  <a:lnTo>
                    <a:pt x="21467" y="140556"/>
                  </a:lnTo>
                  <a:lnTo>
                    <a:pt x="30689" y="144008"/>
                  </a:lnTo>
                  <a:lnTo>
                    <a:pt x="41516" y="145139"/>
                  </a:lnTo>
                  <a:lnTo>
                    <a:pt x="51074" y="141213"/>
                  </a:lnTo>
                  <a:lnTo>
                    <a:pt x="67933" y="124372"/>
                  </a:lnTo>
                  <a:lnTo>
                    <a:pt x="88244" y="78727"/>
                  </a:lnTo>
                  <a:lnTo>
                    <a:pt x="90415" y="81731"/>
                  </a:lnTo>
                  <a:lnTo>
                    <a:pt x="99487" y="122990"/>
                  </a:lnTo>
                  <a:lnTo>
                    <a:pt x="112067" y="142791"/>
                  </a:lnTo>
                  <a:lnTo>
                    <a:pt x="120335" y="151346"/>
                  </a:lnTo>
                  <a:lnTo>
                    <a:pt x="131696" y="155880"/>
                  </a:lnTo>
                  <a:lnTo>
                    <a:pt x="159917" y="157797"/>
                  </a:lnTo>
                  <a:lnTo>
                    <a:pt x="173292" y="153162"/>
                  </a:lnTo>
                  <a:lnTo>
                    <a:pt x="197512" y="135533"/>
                  </a:lnTo>
                  <a:lnTo>
                    <a:pt x="210615" y="108980"/>
                  </a:lnTo>
                  <a:lnTo>
                    <a:pt x="215269" y="78852"/>
                  </a:lnTo>
                  <a:lnTo>
                    <a:pt x="213438" y="49863"/>
                  </a:lnTo>
                  <a:lnTo>
                    <a:pt x="205606" y="27621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Freeform 589"/>
            <p:cNvSpPr/>
            <p:nvPr/>
          </p:nvSpPr>
          <p:spPr>
            <a:xfrm>
              <a:off x="9212435" y="11686626"/>
              <a:ext cx="315856" cy="152534"/>
            </a:xfrm>
            <a:custGeom>
              <a:avLst/>
              <a:gdLst/>
              <a:ahLst/>
              <a:cxnLst/>
              <a:rect l="0" t="0" r="0" b="0"/>
              <a:pathLst>
                <a:path w="315856" h="152534">
                  <a:moveTo>
                    <a:pt x="0" y="73310"/>
                  </a:moveTo>
                  <a:lnTo>
                    <a:pt x="14655" y="126339"/>
                  </a:lnTo>
                  <a:lnTo>
                    <a:pt x="16789" y="128550"/>
                  </a:lnTo>
                  <a:lnTo>
                    <a:pt x="18212" y="125345"/>
                  </a:lnTo>
                  <a:lnTo>
                    <a:pt x="26085" y="86579"/>
                  </a:lnTo>
                  <a:lnTo>
                    <a:pt x="46724" y="47476"/>
                  </a:lnTo>
                  <a:lnTo>
                    <a:pt x="65220" y="29464"/>
                  </a:lnTo>
                  <a:lnTo>
                    <a:pt x="75066" y="23023"/>
                  </a:lnTo>
                  <a:lnTo>
                    <a:pt x="83970" y="22238"/>
                  </a:lnTo>
                  <a:lnTo>
                    <a:pt x="92244" y="25224"/>
                  </a:lnTo>
                  <a:lnTo>
                    <a:pt x="100101" y="30725"/>
                  </a:lnTo>
                  <a:lnTo>
                    <a:pt x="111950" y="52435"/>
                  </a:lnTo>
                  <a:lnTo>
                    <a:pt x="135193" y="112893"/>
                  </a:lnTo>
                  <a:lnTo>
                    <a:pt x="151333" y="130287"/>
                  </a:lnTo>
                  <a:lnTo>
                    <a:pt x="162890" y="134692"/>
                  </a:lnTo>
                  <a:lnTo>
                    <a:pt x="191329" y="136466"/>
                  </a:lnTo>
                  <a:lnTo>
                    <a:pt x="217227" y="123997"/>
                  </a:lnTo>
                  <a:lnTo>
                    <a:pt x="238095" y="102857"/>
                  </a:lnTo>
                  <a:lnTo>
                    <a:pt x="251270" y="77864"/>
                  </a:lnTo>
                  <a:lnTo>
                    <a:pt x="259674" y="37485"/>
                  </a:lnTo>
                  <a:lnTo>
                    <a:pt x="255401" y="16055"/>
                  </a:lnTo>
                  <a:lnTo>
                    <a:pt x="250987" y="7064"/>
                  </a:lnTo>
                  <a:lnTo>
                    <a:pt x="243364" y="2240"/>
                  </a:lnTo>
                  <a:lnTo>
                    <a:pt x="222416" y="0"/>
                  </a:lnTo>
                  <a:lnTo>
                    <a:pt x="203747" y="6022"/>
                  </a:lnTo>
                  <a:lnTo>
                    <a:pt x="195493" y="10904"/>
                  </a:lnTo>
                  <a:lnTo>
                    <a:pt x="183202" y="25687"/>
                  </a:lnTo>
                  <a:lnTo>
                    <a:pt x="178287" y="34543"/>
                  </a:lnTo>
                  <a:lnTo>
                    <a:pt x="171370" y="74953"/>
                  </a:lnTo>
                  <a:lnTo>
                    <a:pt x="174908" y="112792"/>
                  </a:lnTo>
                  <a:lnTo>
                    <a:pt x="180947" y="123028"/>
                  </a:lnTo>
                  <a:lnTo>
                    <a:pt x="200134" y="140640"/>
                  </a:lnTo>
                  <a:lnTo>
                    <a:pt x="224260" y="150029"/>
                  </a:lnTo>
                  <a:lnTo>
                    <a:pt x="237244" y="152533"/>
                  </a:lnTo>
                  <a:lnTo>
                    <a:pt x="294262" y="142078"/>
                  </a:lnTo>
                  <a:lnTo>
                    <a:pt x="315855" y="1364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Freeform 590"/>
            <p:cNvSpPr/>
            <p:nvPr/>
          </p:nvSpPr>
          <p:spPr>
            <a:xfrm>
              <a:off x="9550191" y="11623067"/>
              <a:ext cx="114971" cy="189079"/>
            </a:xfrm>
            <a:custGeom>
              <a:avLst/>
              <a:gdLst/>
              <a:ahLst/>
              <a:cxnLst/>
              <a:rect l="0" t="0" r="0" b="0"/>
              <a:pathLst>
                <a:path w="114971" h="189079">
                  <a:moveTo>
                    <a:pt x="20213" y="63170"/>
                  </a:moveTo>
                  <a:lnTo>
                    <a:pt x="3425" y="118215"/>
                  </a:lnTo>
                  <a:lnTo>
                    <a:pt x="0" y="169623"/>
                  </a:lnTo>
                  <a:lnTo>
                    <a:pt x="701" y="188862"/>
                  </a:lnTo>
                  <a:lnTo>
                    <a:pt x="2525" y="189078"/>
                  </a:lnTo>
                  <a:lnTo>
                    <a:pt x="4912" y="185714"/>
                  </a:lnTo>
                  <a:lnTo>
                    <a:pt x="9912" y="131050"/>
                  </a:lnTo>
                  <a:lnTo>
                    <a:pt x="18981" y="83542"/>
                  </a:lnTo>
                  <a:lnTo>
                    <a:pt x="49052" y="31264"/>
                  </a:lnTo>
                  <a:lnTo>
                    <a:pt x="65786" y="16625"/>
                  </a:lnTo>
                  <a:lnTo>
                    <a:pt x="83752" y="7388"/>
                  </a:lnTo>
                  <a:lnTo>
                    <a:pt x="1149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Freeform 591"/>
            <p:cNvSpPr/>
            <p:nvPr/>
          </p:nvSpPr>
          <p:spPr>
            <a:xfrm>
              <a:off x="9681894" y="11633595"/>
              <a:ext cx="181505" cy="172145"/>
            </a:xfrm>
            <a:custGeom>
              <a:avLst/>
              <a:gdLst/>
              <a:ahLst/>
              <a:cxnLst/>
              <a:rect l="0" t="0" r="0" b="0"/>
              <a:pathLst>
                <a:path w="181505" h="172145">
                  <a:moveTo>
                    <a:pt x="99080" y="0"/>
                  </a:moveTo>
                  <a:lnTo>
                    <a:pt x="46053" y="14654"/>
                  </a:lnTo>
                  <a:lnTo>
                    <a:pt x="14738" y="35927"/>
                  </a:lnTo>
                  <a:lnTo>
                    <a:pt x="3103" y="57692"/>
                  </a:lnTo>
                  <a:lnTo>
                    <a:pt x="0" y="70047"/>
                  </a:lnTo>
                  <a:lnTo>
                    <a:pt x="2612" y="80623"/>
                  </a:lnTo>
                  <a:lnTo>
                    <a:pt x="17991" y="98614"/>
                  </a:lnTo>
                  <a:lnTo>
                    <a:pt x="47368" y="116306"/>
                  </a:lnTo>
                  <a:lnTo>
                    <a:pt x="110442" y="132765"/>
                  </a:lnTo>
                  <a:lnTo>
                    <a:pt x="163455" y="150401"/>
                  </a:lnTo>
                  <a:lnTo>
                    <a:pt x="177093" y="156419"/>
                  </a:lnTo>
                  <a:lnTo>
                    <a:pt x="181504" y="161601"/>
                  </a:lnTo>
                  <a:lnTo>
                    <a:pt x="179765" y="166227"/>
                  </a:lnTo>
                  <a:lnTo>
                    <a:pt x="173928" y="170479"/>
                  </a:lnTo>
                  <a:lnTo>
                    <a:pt x="166526" y="172144"/>
                  </a:lnTo>
                  <a:lnTo>
                    <a:pt x="109609" y="1684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3" name="Freeform 592"/>
            <p:cNvSpPr/>
            <p:nvPr/>
          </p:nvSpPr>
          <p:spPr>
            <a:xfrm>
              <a:off x="9875731" y="11475667"/>
              <a:ext cx="135213" cy="442199"/>
            </a:xfrm>
            <a:custGeom>
              <a:avLst/>
              <a:gdLst/>
              <a:ahLst/>
              <a:cxnLst/>
              <a:rect l="0" t="0" r="0" b="0"/>
              <a:pathLst>
                <a:path w="135213" h="442199">
                  <a:moveTo>
                    <a:pt x="0" y="0"/>
                  </a:moveTo>
                  <a:lnTo>
                    <a:pt x="31282" y="9576"/>
                  </a:lnTo>
                  <a:lnTo>
                    <a:pt x="55023" y="27534"/>
                  </a:lnTo>
                  <a:lnTo>
                    <a:pt x="91098" y="80142"/>
                  </a:lnTo>
                  <a:lnTo>
                    <a:pt x="112058" y="142346"/>
                  </a:lnTo>
                  <a:lnTo>
                    <a:pt x="128479" y="192436"/>
                  </a:lnTo>
                  <a:lnTo>
                    <a:pt x="135212" y="254994"/>
                  </a:lnTo>
                  <a:lnTo>
                    <a:pt x="130140" y="309131"/>
                  </a:lnTo>
                  <a:lnTo>
                    <a:pt x="113819" y="360266"/>
                  </a:lnTo>
                  <a:lnTo>
                    <a:pt x="87344" y="403397"/>
                  </a:lnTo>
                  <a:lnTo>
                    <a:pt x="31585" y="4421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4" name="Freeform 593"/>
            <p:cNvSpPr/>
            <p:nvPr/>
          </p:nvSpPr>
          <p:spPr>
            <a:xfrm>
              <a:off x="6064415" y="12275834"/>
              <a:ext cx="200042" cy="182511"/>
            </a:xfrm>
            <a:custGeom>
              <a:avLst/>
              <a:gdLst/>
              <a:ahLst/>
              <a:cxnLst/>
              <a:rect l="0" t="0" r="0" b="0"/>
              <a:pathLst>
                <a:path w="200042" h="182511">
                  <a:moveTo>
                    <a:pt x="0" y="21056"/>
                  </a:moveTo>
                  <a:lnTo>
                    <a:pt x="11453" y="69987"/>
                  </a:lnTo>
                  <a:lnTo>
                    <a:pt x="24749" y="129117"/>
                  </a:lnTo>
                  <a:lnTo>
                    <a:pt x="35149" y="166158"/>
                  </a:lnTo>
                  <a:lnTo>
                    <a:pt x="38641" y="169264"/>
                  </a:lnTo>
                  <a:lnTo>
                    <a:pt x="42138" y="166655"/>
                  </a:lnTo>
                  <a:lnTo>
                    <a:pt x="45640" y="160236"/>
                  </a:lnTo>
                  <a:lnTo>
                    <a:pt x="57959" y="106397"/>
                  </a:lnTo>
                  <a:lnTo>
                    <a:pt x="63206" y="95498"/>
                  </a:lnTo>
                  <a:lnTo>
                    <a:pt x="69043" y="90572"/>
                  </a:lnTo>
                  <a:lnTo>
                    <a:pt x="75275" y="89627"/>
                  </a:lnTo>
                  <a:lnTo>
                    <a:pt x="81769" y="91336"/>
                  </a:lnTo>
                  <a:lnTo>
                    <a:pt x="95223" y="105714"/>
                  </a:lnTo>
                  <a:lnTo>
                    <a:pt x="128578" y="168493"/>
                  </a:lnTo>
                  <a:lnTo>
                    <a:pt x="134852" y="179009"/>
                  </a:lnTo>
                  <a:lnTo>
                    <a:pt x="141374" y="182510"/>
                  </a:lnTo>
                  <a:lnTo>
                    <a:pt x="148062" y="181335"/>
                  </a:lnTo>
                  <a:lnTo>
                    <a:pt x="154860" y="177042"/>
                  </a:lnTo>
                  <a:lnTo>
                    <a:pt x="165532" y="153555"/>
                  </a:lnTo>
                  <a:lnTo>
                    <a:pt x="176327" y="92462"/>
                  </a:lnTo>
                  <a:lnTo>
                    <a:pt x="186967" y="29550"/>
                  </a:lnTo>
                  <a:lnTo>
                    <a:pt x="189551" y="8453"/>
                  </a:lnTo>
                  <a:lnTo>
                    <a:pt x="191878" y="4465"/>
                  </a:lnTo>
                  <a:lnTo>
                    <a:pt x="20004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Freeform 594"/>
            <p:cNvSpPr/>
            <p:nvPr/>
          </p:nvSpPr>
          <p:spPr>
            <a:xfrm>
              <a:off x="6361922" y="12265305"/>
              <a:ext cx="124378" cy="202276"/>
            </a:xfrm>
            <a:custGeom>
              <a:avLst/>
              <a:gdLst/>
              <a:ahLst/>
              <a:cxnLst/>
              <a:rect l="0" t="0" r="0" b="0"/>
              <a:pathLst>
                <a:path w="124378" h="202276">
                  <a:moveTo>
                    <a:pt x="113104" y="0"/>
                  </a:moveTo>
                  <a:lnTo>
                    <a:pt x="90747" y="0"/>
                  </a:lnTo>
                  <a:lnTo>
                    <a:pt x="73532" y="6238"/>
                  </a:lnTo>
                  <a:lnTo>
                    <a:pt x="58082" y="17980"/>
                  </a:lnTo>
                  <a:lnTo>
                    <a:pt x="29100" y="57234"/>
                  </a:lnTo>
                  <a:lnTo>
                    <a:pt x="6434" y="104113"/>
                  </a:lnTo>
                  <a:lnTo>
                    <a:pt x="0" y="142112"/>
                  </a:lnTo>
                  <a:lnTo>
                    <a:pt x="4734" y="166106"/>
                  </a:lnTo>
                  <a:lnTo>
                    <a:pt x="9272" y="177418"/>
                  </a:lnTo>
                  <a:lnTo>
                    <a:pt x="23673" y="193106"/>
                  </a:lnTo>
                  <a:lnTo>
                    <a:pt x="32426" y="198927"/>
                  </a:lnTo>
                  <a:lnTo>
                    <a:pt x="54631" y="202275"/>
                  </a:lnTo>
                  <a:lnTo>
                    <a:pt x="77757" y="198695"/>
                  </a:lnTo>
                  <a:lnTo>
                    <a:pt x="95834" y="189305"/>
                  </a:lnTo>
                  <a:lnTo>
                    <a:pt x="119166" y="154096"/>
                  </a:lnTo>
                  <a:lnTo>
                    <a:pt x="124377" y="126199"/>
                  </a:lnTo>
                  <a:lnTo>
                    <a:pt x="124129" y="112208"/>
                  </a:lnTo>
                  <a:lnTo>
                    <a:pt x="114494" y="84185"/>
                  </a:lnTo>
                  <a:lnTo>
                    <a:pt x="98514" y="58473"/>
                  </a:lnTo>
                  <a:lnTo>
                    <a:pt x="79713" y="39245"/>
                  </a:lnTo>
                  <a:lnTo>
                    <a:pt x="69787" y="35522"/>
                  </a:lnTo>
                  <a:lnTo>
                    <a:pt x="59660" y="35380"/>
                  </a:lnTo>
                  <a:lnTo>
                    <a:pt x="49398" y="37625"/>
                  </a:lnTo>
                  <a:lnTo>
                    <a:pt x="44897" y="41460"/>
                  </a:lnTo>
                  <a:lnTo>
                    <a:pt x="44237" y="46357"/>
                  </a:lnTo>
                  <a:lnTo>
                    <a:pt x="49933" y="631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Freeform 595"/>
            <p:cNvSpPr/>
            <p:nvPr/>
          </p:nvSpPr>
          <p:spPr>
            <a:xfrm>
              <a:off x="6563716" y="12286362"/>
              <a:ext cx="300865" cy="172617"/>
            </a:xfrm>
            <a:custGeom>
              <a:avLst/>
              <a:gdLst/>
              <a:ahLst/>
              <a:cxnLst/>
              <a:rect l="0" t="0" r="0" b="0"/>
              <a:pathLst>
                <a:path w="300865" h="172617">
                  <a:moveTo>
                    <a:pt x="6067" y="0"/>
                  </a:moveTo>
                  <a:lnTo>
                    <a:pt x="0" y="46923"/>
                  </a:lnTo>
                  <a:lnTo>
                    <a:pt x="4522" y="102986"/>
                  </a:lnTo>
                  <a:lnTo>
                    <a:pt x="5609" y="154127"/>
                  </a:lnTo>
                  <a:lnTo>
                    <a:pt x="5864" y="172616"/>
                  </a:lnTo>
                  <a:lnTo>
                    <a:pt x="451" y="115017"/>
                  </a:lnTo>
                  <a:lnTo>
                    <a:pt x="2583" y="76583"/>
                  </a:lnTo>
                  <a:lnTo>
                    <a:pt x="16213" y="42968"/>
                  </a:lnTo>
                  <a:lnTo>
                    <a:pt x="34753" y="27676"/>
                  </a:lnTo>
                  <a:lnTo>
                    <a:pt x="46247" y="21960"/>
                  </a:lnTo>
                  <a:lnTo>
                    <a:pt x="57420" y="20489"/>
                  </a:lnTo>
                  <a:lnTo>
                    <a:pt x="79193" y="25093"/>
                  </a:lnTo>
                  <a:lnTo>
                    <a:pt x="105592" y="40840"/>
                  </a:lnTo>
                  <a:lnTo>
                    <a:pt x="149759" y="80915"/>
                  </a:lnTo>
                  <a:lnTo>
                    <a:pt x="167248" y="116286"/>
                  </a:lnTo>
                  <a:lnTo>
                    <a:pt x="170243" y="70570"/>
                  </a:lnTo>
                  <a:lnTo>
                    <a:pt x="184433" y="33778"/>
                  </a:lnTo>
                  <a:lnTo>
                    <a:pt x="193998" y="27198"/>
                  </a:lnTo>
                  <a:lnTo>
                    <a:pt x="220223" y="23007"/>
                  </a:lnTo>
                  <a:lnTo>
                    <a:pt x="233065" y="27036"/>
                  </a:lnTo>
                  <a:lnTo>
                    <a:pt x="256694" y="43992"/>
                  </a:lnTo>
                  <a:lnTo>
                    <a:pt x="272654" y="70245"/>
                  </a:lnTo>
                  <a:lnTo>
                    <a:pt x="288216" y="108550"/>
                  </a:lnTo>
                  <a:lnTo>
                    <a:pt x="300864" y="1368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Freeform 596"/>
            <p:cNvSpPr/>
            <p:nvPr/>
          </p:nvSpPr>
          <p:spPr>
            <a:xfrm>
              <a:off x="6917223" y="12252380"/>
              <a:ext cx="157928" cy="215589"/>
            </a:xfrm>
            <a:custGeom>
              <a:avLst/>
              <a:gdLst/>
              <a:ahLst/>
              <a:cxnLst/>
              <a:rect l="0" t="0" r="0" b="0"/>
              <a:pathLst>
                <a:path w="157928" h="215589">
                  <a:moveTo>
                    <a:pt x="0" y="65567"/>
                  </a:moveTo>
                  <a:lnTo>
                    <a:pt x="58617" y="74632"/>
                  </a:lnTo>
                  <a:lnTo>
                    <a:pt x="82204" y="69207"/>
                  </a:lnTo>
                  <a:lnTo>
                    <a:pt x="125942" y="46659"/>
                  </a:lnTo>
                  <a:lnTo>
                    <a:pt x="140983" y="30258"/>
                  </a:lnTo>
                  <a:lnTo>
                    <a:pt x="146631" y="20971"/>
                  </a:lnTo>
                  <a:lnTo>
                    <a:pt x="146887" y="13609"/>
                  </a:lnTo>
                  <a:lnTo>
                    <a:pt x="143548" y="7532"/>
                  </a:lnTo>
                  <a:lnTo>
                    <a:pt x="137813" y="2311"/>
                  </a:lnTo>
                  <a:lnTo>
                    <a:pt x="129310" y="0"/>
                  </a:lnTo>
                  <a:lnTo>
                    <a:pt x="107384" y="552"/>
                  </a:lnTo>
                  <a:lnTo>
                    <a:pt x="68733" y="13029"/>
                  </a:lnTo>
                  <a:lnTo>
                    <a:pt x="33233" y="42721"/>
                  </a:lnTo>
                  <a:lnTo>
                    <a:pt x="11666" y="75566"/>
                  </a:lnTo>
                  <a:lnTo>
                    <a:pt x="3457" y="124292"/>
                  </a:lnTo>
                  <a:lnTo>
                    <a:pt x="6613" y="166415"/>
                  </a:lnTo>
                  <a:lnTo>
                    <a:pt x="15028" y="186818"/>
                  </a:lnTo>
                  <a:lnTo>
                    <a:pt x="20547" y="195534"/>
                  </a:lnTo>
                  <a:lnTo>
                    <a:pt x="39158" y="208338"/>
                  </a:lnTo>
                  <a:lnTo>
                    <a:pt x="61857" y="215588"/>
                  </a:lnTo>
                  <a:lnTo>
                    <a:pt x="94367" y="213093"/>
                  </a:lnTo>
                  <a:lnTo>
                    <a:pt x="125056" y="203775"/>
                  </a:lnTo>
                  <a:lnTo>
                    <a:pt x="157927" y="1813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Freeform 597"/>
            <p:cNvSpPr/>
            <p:nvPr/>
          </p:nvSpPr>
          <p:spPr>
            <a:xfrm>
              <a:off x="7164318" y="12263746"/>
              <a:ext cx="152989" cy="180544"/>
            </a:xfrm>
            <a:custGeom>
              <a:avLst/>
              <a:gdLst/>
              <a:ahLst/>
              <a:cxnLst/>
              <a:rect l="0" t="0" r="0" b="0"/>
              <a:pathLst>
                <a:path w="152989" h="180544">
                  <a:moveTo>
                    <a:pt x="5589" y="1559"/>
                  </a:moveTo>
                  <a:lnTo>
                    <a:pt x="0" y="18326"/>
                  </a:lnTo>
                  <a:lnTo>
                    <a:pt x="4442" y="65009"/>
                  </a:lnTo>
                  <a:lnTo>
                    <a:pt x="16584" y="123103"/>
                  </a:lnTo>
                  <a:lnTo>
                    <a:pt x="21005" y="137467"/>
                  </a:lnTo>
                  <a:lnTo>
                    <a:pt x="16992" y="84086"/>
                  </a:lnTo>
                  <a:lnTo>
                    <a:pt x="22745" y="58124"/>
                  </a:lnTo>
                  <a:lnTo>
                    <a:pt x="39138" y="26898"/>
                  </a:lnTo>
                  <a:lnTo>
                    <a:pt x="53255" y="11651"/>
                  </a:lnTo>
                  <a:lnTo>
                    <a:pt x="71228" y="975"/>
                  </a:lnTo>
                  <a:lnTo>
                    <a:pt x="80934" y="0"/>
                  </a:lnTo>
                  <a:lnTo>
                    <a:pt x="101077" y="5156"/>
                  </a:lnTo>
                  <a:lnTo>
                    <a:pt x="115489" y="18366"/>
                  </a:lnTo>
                  <a:lnTo>
                    <a:pt x="125793" y="38274"/>
                  </a:lnTo>
                  <a:lnTo>
                    <a:pt x="138821" y="98715"/>
                  </a:lnTo>
                  <a:lnTo>
                    <a:pt x="147330" y="155801"/>
                  </a:lnTo>
                  <a:lnTo>
                    <a:pt x="152988" y="1805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9" name="Group 618"/>
          <p:cNvGrpSpPr/>
          <p:nvPr/>
        </p:nvGrpSpPr>
        <p:grpSpPr>
          <a:xfrm>
            <a:off x="7612104" y="11949450"/>
            <a:ext cx="2158343" cy="940068"/>
            <a:chOff x="7612104" y="11949450"/>
            <a:chExt cx="2158343" cy="940068"/>
          </a:xfrm>
        </p:grpSpPr>
        <p:sp>
          <p:nvSpPr>
            <p:cNvPr id="600" name="Freeform 599"/>
            <p:cNvSpPr/>
            <p:nvPr/>
          </p:nvSpPr>
          <p:spPr>
            <a:xfrm>
              <a:off x="7612104" y="12149491"/>
              <a:ext cx="115814" cy="442199"/>
            </a:xfrm>
            <a:custGeom>
              <a:avLst/>
              <a:gdLst/>
              <a:ahLst/>
              <a:cxnLst/>
              <a:rect l="0" t="0" r="0" b="0"/>
              <a:pathLst>
                <a:path w="115814" h="442199">
                  <a:moveTo>
                    <a:pt x="115813" y="0"/>
                  </a:moveTo>
                  <a:lnTo>
                    <a:pt x="101159" y="49552"/>
                  </a:lnTo>
                  <a:lnTo>
                    <a:pt x="91064" y="100079"/>
                  </a:lnTo>
                  <a:lnTo>
                    <a:pt x="77173" y="163225"/>
                  </a:lnTo>
                  <a:lnTo>
                    <a:pt x="63164" y="220759"/>
                  </a:lnTo>
                  <a:lnTo>
                    <a:pt x="43543" y="277184"/>
                  </a:lnTo>
                  <a:lnTo>
                    <a:pt x="25541" y="334559"/>
                  </a:lnTo>
                  <a:lnTo>
                    <a:pt x="10721" y="397886"/>
                  </a:lnTo>
                  <a:lnTo>
                    <a:pt x="0" y="4421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Freeform 600"/>
            <p:cNvSpPr/>
            <p:nvPr/>
          </p:nvSpPr>
          <p:spPr>
            <a:xfrm>
              <a:off x="7692716" y="12107377"/>
              <a:ext cx="172073" cy="525628"/>
            </a:xfrm>
            <a:custGeom>
              <a:avLst/>
              <a:gdLst/>
              <a:ahLst/>
              <a:cxnLst/>
              <a:rect l="0" t="0" r="0" b="0"/>
              <a:pathLst>
                <a:path w="172073" h="525628">
                  <a:moveTo>
                    <a:pt x="172072" y="0"/>
                  </a:moveTo>
                  <a:lnTo>
                    <a:pt x="155304" y="11179"/>
                  </a:lnTo>
                  <a:lnTo>
                    <a:pt x="143952" y="29146"/>
                  </a:lnTo>
                  <a:lnTo>
                    <a:pt x="127133" y="84396"/>
                  </a:lnTo>
                  <a:lnTo>
                    <a:pt x="113716" y="135994"/>
                  </a:lnTo>
                  <a:lnTo>
                    <a:pt x="106732" y="190034"/>
                  </a:lnTo>
                  <a:lnTo>
                    <a:pt x="88845" y="251357"/>
                  </a:lnTo>
                  <a:lnTo>
                    <a:pt x="71188" y="312560"/>
                  </a:lnTo>
                  <a:lnTo>
                    <a:pt x="58862" y="361412"/>
                  </a:lnTo>
                  <a:lnTo>
                    <a:pt x="37449" y="420434"/>
                  </a:lnTo>
                  <a:lnTo>
                    <a:pt x="16018" y="477153"/>
                  </a:lnTo>
                  <a:lnTo>
                    <a:pt x="0" y="525228"/>
                  </a:lnTo>
                  <a:lnTo>
                    <a:pt x="35" y="525627"/>
                  </a:lnTo>
                  <a:lnTo>
                    <a:pt x="14145" y="4948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Freeform 601"/>
            <p:cNvSpPr/>
            <p:nvPr/>
          </p:nvSpPr>
          <p:spPr>
            <a:xfrm>
              <a:off x="8027106" y="12275834"/>
              <a:ext cx="16668" cy="231627"/>
            </a:xfrm>
            <a:custGeom>
              <a:avLst/>
              <a:gdLst/>
              <a:ahLst/>
              <a:cxnLst/>
              <a:rect l="0" t="0" r="0" b="0"/>
              <a:pathLst>
                <a:path w="16668" h="231627">
                  <a:moveTo>
                    <a:pt x="16667" y="0"/>
                  </a:moveTo>
                  <a:lnTo>
                    <a:pt x="0" y="54144"/>
                  </a:lnTo>
                  <a:lnTo>
                    <a:pt x="30" y="95201"/>
                  </a:lnTo>
                  <a:lnTo>
                    <a:pt x="4328" y="143241"/>
                  </a:lnTo>
                  <a:lnTo>
                    <a:pt x="11370" y="205589"/>
                  </a:lnTo>
                  <a:lnTo>
                    <a:pt x="16667" y="2316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Freeform 602"/>
            <p:cNvSpPr/>
            <p:nvPr/>
          </p:nvSpPr>
          <p:spPr>
            <a:xfrm>
              <a:off x="8117472" y="12275172"/>
              <a:ext cx="147400" cy="148061"/>
            </a:xfrm>
            <a:custGeom>
              <a:avLst/>
              <a:gdLst/>
              <a:ahLst/>
              <a:cxnLst/>
              <a:rect l="0" t="0" r="0" b="0"/>
              <a:pathLst>
                <a:path w="147400" h="148061">
                  <a:moveTo>
                    <a:pt x="0" y="32247"/>
                  </a:moveTo>
                  <a:lnTo>
                    <a:pt x="3119" y="74939"/>
                  </a:lnTo>
                  <a:lnTo>
                    <a:pt x="6065" y="88656"/>
                  </a:lnTo>
                  <a:lnTo>
                    <a:pt x="3476" y="83054"/>
                  </a:lnTo>
                  <a:lnTo>
                    <a:pt x="6618" y="54579"/>
                  </a:lnTo>
                  <a:lnTo>
                    <a:pt x="20548" y="22098"/>
                  </a:lnTo>
                  <a:lnTo>
                    <a:pt x="36039" y="7069"/>
                  </a:lnTo>
                  <a:lnTo>
                    <a:pt x="45082" y="1424"/>
                  </a:lnTo>
                  <a:lnTo>
                    <a:pt x="55791" y="0"/>
                  </a:lnTo>
                  <a:lnTo>
                    <a:pt x="80168" y="4656"/>
                  </a:lnTo>
                  <a:lnTo>
                    <a:pt x="90880" y="12683"/>
                  </a:lnTo>
                  <a:lnTo>
                    <a:pt x="109021" y="37200"/>
                  </a:lnTo>
                  <a:lnTo>
                    <a:pt x="131326" y="98260"/>
                  </a:lnTo>
                  <a:lnTo>
                    <a:pt x="147399" y="148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Freeform 603"/>
            <p:cNvSpPr/>
            <p:nvPr/>
          </p:nvSpPr>
          <p:spPr>
            <a:xfrm>
              <a:off x="8324714" y="12086320"/>
              <a:ext cx="122955" cy="339981"/>
            </a:xfrm>
            <a:custGeom>
              <a:avLst/>
              <a:gdLst/>
              <a:ahLst/>
              <a:cxnLst/>
              <a:rect l="0" t="0" r="0" b="0"/>
              <a:pathLst>
                <a:path w="122955" h="339981">
                  <a:moveTo>
                    <a:pt x="45442" y="0"/>
                  </a:moveTo>
                  <a:lnTo>
                    <a:pt x="69161" y="53028"/>
                  </a:lnTo>
                  <a:lnTo>
                    <a:pt x="85049" y="104409"/>
                  </a:lnTo>
                  <a:lnTo>
                    <a:pt x="103265" y="166551"/>
                  </a:lnTo>
                  <a:lnTo>
                    <a:pt x="113146" y="224232"/>
                  </a:lnTo>
                  <a:lnTo>
                    <a:pt x="122954" y="266611"/>
                  </a:lnTo>
                  <a:lnTo>
                    <a:pt x="122853" y="270158"/>
                  </a:lnTo>
                  <a:lnTo>
                    <a:pt x="93360" y="206867"/>
                  </a:lnTo>
                  <a:lnTo>
                    <a:pt x="79997" y="187087"/>
                  </a:lnTo>
                  <a:lnTo>
                    <a:pt x="73158" y="183217"/>
                  </a:lnTo>
                  <a:lnTo>
                    <a:pt x="66259" y="182977"/>
                  </a:lnTo>
                  <a:lnTo>
                    <a:pt x="52355" y="188949"/>
                  </a:lnTo>
                  <a:lnTo>
                    <a:pt x="38376" y="199401"/>
                  </a:lnTo>
                  <a:lnTo>
                    <a:pt x="22941" y="224029"/>
                  </a:lnTo>
                  <a:lnTo>
                    <a:pt x="0" y="284527"/>
                  </a:lnTo>
                  <a:lnTo>
                    <a:pt x="522" y="321520"/>
                  </a:lnTo>
                  <a:lnTo>
                    <a:pt x="6136" y="330160"/>
                  </a:lnTo>
                  <a:lnTo>
                    <a:pt x="14559" y="335920"/>
                  </a:lnTo>
                  <a:lnTo>
                    <a:pt x="24853" y="339760"/>
                  </a:lnTo>
                  <a:lnTo>
                    <a:pt x="34056" y="339980"/>
                  </a:lnTo>
                  <a:lnTo>
                    <a:pt x="66499" y="3263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Freeform 604"/>
            <p:cNvSpPr/>
            <p:nvPr/>
          </p:nvSpPr>
          <p:spPr>
            <a:xfrm>
              <a:off x="8475441" y="12221964"/>
              <a:ext cx="143505" cy="164066"/>
            </a:xfrm>
            <a:custGeom>
              <a:avLst/>
              <a:gdLst/>
              <a:ahLst/>
              <a:cxnLst/>
              <a:rect l="0" t="0" r="0" b="0"/>
              <a:pathLst>
                <a:path w="143505" h="164066">
                  <a:moveTo>
                    <a:pt x="0" y="64398"/>
                  </a:moveTo>
                  <a:lnTo>
                    <a:pt x="48930" y="72731"/>
                  </a:lnTo>
                  <a:lnTo>
                    <a:pt x="79069" y="71611"/>
                  </a:lnTo>
                  <a:lnTo>
                    <a:pt x="120004" y="57828"/>
                  </a:lnTo>
                  <a:lnTo>
                    <a:pt x="139513" y="45490"/>
                  </a:lnTo>
                  <a:lnTo>
                    <a:pt x="143311" y="37755"/>
                  </a:lnTo>
                  <a:lnTo>
                    <a:pt x="143504" y="29087"/>
                  </a:lnTo>
                  <a:lnTo>
                    <a:pt x="141293" y="19800"/>
                  </a:lnTo>
                  <a:lnTo>
                    <a:pt x="136309" y="12440"/>
                  </a:lnTo>
                  <a:lnTo>
                    <a:pt x="121413" y="1141"/>
                  </a:lnTo>
                  <a:lnTo>
                    <a:pt x="111357" y="0"/>
                  </a:lnTo>
                  <a:lnTo>
                    <a:pt x="87706" y="4972"/>
                  </a:lnTo>
                  <a:lnTo>
                    <a:pt x="59262" y="20924"/>
                  </a:lnTo>
                  <a:lnTo>
                    <a:pt x="36016" y="46057"/>
                  </a:lnTo>
                  <a:lnTo>
                    <a:pt x="19900" y="75730"/>
                  </a:lnTo>
                  <a:lnTo>
                    <a:pt x="13305" y="117929"/>
                  </a:lnTo>
                  <a:lnTo>
                    <a:pt x="15890" y="130501"/>
                  </a:lnTo>
                  <a:lnTo>
                    <a:pt x="28119" y="150709"/>
                  </a:lnTo>
                  <a:lnTo>
                    <a:pt x="37463" y="157034"/>
                  </a:lnTo>
                  <a:lnTo>
                    <a:pt x="60324" y="164061"/>
                  </a:lnTo>
                  <a:lnTo>
                    <a:pt x="79843" y="164065"/>
                  </a:lnTo>
                  <a:lnTo>
                    <a:pt x="105285" y="1591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Freeform 605"/>
            <p:cNvSpPr/>
            <p:nvPr/>
          </p:nvSpPr>
          <p:spPr>
            <a:xfrm>
              <a:off x="8654425" y="12212662"/>
              <a:ext cx="126343" cy="174067"/>
            </a:xfrm>
            <a:custGeom>
              <a:avLst/>
              <a:gdLst/>
              <a:ahLst/>
              <a:cxnLst/>
              <a:rect l="0" t="0" r="0" b="0"/>
              <a:pathLst>
                <a:path w="126343" h="174067">
                  <a:moveTo>
                    <a:pt x="0" y="0"/>
                  </a:moveTo>
                  <a:lnTo>
                    <a:pt x="3120" y="52050"/>
                  </a:lnTo>
                  <a:lnTo>
                    <a:pt x="8334" y="105110"/>
                  </a:lnTo>
                  <a:lnTo>
                    <a:pt x="9879" y="154757"/>
                  </a:lnTo>
                  <a:lnTo>
                    <a:pt x="10240" y="174066"/>
                  </a:lnTo>
                  <a:lnTo>
                    <a:pt x="10491" y="118531"/>
                  </a:lnTo>
                  <a:lnTo>
                    <a:pt x="19870" y="86996"/>
                  </a:lnTo>
                  <a:lnTo>
                    <a:pt x="35738" y="59722"/>
                  </a:lnTo>
                  <a:lnTo>
                    <a:pt x="54488" y="39803"/>
                  </a:lnTo>
                  <a:lnTo>
                    <a:pt x="63231" y="37064"/>
                  </a:lnTo>
                  <a:lnTo>
                    <a:pt x="71401" y="38747"/>
                  </a:lnTo>
                  <a:lnTo>
                    <a:pt x="79186" y="43378"/>
                  </a:lnTo>
                  <a:lnTo>
                    <a:pt x="101321" y="77844"/>
                  </a:lnTo>
                  <a:lnTo>
                    <a:pt x="122239" y="141244"/>
                  </a:lnTo>
                  <a:lnTo>
                    <a:pt x="126342" y="1684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Freeform 606"/>
            <p:cNvSpPr/>
            <p:nvPr/>
          </p:nvSpPr>
          <p:spPr>
            <a:xfrm>
              <a:off x="8843938" y="12128435"/>
              <a:ext cx="21058" cy="242156"/>
            </a:xfrm>
            <a:custGeom>
              <a:avLst/>
              <a:gdLst/>
              <a:ahLst/>
              <a:cxnLst/>
              <a:rect l="0" t="0" r="0" b="0"/>
              <a:pathLst>
                <a:path w="21058" h="242156">
                  <a:moveTo>
                    <a:pt x="0" y="0"/>
                  </a:moveTo>
                  <a:lnTo>
                    <a:pt x="3120" y="60383"/>
                  </a:lnTo>
                  <a:lnTo>
                    <a:pt x="8333" y="111868"/>
                  </a:lnTo>
                  <a:lnTo>
                    <a:pt x="15685" y="165596"/>
                  </a:lnTo>
                  <a:lnTo>
                    <a:pt x="20350" y="222815"/>
                  </a:lnTo>
                  <a:lnTo>
                    <a:pt x="21057" y="2421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Freeform 607"/>
            <p:cNvSpPr/>
            <p:nvPr/>
          </p:nvSpPr>
          <p:spPr>
            <a:xfrm>
              <a:off x="8801824" y="12170549"/>
              <a:ext cx="284270" cy="196218"/>
            </a:xfrm>
            <a:custGeom>
              <a:avLst/>
              <a:gdLst/>
              <a:ahLst/>
              <a:cxnLst/>
              <a:rect l="0" t="0" r="0" b="0"/>
              <a:pathLst>
                <a:path w="284270" h="196218">
                  <a:moveTo>
                    <a:pt x="0" y="63171"/>
                  </a:moveTo>
                  <a:lnTo>
                    <a:pt x="58617" y="57581"/>
                  </a:lnTo>
                  <a:lnTo>
                    <a:pt x="111621" y="45212"/>
                  </a:lnTo>
                  <a:lnTo>
                    <a:pt x="135007" y="38421"/>
                  </a:lnTo>
                  <a:lnTo>
                    <a:pt x="144986" y="39652"/>
                  </a:lnTo>
                  <a:lnTo>
                    <a:pt x="162315" y="50379"/>
                  </a:lnTo>
                  <a:lnTo>
                    <a:pt x="174696" y="73084"/>
                  </a:lnTo>
                  <a:lnTo>
                    <a:pt x="185123" y="118750"/>
                  </a:lnTo>
                  <a:lnTo>
                    <a:pt x="194235" y="180994"/>
                  </a:lnTo>
                  <a:lnTo>
                    <a:pt x="199680" y="189683"/>
                  </a:lnTo>
                  <a:lnTo>
                    <a:pt x="206820" y="194306"/>
                  </a:lnTo>
                  <a:lnTo>
                    <a:pt x="215088" y="196217"/>
                  </a:lnTo>
                  <a:lnTo>
                    <a:pt x="222941" y="195152"/>
                  </a:lnTo>
                  <a:lnTo>
                    <a:pt x="237905" y="187729"/>
                  </a:lnTo>
                  <a:lnTo>
                    <a:pt x="249235" y="173512"/>
                  </a:lnTo>
                  <a:lnTo>
                    <a:pt x="273438" y="112213"/>
                  </a:lnTo>
                  <a:lnTo>
                    <a:pt x="282130" y="53361"/>
                  </a:lnTo>
                  <a:lnTo>
                    <a:pt x="284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Freeform 608"/>
            <p:cNvSpPr/>
            <p:nvPr/>
          </p:nvSpPr>
          <p:spPr>
            <a:xfrm>
              <a:off x="9149265" y="12161314"/>
              <a:ext cx="248665" cy="177691"/>
            </a:xfrm>
            <a:custGeom>
              <a:avLst/>
              <a:gdLst/>
              <a:ahLst/>
              <a:cxnLst/>
              <a:rect l="0" t="0" r="0" b="0"/>
              <a:pathLst>
                <a:path w="248665" h="177691">
                  <a:moveTo>
                    <a:pt x="0" y="177690"/>
                  </a:moveTo>
                  <a:lnTo>
                    <a:pt x="3119" y="128760"/>
                  </a:lnTo>
                  <a:lnTo>
                    <a:pt x="10745" y="98621"/>
                  </a:lnTo>
                  <a:lnTo>
                    <a:pt x="41117" y="47385"/>
                  </a:lnTo>
                  <a:lnTo>
                    <a:pt x="48467" y="38178"/>
                  </a:lnTo>
                  <a:lnTo>
                    <a:pt x="58048" y="34379"/>
                  </a:lnTo>
                  <a:lnTo>
                    <a:pt x="81171" y="36397"/>
                  </a:lnTo>
                  <a:lnTo>
                    <a:pt x="136467" y="60023"/>
                  </a:lnTo>
                  <a:lnTo>
                    <a:pt x="158918" y="66902"/>
                  </a:lnTo>
                  <a:lnTo>
                    <a:pt x="196696" y="69605"/>
                  </a:lnTo>
                  <a:lnTo>
                    <a:pt x="219611" y="66092"/>
                  </a:lnTo>
                  <a:lnTo>
                    <a:pt x="238375" y="51271"/>
                  </a:lnTo>
                  <a:lnTo>
                    <a:pt x="246655" y="40768"/>
                  </a:lnTo>
                  <a:lnTo>
                    <a:pt x="248664" y="30257"/>
                  </a:lnTo>
                  <a:lnTo>
                    <a:pt x="246494" y="19739"/>
                  </a:lnTo>
                  <a:lnTo>
                    <a:pt x="241539" y="9218"/>
                  </a:lnTo>
                  <a:lnTo>
                    <a:pt x="233555" y="3374"/>
                  </a:lnTo>
                  <a:lnTo>
                    <a:pt x="212206" y="0"/>
                  </a:lnTo>
                  <a:lnTo>
                    <a:pt x="173880" y="10268"/>
                  </a:lnTo>
                  <a:lnTo>
                    <a:pt x="144066" y="28127"/>
                  </a:lnTo>
                  <a:lnTo>
                    <a:pt x="131100" y="50776"/>
                  </a:lnTo>
                  <a:lnTo>
                    <a:pt x="126004" y="65005"/>
                  </a:lnTo>
                  <a:lnTo>
                    <a:pt x="126581" y="93293"/>
                  </a:lnTo>
                  <a:lnTo>
                    <a:pt x="135807" y="119123"/>
                  </a:lnTo>
                  <a:lnTo>
                    <a:pt x="151605" y="138403"/>
                  </a:lnTo>
                  <a:lnTo>
                    <a:pt x="161902" y="142140"/>
                  </a:lnTo>
                  <a:lnTo>
                    <a:pt x="185819" y="140054"/>
                  </a:lnTo>
                  <a:lnTo>
                    <a:pt x="231627" y="1250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Freeform 609"/>
            <p:cNvSpPr/>
            <p:nvPr/>
          </p:nvSpPr>
          <p:spPr>
            <a:xfrm>
              <a:off x="9404655" y="11949450"/>
              <a:ext cx="144693" cy="399871"/>
            </a:xfrm>
            <a:custGeom>
              <a:avLst/>
              <a:gdLst/>
              <a:ahLst/>
              <a:cxnLst/>
              <a:rect l="0" t="0" r="0" b="0"/>
              <a:pathLst>
                <a:path w="144693" h="399871">
                  <a:moveTo>
                    <a:pt x="144692" y="0"/>
                  </a:moveTo>
                  <a:lnTo>
                    <a:pt x="135628" y="58617"/>
                  </a:lnTo>
                  <a:lnTo>
                    <a:pt x="127217" y="121196"/>
                  </a:lnTo>
                  <a:lnTo>
                    <a:pt x="124697" y="172521"/>
                  </a:lnTo>
                  <a:lnTo>
                    <a:pt x="123950" y="223603"/>
                  </a:lnTo>
                  <a:lnTo>
                    <a:pt x="123698" y="286497"/>
                  </a:lnTo>
                  <a:lnTo>
                    <a:pt x="126003" y="316845"/>
                  </a:lnTo>
                  <a:lnTo>
                    <a:pt x="134826" y="338132"/>
                  </a:lnTo>
                  <a:lnTo>
                    <a:pt x="136945" y="341235"/>
                  </a:lnTo>
                  <a:lnTo>
                    <a:pt x="137187" y="339794"/>
                  </a:lnTo>
                  <a:lnTo>
                    <a:pt x="119857" y="276536"/>
                  </a:lnTo>
                  <a:lnTo>
                    <a:pt x="114097" y="265076"/>
                  </a:lnTo>
                  <a:lnTo>
                    <a:pt x="106748" y="258606"/>
                  </a:lnTo>
                  <a:lnTo>
                    <a:pt x="98340" y="255462"/>
                  </a:lnTo>
                  <a:lnTo>
                    <a:pt x="89224" y="254536"/>
                  </a:lnTo>
                  <a:lnTo>
                    <a:pt x="72857" y="259747"/>
                  </a:lnTo>
                  <a:lnTo>
                    <a:pt x="21970" y="302231"/>
                  </a:lnTo>
                  <a:lnTo>
                    <a:pt x="6425" y="328586"/>
                  </a:lnTo>
                  <a:lnTo>
                    <a:pt x="0" y="364211"/>
                  </a:lnTo>
                  <a:lnTo>
                    <a:pt x="2607" y="374998"/>
                  </a:lnTo>
                  <a:lnTo>
                    <a:pt x="14863" y="393223"/>
                  </a:lnTo>
                  <a:lnTo>
                    <a:pt x="23045" y="397850"/>
                  </a:lnTo>
                  <a:lnTo>
                    <a:pt x="41494" y="399870"/>
                  </a:lnTo>
                  <a:lnTo>
                    <a:pt x="71611" y="388842"/>
                  </a:lnTo>
                  <a:lnTo>
                    <a:pt x="102579" y="3684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Freeform 610"/>
            <p:cNvSpPr/>
            <p:nvPr/>
          </p:nvSpPr>
          <p:spPr>
            <a:xfrm>
              <a:off x="8337983" y="12675916"/>
              <a:ext cx="319904" cy="213602"/>
            </a:xfrm>
            <a:custGeom>
              <a:avLst/>
              <a:gdLst/>
              <a:ahLst/>
              <a:cxnLst/>
              <a:rect l="0" t="0" r="0" b="0"/>
              <a:pathLst>
                <a:path w="319904" h="213602">
                  <a:moveTo>
                    <a:pt x="179572" y="0"/>
                  </a:moveTo>
                  <a:lnTo>
                    <a:pt x="145950" y="2340"/>
                  </a:lnTo>
                  <a:lnTo>
                    <a:pt x="108908" y="17981"/>
                  </a:lnTo>
                  <a:lnTo>
                    <a:pt x="53630" y="58563"/>
                  </a:lnTo>
                  <a:lnTo>
                    <a:pt x="12093" y="97732"/>
                  </a:lnTo>
                  <a:lnTo>
                    <a:pt x="4748" y="107269"/>
                  </a:lnTo>
                  <a:lnTo>
                    <a:pt x="1022" y="117136"/>
                  </a:lnTo>
                  <a:lnTo>
                    <a:pt x="0" y="137458"/>
                  </a:lnTo>
                  <a:lnTo>
                    <a:pt x="4875" y="145451"/>
                  </a:lnTo>
                  <a:lnTo>
                    <a:pt x="22770" y="157452"/>
                  </a:lnTo>
                  <a:lnTo>
                    <a:pt x="70331" y="165196"/>
                  </a:lnTo>
                  <a:lnTo>
                    <a:pt x="117699" y="173080"/>
                  </a:lnTo>
                  <a:lnTo>
                    <a:pt x="126624" y="178558"/>
                  </a:lnTo>
                  <a:lnTo>
                    <a:pt x="131405" y="185720"/>
                  </a:lnTo>
                  <a:lnTo>
                    <a:pt x="133422" y="194003"/>
                  </a:lnTo>
                  <a:lnTo>
                    <a:pt x="130088" y="200695"/>
                  </a:lnTo>
                  <a:lnTo>
                    <a:pt x="113905" y="211251"/>
                  </a:lnTo>
                  <a:lnTo>
                    <a:pt x="87996" y="213601"/>
                  </a:lnTo>
                  <a:lnTo>
                    <a:pt x="72897" y="212591"/>
                  </a:lnTo>
                  <a:lnTo>
                    <a:pt x="46763" y="202110"/>
                  </a:lnTo>
                  <a:lnTo>
                    <a:pt x="34881" y="194402"/>
                  </a:lnTo>
                  <a:lnTo>
                    <a:pt x="28129" y="185753"/>
                  </a:lnTo>
                  <a:lnTo>
                    <a:pt x="24797" y="176479"/>
                  </a:lnTo>
                  <a:lnTo>
                    <a:pt x="23746" y="166785"/>
                  </a:lnTo>
                  <a:lnTo>
                    <a:pt x="28818" y="149776"/>
                  </a:lnTo>
                  <a:lnTo>
                    <a:pt x="33446" y="141965"/>
                  </a:lnTo>
                  <a:lnTo>
                    <a:pt x="51066" y="130167"/>
                  </a:lnTo>
                  <a:lnTo>
                    <a:pt x="75665" y="122193"/>
                  </a:lnTo>
                  <a:lnTo>
                    <a:pt x="123568" y="116533"/>
                  </a:lnTo>
                  <a:lnTo>
                    <a:pt x="180525" y="109138"/>
                  </a:lnTo>
                  <a:lnTo>
                    <a:pt x="233796" y="106426"/>
                  </a:lnTo>
                  <a:lnTo>
                    <a:pt x="278566" y="103283"/>
                  </a:lnTo>
                  <a:lnTo>
                    <a:pt x="303118" y="94257"/>
                  </a:lnTo>
                  <a:lnTo>
                    <a:pt x="311069" y="86234"/>
                  </a:lnTo>
                  <a:lnTo>
                    <a:pt x="319903" y="64843"/>
                  </a:lnTo>
                  <a:lnTo>
                    <a:pt x="318750" y="56097"/>
                  </a:lnTo>
                  <a:lnTo>
                    <a:pt x="314472" y="49096"/>
                  </a:lnTo>
                  <a:lnTo>
                    <a:pt x="308109" y="43260"/>
                  </a:lnTo>
                  <a:lnTo>
                    <a:pt x="288563" y="36775"/>
                  </a:lnTo>
                  <a:lnTo>
                    <a:pt x="276798" y="35045"/>
                  </a:lnTo>
                  <a:lnTo>
                    <a:pt x="254369" y="39362"/>
                  </a:lnTo>
                  <a:lnTo>
                    <a:pt x="232702" y="50250"/>
                  </a:lnTo>
                  <a:lnTo>
                    <a:pt x="203113" y="76110"/>
                  </a:lnTo>
                  <a:lnTo>
                    <a:pt x="190814" y="95828"/>
                  </a:lnTo>
                  <a:lnTo>
                    <a:pt x="182903" y="137838"/>
                  </a:lnTo>
                  <a:lnTo>
                    <a:pt x="185302" y="150384"/>
                  </a:lnTo>
                  <a:lnTo>
                    <a:pt x="197326" y="170563"/>
                  </a:lnTo>
                  <a:lnTo>
                    <a:pt x="214369" y="184211"/>
                  </a:lnTo>
                  <a:lnTo>
                    <a:pt x="223827" y="189488"/>
                  </a:lnTo>
                  <a:lnTo>
                    <a:pt x="249933" y="189113"/>
                  </a:lnTo>
                  <a:lnTo>
                    <a:pt x="277524" y="181147"/>
                  </a:lnTo>
                  <a:lnTo>
                    <a:pt x="316442" y="1579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2" name="Freeform 611"/>
            <p:cNvSpPr/>
            <p:nvPr/>
          </p:nvSpPr>
          <p:spPr>
            <a:xfrm>
              <a:off x="8696539" y="12654859"/>
              <a:ext cx="115815" cy="169460"/>
            </a:xfrm>
            <a:custGeom>
              <a:avLst/>
              <a:gdLst/>
              <a:ahLst/>
              <a:cxnLst/>
              <a:rect l="0" t="0" r="0" b="0"/>
              <a:pathLst>
                <a:path w="115815" h="169460">
                  <a:moveTo>
                    <a:pt x="0" y="10529"/>
                  </a:moveTo>
                  <a:lnTo>
                    <a:pt x="3119" y="59460"/>
                  </a:lnTo>
                  <a:lnTo>
                    <a:pt x="11454" y="107305"/>
                  </a:lnTo>
                  <a:lnTo>
                    <a:pt x="25858" y="169459"/>
                  </a:lnTo>
                  <a:lnTo>
                    <a:pt x="25428" y="169124"/>
                  </a:lnTo>
                  <a:lnTo>
                    <a:pt x="23971" y="165393"/>
                  </a:lnTo>
                  <a:lnTo>
                    <a:pt x="22802" y="126950"/>
                  </a:lnTo>
                  <a:lnTo>
                    <a:pt x="35743" y="81229"/>
                  </a:lnTo>
                  <a:lnTo>
                    <a:pt x="53875" y="47464"/>
                  </a:lnTo>
                  <a:lnTo>
                    <a:pt x="69568" y="30454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Freeform 612"/>
            <p:cNvSpPr/>
            <p:nvPr/>
          </p:nvSpPr>
          <p:spPr>
            <a:xfrm>
              <a:off x="8854467" y="12560103"/>
              <a:ext cx="115814" cy="184059"/>
            </a:xfrm>
            <a:custGeom>
              <a:avLst/>
              <a:gdLst/>
              <a:ahLst/>
              <a:cxnLst/>
              <a:rect l="0" t="0" r="0" b="0"/>
              <a:pathLst>
                <a:path w="115814" h="184059">
                  <a:moveTo>
                    <a:pt x="0" y="73699"/>
                  </a:moveTo>
                  <a:lnTo>
                    <a:pt x="9575" y="97745"/>
                  </a:lnTo>
                  <a:lnTo>
                    <a:pt x="44986" y="155975"/>
                  </a:lnTo>
                  <a:lnTo>
                    <a:pt x="54309" y="178117"/>
                  </a:lnTo>
                  <a:lnTo>
                    <a:pt x="59602" y="183086"/>
                  </a:lnTo>
                  <a:lnTo>
                    <a:pt x="65471" y="184058"/>
                  </a:lnTo>
                  <a:lnTo>
                    <a:pt x="71723" y="182367"/>
                  </a:lnTo>
                  <a:lnTo>
                    <a:pt x="75891" y="176560"/>
                  </a:lnTo>
                  <a:lnTo>
                    <a:pt x="88719" y="126254"/>
                  </a:lnTo>
                  <a:lnTo>
                    <a:pt x="98556" y="77963"/>
                  </a:lnTo>
                  <a:lnTo>
                    <a:pt x="111191" y="20253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Freeform 613"/>
            <p:cNvSpPr/>
            <p:nvPr/>
          </p:nvSpPr>
          <p:spPr>
            <a:xfrm>
              <a:off x="9056945" y="12559846"/>
              <a:ext cx="155491" cy="168470"/>
            </a:xfrm>
            <a:custGeom>
              <a:avLst/>
              <a:gdLst/>
              <a:ahLst/>
              <a:cxnLst/>
              <a:rect l="0" t="0" r="0" b="0"/>
              <a:pathLst>
                <a:path w="155491" h="168470">
                  <a:moveTo>
                    <a:pt x="134434" y="31843"/>
                  </a:moveTo>
                  <a:lnTo>
                    <a:pt x="116453" y="16201"/>
                  </a:lnTo>
                  <a:lnTo>
                    <a:pt x="99536" y="8123"/>
                  </a:lnTo>
                  <a:lnTo>
                    <a:pt x="90111" y="7840"/>
                  </a:lnTo>
                  <a:lnTo>
                    <a:pt x="70282" y="13766"/>
                  </a:lnTo>
                  <a:lnTo>
                    <a:pt x="39387" y="41434"/>
                  </a:lnTo>
                  <a:lnTo>
                    <a:pt x="14316" y="84300"/>
                  </a:lnTo>
                  <a:lnTo>
                    <a:pt x="3046" y="117185"/>
                  </a:lnTo>
                  <a:lnTo>
                    <a:pt x="0" y="142691"/>
                  </a:lnTo>
                  <a:lnTo>
                    <a:pt x="3867" y="152535"/>
                  </a:lnTo>
                  <a:lnTo>
                    <a:pt x="11125" y="160268"/>
                  </a:lnTo>
                  <a:lnTo>
                    <a:pt x="20642" y="166593"/>
                  </a:lnTo>
                  <a:lnTo>
                    <a:pt x="29327" y="168469"/>
                  </a:lnTo>
                  <a:lnTo>
                    <a:pt x="37456" y="167381"/>
                  </a:lnTo>
                  <a:lnTo>
                    <a:pt x="52728" y="159932"/>
                  </a:lnTo>
                  <a:lnTo>
                    <a:pt x="88680" y="129414"/>
                  </a:lnTo>
                  <a:lnTo>
                    <a:pt x="104239" y="103255"/>
                  </a:lnTo>
                  <a:lnTo>
                    <a:pt x="127229" y="42169"/>
                  </a:lnTo>
                  <a:lnTo>
                    <a:pt x="132299" y="5136"/>
                  </a:lnTo>
                  <a:lnTo>
                    <a:pt x="131841" y="0"/>
                  </a:lnTo>
                  <a:lnTo>
                    <a:pt x="130366" y="85"/>
                  </a:lnTo>
                  <a:lnTo>
                    <a:pt x="128212" y="3651"/>
                  </a:lnTo>
                  <a:lnTo>
                    <a:pt x="124472" y="58777"/>
                  </a:lnTo>
                  <a:lnTo>
                    <a:pt x="126497" y="88267"/>
                  </a:lnTo>
                  <a:lnTo>
                    <a:pt x="143741" y="129555"/>
                  </a:lnTo>
                  <a:lnTo>
                    <a:pt x="155490" y="1476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Freeform 614"/>
            <p:cNvSpPr/>
            <p:nvPr/>
          </p:nvSpPr>
          <p:spPr>
            <a:xfrm>
              <a:off x="9256745" y="12560496"/>
              <a:ext cx="181281" cy="157535"/>
            </a:xfrm>
            <a:custGeom>
              <a:avLst/>
              <a:gdLst/>
              <a:ahLst/>
              <a:cxnLst/>
              <a:rect l="0" t="0" r="0" b="0"/>
              <a:pathLst>
                <a:path w="181281" h="157535">
                  <a:moveTo>
                    <a:pt x="8333" y="20664"/>
                  </a:moveTo>
                  <a:lnTo>
                    <a:pt x="0" y="58142"/>
                  </a:lnTo>
                  <a:lnTo>
                    <a:pt x="1574" y="92990"/>
                  </a:lnTo>
                  <a:lnTo>
                    <a:pt x="4159" y="106621"/>
                  </a:lnTo>
                  <a:lnTo>
                    <a:pt x="1408" y="97081"/>
                  </a:lnTo>
                  <a:lnTo>
                    <a:pt x="5645" y="77243"/>
                  </a:lnTo>
                  <a:lnTo>
                    <a:pt x="33019" y="26381"/>
                  </a:lnTo>
                  <a:lnTo>
                    <a:pt x="55180" y="8388"/>
                  </a:lnTo>
                  <a:lnTo>
                    <a:pt x="67640" y="1951"/>
                  </a:lnTo>
                  <a:lnTo>
                    <a:pt x="80626" y="0"/>
                  </a:lnTo>
                  <a:lnTo>
                    <a:pt x="107534" y="4071"/>
                  </a:lnTo>
                  <a:lnTo>
                    <a:pt x="128851" y="16799"/>
                  </a:lnTo>
                  <a:lnTo>
                    <a:pt x="144955" y="34154"/>
                  </a:lnTo>
                  <a:lnTo>
                    <a:pt x="168813" y="84225"/>
                  </a:lnTo>
                  <a:lnTo>
                    <a:pt x="181280" y="130922"/>
                  </a:lnTo>
                  <a:lnTo>
                    <a:pt x="176789" y="1575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Freeform 615"/>
            <p:cNvSpPr/>
            <p:nvPr/>
          </p:nvSpPr>
          <p:spPr>
            <a:xfrm>
              <a:off x="9507234" y="12475875"/>
              <a:ext cx="5589" cy="210570"/>
            </a:xfrm>
            <a:custGeom>
              <a:avLst/>
              <a:gdLst/>
              <a:ahLst/>
              <a:cxnLst/>
              <a:rect l="0" t="0" r="0" b="0"/>
              <a:pathLst>
                <a:path w="5589" h="210570">
                  <a:moveTo>
                    <a:pt x="0" y="0"/>
                  </a:moveTo>
                  <a:lnTo>
                    <a:pt x="0" y="52049"/>
                  </a:lnTo>
                  <a:lnTo>
                    <a:pt x="0" y="101990"/>
                  </a:lnTo>
                  <a:lnTo>
                    <a:pt x="5588" y="160786"/>
                  </a:lnTo>
                  <a:lnTo>
                    <a:pt x="5213" y="182985"/>
                  </a:lnTo>
                  <a:lnTo>
                    <a:pt x="0" y="2105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Freeform 616"/>
            <p:cNvSpPr/>
            <p:nvPr/>
          </p:nvSpPr>
          <p:spPr>
            <a:xfrm>
              <a:off x="9465119" y="12539045"/>
              <a:ext cx="136872" cy="42116"/>
            </a:xfrm>
            <a:custGeom>
              <a:avLst/>
              <a:gdLst/>
              <a:ahLst/>
              <a:cxnLst/>
              <a:rect l="0" t="0" r="0" b="0"/>
              <a:pathLst>
                <a:path w="136872" h="42116">
                  <a:moveTo>
                    <a:pt x="0" y="42115"/>
                  </a:moveTo>
                  <a:lnTo>
                    <a:pt x="42692" y="38994"/>
                  </a:lnTo>
                  <a:lnTo>
                    <a:pt x="95521" y="27460"/>
                  </a:lnTo>
                  <a:lnTo>
                    <a:pt x="115764" y="17664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Freeform 617"/>
            <p:cNvSpPr/>
            <p:nvPr/>
          </p:nvSpPr>
          <p:spPr>
            <a:xfrm>
              <a:off x="9635084" y="12507460"/>
              <a:ext cx="135363" cy="189515"/>
            </a:xfrm>
            <a:custGeom>
              <a:avLst/>
              <a:gdLst/>
              <a:ahLst/>
              <a:cxnLst/>
              <a:rect l="0" t="0" r="0" b="0"/>
              <a:pathLst>
                <a:path w="135363" h="189515">
                  <a:moveTo>
                    <a:pt x="135362" y="0"/>
                  </a:moveTo>
                  <a:lnTo>
                    <a:pt x="80221" y="14655"/>
                  </a:lnTo>
                  <a:lnTo>
                    <a:pt x="42985" y="24749"/>
                  </a:lnTo>
                  <a:lnTo>
                    <a:pt x="9725" y="46328"/>
                  </a:lnTo>
                  <a:lnTo>
                    <a:pt x="3641" y="56622"/>
                  </a:lnTo>
                  <a:lnTo>
                    <a:pt x="0" y="80538"/>
                  </a:lnTo>
                  <a:lnTo>
                    <a:pt x="3007" y="89956"/>
                  </a:lnTo>
                  <a:lnTo>
                    <a:pt x="8521" y="97405"/>
                  </a:lnTo>
                  <a:lnTo>
                    <a:pt x="15706" y="103542"/>
                  </a:lnTo>
                  <a:lnTo>
                    <a:pt x="53765" y="117767"/>
                  </a:lnTo>
                  <a:lnTo>
                    <a:pt x="108283" y="126987"/>
                  </a:lnTo>
                  <a:lnTo>
                    <a:pt x="127616" y="136767"/>
                  </a:lnTo>
                  <a:lnTo>
                    <a:pt x="131368" y="143821"/>
                  </a:lnTo>
                  <a:lnTo>
                    <a:pt x="131529" y="152032"/>
                  </a:lnTo>
                  <a:lnTo>
                    <a:pt x="129298" y="161016"/>
                  </a:lnTo>
                  <a:lnTo>
                    <a:pt x="123130" y="168176"/>
                  </a:lnTo>
                  <a:lnTo>
                    <a:pt x="103800" y="179250"/>
                  </a:lnTo>
                  <a:lnTo>
                    <a:pt x="43829" y="188162"/>
                  </a:lnTo>
                  <a:lnTo>
                    <a:pt x="30077" y="1895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4" name="Group 623"/>
          <p:cNvGrpSpPr/>
          <p:nvPr/>
        </p:nvGrpSpPr>
        <p:grpSpPr>
          <a:xfrm>
            <a:off x="6732650" y="12949658"/>
            <a:ext cx="596817" cy="347441"/>
            <a:chOff x="6732650" y="12949658"/>
            <a:chExt cx="596817" cy="347441"/>
          </a:xfrm>
        </p:grpSpPr>
        <p:sp>
          <p:nvSpPr>
            <p:cNvPr id="620" name="Freeform 619"/>
            <p:cNvSpPr/>
            <p:nvPr/>
          </p:nvSpPr>
          <p:spPr>
            <a:xfrm>
              <a:off x="6732650" y="12949658"/>
              <a:ext cx="174046" cy="347441"/>
            </a:xfrm>
            <a:custGeom>
              <a:avLst/>
              <a:gdLst/>
              <a:ahLst/>
              <a:cxnLst/>
              <a:rect l="0" t="0" r="0" b="0"/>
              <a:pathLst>
                <a:path w="174046" h="347441">
                  <a:moveTo>
                    <a:pt x="5588" y="347440"/>
                  </a:moveTo>
                  <a:lnTo>
                    <a:pt x="0" y="330672"/>
                  </a:lnTo>
                  <a:lnTo>
                    <a:pt x="4441" y="277924"/>
                  </a:lnTo>
                  <a:lnTo>
                    <a:pt x="16584" y="224350"/>
                  </a:lnTo>
                  <a:lnTo>
                    <a:pt x="30247" y="162858"/>
                  </a:lnTo>
                  <a:lnTo>
                    <a:pt x="40711" y="120392"/>
                  </a:lnTo>
                  <a:lnTo>
                    <a:pt x="46552" y="117696"/>
                  </a:lnTo>
                  <a:lnTo>
                    <a:pt x="53954" y="121749"/>
                  </a:lnTo>
                  <a:lnTo>
                    <a:pt x="69198" y="139507"/>
                  </a:lnTo>
                  <a:lnTo>
                    <a:pt x="98049" y="195448"/>
                  </a:lnTo>
                  <a:lnTo>
                    <a:pt x="116746" y="249653"/>
                  </a:lnTo>
                  <a:lnTo>
                    <a:pt x="134823" y="305420"/>
                  </a:lnTo>
                  <a:lnTo>
                    <a:pt x="140879" y="319427"/>
                  </a:lnTo>
                  <a:lnTo>
                    <a:pt x="146084" y="325256"/>
                  </a:lnTo>
                  <a:lnTo>
                    <a:pt x="150725" y="325631"/>
                  </a:lnTo>
                  <a:lnTo>
                    <a:pt x="154989" y="322372"/>
                  </a:lnTo>
                  <a:lnTo>
                    <a:pt x="159726" y="306272"/>
                  </a:lnTo>
                  <a:lnTo>
                    <a:pt x="162767" y="252220"/>
                  </a:lnTo>
                  <a:lnTo>
                    <a:pt x="163294" y="202373"/>
                  </a:lnTo>
                  <a:lnTo>
                    <a:pt x="163472" y="141534"/>
                  </a:lnTo>
                  <a:lnTo>
                    <a:pt x="163508" y="84455"/>
                  </a:lnTo>
                  <a:lnTo>
                    <a:pt x="163514" y="28121"/>
                  </a:lnTo>
                  <a:lnTo>
                    <a:pt x="166634" y="12499"/>
                  </a:lnTo>
                  <a:lnTo>
                    <a:pt x="17404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Freeform 620"/>
            <p:cNvSpPr/>
            <p:nvPr/>
          </p:nvSpPr>
          <p:spPr>
            <a:xfrm>
              <a:off x="7001451" y="13005457"/>
              <a:ext cx="136872" cy="207413"/>
            </a:xfrm>
            <a:custGeom>
              <a:avLst/>
              <a:gdLst/>
              <a:ahLst/>
              <a:cxnLst/>
              <a:rect l="0" t="0" r="0" b="0"/>
              <a:pathLst>
                <a:path w="136872" h="207413">
                  <a:moveTo>
                    <a:pt x="0" y="207412"/>
                  </a:moveTo>
                  <a:lnTo>
                    <a:pt x="5590" y="148796"/>
                  </a:lnTo>
                  <a:lnTo>
                    <a:pt x="21330" y="85959"/>
                  </a:lnTo>
                  <a:lnTo>
                    <a:pt x="34786" y="43525"/>
                  </a:lnTo>
                  <a:lnTo>
                    <a:pt x="60294" y="3335"/>
                  </a:lnTo>
                  <a:lnTo>
                    <a:pt x="67102" y="0"/>
                  </a:lnTo>
                  <a:lnTo>
                    <a:pt x="73980" y="118"/>
                  </a:lnTo>
                  <a:lnTo>
                    <a:pt x="80905" y="2535"/>
                  </a:lnTo>
                  <a:lnTo>
                    <a:pt x="94839" y="17700"/>
                  </a:lnTo>
                  <a:lnTo>
                    <a:pt x="117259" y="59975"/>
                  </a:lnTo>
                  <a:lnTo>
                    <a:pt x="129240" y="108355"/>
                  </a:lnTo>
                  <a:lnTo>
                    <a:pt x="135364" y="167265"/>
                  </a:lnTo>
                  <a:lnTo>
                    <a:pt x="136871" y="1968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Freeform 621"/>
            <p:cNvSpPr/>
            <p:nvPr/>
          </p:nvSpPr>
          <p:spPr>
            <a:xfrm>
              <a:off x="7011980" y="13139170"/>
              <a:ext cx="105286" cy="11180"/>
            </a:xfrm>
            <a:custGeom>
              <a:avLst/>
              <a:gdLst/>
              <a:ahLst/>
              <a:cxnLst/>
              <a:rect l="0" t="0" r="0" b="0"/>
              <a:pathLst>
                <a:path w="105286" h="11180">
                  <a:moveTo>
                    <a:pt x="0" y="0"/>
                  </a:moveTo>
                  <a:lnTo>
                    <a:pt x="16768" y="11179"/>
                  </a:lnTo>
                  <a:lnTo>
                    <a:pt x="40597" y="10427"/>
                  </a:lnTo>
                  <a:lnTo>
                    <a:pt x="77538" y="3090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Freeform 622"/>
            <p:cNvSpPr/>
            <p:nvPr/>
          </p:nvSpPr>
          <p:spPr>
            <a:xfrm>
              <a:off x="7170523" y="12960186"/>
              <a:ext cx="158944" cy="195646"/>
            </a:xfrm>
            <a:custGeom>
              <a:avLst/>
              <a:gdLst/>
              <a:ahLst/>
              <a:cxnLst/>
              <a:rect l="0" t="0" r="0" b="0"/>
              <a:pathLst>
                <a:path w="158944" h="195646">
                  <a:moveTo>
                    <a:pt x="104669" y="0"/>
                  </a:moveTo>
                  <a:lnTo>
                    <a:pt x="82313" y="5589"/>
                  </a:lnTo>
                  <a:lnTo>
                    <a:pt x="20327" y="48468"/>
                  </a:lnTo>
                  <a:lnTo>
                    <a:pt x="5572" y="65994"/>
                  </a:lnTo>
                  <a:lnTo>
                    <a:pt x="0" y="75581"/>
                  </a:lnTo>
                  <a:lnTo>
                    <a:pt x="965" y="84312"/>
                  </a:lnTo>
                  <a:lnTo>
                    <a:pt x="6287" y="92473"/>
                  </a:lnTo>
                  <a:lnTo>
                    <a:pt x="14514" y="100252"/>
                  </a:lnTo>
                  <a:lnTo>
                    <a:pt x="39254" y="108898"/>
                  </a:lnTo>
                  <a:lnTo>
                    <a:pt x="86067" y="116884"/>
                  </a:lnTo>
                  <a:lnTo>
                    <a:pt x="148698" y="130063"/>
                  </a:lnTo>
                  <a:lnTo>
                    <a:pt x="156248" y="137011"/>
                  </a:lnTo>
                  <a:lnTo>
                    <a:pt x="158943" y="146323"/>
                  </a:lnTo>
                  <a:lnTo>
                    <a:pt x="158399" y="157210"/>
                  </a:lnTo>
                  <a:lnTo>
                    <a:pt x="154527" y="166808"/>
                  </a:lnTo>
                  <a:lnTo>
                    <a:pt x="140866" y="183711"/>
                  </a:lnTo>
                  <a:lnTo>
                    <a:pt x="119976" y="192783"/>
                  </a:lnTo>
                  <a:lnTo>
                    <a:pt x="97434" y="195645"/>
                  </a:lnTo>
                  <a:lnTo>
                    <a:pt x="62555" y="1895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5" name="Freeform 624"/>
          <p:cNvSpPr/>
          <p:nvPr/>
        </p:nvSpPr>
        <p:spPr>
          <a:xfrm>
            <a:off x="6822467" y="3348062"/>
            <a:ext cx="24970" cy="73701"/>
          </a:xfrm>
          <a:custGeom>
            <a:avLst/>
            <a:gdLst/>
            <a:ahLst/>
            <a:cxnLst/>
            <a:rect l="0" t="0" r="0" b="0"/>
            <a:pathLst>
              <a:path w="24970" h="73701">
                <a:moveTo>
                  <a:pt x="0" y="0"/>
                </a:moveTo>
                <a:lnTo>
                  <a:pt x="15640" y="17981"/>
                </a:lnTo>
                <a:lnTo>
                  <a:pt x="23719" y="34898"/>
                </a:lnTo>
                <a:lnTo>
                  <a:pt x="24969" y="50995"/>
                </a:lnTo>
                <a:lnTo>
                  <a:pt x="21056" y="73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Freeform 625"/>
          <p:cNvSpPr/>
          <p:nvPr/>
        </p:nvSpPr>
        <p:spPr>
          <a:xfrm>
            <a:off x="5601161" y="5211606"/>
            <a:ext cx="326384" cy="42115"/>
          </a:xfrm>
          <a:custGeom>
            <a:avLst/>
            <a:gdLst/>
            <a:ahLst/>
            <a:cxnLst/>
            <a:rect l="0" t="0" r="0" b="0"/>
            <a:pathLst>
              <a:path w="326384" h="42115">
                <a:moveTo>
                  <a:pt x="326383" y="0"/>
                </a:moveTo>
                <a:lnTo>
                  <a:pt x="262933" y="16789"/>
                </a:lnTo>
                <a:lnTo>
                  <a:pt x="214257" y="19793"/>
                </a:lnTo>
                <a:lnTo>
                  <a:pt x="157070" y="21853"/>
                </a:lnTo>
                <a:lnTo>
                  <a:pt x="103731" y="28182"/>
                </a:lnTo>
                <a:lnTo>
                  <a:pt x="46313" y="34033"/>
                </a:lnTo>
                <a:lnTo>
                  <a:pt x="0" y="4211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4" name="Group 653"/>
          <p:cNvGrpSpPr/>
          <p:nvPr/>
        </p:nvGrpSpPr>
        <p:grpSpPr>
          <a:xfrm>
            <a:off x="3772413" y="4706239"/>
            <a:ext cx="1966238" cy="1190402"/>
            <a:chOff x="3772413" y="4706239"/>
            <a:chExt cx="1966238" cy="1190402"/>
          </a:xfrm>
        </p:grpSpPr>
        <p:sp>
          <p:nvSpPr>
            <p:cNvPr id="627" name="Freeform 626"/>
            <p:cNvSpPr/>
            <p:nvPr/>
          </p:nvSpPr>
          <p:spPr>
            <a:xfrm>
              <a:off x="4490672" y="4948394"/>
              <a:ext cx="57640" cy="357970"/>
            </a:xfrm>
            <a:custGeom>
              <a:avLst/>
              <a:gdLst/>
              <a:ahLst/>
              <a:cxnLst/>
              <a:rect l="0" t="0" r="0" b="0"/>
              <a:pathLst>
                <a:path w="57640" h="357970">
                  <a:moveTo>
                    <a:pt x="57639" y="0"/>
                  </a:moveTo>
                  <a:lnTo>
                    <a:pt x="39681" y="61110"/>
                  </a:lnTo>
                  <a:lnTo>
                    <a:pt x="22490" y="121131"/>
                  </a:lnTo>
                  <a:lnTo>
                    <a:pt x="15731" y="174662"/>
                  </a:lnTo>
                  <a:lnTo>
                    <a:pt x="6641" y="236647"/>
                  </a:lnTo>
                  <a:lnTo>
                    <a:pt x="0" y="297192"/>
                  </a:lnTo>
                  <a:lnTo>
                    <a:pt x="4997" y="3579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Freeform 627"/>
            <p:cNvSpPr/>
            <p:nvPr/>
          </p:nvSpPr>
          <p:spPr>
            <a:xfrm>
              <a:off x="4253513" y="4772255"/>
              <a:ext cx="452653" cy="313010"/>
            </a:xfrm>
            <a:custGeom>
              <a:avLst/>
              <a:gdLst/>
              <a:ahLst/>
              <a:cxnLst/>
              <a:rect l="0" t="0" r="0" b="0"/>
              <a:pathLst>
                <a:path w="452653" h="313010">
                  <a:moveTo>
                    <a:pt x="0" y="18212"/>
                  </a:moveTo>
                  <a:lnTo>
                    <a:pt x="46837" y="6759"/>
                  </a:lnTo>
                  <a:lnTo>
                    <a:pt x="103565" y="0"/>
                  </a:lnTo>
                  <a:lnTo>
                    <a:pt x="157418" y="1117"/>
                  </a:lnTo>
                  <a:lnTo>
                    <a:pt x="210419" y="8857"/>
                  </a:lnTo>
                  <a:lnTo>
                    <a:pt x="263168" y="24799"/>
                  </a:lnTo>
                  <a:lnTo>
                    <a:pt x="315841" y="48629"/>
                  </a:lnTo>
                  <a:lnTo>
                    <a:pt x="365374" y="70508"/>
                  </a:lnTo>
                  <a:lnTo>
                    <a:pt x="418443" y="98862"/>
                  </a:lnTo>
                  <a:lnTo>
                    <a:pt x="446337" y="125556"/>
                  </a:lnTo>
                  <a:lnTo>
                    <a:pt x="452616" y="151708"/>
                  </a:lnTo>
                  <a:lnTo>
                    <a:pt x="452652" y="166871"/>
                  </a:lnTo>
                  <a:lnTo>
                    <a:pt x="449167" y="179319"/>
                  </a:lnTo>
                  <a:lnTo>
                    <a:pt x="435936" y="199389"/>
                  </a:lnTo>
                  <a:lnTo>
                    <a:pt x="408757" y="223842"/>
                  </a:lnTo>
                  <a:lnTo>
                    <a:pt x="351320" y="245830"/>
                  </a:lnTo>
                  <a:lnTo>
                    <a:pt x="299717" y="263598"/>
                  </a:lnTo>
                  <a:lnTo>
                    <a:pt x="241663" y="277962"/>
                  </a:lnTo>
                  <a:lnTo>
                    <a:pt x="188067" y="294176"/>
                  </a:lnTo>
                  <a:lnTo>
                    <a:pt x="130562" y="303960"/>
                  </a:lnTo>
                  <a:lnTo>
                    <a:pt x="84228" y="3130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Freeform 628"/>
            <p:cNvSpPr/>
            <p:nvPr/>
          </p:nvSpPr>
          <p:spPr>
            <a:xfrm>
              <a:off x="4906280" y="4779938"/>
              <a:ext cx="189514" cy="31586"/>
            </a:xfrm>
            <a:custGeom>
              <a:avLst/>
              <a:gdLst/>
              <a:ahLst/>
              <a:cxnLst/>
              <a:rect l="0" t="0" r="0" b="0"/>
              <a:pathLst>
                <a:path w="189514" h="31586">
                  <a:moveTo>
                    <a:pt x="189513" y="31585"/>
                  </a:moveTo>
                  <a:lnTo>
                    <a:pt x="134372" y="16931"/>
                  </a:lnTo>
                  <a:lnTo>
                    <a:pt x="85957" y="12426"/>
                  </a:lnTo>
                  <a:lnTo>
                    <a:pt x="29111" y="973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Freeform 629"/>
            <p:cNvSpPr/>
            <p:nvPr/>
          </p:nvSpPr>
          <p:spPr>
            <a:xfrm>
              <a:off x="5001880" y="4706239"/>
              <a:ext cx="20214" cy="189514"/>
            </a:xfrm>
            <a:custGeom>
              <a:avLst/>
              <a:gdLst/>
              <a:ahLst/>
              <a:cxnLst/>
              <a:rect l="0" t="0" r="0" b="0"/>
              <a:pathLst>
                <a:path w="20214" h="189514">
                  <a:moveTo>
                    <a:pt x="20213" y="0"/>
                  </a:moveTo>
                  <a:lnTo>
                    <a:pt x="3425" y="55044"/>
                  </a:lnTo>
                  <a:lnTo>
                    <a:pt x="0" y="106452"/>
                  </a:lnTo>
                  <a:lnTo>
                    <a:pt x="1871" y="133880"/>
                  </a:lnTo>
                  <a:lnTo>
                    <a:pt x="20213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Freeform 630"/>
            <p:cNvSpPr/>
            <p:nvPr/>
          </p:nvSpPr>
          <p:spPr>
            <a:xfrm>
              <a:off x="4674653" y="5095793"/>
              <a:ext cx="8384" cy="178985"/>
            </a:xfrm>
            <a:custGeom>
              <a:avLst/>
              <a:gdLst/>
              <a:ahLst/>
              <a:cxnLst/>
              <a:rect l="0" t="0" r="0" b="0"/>
              <a:pathLst>
                <a:path w="8384" h="178985">
                  <a:moveTo>
                    <a:pt x="0" y="0"/>
                  </a:moveTo>
                  <a:lnTo>
                    <a:pt x="5589" y="58617"/>
                  </a:lnTo>
                  <a:lnTo>
                    <a:pt x="8383" y="111621"/>
                  </a:lnTo>
                  <a:lnTo>
                    <a:pt x="2003" y="153980"/>
                  </a:lnTo>
                  <a:lnTo>
                    <a:pt x="0" y="1789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Freeform 631"/>
            <p:cNvSpPr/>
            <p:nvPr/>
          </p:nvSpPr>
          <p:spPr>
            <a:xfrm>
              <a:off x="4760344" y="5085264"/>
              <a:ext cx="93294" cy="189514"/>
            </a:xfrm>
            <a:custGeom>
              <a:avLst/>
              <a:gdLst/>
              <a:ahLst/>
              <a:cxnLst/>
              <a:rect l="0" t="0" r="0" b="0"/>
              <a:pathLst>
                <a:path w="93294" h="189514">
                  <a:moveTo>
                    <a:pt x="9066" y="0"/>
                  </a:moveTo>
                  <a:lnTo>
                    <a:pt x="9066" y="48931"/>
                  </a:lnTo>
                  <a:lnTo>
                    <a:pt x="3476" y="102472"/>
                  </a:lnTo>
                  <a:lnTo>
                    <a:pt x="0" y="141627"/>
                  </a:lnTo>
                  <a:lnTo>
                    <a:pt x="3022" y="151740"/>
                  </a:lnTo>
                  <a:lnTo>
                    <a:pt x="8546" y="159652"/>
                  </a:lnTo>
                  <a:lnTo>
                    <a:pt x="24043" y="171562"/>
                  </a:lnTo>
                  <a:lnTo>
                    <a:pt x="52498" y="183675"/>
                  </a:lnTo>
                  <a:lnTo>
                    <a:pt x="93293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Freeform 632"/>
            <p:cNvSpPr/>
            <p:nvPr/>
          </p:nvSpPr>
          <p:spPr>
            <a:xfrm>
              <a:off x="4867468" y="5064208"/>
              <a:ext cx="136260" cy="181186"/>
            </a:xfrm>
            <a:custGeom>
              <a:avLst/>
              <a:gdLst/>
              <a:ahLst/>
              <a:cxnLst/>
              <a:rect l="0" t="0" r="0" b="0"/>
              <a:pathLst>
                <a:path w="136260" h="181186">
                  <a:moveTo>
                    <a:pt x="112511" y="0"/>
                  </a:moveTo>
                  <a:lnTo>
                    <a:pt x="69820" y="14572"/>
                  </a:lnTo>
                  <a:lnTo>
                    <a:pt x="28169" y="44992"/>
                  </a:lnTo>
                  <a:lnTo>
                    <a:pt x="13415" y="67569"/>
                  </a:lnTo>
                  <a:lnTo>
                    <a:pt x="4128" y="93202"/>
                  </a:lnTo>
                  <a:lnTo>
                    <a:pt x="0" y="120191"/>
                  </a:lnTo>
                  <a:lnTo>
                    <a:pt x="4404" y="144665"/>
                  </a:lnTo>
                  <a:lnTo>
                    <a:pt x="8855" y="156105"/>
                  </a:lnTo>
                  <a:lnTo>
                    <a:pt x="16501" y="164901"/>
                  </a:lnTo>
                  <a:lnTo>
                    <a:pt x="37474" y="177794"/>
                  </a:lnTo>
                  <a:lnTo>
                    <a:pt x="65513" y="181185"/>
                  </a:lnTo>
                  <a:lnTo>
                    <a:pt x="93963" y="177622"/>
                  </a:lnTo>
                  <a:lnTo>
                    <a:pt x="114406" y="168240"/>
                  </a:lnTo>
                  <a:lnTo>
                    <a:pt x="128172" y="153152"/>
                  </a:lnTo>
                  <a:lnTo>
                    <a:pt x="133480" y="144215"/>
                  </a:lnTo>
                  <a:lnTo>
                    <a:pt x="136259" y="124926"/>
                  </a:lnTo>
                  <a:lnTo>
                    <a:pt x="132424" y="104656"/>
                  </a:lnTo>
                  <a:lnTo>
                    <a:pt x="122922" y="83948"/>
                  </a:lnTo>
                  <a:lnTo>
                    <a:pt x="107779" y="69285"/>
                  </a:lnTo>
                  <a:lnTo>
                    <a:pt x="90521" y="60039"/>
                  </a:lnTo>
                  <a:lnTo>
                    <a:pt x="59869" y="526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Freeform 633"/>
            <p:cNvSpPr/>
            <p:nvPr/>
          </p:nvSpPr>
          <p:spPr>
            <a:xfrm>
              <a:off x="5044780" y="5029796"/>
              <a:ext cx="156299" cy="230251"/>
            </a:xfrm>
            <a:custGeom>
              <a:avLst/>
              <a:gdLst/>
              <a:ahLst/>
              <a:cxnLst/>
              <a:rect l="0" t="0" r="0" b="0"/>
              <a:pathLst>
                <a:path w="156299" h="230251">
                  <a:moveTo>
                    <a:pt x="29956" y="213396"/>
                  </a:moveTo>
                  <a:lnTo>
                    <a:pt x="13168" y="158351"/>
                  </a:lnTo>
                  <a:lnTo>
                    <a:pt x="6623" y="106943"/>
                  </a:lnTo>
                  <a:lnTo>
                    <a:pt x="0" y="51728"/>
                  </a:lnTo>
                  <a:lnTo>
                    <a:pt x="5334" y="30020"/>
                  </a:lnTo>
                  <a:lnTo>
                    <a:pt x="10032" y="20955"/>
                  </a:lnTo>
                  <a:lnTo>
                    <a:pt x="24611" y="7764"/>
                  </a:lnTo>
                  <a:lnTo>
                    <a:pt x="33411" y="2608"/>
                  </a:lnTo>
                  <a:lnTo>
                    <a:pt x="58788" y="0"/>
                  </a:lnTo>
                  <a:lnTo>
                    <a:pt x="73744" y="942"/>
                  </a:lnTo>
                  <a:lnTo>
                    <a:pt x="99720" y="11347"/>
                  </a:lnTo>
                  <a:lnTo>
                    <a:pt x="111560" y="19035"/>
                  </a:lnTo>
                  <a:lnTo>
                    <a:pt x="118284" y="27670"/>
                  </a:lnTo>
                  <a:lnTo>
                    <a:pt x="121597" y="36937"/>
                  </a:lnTo>
                  <a:lnTo>
                    <a:pt x="122635" y="46623"/>
                  </a:lnTo>
                  <a:lnTo>
                    <a:pt x="118648" y="54251"/>
                  </a:lnTo>
                  <a:lnTo>
                    <a:pt x="101740" y="65846"/>
                  </a:lnTo>
                  <a:lnTo>
                    <a:pt x="52758" y="81652"/>
                  </a:lnTo>
                  <a:lnTo>
                    <a:pt x="25662" y="84653"/>
                  </a:lnTo>
                  <a:lnTo>
                    <a:pt x="17735" y="88963"/>
                  </a:lnTo>
                  <a:lnTo>
                    <a:pt x="13620" y="95345"/>
                  </a:lnTo>
                  <a:lnTo>
                    <a:pt x="12046" y="103110"/>
                  </a:lnTo>
                  <a:lnTo>
                    <a:pt x="14507" y="110626"/>
                  </a:lnTo>
                  <a:lnTo>
                    <a:pt x="26599" y="125216"/>
                  </a:lnTo>
                  <a:lnTo>
                    <a:pt x="84467" y="169029"/>
                  </a:lnTo>
                  <a:lnTo>
                    <a:pt x="127941" y="198913"/>
                  </a:lnTo>
                  <a:lnTo>
                    <a:pt x="149483" y="229902"/>
                  </a:lnTo>
                  <a:lnTo>
                    <a:pt x="151755" y="230250"/>
                  </a:lnTo>
                  <a:lnTo>
                    <a:pt x="156298" y="2239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Freeform 634"/>
            <p:cNvSpPr/>
            <p:nvPr/>
          </p:nvSpPr>
          <p:spPr>
            <a:xfrm>
              <a:off x="5222135" y="5011565"/>
              <a:ext cx="31586" cy="168457"/>
            </a:xfrm>
            <a:custGeom>
              <a:avLst/>
              <a:gdLst/>
              <a:ahLst/>
              <a:cxnLst/>
              <a:rect l="0" t="0" r="0" b="0"/>
              <a:pathLst>
                <a:path w="31586" h="168457">
                  <a:moveTo>
                    <a:pt x="0" y="0"/>
                  </a:moveTo>
                  <a:lnTo>
                    <a:pt x="3119" y="42692"/>
                  </a:lnTo>
                  <a:lnTo>
                    <a:pt x="17958" y="103238"/>
                  </a:lnTo>
                  <a:lnTo>
                    <a:pt x="28547" y="148858"/>
                  </a:lnTo>
                  <a:lnTo>
                    <a:pt x="31585" y="1684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Freeform 635"/>
            <p:cNvSpPr/>
            <p:nvPr/>
          </p:nvSpPr>
          <p:spPr>
            <a:xfrm>
              <a:off x="5316891" y="5010357"/>
              <a:ext cx="231628" cy="253893"/>
            </a:xfrm>
            <a:custGeom>
              <a:avLst/>
              <a:gdLst/>
              <a:ahLst/>
              <a:cxnLst/>
              <a:rect l="0" t="0" r="0" b="0"/>
              <a:pathLst>
                <a:path w="231628" h="253893">
                  <a:moveTo>
                    <a:pt x="0" y="253892"/>
                  </a:moveTo>
                  <a:lnTo>
                    <a:pt x="20244" y="209929"/>
                  </a:lnTo>
                  <a:lnTo>
                    <a:pt x="54309" y="148445"/>
                  </a:lnTo>
                  <a:lnTo>
                    <a:pt x="68657" y="96886"/>
                  </a:lnTo>
                  <a:lnTo>
                    <a:pt x="73375" y="57893"/>
                  </a:lnTo>
                  <a:lnTo>
                    <a:pt x="75823" y="56545"/>
                  </a:lnTo>
                  <a:lnTo>
                    <a:pt x="78625" y="59156"/>
                  </a:lnTo>
                  <a:lnTo>
                    <a:pt x="103980" y="107883"/>
                  </a:lnTo>
                  <a:lnTo>
                    <a:pt x="110264" y="110929"/>
                  </a:lnTo>
                  <a:lnTo>
                    <a:pt x="116794" y="109450"/>
                  </a:lnTo>
                  <a:lnTo>
                    <a:pt x="123486" y="104955"/>
                  </a:lnTo>
                  <a:lnTo>
                    <a:pt x="134042" y="90601"/>
                  </a:lnTo>
                  <a:lnTo>
                    <a:pt x="154046" y="40276"/>
                  </a:lnTo>
                  <a:lnTo>
                    <a:pt x="161272" y="10773"/>
                  </a:lnTo>
                  <a:lnTo>
                    <a:pt x="166006" y="2905"/>
                  </a:lnTo>
                  <a:lnTo>
                    <a:pt x="171502" y="0"/>
                  </a:lnTo>
                  <a:lnTo>
                    <a:pt x="177506" y="402"/>
                  </a:lnTo>
                  <a:lnTo>
                    <a:pt x="182678" y="4180"/>
                  </a:lnTo>
                  <a:lnTo>
                    <a:pt x="191545" y="17737"/>
                  </a:lnTo>
                  <a:lnTo>
                    <a:pt x="199534" y="71847"/>
                  </a:lnTo>
                  <a:lnTo>
                    <a:pt x="206780" y="120534"/>
                  </a:lnTo>
                  <a:lnTo>
                    <a:pt x="212941" y="176380"/>
                  </a:lnTo>
                  <a:lnTo>
                    <a:pt x="221802" y="204409"/>
                  </a:lnTo>
                  <a:lnTo>
                    <a:pt x="231627" y="2223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Freeform 636"/>
            <p:cNvSpPr/>
            <p:nvPr/>
          </p:nvSpPr>
          <p:spPr>
            <a:xfrm>
              <a:off x="5580104" y="4979979"/>
              <a:ext cx="128472" cy="294799"/>
            </a:xfrm>
            <a:custGeom>
              <a:avLst/>
              <a:gdLst/>
              <a:ahLst/>
              <a:cxnLst/>
              <a:rect l="0" t="0" r="0" b="0"/>
              <a:pathLst>
                <a:path w="128472" h="294799">
                  <a:moveTo>
                    <a:pt x="73699" y="0"/>
                  </a:moveTo>
                  <a:lnTo>
                    <a:pt x="45753" y="5590"/>
                  </a:lnTo>
                  <a:lnTo>
                    <a:pt x="36352" y="10745"/>
                  </a:lnTo>
                  <a:lnTo>
                    <a:pt x="22785" y="25833"/>
                  </a:lnTo>
                  <a:lnTo>
                    <a:pt x="19095" y="53596"/>
                  </a:lnTo>
                  <a:lnTo>
                    <a:pt x="22525" y="84652"/>
                  </a:lnTo>
                  <a:lnTo>
                    <a:pt x="37609" y="115289"/>
                  </a:lnTo>
                  <a:lnTo>
                    <a:pt x="84375" y="176554"/>
                  </a:lnTo>
                  <a:lnTo>
                    <a:pt x="118172" y="216099"/>
                  </a:lnTo>
                  <a:lnTo>
                    <a:pt x="127781" y="239154"/>
                  </a:lnTo>
                  <a:lnTo>
                    <a:pt x="128471" y="249513"/>
                  </a:lnTo>
                  <a:lnTo>
                    <a:pt x="122999" y="267263"/>
                  </a:lnTo>
                  <a:lnTo>
                    <a:pt x="109648" y="279831"/>
                  </a:lnTo>
                  <a:lnTo>
                    <a:pt x="101175" y="284820"/>
                  </a:lnTo>
                  <a:lnTo>
                    <a:pt x="41822" y="292827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Freeform 637"/>
            <p:cNvSpPr/>
            <p:nvPr/>
          </p:nvSpPr>
          <p:spPr>
            <a:xfrm>
              <a:off x="4506197" y="5359044"/>
              <a:ext cx="863338" cy="42077"/>
            </a:xfrm>
            <a:custGeom>
              <a:avLst/>
              <a:gdLst/>
              <a:ahLst/>
              <a:cxnLst/>
              <a:rect l="0" t="0" r="0" b="0"/>
              <a:pathLst>
                <a:path w="863338" h="42077">
                  <a:moveTo>
                    <a:pt x="0" y="10490"/>
                  </a:moveTo>
                  <a:lnTo>
                    <a:pt x="52050" y="7370"/>
                  </a:lnTo>
                  <a:lnTo>
                    <a:pt x="105110" y="2157"/>
                  </a:lnTo>
                  <a:lnTo>
                    <a:pt x="154756" y="612"/>
                  </a:lnTo>
                  <a:lnTo>
                    <a:pt x="202221" y="154"/>
                  </a:lnTo>
                  <a:lnTo>
                    <a:pt x="265073" y="0"/>
                  </a:lnTo>
                  <a:lnTo>
                    <a:pt x="319525" y="5562"/>
                  </a:lnTo>
                  <a:lnTo>
                    <a:pt x="368935" y="9030"/>
                  </a:lnTo>
                  <a:lnTo>
                    <a:pt x="424389" y="10057"/>
                  </a:lnTo>
                  <a:lnTo>
                    <a:pt x="479685" y="15951"/>
                  </a:lnTo>
                  <a:lnTo>
                    <a:pt x="538702" y="19517"/>
                  </a:lnTo>
                  <a:lnTo>
                    <a:pt x="595053" y="20573"/>
                  </a:lnTo>
                  <a:lnTo>
                    <a:pt x="648795" y="26476"/>
                  </a:lnTo>
                  <a:lnTo>
                    <a:pt x="710950" y="30545"/>
                  </a:lnTo>
                  <a:lnTo>
                    <a:pt x="768289" y="34469"/>
                  </a:lnTo>
                  <a:lnTo>
                    <a:pt x="824675" y="40573"/>
                  </a:lnTo>
                  <a:lnTo>
                    <a:pt x="863337" y="420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Freeform 638"/>
            <p:cNvSpPr/>
            <p:nvPr/>
          </p:nvSpPr>
          <p:spPr>
            <a:xfrm>
              <a:off x="4706239" y="5422176"/>
              <a:ext cx="42114" cy="284271"/>
            </a:xfrm>
            <a:custGeom>
              <a:avLst/>
              <a:gdLst/>
              <a:ahLst/>
              <a:cxnLst/>
              <a:rect l="0" t="0" r="0" b="0"/>
              <a:pathLst>
                <a:path w="42114" h="284271">
                  <a:moveTo>
                    <a:pt x="0" y="0"/>
                  </a:moveTo>
                  <a:lnTo>
                    <a:pt x="17958" y="63450"/>
                  </a:lnTo>
                  <a:lnTo>
                    <a:pt x="28197" y="112127"/>
                  </a:lnTo>
                  <a:lnTo>
                    <a:pt x="37470" y="168144"/>
                  </a:lnTo>
                  <a:lnTo>
                    <a:pt x="41196" y="230179"/>
                  </a:lnTo>
                  <a:lnTo>
                    <a:pt x="42113" y="2842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Freeform 639"/>
            <p:cNvSpPr/>
            <p:nvPr/>
          </p:nvSpPr>
          <p:spPr>
            <a:xfrm>
              <a:off x="4664125" y="5559047"/>
              <a:ext cx="189513" cy="121289"/>
            </a:xfrm>
            <a:custGeom>
              <a:avLst/>
              <a:gdLst/>
              <a:ahLst/>
              <a:cxnLst/>
              <a:rect l="0" t="0" r="0" b="0"/>
              <a:pathLst>
                <a:path w="189513" h="121289">
                  <a:moveTo>
                    <a:pt x="0" y="0"/>
                  </a:moveTo>
                  <a:lnTo>
                    <a:pt x="19128" y="63428"/>
                  </a:lnTo>
                  <a:lnTo>
                    <a:pt x="49803" y="115847"/>
                  </a:lnTo>
                  <a:lnTo>
                    <a:pt x="56598" y="120515"/>
                  </a:lnTo>
                  <a:lnTo>
                    <a:pt x="63469" y="121288"/>
                  </a:lnTo>
                  <a:lnTo>
                    <a:pt x="70388" y="119463"/>
                  </a:lnTo>
                  <a:lnTo>
                    <a:pt x="84316" y="108076"/>
                  </a:lnTo>
                  <a:lnTo>
                    <a:pt x="127739" y="70557"/>
                  </a:lnTo>
                  <a:lnTo>
                    <a:pt x="189512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Freeform 640"/>
            <p:cNvSpPr/>
            <p:nvPr/>
          </p:nvSpPr>
          <p:spPr>
            <a:xfrm>
              <a:off x="4285099" y="5600338"/>
              <a:ext cx="115814" cy="217148"/>
            </a:xfrm>
            <a:custGeom>
              <a:avLst/>
              <a:gdLst/>
              <a:ahLst/>
              <a:cxnLst/>
              <a:rect l="0" t="0" r="0" b="0"/>
              <a:pathLst>
                <a:path w="115814" h="217148">
                  <a:moveTo>
                    <a:pt x="115813" y="21880"/>
                  </a:moveTo>
                  <a:lnTo>
                    <a:pt x="110224" y="5112"/>
                  </a:lnTo>
                  <a:lnTo>
                    <a:pt x="105068" y="1343"/>
                  </a:lnTo>
                  <a:lnTo>
                    <a:pt x="98121" y="0"/>
                  </a:lnTo>
                  <a:lnTo>
                    <a:pt x="56167" y="6250"/>
                  </a:lnTo>
                  <a:lnTo>
                    <a:pt x="36271" y="18443"/>
                  </a:lnTo>
                  <a:lnTo>
                    <a:pt x="20799" y="35560"/>
                  </a:lnTo>
                  <a:lnTo>
                    <a:pt x="10024" y="54866"/>
                  </a:lnTo>
                  <a:lnTo>
                    <a:pt x="9022" y="64927"/>
                  </a:lnTo>
                  <a:lnTo>
                    <a:pt x="14148" y="85466"/>
                  </a:lnTo>
                  <a:lnTo>
                    <a:pt x="35777" y="116759"/>
                  </a:lnTo>
                  <a:lnTo>
                    <a:pt x="98600" y="179818"/>
                  </a:lnTo>
                  <a:lnTo>
                    <a:pt x="101998" y="189173"/>
                  </a:lnTo>
                  <a:lnTo>
                    <a:pt x="101924" y="197750"/>
                  </a:lnTo>
                  <a:lnTo>
                    <a:pt x="99535" y="205807"/>
                  </a:lnTo>
                  <a:lnTo>
                    <a:pt x="93262" y="211179"/>
                  </a:lnTo>
                  <a:lnTo>
                    <a:pt x="73815" y="217147"/>
                  </a:lnTo>
                  <a:lnTo>
                    <a:pt x="36559" y="214917"/>
                  </a:lnTo>
                  <a:lnTo>
                    <a:pt x="0" y="2008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Freeform 641"/>
            <p:cNvSpPr/>
            <p:nvPr/>
          </p:nvSpPr>
          <p:spPr>
            <a:xfrm>
              <a:off x="4426765" y="5661101"/>
              <a:ext cx="132076" cy="142781"/>
            </a:xfrm>
            <a:custGeom>
              <a:avLst/>
              <a:gdLst/>
              <a:ahLst/>
              <a:cxnLst/>
              <a:rect l="0" t="0" r="0" b="0"/>
              <a:pathLst>
                <a:path w="132076" h="142781">
                  <a:moveTo>
                    <a:pt x="16261" y="55873"/>
                  </a:moveTo>
                  <a:lnTo>
                    <a:pt x="27439" y="67052"/>
                  </a:lnTo>
                  <a:lnTo>
                    <a:pt x="45406" y="72540"/>
                  </a:lnTo>
                  <a:lnTo>
                    <a:pt x="56748" y="74003"/>
                  </a:lnTo>
                  <a:lnTo>
                    <a:pt x="75589" y="69390"/>
                  </a:lnTo>
                  <a:lnTo>
                    <a:pt x="83889" y="64885"/>
                  </a:lnTo>
                  <a:lnTo>
                    <a:pt x="96231" y="50520"/>
                  </a:lnTo>
                  <a:lnTo>
                    <a:pt x="101160" y="41776"/>
                  </a:lnTo>
                  <a:lnTo>
                    <a:pt x="102106" y="33607"/>
                  </a:lnTo>
                  <a:lnTo>
                    <a:pt x="96918" y="18291"/>
                  </a:lnTo>
                  <a:lnTo>
                    <a:pt x="80575" y="6805"/>
                  </a:lnTo>
                  <a:lnTo>
                    <a:pt x="69665" y="2104"/>
                  </a:lnTo>
                  <a:lnTo>
                    <a:pt x="48185" y="0"/>
                  </a:lnTo>
                  <a:lnTo>
                    <a:pt x="28110" y="4135"/>
                  </a:lnTo>
                  <a:lnTo>
                    <a:pt x="11389" y="13771"/>
                  </a:lnTo>
                  <a:lnTo>
                    <a:pt x="5994" y="21956"/>
                  </a:lnTo>
                  <a:lnTo>
                    <a:pt x="0" y="43528"/>
                  </a:lnTo>
                  <a:lnTo>
                    <a:pt x="2214" y="76392"/>
                  </a:lnTo>
                  <a:lnTo>
                    <a:pt x="15868" y="108356"/>
                  </a:lnTo>
                  <a:lnTo>
                    <a:pt x="31294" y="123263"/>
                  </a:lnTo>
                  <a:lnTo>
                    <a:pt x="69793" y="142364"/>
                  </a:lnTo>
                  <a:lnTo>
                    <a:pt x="80025" y="142780"/>
                  </a:lnTo>
                  <a:lnTo>
                    <a:pt x="100753" y="137002"/>
                  </a:lnTo>
                  <a:lnTo>
                    <a:pt x="132075" y="1190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Freeform 642"/>
            <p:cNvSpPr/>
            <p:nvPr/>
          </p:nvSpPr>
          <p:spPr>
            <a:xfrm>
              <a:off x="4590425" y="5685447"/>
              <a:ext cx="118175" cy="211194"/>
            </a:xfrm>
            <a:custGeom>
              <a:avLst/>
              <a:gdLst/>
              <a:ahLst/>
              <a:cxnLst/>
              <a:rect l="0" t="0" r="0" b="0"/>
              <a:pathLst>
                <a:path w="118175" h="211194">
                  <a:moveTo>
                    <a:pt x="0" y="10470"/>
                  </a:moveTo>
                  <a:lnTo>
                    <a:pt x="0" y="64615"/>
                  </a:lnTo>
                  <a:lnTo>
                    <a:pt x="0" y="125150"/>
                  </a:lnTo>
                  <a:lnTo>
                    <a:pt x="15641" y="183858"/>
                  </a:lnTo>
                  <a:lnTo>
                    <a:pt x="25172" y="211193"/>
                  </a:lnTo>
                  <a:lnTo>
                    <a:pt x="14337" y="149953"/>
                  </a:lnTo>
                  <a:lnTo>
                    <a:pt x="11657" y="101581"/>
                  </a:lnTo>
                  <a:lnTo>
                    <a:pt x="13871" y="45842"/>
                  </a:lnTo>
                  <a:lnTo>
                    <a:pt x="20203" y="23851"/>
                  </a:lnTo>
                  <a:lnTo>
                    <a:pt x="30816" y="6279"/>
                  </a:lnTo>
                  <a:lnTo>
                    <a:pt x="39261" y="1827"/>
                  </a:lnTo>
                  <a:lnTo>
                    <a:pt x="61123" y="0"/>
                  </a:lnTo>
                  <a:lnTo>
                    <a:pt x="94150" y="11137"/>
                  </a:lnTo>
                  <a:lnTo>
                    <a:pt x="109305" y="25975"/>
                  </a:lnTo>
                  <a:lnTo>
                    <a:pt x="114984" y="34845"/>
                  </a:lnTo>
                  <a:lnTo>
                    <a:pt x="118174" y="54058"/>
                  </a:lnTo>
                  <a:lnTo>
                    <a:pt x="117388" y="64096"/>
                  </a:lnTo>
                  <a:lnTo>
                    <a:pt x="110274" y="81487"/>
                  </a:lnTo>
                  <a:lnTo>
                    <a:pt x="105102" y="89400"/>
                  </a:lnTo>
                  <a:lnTo>
                    <a:pt x="96974" y="94676"/>
                  </a:lnTo>
                  <a:lnTo>
                    <a:pt x="63178" y="102100"/>
                  </a:lnTo>
                  <a:lnTo>
                    <a:pt x="28208" y="103130"/>
                  </a:lnTo>
                  <a:lnTo>
                    <a:pt x="22315" y="101489"/>
                  </a:lnTo>
                  <a:lnTo>
                    <a:pt x="10529" y="946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Freeform 643"/>
            <p:cNvSpPr/>
            <p:nvPr/>
          </p:nvSpPr>
          <p:spPr>
            <a:xfrm>
              <a:off x="4756278" y="5695463"/>
              <a:ext cx="107889" cy="121636"/>
            </a:xfrm>
            <a:custGeom>
              <a:avLst/>
              <a:gdLst/>
              <a:ahLst/>
              <a:cxnLst/>
              <a:rect l="0" t="0" r="0" b="0"/>
              <a:pathLst>
                <a:path w="107889" h="121636">
                  <a:moveTo>
                    <a:pt x="13132" y="63625"/>
                  </a:moveTo>
                  <a:lnTo>
                    <a:pt x="35488" y="63625"/>
                  </a:lnTo>
                  <a:lnTo>
                    <a:pt x="52704" y="57386"/>
                  </a:lnTo>
                  <a:lnTo>
                    <a:pt x="60570" y="52447"/>
                  </a:lnTo>
                  <a:lnTo>
                    <a:pt x="72430" y="37600"/>
                  </a:lnTo>
                  <a:lnTo>
                    <a:pt x="77230" y="28728"/>
                  </a:lnTo>
                  <a:lnTo>
                    <a:pt x="78091" y="20473"/>
                  </a:lnTo>
                  <a:lnTo>
                    <a:pt x="72808" y="5062"/>
                  </a:lnTo>
                  <a:lnTo>
                    <a:pt x="66954" y="1187"/>
                  </a:lnTo>
                  <a:lnTo>
                    <a:pt x="51091" y="0"/>
                  </a:lnTo>
                  <a:lnTo>
                    <a:pt x="32342" y="9611"/>
                  </a:lnTo>
                  <a:lnTo>
                    <a:pt x="14651" y="25581"/>
                  </a:lnTo>
                  <a:lnTo>
                    <a:pt x="2888" y="44377"/>
                  </a:lnTo>
                  <a:lnTo>
                    <a:pt x="0" y="67549"/>
                  </a:lnTo>
                  <a:lnTo>
                    <a:pt x="868" y="80279"/>
                  </a:lnTo>
                  <a:lnTo>
                    <a:pt x="11191" y="100663"/>
                  </a:lnTo>
                  <a:lnTo>
                    <a:pt x="18857" y="109374"/>
                  </a:lnTo>
                  <a:lnTo>
                    <a:pt x="39853" y="119053"/>
                  </a:lnTo>
                  <a:lnTo>
                    <a:pt x="52003" y="121635"/>
                  </a:lnTo>
                  <a:lnTo>
                    <a:pt x="62442" y="121016"/>
                  </a:lnTo>
                  <a:lnTo>
                    <a:pt x="107888" y="1057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Freeform 644"/>
            <p:cNvSpPr/>
            <p:nvPr/>
          </p:nvSpPr>
          <p:spPr>
            <a:xfrm>
              <a:off x="4885223" y="5687056"/>
              <a:ext cx="105286" cy="94336"/>
            </a:xfrm>
            <a:custGeom>
              <a:avLst/>
              <a:gdLst/>
              <a:ahLst/>
              <a:cxnLst/>
              <a:rect l="0" t="0" r="0" b="0"/>
              <a:pathLst>
                <a:path w="105286" h="94336">
                  <a:moveTo>
                    <a:pt x="0" y="8861"/>
                  </a:moveTo>
                  <a:lnTo>
                    <a:pt x="3120" y="51553"/>
                  </a:lnTo>
                  <a:lnTo>
                    <a:pt x="14654" y="93204"/>
                  </a:lnTo>
                  <a:lnTo>
                    <a:pt x="16789" y="94335"/>
                  </a:lnTo>
                  <a:lnTo>
                    <a:pt x="19792" y="69152"/>
                  </a:lnTo>
                  <a:lnTo>
                    <a:pt x="23022" y="32705"/>
                  </a:lnTo>
                  <a:lnTo>
                    <a:pt x="32069" y="10099"/>
                  </a:lnTo>
                  <a:lnTo>
                    <a:pt x="40097" y="3838"/>
                  </a:lnTo>
                  <a:lnTo>
                    <a:pt x="61494" y="0"/>
                  </a:lnTo>
                  <a:lnTo>
                    <a:pt x="105285" y="88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Freeform 645"/>
            <p:cNvSpPr/>
            <p:nvPr/>
          </p:nvSpPr>
          <p:spPr>
            <a:xfrm>
              <a:off x="5014715" y="5659928"/>
              <a:ext cx="175835" cy="141662"/>
            </a:xfrm>
            <a:custGeom>
              <a:avLst/>
              <a:gdLst/>
              <a:ahLst/>
              <a:cxnLst/>
              <a:rect l="0" t="0" r="0" b="0"/>
              <a:pathLst>
                <a:path w="175835" h="141662">
                  <a:moveTo>
                    <a:pt x="112664" y="67575"/>
                  </a:moveTo>
                  <a:lnTo>
                    <a:pt x="107074" y="45218"/>
                  </a:lnTo>
                  <a:lnTo>
                    <a:pt x="86831" y="14547"/>
                  </a:lnTo>
                  <a:lnTo>
                    <a:pt x="65307" y="3063"/>
                  </a:lnTo>
                  <a:lnTo>
                    <a:pt x="53017" y="0"/>
                  </a:lnTo>
                  <a:lnTo>
                    <a:pt x="42483" y="298"/>
                  </a:lnTo>
                  <a:lnTo>
                    <a:pt x="24540" y="6869"/>
                  </a:lnTo>
                  <a:lnTo>
                    <a:pt x="11886" y="20707"/>
                  </a:lnTo>
                  <a:lnTo>
                    <a:pt x="3533" y="39726"/>
                  </a:lnTo>
                  <a:lnTo>
                    <a:pt x="0" y="75571"/>
                  </a:lnTo>
                  <a:lnTo>
                    <a:pt x="3319" y="98035"/>
                  </a:lnTo>
                  <a:lnTo>
                    <a:pt x="8182" y="106599"/>
                  </a:lnTo>
                  <a:lnTo>
                    <a:pt x="22943" y="119234"/>
                  </a:lnTo>
                  <a:lnTo>
                    <a:pt x="31793" y="119561"/>
                  </a:lnTo>
                  <a:lnTo>
                    <a:pt x="50985" y="110567"/>
                  </a:lnTo>
                  <a:lnTo>
                    <a:pt x="64973" y="94872"/>
                  </a:lnTo>
                  <a:lnTo>
                    <a:pt x="89075" y="56199"/>
                  </a:lnTo>
                  <a:lnTo>
                    <a:pt x="94598" y="52972"/>
                  </a:lnTo>
                  <a:lnTo>
                    <a:pt x="99450" y="54330"/>
                  </a:lnTo>
                  <a:lnTo>
                    <a:pt x="107961" y="65198"/>
                  </a:lnTo>
                  <a:lnTo>
                    <a:pt x="136770" y="128103"/>
                  </a:lnTo>
                  <a:lnTo>
                    <a:pt x="142773" y="136003"/>
                  </a:lnTo>
                  <a:lnTo>
                    <a:pt x="149114" y="140100"/>
                  </a:lnTo>
                  <a:lnTo>
                    <a:pt x="155681" y="141661"/>
                  </a:lnTo>
                  <a:lnTo>
                    <a:pt x="175834" y="1412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Freeform 646"/>
            <p:cNvSpPr/>
            <p:nvPr/>
          </p:nvSpPr>
          <p:spPr>
            <a:xfrm>
              <a:off x="5180021" y="5580104"/>
              <a:ext cx="21058" cy="189514"/>
            </a:xfrm>
            <a:custGeom>
              <a:avLst/>
              <a:gdLst/>
              <a:ahLst/>
              <a:cxnLst/>
              <a:rect l="0" t="0" r="0" b="0"/>
              <a:pathLst>
                <a:path w="21058" h="189514">
                  <a:moveTo>
                    <a:pt x="0" y="0"/>
                  </a:moveTo>
                  <a:lnTo>
                    <a:pt x="8333" y="48931"/>
                  </a:lnTo>
                  <a:lnTo>
                    <a:pt x="15684" y="108061"/>
                  </a:lnTo>
                  <a:lnTo>
                    <a:pt x="20349" y="169529"/>
                  </a:lnTo>
                  <a:lnTo>
                    <a:pt x="21057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Freeform 647"/>
            <p:cNvSpPr/>
            <p:nvPr/>
          </p:nvSpPr>
          <p:spPr>
            <a:xfrm>
              <a:off x="5180021" y="5637686"/>
              <a:ext cx="157928" cy="184574"/>
            </a:xfrm>
            <a:custGeom>
              <a:avLst/>
              <a:gdLst/>
              <a:ahLst/>
              <a:cxnLst/>
              <a:rect l="0" t="0" r="0" b="0"/>
              <a:pathLst>
                <a:path w="157928" h="184574">
                  <a:moveTo>
                    <a:pt x="0" y="5589"/>
                  </a:moveTo>
                  <a:lnTo>
                    <a:pt x="16768" y="0"/>
                  </a:lnTo>
                  <a:lnTo>
                    <a:pt x="34358" y="3495"/>
                  </a:lnTo>
                  <a:lnTo>
                    <a:pt x="95000" y="37915"/>
                  </a:lnTo>
                  <a:lnTo>
                    <a:pt x="114752" y="52711"/>
                  </a:lnTo>
                  <a:lnTo>
                    <a:pt x="137856" y="80772"/>
                  </a:lnTo>
                  <a:lnTo>
                    <a:pt x="148227" y="101005"/>
                  </a:lnTo>
                  <a:lnTo>
                    <a:pt x="150496" y="124815"/>
                  </a:lnTo>
                  <a:lnTo>
                    <a:pt x="149945" y="148655"/>
                  </a:lnTo>
                  <a:lnTo>
                    <a:pt x="157927" y="1845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Freeform 648"/>
            <p:cNvSpPr/>
            <p:nvPr/>
          </p:nvSpPr>
          <p:spPr>
            <a:xfrm>
              <a:off x="5379736" y="5619199"/>
              <a:ext cx="80141" cy="183516"/>
            </a:xfrm>
            <a:custGeom>
              <a:avLst/>
              <a:gdLst/>
              <a:ahLst/>
              <a:cxnLst/>
              <a:rect l="0" t="0" r="0" b="0"/>
              <a:pathLst>
                <a:path w="80141" h="183516">
                  <a:moveTo>
                    <a:pt x="74026" y="13547"/>
                  </a:moveTo>
                  <a:lnTo>
                    <a:pt x="57258" y="2369"/>
                  </a:lnTo>
                  <a:lnTo>
                    <a:pt x="39668" y="0"/>
                  </a:lnTo>
                  <a:lnTo>
                    <a:pt x="30063" y="1006"/>
                  </a:lnTo>
                  <a:lnTo>
                    <a:pt x="13153" y="11483"/>
                  </a:lnTo>
                  <a:lnTo>
                    <a:pt x="5368" y="19190"/>
                  </a:lnTo>
                  <a:lnTo>
                    <a:pt x="1348" y="27838"/>
                  </a:lnTo>
                  <a:lnTo>
                    <a:pt x="0" y="46805"/>
                  </a:lnTo>
                  <a:lnTo>
                    <a:pt x="11408" y="77214"/>
                  </a:lnTo>
                  <a:lnTo>
                    <a:pt x="55406" y="136457"/>
                  </a:lnTo>
                  <a:lnTo>
                    <a:pt x="79687" y="164869"/>
                  </a:lnTo>
                  <a:lnTo>
                    <a:pt x="80140" y="171750"/>
                  </a:lnTo>
                  <a:lnTo>
                    <a:pt x="75762" y="177508"/>
                  </a:lnTo>
                  <a:lnTo>
                    <a:pt x="68164" y="182515"/>
                  </a:lnTo>
                  <a:lnTo>
                    <a:pt x="59590" y="183515"/>
                  </a:lnTo>
                  <a:lnTo>
                    <a:pt x="40704" y="178385"/>
                  </a:lnTo>
                  <a:lnTo>
                    <a:pt x="326" y="1504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Freeform 649"/>
            <p:cNvSpPr/>
            <p:nvPr/>
          </p:nvSpPr>
          <p:spPr>
            <a:xfrm>
              <a:off x="5519128" y="5601161"/>
              <a:ext cx="29391" cy="200042"/>
            </a:xfrm>
            <a:custGeom>
              <a:avLst/>
              <a:gdLst/>
              <a:ahLst/>
              <a:cxnLst/>
              <a:rect l="0" t="0" r="0" b="0"/>
              <a:pathLst>
                <a:path w="29391" h="200042">
                  <a:moveTo>
                    <a:pt x="8333" y="0"/>
                  </a:moveTo>
                  <a:lnTo>
                    <a:pt x="0" y="54145"/>
                  </a:lnTo>
                  <a:lnTo>
                    <a:pt x="3828" y="109091"/>
                  </a:lnTo>
                  <a:lnTo>
                    <a:pt x="15849" y="162665"/>
                  </a:lnTo>
                  <a:lnTo>
                    <a:pt x="29390" y="2000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Freeform 650"/>
            <p:cNvSpPr/>
            <p:nvPr/>
          </p:nvSpPr>
          <p:spPr>
            <a:xfrm>
              <a:off x="5495876" y="5615865"/>
              <a:ext cx="242775" cy="211714"/>
            </a:xfrm>
            <a:custGeom>
              <a:avLst/>
              <a:gdLst/>
              <a:ahLst/>
              <a:cxnLst/>
              <a:rect l="0" t="0" r="0" b="0"/>
              <a:pathLst>
                <a:path w="242775" h="211714">
                  <a:moveTo>
                    <a:pt x="0" y="16881"/>
                  </a:moveTo>
                  <a:lnTo>
                    <a:pt x="59358" y="20001"/>
                  </a:lnTo>
                  <a:lnTo>
                    <a:pt x="121299" y="31536"/>
                  </a:lnTo>
                  <a:lnTo>
                    <a:pt x="177079" y="43909"/>
                  </a:lnTo>
                  <a:lnTo>
                    <a:pt x="204264" y="46441"/>
                  </a:lnTo>
                  <a:lnTo>
                    <a:pt x="209875" y="43607"/>
                  </a:lnTo>
                  <a:lnTo>
                    <a:pt x="210107" y="38208"/>
                  </a:lnTo>
                  <a:lnTo>
                    <a:pt x="206752" y="31099"/>
                  </a:lnTo>
                  <a:lnTo>
                    <a:pt x="179673" y="9916"/>
                  </a:lnTo>
                  <a:lnTo>
                    <a:pt x="142014" y="0"/>
                  </a:lnTo>
                  <a:lnTo>
                    <a:pt x="132110" y="2117"/>
                  </a:lnTo>
                  <a:lnTo>
                    <a:pt x="124338" y="7039"/>
                  </a:lnTo>
                  <a:lnTo>
                    <a:pt x="117987" y="13829"/>
                  </a:lnTo>
                  <a:lnTo>
                    <a:pt x="116093" y="21865"/>
                  </a:lnTo>
                  <a:lnTo>
                    <a:pt x="120227" y="40153"/>
                  </a:lnTo>
                  <a:lnTo>
                    <a:pt x="135709" y="70180"/>
                  </a:lnTo>
                  <a:lnTo>
                    <a:pt x="170306" y="103362"/>
                  </a:lnTo>
                  <a:lnTo>
                    <a:pt x="223384" y="147792"/>
                  </a:lnTo>
                  <a:lnTo>
                    <a:pt x="238102" y="166311"/>
                  </a:lnTo>
                  <a:lnTo>
                    <a:pt x="241793" y="176163"/>
                  </a:lnTo>
                  <a:lnTo>
                    <a:pt x="242774" y="196468"/>
                  </a:lnTo>
                  <a:lnTo>
                    <a:pt x="237888" y="203286"/>
                  </a:lnTo>
                  <a:lnTo>
                    <a:pt x="229952" y="207832"/>
                  </a:lnTo>
                  <a:lnTo>
                    <a:pt x="209825" y="211713"/>
                  </a:lnTo>
                  <a:lnTo>
                    <a:pt x="152240" y="201736"/>
                  </a:lnTo>
                  <a:lnTo>
                    <a:pt x="115813" y="1958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Freeform 651"/>
            <p:cNvSpPr/>
            <p:nvPr/>
          </p:nvSpPr>
          <p:spPr>
            <a:xfrm>
              <a:off x="3895544" y="5169493"/>
              <a:ext cx="357970" cy="63172"/>
            </a:xfrm>
            <a:custGeom>
              <a:avLst/>
              <a:gdLst/>
              <a:ahLst/>
              <a:cxnLst/>
              <a:rect l="0" t="0" r="0" b="0"/>
              <a:pathLst>
                <a:path w="357970" h="63172">
                  <a:moveTo>
                    <a:pt x="357969" y="0"/>
                  </a:moveTo>
                  <a:lnTo>
                    <a:pt x="305919" y="22905"/>
                  </a:lnTo>
                  <a:lnTo>
                    <a:pt x="249740" y="36422"/>
                  </a:lnTo>
                  <a:lnTo>
                    <a:pt x="194880" y="43547"/>
                  </a:lnTo>
                  <a:lnTo>
                    <a:pt x="139631" y="53067"/>
                  </a:lnTo>
                  <a:lnTo>
                    <a:pt x="77637" y="60177"/>
                  </a:lnTo>
                  <a:lnTo>
                    <a:pt x="31582" y="62283"/>
                  </a:ln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Freeform 652"/>
            <p:cNvSpPr/>
            <p:nvPr/>
          </p:nvSpPr>
          <p:spPr>
            <a:xfrm>
              <a:off x="3772413" y="5137907"/>
              <a:ext cx="207360" cy="147400"/>
            </a:xfrm>
            <a:custGeom>
              <a:avLst/>
              <a:gdLst/>
              <a:ahLst/>
              <a:cxnLst/>
              <a:rect l="0" t="0" r="0" b="0"/>
              <a:pathLst>
                <a:path w="207360" h="147400">
                  <a:moveTo>
                    <a:pt x="207359" y="0"/>
                  </a:moveTo>
                  <a:lnTo>
                    <a:pt x="152218" y="20243"/>
                  </a:lnTo>
                  <a:lnTo>
                    <a:pt x="98214" y="33814"/>
                  </a:lnTo>
                  <a:lnTo>
                    <a:pt x="41131" y="48880"/>
                  </a:lnTo>
                  <a:lnTo>
                    <a:pt x="13767" y="56040"/>
                  </a:lnTo>
                  <a:lnTo>
                    <a:pt x="5768" y="61926"/>
                  </a:lnTo>
                  <a:lnTo>
                    <a:pt x="1605" y="69360"/>
                  </a:lnTo>
                  <a:lnTo>
                    <a:pt x="0" y="77825"/>
                  </a:lnTo>
                  <a:lnTo>
                    <a:pt x="3609" y="85809"/>
                  </a:lnTo>
                  <a:lnTo>
                    <a:pt x="20097" y="100918"/>
                  </a:lnTo>
                  <a:lnTo>
                    <a:pt x="81215" y="129160"/>
                  </a:lnTo>
                  <a:lnTo>
                    <a:pt x="123131" y="1473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1" name="Group 680"/>
          <p:cNvGrpSpPr/>
          <p:nvPr/>
        </p:nvGrpSpPr>
        <p:grpSpPr>
          <a:xfrm>
            <a:off x="2411026" y="4706239"/>
            <a:ext cx="2967698" cy="940805"/>
            <a:chOff x="2411026" y="4706239"/>
            <a:chExt cx="2967698" cy="940805"/>
          </a:xfrm>
        </p:grpSpPr>
        <p:sp>
          <p:nvSpPr>
            <p:cNvPr id="655" name="Freeform 654"/>
            <p:cNvSpPr/>
            <p:nvPr/>
          </p:nvSpPr>
          <p:spPr>
            <a:xfrm>
              <a:off x="2411026" y="4758881"/>
              <a:ext cx="31587" cy="263213"/>
            </a:xfrm>
            <a:custGeom>
              <a:avLst/>
              <a:gdLst/>
              <a:ahLst/>
              <a:cxnLst/>
              <a:rect l="0" t="0" r="0" b="0"/>
              <a:pathLst>
                <a:path w="31587" h="263213">
                  <a:moveTo>
                    <a:pt x="31586" y="0"/>
                  </a:moveTo>
                  <a:lnTo>
                    <a:pt x="20133" y="57264"/>
                  </a:lnTo>
                  <a:lnTo>
                    <a:pt x="12426" y="118156"/>
                  </a:lnTo>
                  <a:lnTo>
                    <a:pt x="9733" y="174074"/>
                  </a:lnTo>
                  <a:lnTo>
                    <a:pt x="1513" y="236570"/>
                  </a:lnTo>
                  <a:lnTo>
                    <a:pt x="0" y="2632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Freeform 655"/>
            <p:cNvSpPr/>
            <p:nvPr/>
          </p:nvSpPr>
          <p:spPr>
            <a:xfrm>
              <a:off x="2432083" y="4706239"/>
              <a:ext cx="210571" cy="315855"/>
            </a:xfrm>
            <a:custGeom>
              <a:avLst/>
              <a:gdLst/>
              <a:ahLst/>
              <a:cxnLst/>
              <a:rect l="0" t="0" r="0" b="0"/>
              <a:pathLst>
                <a:path w="210571" h="315855">
                  <a:moveTo>
                    <a:pt x="0" y="0"/>
                  </a:moveTo>
                  <a:lnTo>
                    <a:pt x="22906" y="47905"/>
                  </a:lnTo>
                  <a:lnTo>
                    <a:pt x="34747" y="66914"/>
                  </a:lnTo>
                  <a:lnTo>
                    <a:pt x="61233" y="125217"/>
                  </a:lnTo>
                  <a:lnTo>
                    <a:pt x="95283" y="176639"/>
                  </a:lnTo>
                  <a:lnTo>
                    <a:pt x="125753" y="228737"/>
                  </a:lnTo>
                  <a:lnTo>
                    <a:pt x="168404" y="291424"/>
                  </a:lnTo>
                  <a:lnTo>
                    <a:pt x="182471" y="304997"/>
                  </a:lnTo>
                  <a:lnTo>
                    <a:pt x="210570" y="3158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Freeform 656"/>
            <p:cNvSpPr/>
            <p:nvPr/>
          </p:nvSpPr>
          <p:spPr>
            <a:xfrm>
              <a:off x="2621596" y="4748352"/>
              <a:ext cx="31586" cy="326385"/>
            </a:xfrm>
            <a:custGeom>
              <a:avLst/>
              <a:gdLst/>
              <a:ahLst/>
              <a:cxnLst/>
              <a:rect l="0" t="0" r="0" b="0"/>
              <a:pathLst>
                <a:path w="31586" h="326385">
                  <a:moveTo>
                    <a:pt x="0" y="0"/>
                  </a:moveTo>
                  <a:lnTo>
                    <a:pt x="8333" y="55170"/>
                  </a:lnTo>
                  <a:lnTo>
                    <a:pt x="9878" y="110324"/>
                  </a:lnTo>
                  <a:lnTo>
                    <a:pt x="10400" y="170881"/>
                  </a:lnTo>
                  <a:lnTo>
                    <a:pt x="11673" y="230243"/>
                  </a:lnTo>
                  <a:lnTo>
                    <a:pt x="18926" y="282300"/>
                  </a:lnTo>
                  <a:lnTo>
                    <a:pt x="31585" y="3263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Freeform 657"/>
            <p:cNvSpPr/>
            <p:nvPr/>
          </p:nvSpPr>
          <p:spPr>
            <a:xfrm>
              <a:off x="2695295" y="4866658"/>
              <a:ext cx="147333" cy="191330"/>
            </a:xfrm>
            <a:custGeom>
              <a:avLst/>
              <a:gdLst/>
              <a:ahLst/>
              <a:cxnLst/>
              <a:rect l="0" t="0" r="0" b="0"/>
              <a:pathLst>
                <a:path w="147333" h="191330">
                  <a:moveTo>
                    <a:pt x="0" y="60679"/>
                  </a:moveTo>
                  <a:lnTo>
                    <a:pt x="17981" y="76320"/>
                  </a:lnTo>
                  <a:lnTo>
                    <a:pt x="34898" y="84398"/>
                  </a:lnTo>
                  <a:lnTo>
                    <a:pt x="75331" y="84344"/>
                  </a:lnTo>
                  <a:lnTo>
                    <a:pt x="113178" y="71331"/>
                  </a:lnTo>
                  <a:lnTo>
                    <a:pt x="141029" y="47067"/>
                  </a:lnTo>
                  <a:lnTo>
                    <a:pt x="145492" y="36397"/>
                  </a:lnTo>
                  <a:lnTo>
                    <a:pt x="147332" y="12062"/>
                  </a:lnTo>
                  <a:lnTo>
                    <a:pt x="143845" y="4871"/>
                  </a:lnTo>
                  <a:lnTo>
                    <a:pt x="138011" y="1247"/>
                  </a:lnTo>
                  <a:lnTo>
                    <a:pt x="130612" y="0"/>
                  </a:lnTo>
                  <a:lnTo>
                    <a:pt x="113032" y="4855"/>
                  </a:lnTo>
                  <a:lnTo>
                    <a:pt x="103431" y="9425"/>
                  </a:lnTo>
                  <a:lnTo>
                    <a:pt x="86524" y="30101"/>
                  </a:lnTo>
                  <a:lnTo>
                    <a:pt x="66971" y="74626"/>
                  </a:lnTo>
                  <a:lnTo>
                    <a:pt x="60181" y="106652"/>
                  </a:lnTo>
                  <a:lnTo>
                    <a:pt x="61062" y="136484"/>
                  </a:lnTo>
                  <a:lnTo>
                    <a:pt x="73725" y="173997"/>
                  </a:lnTo>
                  <a:lnTo>
                    <a:pt x="81905" y="181848"/>
                  </a:lnTo>
                  <a:lnTo>
                    <a:pt x="103473" y="190571"/>
                  </a:lnTo>
                  <a:lnTo>
                    <a:pt x="119298" y="191329"/>
                  </a:lnTo>
                  <a:lnTo>
                    <a:pt x="136871" y="1870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Freeform 658"/>
            <p:cNvSpPr/>
            <p:nvPr/>
          </p:nvSpPr>
          <p:spPr>
            <a:xfrm>
              <a:off x="2905865" y="4758881"/>
              <a:ext cx="31587" cy="315856"/>
            </a:xfrm>
            <a:custGeom>
              <a:avLst/>
              <a:gdLst/>
              <a:ahLst/>
              <a:cxnLst/>
              <a:rect l="0" t="0" r="0" b="0"/>
              <a:pathLst>
                <a:path w="31587" h="315856">
                  <a:moveTo>
                    <a:pt x="0" y="0"/>
                  </a:moveTo>
                  <a:lnTo>
                    <a:pt x="8334" y="48931"/>
                  </a:lnTo>
                  <a:lnTo>
                    <a:pt x="12998" y="103015"/>
                  </a:lnTo>
                  <a:lnTo>
                    <a:pt x="18669" y="161544"/>
                  </a:lnTo>
                  <a:lnTo>
                    <a:pt x="20350" y="211642"/>
                  </a:lnTo>
                  <a:lnTo>
                    <a:pt x="23968" y="260411"/>
                  </a:lnTo>
                  <a:lnTo>
                    <a:pt x="31586" y="315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Freeform 659"/>
            <p:cNvSpPr/>
            <p:nvPr/>
          </p:nvSpPr>
          <p:spPr>
            <a:xfrm>
              <a:off x="2842695" y="4874694"/>
              <a:ext cx="147399" cy="21059"/>
            </a:xfrm>
            <a:custGeom>
              <a:avLst/>
              <a:gdLst/>
              <a:ahLst/>
              <a:cxnLst/>
              <a:rect l="0" t="0" r="0" b="0"/>
              <a:pathLst>
                <a:path w="147399" h="21059">
                  <a:moveTo>
                    <a:pt x="147398" y="0"/>
                  </a:moveTo>
                  <a:lnTo>
                    <a:pt x="92257" y="14654"/>
                  </a:lnTo>
                  <a:lnTo>
                    <a:pt x="37634" y="19793"/>
                  </a:lnTo>
                  <a:lnTo>
                    <a:pt x="0" y="210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Freeform 660"/>
            <p:cNvSpPr/>
            <p:nvPr/>
          </p:nvSpPr>
          <p:spPr>
            <a:xfrm>
              <a:off x="3006264" y="4737824"/>
              <a:ext cx="120701" cy="294799"/>
            </a:xfrm>
            <a:custGeom>
              <a:avLst/>
              <a:gdLst/>
              <a:ahLst/>
              <a:cxnLst/>
              <a:rect l="0" t="0" r="0" b="0"/>
              <a:pathLst>
                <a:path w="120701" h="294799">
                  <a:moveTo>
                    <a:pt x="15415" y="0"/>
                  </a:moveTo>
                  <a:lnTo>
                    <a:pt x="21481" y="37131"/>
                  </a:lnTo>
                  <a:lnTo>
                    <a:pt x="16562" y="95880"/>
                  </a:lnTo>
                  <a:lnTo>
                    <a:pt x="7696" y="158260"/>
                  </a:lnTo>
                  <a:lnTo>
                    <a:pt x="0" y="218857"/>
                  </a:lnTo>
                  <a:lnTo>
                    <a:pt x="1935" y="252078"/>
                  </a:lnTo>
                  <a:lnTo>
                    <a:pt x="4088" y="256959"/>
                  </a:lnTo>
                  <a:lnTo>
                    <a:pt x="6694" y="254364"/>
                  </a:lnTo>
                  <a:lnTo>
                    <a:pt x="26102" y="193026"/>
                  </a:lnTo>
                  <a:lnTo>
                    <a:pt x="29559" y="177817"/>
                  </a:lnTo>
                  <a:lnTo>
                    <a:pt x="35373" y="166508"/>
                  </a:lnTo>
                  <a:lnTo>
                    <a:pt x="51191" y="150823"/>
                  </a:lnTo>
                  <a:lnTo>
                    <a:pt x="60323" y="148511"/>
                  </a:lnTo>
                  <a:lnTo>
                    <a:pt x="79828" y="152183"/>
                  </a:lnTo>
                  <a:lnTo>
                    <a:pt x="97075" y="167853"/>
                  </a:lnTo>
                  <a:lnTo>
                    <a:pt x="104950" y="178582"/>
                  </a:lnTo>
                  <a:lnTo>
                    <a:pt x="113700" y="206102"/>
                  </a:lnTo>
                  <a:lnTo>
                    <a:pt x="119317" y="265840"/>
                  </a:lnTo>
                  <a:lnTo>
                    <a:pt x="120700" y="29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Freeform 661"/>
            <p:cNvSpPr/>
            <p:nvPr/>
          </p:nvSpPr>
          <p:spPr>
            <a:xfrm>
              <a:off x="3179606" y="4859824"/>
              <a:ext cx="221100" cy="153956"/>
            </a:xfrm>
            <a:custGeom>
              <a:avLst/>
              <a:gdLst/>
              <a:ahLst/>
              <a:cxnLst/>
              <a:rect l="0" t="0" r="0" b="0"/>
              <a:pathLst>
                <a:path w="221100" h="153956">
                  <a:moveTo>
                    <a:pt x="0" y="56984"/>
                  </a:moveTo>
                  <a:lnTo>
                    <a:pt x="11179" y="68163"/>
                  </a:lnTo>
                  <a:lnTo>
                    <a:pt x="40487" y="80704"/>
                  </a:lnTo>
                  <a:lnTo>
                    <a:pt x="62448" y="78835"/>
                  </a:lnTo>
                  <a:lnTo>
                    <a:pt x="73218" y="75061"/>
                  </a:lnTo>
                  <a:lnTo>
                    <a:pt x="80397" y="67866"/>
                  </a:lnTo>
                  <a:lnTo>
                    <a:pt x="88375" y="47393"/>
                  </a:lnTo>
                  <a:lnTo>
                    <a:pt x="85682" y="25815"/>
                  </a:lnTo>
                  <a:lnTo>
                    <a:pt x="81688" y="15148"/>
                  </a:lnTo>
                  <a:lnTo>
                    <a:pt x="75515" y="9206"/>
                  </a:lnTo>
                  <a:lnTo>
                    <a:pt x="67891" y="6415"/>
                  </a:lnTo>
                  <a:lnTo>
                    <a:pt x="59299" y="5724"/>
                  </a:lnTo>
                  <a:lnTo>
                    <a:pt x="51231" y="8773"/>
                  </a:lnTo>
                  <a:lnTo>
                    <a:pt x="36028" y="21519"/>
                  </a:lnTo>
                  <a:lnTo>
                    <a:pt x="19904" y="54015"/>
                  </a:lnTo>
                  <a:lnTo>
                    <a:pt x="6315" y="105747"/>
                  </a:lnTo>
                  <a:lnTo>
                    <a:pt x="7876" y="128959"/>
                  </a:lnTo>
                  <a:lnTo>
                    <a:pt x="12270" y="137723"/>
                  </a:lnTo>
                  <a:lnTo>
                    <a:pt x="26511" y="150580"/>
                  </a:lnTo>
                  <a:lnTo>
                    <a:pt x="47657" y="153955"/>
                  </a:lnTo>
                  <a:lnTo>
                    <a:pt x="59848" y="153217"/>
                  </a:lnTo>
                  <a:lnTo>
                    <a:pt x="82751" y="143038"/>
                  </a:lnTo>
                  <a:lnTo>
                    <a:pt x="93772" y="135411"/>
                  </a:lnTo>
                  <a:lnTo>
                    <a:pt x="109137" y="111338"/>
                  </a:lnTo>
                  <a:lnTo>
                    <a:pt x="130142" y="49021"/>
                  </a:lnTo>
                  <a:lnTo>
                    <a:pt x="126830" y="106131"/>
                  </a:lnTo>
                  <a:lnTo>
                    <a:pt x="126487" y="138877"/>
                  </a:lnTo>
                  <a:lnTo>
                    <a:pt x="126361" y="90010"/>
                  </a:lnTo>
                  <a:lnTo>
                    <a:pt x="135921" y="31056"/>
                  </a:lnTo>
                  <a:lnTo>
                    <a:pt x="146587" y="6856"/>
                  </a:lnTo>
                  <a:lnTo>
                    <a:pt x="153877" y="1339"/>
                  </a:lnTo>
                  <a:lnTo>
                    <a:pt x="162246" y="0"/>
                  </a:lnTo>
                  <a:lnTo>
                    <a:pt x="179734" y="4752"/>
                  </a:lnTo>
                  <a:lnTo>
                    <a:pt x="221099" y="253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Freeform 662"/>
            <p:cNvSpPr/>
            <p:nvPr/>
          </p:nvSpPr>
          <p:spPr>
            <a:xfrm>
              <a:off x="3434542" y="4716767"/>
              <a:ext cx="18806" cy="305327"/>
            </a:xfrm>
            <a:custGeom>
              <a:avLst/>
              <a:gdLst/>
              <a:ahLst/>
              <a:cxnLst/>
              <a:rect l="0" t="0" r="0" b="0"/>
              <a:pathLst>
                <a:path w="18806" h="305327">
                  <a:moveTo>
                    <a:pt x="18805" y="0"/>
                  </a:moveTo>
                  <a:lnTo>
                    <a:pt x="10472" y="48931"/>
                  </a:lnTo>
                  <a:lnTo>
                    <a:pt x="8927" y="99896"/>
                  </a:lnTo>
                  <a:lnTo>
                    <a:pt x="5350" y="159450"/>
                  </a:lnTo>
                  <a:lnTo>
                    <a:pt x="0" y="215311"/>
                  </a:lnTo>
                  <a:lnTo>
                    <a:pt x="1535" y="258378"/>
                  </a:lnTo>
                  <a:lnTo>
                    <a:pt x="9399" y="287126"/>
                  </a:lnTo>
                  <a:lnTo>
                    <a:pt x="18805" y="3053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Freeform 663"/>
            <p:cNvSpPr/>
            <p:nvPr/>
          </p:nvSpPr>
          <p:spPr>
            <a:xfrm>
              <a:off x="3515358" y="4837520"/>
              <a:ext cx="116975" cy="152989"/>
            </a:xfrm>
            <a:custGeom>
              <a:avLst/>
              <a:gdLst/>
              <a:ahLst/>
              <a:cxnLst/>
              <a:rect l="0" t="0" r="0" b="0"/>
              <a:pathLst>
                <a:path w="116975" h="152989">
                  <a:moveTo>
                    <a:pt x="85388" y="5589"/>
                  </a:moveTo>
                  <a:lnTo>
                    <a:pt x="68621" y="0"/>
                  </a:lnTo>
                  <a:lnTo>
                    <a:pt x="61342" y="693"/>
                  </a:lnTo>
                  <a:lnTo>
                    <a:pt x="47015" y="7702"/>
                  </a:lnTo>
                  <a:lnTo>
                    <a:pt x="11719" y="49368"/>
                  </a:lnTo>
                  <a:lnTo>
                    <a:pt x="4690" y="59342"/>
                  </a:lnTo>
                  <a:lnTo>
                    <a:pt x="0" y="82901"/>
                  </a:lnTo>
                  <a:lnTo>
                    <a:pt x="386" y="95735"/>
                  </a:lnTo>
                  <a:lnTo>
                    <a:pt x="5324" y="103121"/>
                  </a:lnTo>
                  <a:lnTo>
                    <a:pt x="13294" y="106875"/>
                  </a:lnTo>
                  <a:lnTo>
                    <a:pt x="23288" y="108208"/>
                  </a:lnTo>
                  <a:lnTo>
                    <a:pt x="32290" y="104417"/>
                  </a:lnTo>
                  <a:lnTo>
                    <a:pt x="48531" y="87727"/>
                  </a:lnTo>
                  <a:lnTo>
                    <a:pt x="65239" y="52023"/>
                  </a:lnTo>
                  <a:lnTo>
                    <a:pt x="74129" y="7396"/>
                  </a:lnTo>
                  <a:lnTo>
                    <a:pt x="76712" y="9133"/>
                  </a:lnTo>
                  <a:lnTo>
                    <a:pt x="79604" y="14971"/>
                  </a:lnTo>
                  <a:lnTo>
                    <a:pt x="87746" y="76134"/>
                  </a:lnTo>
                  <a:lnTo>
                    <a:pt x="103246" y="129176"/>
                  </a:lnTo>
                  <a:lnTo>
                    <a:pt x="116974" y="1529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Freeform 664"/>
            <p:cNvSpPr/>
            <p:nvPr/>
          </p:nvSpPr>
          <p:spPr>
            <a:xfrm>
              <a:off x="3687305" y="4823969"/>
              <a:ext cx="102955" cy="166540"/>
            </a:xfrm>
            <a:custGeom>
              <a:avLst/>
              <a:gdLst/>
              <a:ahLst/>
              <a:cxnLst/>
              <a:rect l="0" t="0" r="0" b="0"/>
              <a:pathLst>
                <a:path w="102955" h="166540">
                  <a:moveTo>
                    <a:pt x="29255" y="29668"/>
                  </a:moveTo>
                  <a:lnTo>
                    <a:pt x="5535" y="82696"/>
                  </a:lnTo>
                  <a:lnTo>
                    <a:pt x="0" y="119600"/>
                  </a:lnTo>
                  <a:lnTo>
                    <a:pt x="393" y="122378"/>
                  </a:lnTo>
                  <a:lnTo>
                    <a:pt x="18117" y="69939"/>
                  </a:lnTo>
                  <a:lnTo>
                    <a:pt x="37800" y="15960"/>
                  </a:lnTo>
                  <a:lnTo>
                    <a:pt x="54110" y="959"/>
                  </a:lnTo>
                  <a:lnTo>
                    <a:pt x="62202" y="0"/>
                  </a:lnTo>
                  <a:lnTo>
                    <a:pt x="69937" y="2870"/>
                  </a:lnTo>
                  <a:lnTo>
                    <a:pt x="77433" y="8294"/>
                  </a:lnTo>
                  <a:lnTo>
                    <a:pt x="88882" y="26798"/>
                  </a:lnTo>
                  <a:lnTo>
                    <a:pt x="96700" y="51790"/>
                  </a:lnTo>
                  <a:lnTo>
                    <a:pt x="99931" y="97574"/>
                  </a:lnTo>
                  <a:lnTo>
                    <a:pt x="97374" y="146200"/>
                  </a:lnTo>
                  <a:lnTo>
                    <a:pt x="102954" y="1665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Freeform 665"/>
            <p:cNvSpPr/>
            <p:nvPr/>
          </p:nvSpPr>
          <p:spPr>
            <a:xfrm>
              <a:off x="3791524" y="4706239"/>
              <a:ext cx="131119" cy="252685"/>
            </a:xfrm>
            <a:custGeom>
              <a:avLst/>
              <a:gdLst/>
              <a:ahLst/>
              <a:cxnLst/>
              <a:rect l="0" t="0" r="0" b="0"/>
              <a:pathLst>
                <a:path w="131119" h="252685">
                  <a:moveTo>
                    <a:pt x="114549" y="0"/>
                  </a:moveTo>
                  <a:lnTo>
                    <a:pt x="122882" y="57264"/>
                  </a:lnTo>
                  <a:lnTo>
                    <a:pt x="124427" y="109773"/>
                  </a:lnTo>
                  <a:lnTo>
                    <a:pt x="124885" y="166666"/>
                  </a:lnTo>
                  <a:lnTo>
                    <a:pt x="131118" y="229788"/>
                  </a:lnTo>
                  <a:lnTo>
                    <a:pt x="120515" y="182757"/>
                  </a:lnTo>
                  <a:lnTo>
                    <a:pt x="107841" y="162723"/>
                  </a:lnTo>
                  <a:lnTo>
                    <a:pt x="99549" y="154106"/>
                  </a:lnTo>
                  <a:lnTo>
                    <a:pt x="90511" y="149530"/>
                  </a:lnTo>
                  <a:lnTo>
                    <a:pt x="71110" y="147566"/>
                  </a:lnTo>
                  <a:lnTo>
                    <a:pt x="40456" y="158626"/>
                  </a:lnTo>
                  <a:lnTo>
                    <a:pt x="9147" y="176721"/>
                  </a:lnTo>
                  <a:lnTo>
                    <a:pt x="3337" y="185664"/>
                  </a:lnTo>
                  <a:lnTo>
                    <a:pt x="0" y="208080"/>
                  </a:lnTo>
                  <a:lnTo>
                    <a:pt x="4258" y="217098"/>
                  </a:lnTo>
                  <a:lnTo>
                    <a:pt x="21467" y="230239"/>
                  </a:lnTo>
                  <a:lnTo>
                    <a:pt x="72435" y="2526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Freeform 666"/>
            <p:cNvSpPr/>
            <p:nvPr/>
          </p:nvSpPr>
          <p:spPr>
            <a:xfrm>
              <a:off x="4002272" y="4828668"/>
              <a:ext cx="82786" cy="140784"/>
            </a:xfrm>
            <a:custGeom>
              <a:avLst/>
              <a:gdLst/>
              <a:ahLst/>
              <a:cxnLst/>
              <a:rect l="0" t="0" r="0" b="0"/>
              <a:pathLst>
                <a:path w="82786" h="140784">
                  <a:moveTo>
                    <a:pt x="82785" y="24969"/>
                  </a:moveTo>
                  <a:lnTo>
                    <a:pt x="71607" y="13791"/>
                  </a:lnTo>
                  <a:lnTo>
                    <a:pt x="42298" y="1250"/>
                  </a:lnTo>
                  <a:lnTo>
                    <a:pt x="20337" y="0"/>
                  </a:lnTo>
                  <a:lnTo>
                    <a:pt x="9568" y="1304"/>
                  </a:lnTo>
                  <a:lnTo>
                    <a:pt x="3558" y="8023"/>
                  </a:lnTo>
                  <a:lnTo>
                    <a:pt x="0" y="31086"/>
                  </a:lnTo>
                  <a:lnTo>
                    <a:pt x="5438" y="51474"/>
                  </a:lnTo>
                  <a:lnTo>
                    <a:pt x="16823" y="68335"/>
                  </a:lnTo>
                  <a:lnTo>
                    <a:pt x="33581" y="83627"/>
                  </a:lnTo>
                  <a:lnTo>
                    <a:pt x="37114" y="93320"/>
                  </a:lnTo>
                  <a:lnTo>
                    <a:pt x="34801" y="116569"/>
                  </a:lnTo>
                  <a:lnTo>
                    <a:pt x="30909" y="124641"/>
                  </a:lnTo>
                  <a:lnTo>
                    <a:pt x="25974" y="130021"/>
                  </a:lnTo>
                  <a:lnTo>
                    <a:pt x="9086" y="1407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Freeform 667"/>
            <p:cNvSpPr/>
            <p:nvPr/>
          </p:nvSpPr>
          <p:spPr>
            <a:xfrm>
              <a:off x="2947979" y="5180021"/>
              <a:ext cx="10530" cy="210571"/>
            </a:xfrm>
            <a:custGeom>
              <a:avLst/>
              <a:gdLst/>
              <a:ahLst/>
              <a:cxnLst/>
              <a:rect l="0" t="0" r="0" b="0"/>
              <a:pathLst>
                <a:path w="10530" h="210571">
                  <a:moveTo>
                    <a:pt x="10529" y="0"/>
                  </a:moveTo>
                  <a:lnTo>
                    <a:pt x="10529" y="54145"/>
                  </a:lnTo>
                  <a:lnTo>
                    <a:pt x="10529" y="114680"/>
                  </a:lnTo>
                  <a:lnTo>
                    <a:pt x="4940" y="165650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Freeform 668"/>
            <p:cNvSpPr/>
            <p:nvPr/>
          </p:nvSpPr>
          <p:spPr>
            <a:xfrm>
              <a:off x="2884808" y="5243192"/>
              <a:ext cx="221100" cy="168457"/>
            </a:xfrm>
            <a:custGeom>
              <a:avLst/>
              <a:gdLst/>
              <a:ahLst/>
              <a:cxnLst/>
              <a:rect l="0" t="0" r="0" b="0"/>
              <a:pathLst>
                <a:path w="221100" h="168457">
                  <a:moveTo>
                    <a:pt x="0" y="0"/>
                  </a:moveTo>
                  <a:lnTo>
                    <a:pt x="14655" y="58617"/>
                  </a:lnTo>
                  <a:lnTo>
                    <a:pt x="29368" y="111621"/>
                  </a:lnTo>
                  <a:lnTo>
                    <a:pt x="53592" y="153980"/>
                  </a:lnTo>
                  <a:lnTo>
                    <a:pt x="60294" y="162314"/>
                  </a:lnTo>
                  <a:lnTo>
                    <a:pt x="68272" y="166701"/>
                  </a:lnTo>
                  <a:lnTo>
                    <a:pt x="86496" y="168456"/>
                  </a:lnTo>
                  <a:lnTo>
                    <a:pt x="106293" y="159097"/>
                  </a:lnTo>
                  <a:lnTo>
                    <a:pt x="137170" y="130978"/>
                  </a:lnTo>
                  <a:lnTo>
                    <a:pt x="188383" y="69414"/>
                  </a:lnTo>
                  <a:lnTo>
                    <a:pt x="221099" y="421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Freeform 669"/>
            <p:cNvSpPr/>
            <p:nvPr/>
          </p:nvSpPr>
          <p:spPr>
            <a:xfrm>
              <a:off x="2495254" y="5390591"/>
              <a:ext cx="31587" cy="242156"/>
            </a:xfrm>
            <a:custGeom>
              <a:avLst/>
              <a:gdLst/>
              <a:ahLst/>
              <a:cxnLst/>
              <a:rect l="0" t="0" r="0" b="0"/>
              <a:pathLst>
                <a:path w="31587" h="242156">
                  <a:moveTo>
                    <a:pt x="31586" y="0"/>
                  </a:moveTo>
                  <a:lnTo>
                    <a:pt x="16931" y="60730"/>
                  </a:lnTo>
                  <a:lnTo>
                    <a:pt x="11793" y="123997"/>
                  </a:lnTo>
                  <a:lnTo>
                    <a:pt x="9733" y="180239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Freeform 670"/>
            <p:cNvSpPr/>
            <p:nvPr/>
          </p:nvSpPr>
          <p:spPr>
            <a:xfrm>
              <a:off x="2558425" y="5390591"/>
              <a:ext cx="157928" cy="252685"/>
            </a:xfrm>
            <a:custGeom>
              <a:avLst/>
              <a:gdLst/>
              <a:ahLst/>
              <a:cxnLst/>
              <a:rect l="0" t="0" r="0" b="0"/>
              <a:pathLst>
                <a:path w="157928" h="252685">
                  <a:moveTo>
                    <a:pt x="0" y="0"/>
                  </a:moveTo>
                  <a:lnTo>
                    <a:pt x="14572" y="48930"/>
                  </a:lnTo>
                  <a:lnTo>
                    <a:pt x="35903" y="96776"/>
                  </a:lnTo>
                  <a:lnTo>
                    <a:pt x="64450" y="147997"/>
                  </a:lnTo>
                  <a:lnTo>
                    <a:pt x="107576" y="211169"/>
                  </a:lnTo>
                  <a:lnTo>
                    <a:pt x="129491" y="238823"/>
                  </a:lnTo>
                  <a:lnTo>
                    <a:pt x="157927" y="2526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Freeform 671"/>
            <p:cNvSpPr/>
            <p:nvPr/>
          </p:nvSpPr>
          <p:spPr>
            <a:xfrm>
              <a:off x="2684767" y="5390591"/>
              <a:ext cx="42115" cy="252685"/>
            </a:xfrm>
            <a:custGeom>
              <a:avLst/>
              <a:gdLst/>
              <a:ahLst/>
              <a:cxnLst/>
              <a:rect l="0" t="0" r="0" b="0"/>
              <a:pathLst>
                <a:path w="42115" h="252685">
                  <a:moveTo>
                    <a:pt x="0" y="0"/>
                  </a:moveTo>
                  <a:lnTo>
                    <a:pt x="11453" y="48930"/>
                  </a:lnTo>
                  <a:lnTo>
                    <a:pt x="21331" y="99896"/>
                  </a:lnTo>
                  <a:lnTo>
                    <a:pt x="28547" y="156330"/>
                  </a:lnTo>
                  <a:lnTo>
                    <a:pt x="30685" y="206977"/>
                  </a:lnTo>
                  <a:lnTo>
                    <a:pt x="32355" y="232370"/>
                  </a:lnTo>
                  <a:lnTo>
                    <a:pt x="42114" y="2526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Freeform 672"/>
            <p:cNvSpPr/>
            <p:nvPr/>
          </p:nvSpPr>
          <p:spPr>
            <a:xfrm>
              <a:off x="2790052" y="5501379"/>
              <a:ext cx="126298" cy="145665"/>
            </a:xfrm>
            <a:custGeom>
              <a:avLst/>
              <a:gdLst/>
              <a:ahLst/>
              <a:cxnLst/>
              <a:rect l="0" t="0" r="0" b="0"/>
              <a:pathLst>
                <a:path w="126298" h="145665">
                  <a:moveTo>
                    <a:pt x="0" y="57668"/>
                  </a:moveTo>
                  <a:lnTo>
                    <a:pt x="27556" y="64904"/>
                  </a:lnTo>
                  <a:lnTo>
                    <a:pt x="68346" y="64881"/>
                  </a:lnTo>
                  <a:lnTo>
                    <a:pt x="102529" y="51096"/>
                  </a:lnTo>
                  <a:lnTo>
                    <a:pt x="120048" y="38760"/>
                  </a:lnTo>
                  <a:lnTo>
                    <a:pt x="124486" y="31024"/>
                  </a:lnTo>
                  <a:lnTo>
                    <a:pt x="126297" y="13071"/>
                  </a:lnTo>
                  <a:lnTo>
                    <a:pt x="121632" y="6879"/>
                  </a:lnTo>
                  <a:lnTo>
                    <a:pt x="103972" y="0"/>
                  </a:lnTo>
                  <a:lnTo>
                    <a:pt x="83644" y="62"/>
                  </a:lnTo>
                  <a:lnTo>
                    <a:pt x="73310" y="1716"/>
                  </a:lnTo>
                  <a:lnTo>
                    <a:pt x="52470" y="12913"/>
                  </a:lnTo>
                  <a:lnTo>
                    <a:pt x="32678" y="30758"/>
                  </a:lnTo>
                  <a:lnTo>
                    <a:pt x="16083" y="54287"/>
                  </a:lnTo>
                  <a:lnTo>
                    <a:pt x="4765" y="93841"/>
                  </a:lnTo>
                  <a:lnTo>
                    <a:pt x="8357" y="118199"/>
                  </a:lnTo>
                  <a:lnTo>
                    <a:pt x="12590" y="129607"/>
                  </a:lnTo>
                  <a:lnTo>
                    <a:pt x="20092" y="137213"/>
                  </a:lnTo>
                  <a:lnTo>
                    <a:pt x="40905" y="145664"/>
                  </a:lnTo>
                  <a:lnTo>
                    <a:pt x="78930" y="144832"/>
                  </a:lnTo>
                  <a:lnTo>
                    <a:pt x="115813" y="1313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Freeform 673"/>
            <p:cNvSpPr/>
            <p:nvPr/>
          </p:nvSpPr>
          <p:spPr>
            <a:xfrm>
              <a:off x="2962971" y="5422176"/>
              <a:ext cx="201863" cy="211135"/>
            </a:xfrm>
            <a:custGeom>
              <a:avLst/>
              <a:gdLst/>
              <a:ahLst/>
              <a:cxnLst/>
              <a:rect l="0" t="0" r="0" b="0"/>
              <a:pathLst>
                <a:path w="201863" h="211135">
                  <a:moveTo>
                    <a:pt x="6065" y="84228"/>
                  </a:moveTo>
                  <a:lnTo>
                    <a:pt x="0" y="116680"/>
                  </a:lnTo>
                  <a:lnTo>
                    <a:pt x="10625" y="174160"/>
                  </a:lnTo>
                  <a:lnTo>
                    <a:pt x="26004" y="203552"/>
                  </a:lnTo>
                  <a:lnTo>
                    <a:pt x="33396" y="207061"/>
                  </a:lnTo>
                  <a:lnTo>
                    <a:pt x="41833" y="207061"/>
                  </a:lnTo>
                  <a:lnTo>
                    <a:pt x="50968" y="204721"/>
                  </a:lnTo>
                  <a:lnTo>
                    <a:pt x="58227" y="199652"/>
                  </a:lnTo>
                  <a:lnTo>
                    <a:pt x="69413" y="184661"/>
                  </a:lnTo>
                  <a:lnTo>
                    <a:pt x="82287" y="156490"/>
                  </a:lnTo>
                  <a:lnTo>
                    <a:pt x="83616" y="136232"/>
                  </a:lnTo>
                  <a:lnTo>
                    <a:pt x="82646" y="122549"/>
                  </a:lnTo>
                  <a:lnTo>
                    <a:pt x="84025" y="123813"/>
                  </a:lnTo>
                  <a:lnTo>
                    <a:pt x="100213" y="166434"/>
                  </a:lnTo>
                  <a:lnTo>
                    <a:pt x="138653" y="206332"/>
                  </a:lnTo>
                  <a:lnTo>
                    <a:pt x="147100" y="210084"/>
                  </a:lnTo>
                  <a:lnTo>
                    <a:pt x="165843" y="211134"/>
                  </a:lnTo>
                  <a:lnTo>
                    <a:pt x="174585" y="206267"/>
                  </a:lnTo>
                  <a:lnTo>
                    <a:pt x="190537" y="188381"/>
                  </a:lnTo>
                  <a:lnTo>
                    <a:pt x="199187" y="164833"/>
                  </a:lnTo>
                  <a:lnTo>
                    <a:pt x="201862" y="136430"/>
                  </a:lnTo>
                  <a:lnTo>
                    <a:pt x="196790" y="84487"/>
                  </a:lnTo>
                  <a:lnTo>
                    <a:pt x="186708" y="45311"/>
                  </a:lnTo>
                  <a:lnTo>
                    <a:pt x="16399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Freeform 674"/>
            <p:cNvSpPr/>
            <p:nvPr/>
          </p:nvSpPr>
          <p:spPr>
            <a:xfrm>
              <a:off x="3316477" y="5422176"/>
              <a:ext cx="256906" cy="188096"/>
            </a:xfrm>
            <a:custGeom>
              <a:avLst/>
              <a:gdLst/>
              <a:ahLst/>
              <a:cxnLst/>
              <a:rect l="0" t="0" r="0" b="0"/>
              <a:pathLst>
                <a:path w="256906" h="188096">
                  <a:moveTo>
                    <a:pt x="0" y="52643"/>
                  </a:moveTo>
                  <a:lnTo>
                    <a:pt x="0" y="111260"/>
                  </a:lnTo>
                  <a:lnTo>
                    <a:pt x="11452" y="167856"/>
                  </a:lnTo>
                  <a:lnTo>
                    <a:pt x="14654" y="178585"/>
                  </a:lnTo>
                  <a:lnTo>
                    <a:pt x="20298" y="184567"/>
                  </a:lnTo>
                  <a:lnTo>
                    <a:pt x="27570" y="187386"/>
                  </a:lnTo>
                  <a:lnTo>
                    <a:pt x="35927" y="188095"/>
                  </a:lnTo>
                  <a:lnTo>
                    <a:pt x="54572" y="182644"/>
                  </a:lnTo>
                  <a:lnTo>
                    <a:pt x="73387" y="171252"/>
                  </a:lnTo>
                  <a:lnTo>
                    <a:pt x="89548" y="154491"/>
                  </a:lnTo>
                  <a:lnTo>
                    <a:pt x="114665" y="96500"/>
                  </a:lnTo>
                  <a:lnTo>
                    <a:pt x="118558" y="85390"/>
                  </a:lnTo>
                  <a:lnTo>
                    <a:pt x="121152" y="83833"/>
                  </a:lnTo>
                  <a:lnTo>
                    <a:pt x="135462" y="144688"/>
                  </a:lnTo>
                  <a:lnTo>
                    <a:pt x="146383" y="167251"/>
                  </a:lnTo>
                  <a:lnTo>
                    <a:pt x="154910" y="174672"/>
                  </a:lnTo>
                  <a:lnTo>
                    <a:pt x="176864" y="182917"/>
                  </a:lnTo>
                  <a:lnTo>
                    <a:pt x="186929" y="182776"/>
                  </a:lnTo>
                  <a:lnTo>
                    <a:pt x="204352" y="176380"/>
                  </a:lnTo>
                  <a:lnTo>
                    <a:pt x="219895" y="159500"/>
                  </a:lnTo>
                  <a:lnTo>
                    <a:pt x="238679" y="123689"/>
                  </a:lnTo>
                  <a:lnTo>
                    <a:pt x="256905" y="64208"/>
                  </a:lnTo>
                  <a:lnTo>
                    <a:pt x="253285" y="33063"/>
                  </a:lnTo>
                  <a:lnTo>
                    <a:pt x="24215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Freeform 675"/>
            <p:cNvSpPr/>
            <p:nvPr/>
          </p:nvSpPr>
          <p:spPr>
            <a:xfrm>
              <a:off x="3617678" y="5485347"/>
              <a:ext cx="80418" cy="116012"/>
            </a:xfrm>
            <a:custGeom>
              <a:avLst/>
              <a:gdLst/>
              <a:ahLst/>
              <a:cxnLst/>
              <a:rect l="0" t="0" r="0" b="0"/>
              <a:pathLst>
                <a:path w="80418" h="116012">
                  <a:moveTo>
                    <a:pt x="14654" y="31586"/>
                  </a:moveTo>
                  <a:lnTo>
                    <a:pt x="0" y="84613"/>
                  </a:lnTo>
                  <a:lnTo>
                    <a:pt x="205" y="93844"/>
                  </a:lnTo>
                  <a:lnTo>
                    <a:pt x="6672" y="110339"/>
                  </a:lnTo>
                  <a:lnTo>
                    <a:pt x="12842" y="114503"/>
                  </a:lnTo>
                  <a:lnTo>
                    <a:pt x="29056" y="116011"/>
                  </a:lnTo>
                  <a:lnTo>
                    <a:pt x="57915" y="104694"/>
                  </a:lnTo>
                  <a:lnTo>
                    <a:pt x="72096" y="89815"/>
                  </a:lnTo>
                  <a:lnTo>
                    <a:pt x="77515" y="80933"/>
                  </a:lnTo>
                  <a:lnTo>
                    <a:pt x="80417" y="61707"/>
                  </a:lnTo>
                  <a:lnTo>
                    <a:pt x="79553" y="51667"/>
                  </a:lnTo>
                  <a:lnTo>
                    <a:pt x="72353" y="34272"/>
                  </a:lnTo>
                  <a:lnTo>
                    <a:pt x="67158" y="26357"/>
                  </a:lnTo>
                  <a:lnTo>
                    <a:pt x="52027" y="14444"/>
                  </a:lnTo>
                  <a:lnTo>
                    <a:pt x="1465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Freeform 676"/>
            <p:cNvSpPr/>
            <p:nvPr/>
          </p:nvSpPr>
          <p:spPr>
            <a:xfrm>
              <a:off x="3749609" y="5464290"/>
              <a:ext cx="51180" cy="157929"/>
            </a:xfrm>
            <a:custGeom>
              <a:avLst/>
              <a:gdLst/>
              <a:ahLst/>
              <a:cxnLst/>
              <a:rect l="0" t="0" r="0" b="0"/>
              <a:pathLst>
                <a:path w="51180" h="157929">
                  <a:moveTo>
                    <a:pt x="9065" y="157928"/>
                  </a:moveTo>
                  <a:lnTo>
                    <a:pt x="5945" y="115236"/>
                  </a:lnTo>
                  <a:lnTo>
                    <a:pt x="0" y="62407"/>
                  </a:lnTo>
                  <a:lnTo>
                    <a:pt x="3022" y="49794"/>
                  </a:lnTo>
                  <a:lnTo>
                    <a:pt x="15738" y="29540"/>
                  </a:lnTo>
                  <a:lnTo>
                    <a:pt x="511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Freeform 677"/>
            <p:cNvSpPr/>
            <p:nvPr/>
          </p:nvSpPr>
          <p:spPr>
            <a:xfrm>
              <a:off x="3885016" y="5390591"/>
              <a:ext cx="10529" cy="189514"/>
            </a:xfrm>
            <a:custGeom>
              <a:avLst/>
              <a:gdLst/>
              <a:ahLst/>
              <a:cxnLst/>
              <a:rect l="0" t="0" r="0" b="0"/>
              <a:pathLst>
                <a:path w="10529" h="189514">
                  <a:moveTo>
                    <a:pt x="0" y="0"/>
                  </a:moveTo>
                  <a:lnTo>
                    <a:pt x="0" y="54144"/>
                  </a:lnTo>
                  <a:lnTo>
                    <a:pt x="7235" y="116964"/>
                  </a:lnTo>
                  <a:lnTo>
                    <a:pt x="9878" y="168120"/>
                  </a:lnTo>
                  <a:lnTo>
                    <a:pt x="10528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Freeform 678"/>
            <p:cNvSpPr/>
            <p:nvPr/>
          </p:nvSpPr>
          <p:spPr>
            <a:xfrm>
              <a:off x="3970470" y="5380062"/>
              <a:ext cx="116446" cy="209017"/>
            </a:xfrm>
            <a:custGeom>
              <a:avLst/>
              <a:gdLst/>
              <a:ahLst/>
              <a:cxnLst/>
              <a:rect l="0" t="0" r="0" b="0"/>
              <a:pathLst>
                <a:path w="116446" h="209017">
                  <a:moveTo>
                    <a:pt x="93530" y="0"/>
                  </a:moveTo>
                  <a:lnTo>
                    <a:pt x="99119" y="62093"/>
                  </a:lnTo>
                  <a:lnTo>
                    <a:pt x="95847" y="121884"/>
                  </a:lnTo>
                  <a:lnTo>
                    <a:pt x="95386" y="171555"/>
                  </a:lnTo>
                  <a:lnTo>
                    <a:pt x="99425" y="201809"/>
                  </a:lnTo>
                  <a:lnTo>
                    <a:pt x="103309" y="208239"/>
                  </a:lnTo>
                  <a:lnTo>
                    <a:pt x="108238" y="209016"/>
                  </a:lnTo>
                  <a:lnTo>
                    <a:pt x="113864" y="206025"/>
                  </a:lnTo>
                  <a:lnTo>
                    <a:pt x="116445" y="199351"/>
                  </a:lnTo>
                  <a:lnTo>
                    <a:pt x="114488" y="168772"/>
                  </a:lnTo>
                  <a:lnTo>
                    <a:pt x="105329" y="136964"/>
                  </a:lnTo>
                  <a:lnTo>
                    <a:pt x="94485" y="115855"/>
                  </a:lnTo>
                  <a:lnTo>
                    <a:pt x="78746" y="101015"/>
                  </a:lnTo>
                  <a:lnTo>
                    <a:pt x="69636" y="95419"/>
                  </a:lnTo>
                  <a:lnTo>
                    <a:pt x="50156" y="92322"/>
                  </a:lnTo>
                  <a:lnTo>
                    <a:pt x="29799" y="96014"/>
                  </a:lnTo>
                  <a:lnTo>
                    <a:pt x="9053" y="105454"/>
                  </a:lnTo>
                  <a:lnTo>
                    <a:pt x="3287" y="113587"/>
                  </a:lnTo>
                  <a:lnTo>
                    <a:pt x="0" y="135101"/>
                  </a:lnTo>
                  <a:lnTo>
                    <a:pt x="15601" y="188255"/>
                  </a:lnTo>
                  <a:lnTo>
                    <a:pt x="19831" y="2000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Freeform 679"/>
            <p:cNvSpPr/>
            <p:nvPr/>
          </p:nvSpPr>
          <p:spPr>
            <a:xfrm>
              <a:off x="4388149" y="5238223"/>
              <a:ext cx="990575" cy="94171"/>
            </a:xfrm>
            <a:custGeom>
              <a:avLst/>
              <a:gdLst/>
              <a:ahLst/>
              <a:cxnLst/>
              <a:rect l="0" t="0" r="0" b="0"/>
              <a:pathLst>
                <a:path w="990575" h="94171">
                  <a:moveTo>
                    <a:pt x="44349" y="15497"/>
                  </a:moveTo>
                  <a:lnTo>
                    <a:pt x="87040" y="18617"/>
                  </a:lnTo>
                  <a:lnTo>
                    <a:pt x="139869" y="24562"/>
                  </a:lnTo>
                  <a:lnTo>
                    <a:pt x="197054" y="17331"/>
                  </a:lnTo>
                  <a:lnTo>
                    <a:pt x="252717" y="7758"/>
                  </a:lnTo>
                  <a:lnTo>
                    <a:pt x="303789" y="2676"/>
                  </a:lnTo>
                  <a:lnTo>
                    <a:pt x="357916" y="0"/>
                  </a:lnTo>
                  <a:lnTo>
                    <a:pt x="416458" y="3497"/>
                  </a:lnTo>
                  <a:lnTo>
                    <a:pt x="478160" y="10267"/>
                  </a:lnTo>
                  <a:lnTo>
                    <a:pt x="526825" y="13948"/>
                  </a:lnTo>
                  <a:lnTo>
                    <a:pt x="588435" y="16361"/>
                  </a:lnTo>
                  <a:lnTo>
                    <a:pt x="637357" y="22642"/>
                  </a:lnTo>
                  <a:lnTo>
                    <a:pt x="696403" y="28477"/>
                  </a:lnTo>
                  <a:lnTo>
                    <a:pt x="758716" y="40548"/>
                  </a:lnTo>
                  <a:lnTo>
                    <a:pt x="804405" y="50736"/>
                  </a:lnTo>
                  <a:lnTo>
                    <a:pt x="864346" y="61164"/>
                  </a:lnTo>
                  <a:lnTo>
                    <a:pt x="924341" y="75167"/>
                  </a:lnTo>
                  <a:lnTo>
                    <a:pt x="986395" y="87118"/>
                  </a:lnTo>
                  <a:lnTo>
                    <a:pt x="990574" y="88981"/>
                  </a:lnTo>
                  <a:lnTo>
                    <a:pt x="988681" y="91392"/>
                  </a:lnTo>
                  <a:lnTo>
                    <a:pt x="982739" y="94170"/>
                  </a:lnTo>
                  <a:lnTo>
                    <a:pt x="932346" y="91392"/>
                  </a:lnTo>
                  <a:lnTo>
                    <a:pt x="876118" y="86511"/>
                  </a:lnTo>
                  <a:lnTo>
                    <a:pt x="819952" y="74628"/>
                  </a:lnTo>
                  <a:lnTo>
                    <a:pt x="766657" y="70062"/>
                  </a:lnTo>
                  <a:lnTo>
                    <a:pt x="712001" y="63120"/>
                  </a:lnTo>
                  <a:lnTo>
                    <a:pt x="653173" y="59244"/>
                  </a:lnTo>
                  <a:lnTo>
                    <a:pt x="591289" y="52506"/>
                  </a:lnTo>
                  <a:lnTo>
                    <a:pt x="528499" y="48690"/>
                  </a:lnTo>
                  <a:lnTo>
                    <a:pt x="465441" y="41970"/>
                  </a:lnTo>
                  <a:lnTo>
                    <a:pt x="420234" y="35842"/>
                  </a:lnTo>
                  <a:lnTo>
                    <a:pt x="374016" y="30388"/>
                  </a:lnTo>
                  <a:lnTo>
                    <a:pt x="330077" y="27965"/>
                  </a:lnTo>
                  <a:lnTo>
                    <a:pt x="287153" y="26887"/>
                  </a:lnTo>
                  <a:lnTo>
                    <a:pt x="244678" y="25239"/>
                  </a:lnTo>
                  <a:lnTo>
                    <a:pt x="182474" y="18904"/>
                  </a:lnTo>
                  <a:lnTo>
                    <a:pt x="127649" y="15337"/>
                  </a:lnTo>
                  <a:lnTo>
                    <a:pt x="66609" y="7364"/>
                  </a:lnTo>
                  <a:lnTo>
                    <a:pt x="9491" y="5442"/>
                  </a:lnTo>
                  <a:lnTo>
                    <a:pt x="2393" y="7624"/>
                  </a:lnTo>
                  <a:lnTo>
                    <a:pt x="0" y="11418"/>
                  </a:lnTo>
                  <a:lnTo>
                    <a:pt x="745" y="16288"/>
                  </a:lnTo>
                  <a:lnTo>
                    <a:pt x="64197" y="63544"/>
                  </a:lnTo>
                  <a:lnTo>
                    <a:pt x="107520" y="891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4" name="Group 683"/>
          <p:cNvGrpSpPr/>
          <p:nvPr/>
        </p:nvGrpSpPr>
        <p:grpSpPr>
          <a:xfrm>
            <a:off x="5300814" y="6176346"/>
            <a:ext cx="437218" cy="147400"/>
            <a:chOff x="5300814" y="6176346"/>
            <a:chExt cx="437218" cy="147400"/>
          </a:xfrm>
        </p:grpSpPr>
        <p:sp>
          <p:nvSpPr>
            <p:cNvPr id="682" name="Freeform 681"/>
            <p:cNvSpPr/>
            <p:nvPr/>
          </p:nvSpPr>
          <p:spPr>
            <a:xfrm>
              <a:off x="5359005" y="6239517"/>
              <a:ext cx="379027" cy="41385"/>
            </a:xfrm>
            <a:custGeom>
              <a:avLst/>
              <a:gdLst/>
              <a:ahLst/>
              <a:cxnLst/>
              <a:rect l="0" t="0" r="0" b="0"/>
              <a:pathLst>
                <a:path w="379027" h="41385">
                  <a:moveTo>
                    <a:pt x="379026" y="0"/>
                  </a:moveTo>
                  <a:lnTo>
                    <a:pt x="323856" y="11452"/>
                  </a:lnTo>
                  <a:lnTo>
                    <a:pt x="280807" y="17958"/>
                  </a:lnTo>
                  <a:lnTo>
                    <a:pt x="230478" y="24748"/>
                  </a:lnTo>
                  <a:lnTo>
                    <a:pt x="171885" y="29559"/>
                  </a:lnTo>
                  <a:lnTo>
                    <a:pt x="110165" y="38421"/>
                  </a:lnTo>
                  <a:lnTo>
                    <a:pt x="52913" y="41384"/>
                  </a:lnTo>
                  <a:lnTo>
                    <a:pt x="28196" y="39450"/>
                  </a:ln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Freeform 682"/>
            <p:cNvSpPr/>
            <p:nvPr/>
          </p:nvSpPr>
          <p:spPr>
            <a:xfrm>
              <a:off x="5300814" y="6176346"/>
              <a:ext cx="184534" cy="147400"/>
            </a:xfrm>
            <a:custGeom>
              <a:avLst/>
              <a:gdLst/>
              <a:ahLst/>
              <a:cxnLst/>
              <a:rect l="0" t="0" r="0" b="0"/>
              <a:pathLst>
                <a:path w="184534" h="147400">
                  <a:moveTo>
                    <a:pt x="184533" y="0"/>
                  </a:moveTo>
                  <a:lnTo>
                    <a:pt x="131506" y="23719"/>
                  </a:lnTo>
                  <a:lnTo>
                    <a:pt x="70864" y="50336"/>
                  </a:lnTo>
                  <a:lnTo>
                    <a:pt x="17530" y="72226"/>
                  </a:lnTo>
                  <a:lnTo>
                    <a:pt x="735" y="88252"/>
                  </a:lnTo>
                  <a:lnTo>
                    <a:pt x="0" y="96269"/>
                  </a:lnTo>
                  <a:lnTo>
                    <a:pt x="4189" y="103954"/>
                  </a:lnTo>
                  <a:lnTo>
                    <a:pt x="20152" y="117561"/>
                  </a:lnTo>
                  <a:lnTo>
                    <a:pt x="38946" y="127508"/>
                  </a:lnTo>
                  <a:lnTo>
                    <a:pt x="101313" y="136190"/>
                  </a:lnTo>
                  <a:lnTo>
                    <a:pt x="147948" y="144839"/>
                  </a:lnTo>
                  <a:lnTo>
                    <a:pt x="174005" y="1473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4" name="Group 693"/>
          <p:cNvGrpSpPr/>
          <p:nvPr/>
        </p:nvGrpSpPr>
        <p:grpSpPr>
          <a:xfrm>
            <a:off x="4285749" y="5976304"/>
            <a:ext cx="1144771" cy="326385"/>
            <a:chOff x="4285749" y="5976304"/>
            <a:chExt cx="1144771" cy="326385"/>
          </a:xfrm>
        </p:grpSpPr>
        <p:sp>
          <p:nvSpPr>
            <p:cNvPr id="685" name="Freeform 684"/>
            <p:cNvSpPr/>
            <p:nvPr/>
          </p:nvSpPr>
          <p:spPr>
            <a:xfrm>
              <a:off x="4285749" y="6028947"/>
              <a:ext cx="9879" cy="252685"/>
            </a:xfrm>
            <a:custGeom>
              <a:avLst/>
              <a:gdLst/>
              <a:ahLst/>
              <a:cxnLst/>
              <a:rect l="0" t="0" r="0" b="0"/>
              <a:pathLst>
                <a:path w="9879" h="252685">
                  <a:moveTo>
                    <a:pt x="9878" y="0"/>
                  </a:moveTo>
                  <a:lnTo>
                    <a:pt x="8708" y="54159"/>
                  </a:lnTo>
                  <a:lnTo>
                    <a:pt x="1545" y="106624"/>
                  </a:lnTo>
                  <a:lnTo>
                    <a:pt x="0" y="154035"/>
                  </a:lnTo>
                  <a:lnTo>
                    <a:pt x="2662" y="206297"/>
                  </a:lnTo>
                  <a:lnTo>
                    <a:pt x="9878" y="2526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Freeform 685"/>
            <p:cNvSpPr/>
            <p:nvPr/>
          </p:nvSpPr>
          <p:spPr>
            <a:xfrm>
              <a:off x="4295627" y="5985115"/>
              <a:ext cx="188387" cy="201760"/>
            </a:xfrm>
            <a:custGeom>
              <a:avLst/>
              <a:gdLst/>
              <a:ahLst/>
              <a:cxnLst/>
              <a:rect l="0" t="0" r="0" b="0"/>
              <a:pathLst>
                <a:path w="188387" h="201760">
                  <a:moveTo>
                    <a:pt x="0" y="33303"/>
                  </a:moveTo>
                  <a:lnTo>
                    <a:pt x="19151" y="16493"/>
                  </a:lnTo>
                  <a:lnTo>
                    <a:pt x="40487" y="3995"/>
                  </a:lnTo>
                  <a:lnTo>
                    <a:pt x="65568" y="0"/>
                  </a:lnTo>
                  <a:lnTo>
                    <a:pt x="109115" y="7448"/>
                  </a:lnTo>
                  <a:lnTo>
                    <a:pt x="139743" y="19472"/>
                  </a:lnTo>
                  <a:lnTo>
                    <a:pt x="165053" y="36515"/>
                  </a:lnTo>
                  <a:lnTo>
                    <a:pt x="181762" y="58907"/>
                  </a:lnTo>
                  <a:lnTo>
                    <a:pt x="187855" y="71429"/>
                  </a:lnTo>
                  <a:lnTo>
                    <a:pt x="188386" y="97821"/>
                  </a:lnTo>
                  <a:lnTo>
                    <a:pt x="180823" y="122809"/>
                  </a:lnTo>
                  <a:lnTo>
                    <a:pt x="169663" y="141714"/>
                  </a:lnTo>
                  <a:lnTo>
                    <a:pt x="139048" y="171100"/>
                  </a:lnTo>
                  <a:lnTo>
                    <a:pt x="100341" y="190855"/>
                  </a:lnTo>
                  <a:lnTo>
                    <a:pt x="52642" y="2017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Freeform 686"/>
            <p:cNvSpPr/>
            <p:nvPr/>
          </p:nvSpPr>
          <p:spPr>
            <a:xfrm>
              <a:off x="4464083" y="6123703"/>
              <a:ext cx="21058" cy="178986"/>
            </a:xfrm>
            <a:custGeom>
              <a:avLst/>
              <a:gdLst/>
              <a:ahLst/>
              <a:cxnLst/>
              <a:rect l="0" t="0" r="0" b="0"/>
              <a:pathLst>
                <a:path w="21058" h="178986">
                  <a:moveTo>
                    <a:pt x="21057" y="0"/>
                  </a:moveTo>
                  <a:lnTo>
                    <a:pt x="19887" y="49263"/>
                  </a:lnTo>
                  <a:lnTo>
                    <a:pt x="12651" y="98175"/>
                  </a:lnTo>
                  <a:lnTo>
                    <a:pt x="2846" y="150978"/>
                  </a:lnTo>
                  <a:lnTo>
                    <a:pt x="0" y="1789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Freeform 687"/>
            <p:cNvSpPr/>
            <p:nvPr/>
          </p:nvSpPr>
          <p:spPr>
            <a:xfrm>
              <a:off x="4565676" y="6134232"/>
              <a:ext cx="98450" cy="157928"/>
            </a:xfrm>
            <a:custGeom>
              <a:avLst/>
              <a:gdLst/>
              <a:ahLst/>
              <a:cxnLst/>
              <a:rect l="0" t="0" r="0" b="0"/>
              <a:pathLst>
                <a:path w="98450" h="157928">
                  <a:moveTo>
                    <a:pt x="24749" y="0"/>
                  </a:moveTo>
                  <a:lnTo>
                    <a:pt x="19160" y="62092"/>
                  </a:lnTo>
                  <a:lnTo>
                    <a:pt x="3418" y="124005"/>
                  </a:lnTo>
                  <a:lnTo>
                    <a:pt x="0" y="135312"/>
                  </a:lnTo>
                  <a:lnTo>
                    <a:pt x="3570" y="142851"/>
                  </a:lnTo>
                  <a:lnTo>
                    <a:pt x="11800" y="147876"/>
                  </a:lnTo>
                  <a:lnTo>
                    <a:pt x="71440" y="156604"/>
                  </a:lnTo>
                  <a:lnTo>
                    <a:pt x="98449" y="1579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Freeform 688"/>
            <p:cNvSpPr/>
            <p:nvPr/>
          </p:nvSpPr>
          <p:spPr>
            <a:xfrm>
              <a:off x="4704993" y="6123703"/>
              <a:ext cx="117141" cy="160189"/>
            </a:xfrm>
            <a:custGeom>
              <a:avLst/>
              <a:gdLst/>
              <a:ahLst/>
              <a:cxnLst/>
              <a:rect l="0" t="0" r="0" b="0"/>
              <a:pathLst>
                <a:path w="117141" h="160189">
                  <a:moveTo>
                    <a:pt x="64417" y="0"/>
                  </a:moveTo>
                  <a:lnTo>
                    <a:pt x="35108" y="34898"/>
                  </a:lnTo>
                  <a:lnTo>
                    <a:pt x="9417" y="87784"/>
                  </a:lnTo>
                  <a:lnTo>
                    <a:pt x="198" y="112715"/>
                  </a:lnTo>
                  <a:lnTo>
                    <a:pt x="0" y="135493"/>
                  </a:lnTo>
                  <a:lnTo>
                    <a:pt x="3925" y="144141"/>
                  </a:lnTo>
                  <a:lnTo>
                    <a:pt x="17644" y="156870"/>
                  </a:lnTo>
                  <a:lnTo>
                    <a:pt x="38560" y="160188"/>
                  </a:lnTo>
                  <a:lnTo>
                    <a:pt x="62283" y="156592"/>
                  </a:lnTo>
                  <a:lnTo>
                    <a:pt x="84526" y="147196"/>
                  </a:lnTo>
                  <a:lnTo>
                    <a:pt x="111189" y="123163"/>
                  </a:lnTo>
                  <a:lnTo>
                    <a:pt x="115485" y="112524"/>
                  </a:lnTo>
                  <a:lnTo>
                    <a:pt x="117140" y="88225"/>
                  </a:lnTo>
                  <a:lnTo>
                    <a:pt x="113603" y="78704"/>
                  </a:lnTo>
                  <a:lnTo>
                    <a:pt x="100315" y="65005"/>
                  </a:lnTo>
                  <a:lnTo>
                    <a:pt x="79592" y="58137"/>
                  </a:lnTo>
                  <a:lnTo>
                    <a:pt x="58293" y="56255"/>
                  </a:lnTo>
                  <a:lnTo>
                    <a:pt x="32831" y="631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Freeform 689"/>
            <p:cNvSpPr/>
            <p:nvPr/>
          </p:nvSpPr>
          <p:spPr>
            <a:xfrm>
              <a:off x="4900691" y="6090690"/>
              <a:ext cx="100347" cy="180413"/>
            </a:xfrm>
            <a:custGeom>
              <a:avLst/>
              <a:gdLst/>
              <a:ahLst/>
              <a:cxnLst/>
              <a:rect l="0" t="0" r="0" b="0"/>
              <a:pathLst>
                <a:path w="100347" h="180413">
                  <a:moveTo>
                    <a:pt x="5589" y="180412"/>
                  </a:moveTo>
                  <a:lnTo>
                    <a:pt x="5589" y="123147"/>
                  </a:lnTo>
                  <a:lnTo>
                    <a:pt x="0" y="62256"/>
                  </a:lnTo>
                  <a:lnTo>
                    <a:pt x="2113" y="24910"/>
                  </a:lnTo>
                  <a:lnTo>
                    <a:pt x="6781" y="15913"/>
                  </a:lnTo>
                  <a:lnTo>
                    <a:pt x="21327" y="2796"/>
                  </a:lnTo>
                  <a:lnTo>
                    <a:pt x="30119" y="0"/>
                  </a:lnTo>
                  <a:lnTo>
                    <a:pt x="49246" y="13"/>
                  </a:lnTo>
                  <a:lnTo>
                    <a:pt x="56921" y="3994"/>
                  </a:lnTo>
                  <a:lnTo>
                    <a:pt x="68567" y="17776"/>
                  </a:lnTo>
                  <a:lnTo>
                    <a:pt x="70971" y="26365"/>
                  </a:lnTo>
                  <a:lnTo>
                    <a:pt x="70523" y="45266"/>
                  </a:lnTo>
                  <a:lnTo>
                    <a:pt x="63304" y="62246"/>
                  </a:lnTo>
                  <a:lnTo>
                    <a:pt x="58104" y="70049"/>
                  </a:lnTo>
                  <a:lnTo>
                    <a:pt x="42967" y="81839"/>
                  </a:lnTo>
                  <a:lnTo>
                    <a:pt x="10243" y="104529"/>
                  </a:lnTo>
                  <a:lnTo>
                    <a:pt x="8692" y="111106"/>
                  </a:lnTo>
                  <a:lnTo>
                    <a:pt x="11167" y="117830"/>
                  </a:lnTo>
                  <a:lnTo>
                    <a:pt x="16326" y="124653"/>
                  </a:lnTo>
                  <a:lnTo>
                    <a:pt x="40356" y="139845"/>
                  </a:lnTo>
                  <a:lnTo>
                    <a:pt x="100346" y="1488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Freeform 690"/>
            <p:cNvSpPr/>
            <p:nvPr/>
          </p:nvSpPr>
          <p:spPr>
            <a:xfrm>
              <a:off x="5043150" y="6081589"/>
              <a:ext cx="10530" cy="136872"/>
            </a:xfrm>
            <a:custGeom>
              <a:avLst/>
              <a:gdLst/>
              <a:ahLst/>
              <a:cxnLst/>
              <a:rect l="0" t="0" r="0" b="0"/>
              <a:pathLst>
                <a:path w="10530" h="136872">
                  <a:moveTo>
                    <a:pt x="10529" y="0"/>
                  </a:moveTo>
                  <a:lnTo>
                    <a:pt x="2196" y="37479"/>
                  </a:lnTo>
                  <a:lnTo>
                    <a:pt x="434" y="94491"/>
                  </a:lnTo>
                  <a:lnTo>
                    <a:pt x="0" y="1368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Freeform 691"/>
            <p:cNvSpPr/>
            <p:nvPr/>
          </p:nvSpPr>
          <p:spPr>
            <a:xfrm>
              <a:off x="5085264" y="6059720"/>
              <a:ext cx="200043" cy="179798"/>
            </a:xfrm>
            <a:custGeom>
              <a:avLst/>
              <a:gdLst/>
              <a:ahLst/>
              <a:cxnLst/>
              <a:rect l="0" t="0" r="0" b="0"/>
              <a:pathLst>
                <a:path w="200043" h="179798">
                  <a:moveTo>
                    <a:pt x="0" y="179797"/>
                  </a:moveTo>
                  <a:lnTo>
                    <a:pt x="15641" y="161816"/>
                  </a:lnTo>
                  <a:lnTo>
                    <a:pt x="40434" y="110055"/>
                  </a:lnTo>
                  <a:lnTo>
                    <a:pt x="58637" y="57529"/>
                  </a:lnTo>
                  <a:lnTo>
                    <a:pt x="77074" y="1349"/>
                  </a:lnTo>
                  <a:lnTo>
                    <a:pt x="80629" y="0"/>
                  </a:lnTo>
                  <a:lnTo>
                    <a:pt x="84169" y="4950"/>
                  </a:lnTo>
                  <a:lnTo>
                    <a:pt x="90051" y="26048"/>
                  </a:lnTo>
                  <a:lnTo>
                    <a:pt x="93828" y="84133"/>
                  </a:lnTo>
                  <a:lnTo>
                    <a:pt x="94137" y="98473"/>
                  </a:lnTo>
                  <a:lnTo>
                    <a:pt x="97853" y="106864"/>
                  </a:lnTo>
                  <a:lnTo>
                    <a:pt x="103841" y="111287"/>
                  </a:lnTo>
                  <a:lnTo>
                    <a:pt x="111341" y="113067"/>
                  </a:lnTo>
                  <a:lnTo>
                    <a:pt x="118681" y="109574"/>
                  </a:lnTo>
                  <a:lnTo>
                    <a:pt x="140190" y="82301"/>
                  </a:lnTo>
                  <a:lnTo>
                    <a:pt x="169861" y="23126"/>
                  </a:lnTo>
                  <a:lnTo>
                    <a:pt x="175242" y="20367"/>
                  </a:lnTo>
                  <a:lnTo>
                    <a:pt x="181169" y="23207"/>
                  </a:lnTo>
                  <a:lnTo>
                    <a:pt x="187460" y="29780"/>
                  </a:lnTo>
                  <a:lnTo>
                    <a:pt x="194450" y="49562"/>
                  </a:lnTo>
                  <a:lnTo>
                    <a:pt x="196387" y="72782"/>
                  </a:lnTo>
                  <a:lnTo>
                    <a:pt x="193240" y="104415"/>
                  </a:lnTo>
                  <a:lnTo>
                    <a:pt x="200042" y="1376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Freeform 692"/>
            <p:cNvSpPr/>
            <p:nvPr/>
          </p:nvSpPr>
          <p:spPr>
            <a:xfrm>
              <a:off x="5329611" y="5976304"/>
              <a:ext cx="100909" cy="210571"/>
            </a:xfrm>
            <a:custGeom>
              <a:avLst/>
              <a:gdLst/>
              <a:ahLst/>
              <a:cxnLst/>
              <a:rect l="0" t="0" r="0" b="0"/>
              <a:pathLst>
                <a:path w="100909" h="210571">
                  <a:moveTo>
                    <a:pt x="71509" y="0"/>
                  </a:moveTo>
                  <a:lnTo>
                    <a:pt x="27546" y="20244"/>
                  </a:lnTo>
                  <a:lnTo>
                    <a:pt x="2850" y="39404"/>
                  </a:lnTo>
                  <a:lnTo>
                    <a:pt x="0" y="47326"/>
                  </a:lnTo>
                  <a:lnTo>
                    <a:pt x="3072" y="65488"/>
                  </a:lnTo>
                  <a:lnTo>
                    <a:pt x="8336" y="72904"/>
                  </a:lnTo>
                  <a:lnTo>
                    <a:pt x="63792" y="116281"/>
                  </a:lnTo>
                  <a:lnTo>
                    <a:pt x="98060" y="143982"/>
                  </a:lnTo>
                  <a:lnTo>
                    <a:pt x="100908" y="150970"/>
                  </a:lnTo>
                  <a:lnTo>
                    <a:pt x="100467" y="157969"/>
                  </a:lnTo>
                  <a:lnTo>
                    <a:pt x="97833" y="164974"/>
                  </a:lnTo>
                  <a:lnTo>
                    <a:pt x="50451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7" name="Group 696"/>
          <p:cNvGrpSpPr/>
          <p:nvPr/>
        </p:nvGrpSpPr>
        <p:grpSpPr>
          <a:xfrm>
            <a:off x="5327420" y="7123911"/>
            <a:ext cx="431669" cy="189513"/>
            <a:chOff x="5327420" y="7123911"/>
            <a:chExt cx="431669" cy="189513"/>
          </a:xfrm>
        </p:grpSpPr>
        <p:sp>
          <p:nvSpPr>
            <p:cNvPr id="695" name="Freeform 694"/>
            <p:cNvSpPr/>
            <p:nvPr/>
          </p:nvSpPr>
          <p:spPr>
            <a:xfrm>
              <a:off x="5327420" y="7134439"/>
              <a:ext cx="431669" cy="94142"/>
            </a:xfrm>
            <a:custGeom>
              <a:avLst/>
              <a:gdLst/>
              <a:ahLst/>
              <a:cxnLst/>
              <a:rect l="0" t="0" r="0" b="0"/>
              <a:pathLst>
                <a:path w="431669" h="94142">
                  <a:moveTo>
                    <a:pt x="431668" y="0"/>
                  </a:moveTo>
                  <a:lnTo>
                    <a:pt x="373051" y="20243"/>
                  </a:lnTo>
                  <a:lnTo>
                    <a:pt x="316454" y="41545"/>
                  </a:lnTo>
                  <a:lnTo>
                    <a:pt x="254886" y="59587"/>
                  </a:lnTo>
                  <a:lnTo>
                    <a:pt x="199783" y="73685"/>
                  </a:lnTo>
                  <a:lnTo>
                    <a:pt x="143838" y="87735"/>
                  </a:lnTo>
                  <a:lnTo>
                    <a:pt x="90582" y="92676"/>
                  </a:lnTo>
                  <a:lnTo>
                    <a:pt x="35938" y="94141"/>
                  </a:lnTo>
                  <a:lnTo>
                    <a:pt x="23958" y="89667"/>
                  </a:lnTo>
                  <a:lnTo>
                    <a:pt x="15972" y="82004"/>
                  </a:lnTo>
                  <a:lnTo>
                    <a:pt x="0" y="526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Freeform 695"/>
            <p:cNvSpPr/>
            <p:nvPr/>
          </p:nvSpPr>
          <p:spPr>
            <a:xfrm>
              <a:off x="5356921" y="7123911"/>
              <a:ext cx="107370" cy="189513"/>
            </a:xfrm>
            <a:custGeom>
              <a:avLst/>
              <a:gdLst/>
              <a:ahLst/>
              <a:cxnLst/>
              <a:rect l="0" t="0" r="0" b="0"/>
              <a:pathLst>
                <a:path w="107370" h="189513">
                  <a:moveTo>
                    <a:pt x="86312" y="0"/>
                  </a:moveTo>
                  <a:lnTo>
                    <a:pt x="75567" y="26387"/>
                  </a:lnTo>
                  <a:lnTo>
                    <a:pt x="30604" y="86910"/>
                  </a:lnTo>
                  <a:lnTo>
                    <a:pt x="713" y="137223"/>
                  </a:lnTo>
                  <a:lnTo>
                    <a:pt x="0" y="146464"/>
                  </a:lnTo>
                  <a:lnTo>
                    <a:pt x="5447" y="162971"/>
                  </a:lnTo>
                  <a:lnTo>
                    <a:pt x="21906" y="174987"/>
                  </a:lnTo>
                  <a:lnTo>
                    <a:pt x="44819" y="183057"/>
                  </a:lnTo>
                  <a:lnTo>
                    <a:pt x="107369" y="189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7" name="Group 706"/>
          <p:cNvGrpSpPr/>
          <p:nvPr/>
        </p:nvGrpSpPr>
        <p:grpSpPr>
          <a:xfrm>
            <a:off x="3958715" y="6902812"/>
            <a:ext cx="1379954" cy="349977"/>
            <a:chOff x="3958715" y="6902812"/>
            <a:chExt cx="1379954" cy="349977"/>
          </a:xfrm>
        </p:grpSpPr>
        <p:sp>
          <p:nvSpPr>
            <p:cNvPr id="698" name="Freeform 697"/>
            <p:cNvSpPr/>
            <p:nvPr/>
          </p:nvSpPr>
          <p:spPr>
            <a:xfrm>
              <a:off x="4032415" y="7039683"/>
              <a:ext cx="29599" cy="213106"/>
            </a:xfrm>
            <a:custGeom>
              <a:avLst/>
              <a:gdLst/>
              <a:ahLst/>
              <a:cxnLst/>
              <a:rect l="0" t="0" r="0" b="0"/>
              <a:pathLst>
                <a:path w="29599" h="213106">
                  <a:moveTo>
                    <a:pt x="10528" y="0"/>
                  </a:moveTo>
                  <a:lnTo>
                    <a:pt x="4939" y="16768"/>
                  </a:lnTo>
                  <a:lnTo>
                    <a:pt x="9381" y="79091"/>
                  </a:lnTo>
                  <a:lnTo>
                    <a:pt x="18247" y="134958"/>
                  </a:lnTo>
                  <a:lnTo>
                    <a:pt x="28604" y="190175"/>
                  </a:lnTo>
                  <a:lnTo>
                    <a:pt x="29598" y="203992"/>
                  </a:lnTo>
                  <a:lnTo>
                    <a:pt x="27920" y="210864"/>
                  </a:lnTo>
                  <a:lnTo>
                    <a:pt x="24463" y="213105"/>
                  </a:lnTo>
                  <a:lnTo>
                    <a:pt x="15551" y="210526"/>
                  </a:lnTo>
                  <a:lnTo>
                    <a:pt x="0" y="2000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Freeform 698"/>
            <p:cNvSpPr/>
            <p:nvPr/>
          </p:nvSpPr>
          <p:spPr>
            <a:xfrm>
              <a:off x="3958715" y="6947911"/>
              <a:ext cx="254109" cy="228643"/>
            </a:xfrm>
            <a:custGeom>
              <a:avLst/>
              <a:gdLst/>
              <a:ahLst/>
              <a:cxnLst/>
              <a:rect l="0" t="0" r="0" b="0"/>
              <a:pathLst>
                <a:path w="254109" h="228643">
                  <a:moveTo>
                    <a:pt x="0" y="102301"/>
                  </a:moveTo>
                  <a:lnTo>
                    <a:pt x="20244" y="58337"/>
                  </a:lnTo>
                  <a:lnTo>
                    <a:pt x="50582" y="28053"/>
                  </a:lnTo>
                  <a:lnTo>
                    <a:pt x="83617" y="8032"/>
                  </a:lnTo>
                  <a:lnTo>
                    <a:pt x="132400" y="280"/>
                  </a:lnTo>
                  <a:lnTo>
                    <a:pt x="194956" y="0"/>
                  </a:lnTo>
                  <a:lnTo>
                    <a:pt x="223908" y="8480"/>
                  </a:lnTo>
                  <a:lnTo>
                    <a:pt x="243014" y="23167"/>
                  </a:lnTo>
                  <a:lnTo>
                    <a:pt x="249747" y="31997"/>
                  </a:lnTo>
                  <a:lnTo>
                    <a:pt x="254108" y="54287"/>
                  </a:lnTo>
                  <a:lnTo>
                    <a:pt x="250977" y="79791"/>
                  </a:lnTo>
                  <a:lnTo>
                    <a:pt x="223459" y="142605"/>
                  </a:lnTo>
                  <a:lnTo>
                    <a:pt x="182393" y="192772"/>
                  </a:lnTo>
                  <a:lnTo>
                    <a:pt x="136871" y="2286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Freeform 699"/>
            <p:cNvSpPr/>
            <p:nvPr/>
          </p:nvSpPr>
          <p:spPr>
            <a:xfrm>
              <a:off x="4232456" y="7081796"/>
              <a:ext cx="94758" cy="158206"/>
            </a:xfrm>
            <a:custGeom>
              <a:avLst/>
              <a:gdLst/>
              <a:ahLst/>
              <a:cxnLst/>
              <a:rect l="0" t="0" r="0" b="0"/>
              <a:pathLst>
                <a:path w="94758" h="158206">
                  <a:moveTo>
                    <a:pt x="0" y="105285"/>
                  </a:moveTo>
                  <a:lnTo>
                    <a:pt x="9575" y="136568"/>
                  </a:lnTo>
                  <a:lnTo>
                    <a:pt x="20243" y="152724"/>
                  </a:lnTo>
                  <a:lnTo>
                    <a:pt x="27534" y="156798"/>
                  </a:lnTo>
                  <a:lnTo>
                    <a:pt x="44993" y="158205"/>
                  </a:lnTo>
                  <a:lnTo>
                    <a:pt x="53392" y="153434"/>
                  </a:lnTo>
                  <a:lnTo>
                    <a:pt x="68963" y="135654"/>
                  </a:lnTo>
                  <a:lnTo>
                    <a:pt x="85294" y="104925"/>
                  </a:lnTo>
                  <a:lnTo>
                    <a:pt x="92887" y="54695"/>
                  </a:lnTo>
                  <a:lnTo>
                    <a:pt x="947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Freeform 700"/>
            <p:cNvSpPr/>
            <p:nvPr/>
          </p:nvSpPr>
          <p:spPr>
            <a:xfrm>
              <a:off x="4414367" y="7071268"/>
              <a:ext cx="70774" cy="168457"/>
            </a:xfrm>
            <a:custGeom>
              <a:avLst/>
              <a:gdLst/>
              <a:ahLst/>
              <a:cxnLst/>
              <a:rect l="0" t="0" r="0" b="0"/>
              <a:pathLst>
                <a:path w="70774" h="168457">
                  <a:moveTo>
                    <a:pt x="18131" y="168456"/>
                  </a:moveTo>
                  <a:lnTo>
                    <a:pt x="6952" y="151688"/>
                  </a:lnTo>
                  <a:lnTo>
                    <a:pt x="0" y="118904"/>
                  </a:lnTo>
                  <a:lnTo>
                    <a:pt x="3530" y="85143"/>
                  </a:lnTo>
                  <a:lnTo>
                    <a:pt x="17574" y="52913"/>
                  </a:lnTo>
                  <a:lnTo>
                    <a:pt x="7077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Freeform 701"/>
            <p:cNvSpPr/>
            <p:nvPr/>
          </p:nvSpPr>
          <p:spPr>
            <a:xfrm>
              <a:off x="4611482" y="7102853"/>
              <a:ext cx="21058" cy="73701"/>
            </a:xfrm>
            <a:custGeom>
              <a:avLst/>
              <a:gdLst/>
              <a:ahLst/>
              <a:cxnLst/>
              <a:rect l="0" t="0" r="0" b="0"/>
              <a:pathLst>
                <a:path w="21058" h="73701">
                  <a:moveTo>
                    <a:pt x="0" y="0"/>
                  </a:moveTo>
                  <a:lnTo>
                    <a:pt x="3120" y="42692"/>
                  </a:lnTo>
                  <a:lnTo>
                    <a:pt x="8405" y="59918"/>
                  </a:lnTo>
                  <a:lnTo>
                    <a:pt x="21057" y="73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Freeform 702"/>
            <p:cNvSpPr/>
            <p:nvPr/>
          </p:nvSpPr>
          <p:spPr>
            <a:xfrm>
              <a:off x="4748352" y="6902812"/>
              <a:ext cx="21059" cy="252686"/>
            </a:xfrm>
            <a:custGeom>
              <a:avLst/>
              <a:gdLst/>
              <a:ahLst/>
              <a:cxnLst/>
              <a:rect l="0" t="0" r="0" b="0"/>
              <a:pathLst>
                <a:path w="21059" h="252686">
                  <a:moveTo>
                    <a:pt x="21058" y="0"/>
                  </a:moveTo>
                  <a:lnTo>
                    <a:pt x="21058" y="60384"/>
                  </a:lnTo>
                  <a:lnTo>
                    <a:pt x="15468" y="121633"/>
                  </a:lnTo>
                  <a:lnTo>
                    <a:pt x="11505" y="177101"/>
                  </a:lnTo>
                  <a:lnTo>
                    <a:pt x="7602" y="230691"/>
                  </a:lnTo>
                  <a:lnTo>
                    <a:pt x="0" y="2526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Freeform 703"/>
            <p:cNvSpPr/>
            <p:nvPr/>
          </p:nvSpPr>
          <p:spPr>
            <a:xfrm>
              <a:off x="4706239" y="7010532"/>
              <a:ext cx="252685" cy="187079"/>
            </a:xfrm>
            <a:custGeom>
              <a:avLst/>
              <a:gdLst/>
              <a:ahLst/>
              <a:cxnLst/>
              <a:rect l="0" t="0" r="0" b="0"/>
              <a:pathLst>
                <a:path w="252685" h="187079">
                  <a:moveTo>
                    <a:pt x="0" y="18622"/>
                  </a:moveTo>
                  <a:lnTo>
                    <a:pt x="62477" y="18622"/>
                  </a:lnTo>
                  <a:lnTo>
                    <a:pt x="113596" y="13033"/>
                  </a:lnTo>
                  <a:lnTo>
                    <a:pt x="163509" y="3968"/>
                  </a:lnTo>
                  <a:lnTo>
                    <a:pt x="218258" y="0"/>
                  </a:lnTo>
                  <a:lnTo>
                    <a:pt x="219205" y="1528"/>
                  </a:lnTo>
                  <a:lnTo>
                    <a:pt x="167112" y="51672"/>
                  </a:lnTo>
                  <a:lnTo>
                    <a:pt x="147650" y="87816"/>
                  </a:lnTo>
                  <a:lnTo>
                    <a:pt x="140064" y="128162"/>
                  </a:lnTo>
                  <a:lnTo>
                    <a:pt x="144529" y="149584"/>
                  </a:lnTo>
                  <a:lnTo>
                    <a:pt x="148995" y="158573"/>
                  </a:lnTo>
                  <a:lnTo>
                    <a:pt x="154312" y="162226"/>
                  </a:lnTo>
                  <a:lnTo>
                    <a:pt x="160197" y="162321"/>
                  </a:lnTo>
                  <a:lnTo>
                    <a:pt x="166459" y="160045"/>
                  </a:lnTo>
                  <a:lnTo>
                    <a:pt x="186451" y="140073"/>
                  </a:lnTo>
                  <a:lnTo>
                    <a:pt x="212998" y="100714"/>
                  </a:lnTo>
                  <a:lnTo>
                    <a:pt x="234532" y="41015"/>
                  </a:lnTo>
                  <a:lnTo>
                    <a:pt x="235903" y="39400"/>
                  </a:lnTo>
                  <a:lnTo>
                    <a:pt x="232421" y="93858"/>
                  </a:lnTo>
                  <a:lnTo>
                    <a:pt x="234123" y="155320"/>
                  </a:lnTo>
                  <a:lnTo>
                    <a:pt x="252684" y="1870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Freeform 704"/>
            <p:cNvSpPr/>
            <p:nvPr/>
          </p:nvSpPr>
          <p:spPr>
            <a:xfrm>
              <a:off x="5055576" y="7049183"/>
              <a:ext cx="113918" cy="106315"/>
            </a:xfrm>
            <a:custGeom>
              <a:avLst/>
              <a:gdLst/>
              <a:ahLst/>
              <a:cxnLst/>
              <a:rect l="0" t="0" r="0" b="0"/>
              <a:pathLst>
                <a:path w="113918" h="106315">
                  <a:moveTo>
                    <a:pt x="19160" y="1029"/>
                  </a:moveTo>
                  <a:lnTo>
                    <a:pt x="2372" y="60016"/>
                  </a:lnTo>
                  <a:lnTo>
                    <a:pt x="949" y="56731"/>
                  </a:lnTo>
                  <a:lnTo>
                    <a:pt x="0" y="48692"/>
                  </a:lnTo>
                  <a:lnTo>
                    <a:pt x="5185" y="30400"/>
                  </a:lnTo>
                  <a:lnTo>
                    <a:pt x="9843" y="20610"/>
                  </a:lnTo>
                  <a:lnTo>
                    <a:pt x="27497" y="6612"/>
                  </a:lnTo>
                  <a:lnTo>
                    <a:pt x="38756" y="1241"/>
                  </a:lnTo>
                  <a:lnTo>
                    <a:pt x="49772" y="0"/>
                  </a:lnTo>
                  <a:lnTo>
                    <a:pt x="71370" y="4861"/>
                  </a:lnTo>
                  <a:lnTo>
                    <a:pt x="89548" y="17939"/>
                  </a:lnTo>
                  <a:lnTo>
                    <a:pt x="97671" y="26340"/>
                  </a:lnTo>
                  <a:lnTo>
                    <a:pt x="106696" y="48153"/>
                  </a:lnTo>
                  <a:lnTo>
                    <a:pt x="113917" y="1063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Freeform 705"/>
            <p:cNvSpPr/>
            <p:nvPr/>
          </p:nvSpPr>
          <p:spPr>
            <a:xfrm>
              <a:off x="5266548" y="6944926"/>
              <a:ext cx="72121" cy="200042"/>
            </a:xfrm>
            <a:custGeom>
              <a:avLst/>
              <a:gdLst/>
              <a:ahLst/>
              <a:cxnLst/>
              <a:rect l="0" t="0" r="0" b="0"/>
              <a:pathLst>
                <a:path w="72121" h="200042">
                  <a:moveTo>
                    <a:pt x="50343" y="0"/>
                  </a:moveTo>
                  <a:lnTo>
                    <a:pt x="19061" y="9576"/>
                  </a:lnTo>
                  <a:lnTo>
                    <a:pt x="2905" y="20243"/>
                  </a:lnTo>
                  <a:lnTo>
                    <a:pt x="0" y="26364"/>
                  </a:lnTo>
                  <a:lnTo>
                    <a:pt x="404" y="32785"/>
                  </a:lnTo>
                  <a:lnTo>
                    <a:pt x="3013" y="39403"/>
                  </a:lnTo>
                  <a:lnTo>
                    <a:pt x="15270" y="49878"/>
                  </a:lnTo>
                  <a:lnTo>
                    <a:pt x="46145" y="71723"/>
                  </a:lnTo>
                  <a:lnTo>
                    <a:pt x="67687" y="97291"/>
                  </a:lnTo>
                  <a:lnTo>
                    <a:pt x="71264" y="106975"/>
                  </a:lnTo>
                  <a:lnTo>
                    <a:pt x="72120" y="127093"/>
                  </a:lnTo>
                  <a:lnTo>
                    <a:pt x="63162" y="181178"/>
                  </a:lnTo>
                  <a:lnTo>
                    <a:pt x="60872" y="2000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0" name="Group 709"/>
          <p:cNvGrpSpPr/>
          <p:nvPr/>
        </p:nvGrpSpPr>
        <p:grpSpPr>
          <a:xfrm>
            <a:off x="6663727" y="9677268"/>
            <a:ext cx="915722" cy="533741"/>
            <a:chOff x="6663727" y="9677268"/>
            <a:chExt cx="915722" cy="533741"/>
          </a:xfrm>
        </p:grpSpPr>
        <p:sp>
          <p:nvSpPr>
            <p:cNvPr id="708" name="Freeform 707"/>
            <p:cNvSpPr/>
            <p:nvPr/>
          </p:nvSpPr>
          <p:spPr>
            <a:xfrm>
              <a:off x="6675068" y="9677268"/>
              <a:ext cx="904381" cy="533741"/>
            </a:xfrm>
            <a:custGeom>
              <a:avLst/>
              <a:gdLst/>
              <a:ahLst/>
              <a:cxnLst/>
              <a:rect l="0" t="0" r="0" b="0"/>
              <a:pathLst>
                <a:path w="904381" h="533741">
                  <a:moveTo>
                    <a:pt x="547482" y="0"/>
                  </a:moveTo>
                  <a:lnTo>
                    <a:pt x="486371" y="17959"/>
                  </a:lnTo>
                  <a:lnTo>
                    <a:pt x="431940" y="35149"/>
                  </a:lnTo>
                  <a:lnTo>
                    <a:pt x="370728" y="52650"/>
                  </a:lnTo>
                  <a:lnTo>
                    <a:pt x="317318" y="71361"/>
                  </a:lnTo>
                  <a:lnTo>
                    <a:pt x="300518" y="82799"/>
                  </a:lnTo>
                  <a:lnTo>
                    <a:pt x="288371" y="98802"/>
                  </a:lnTo>
                  <a:lnTo>
                    <a:pt x="283494" y="107982"/>
                  </a:lnTo>
                  <a:lnTo>
                    <a:pt x="281195" y="127541"/>
                  </a:lnTo>
                  <a:lnTo>
                    <a:pt x="283865" y="188718"/>
                  </a:lnTo>
                  <a:lnTo>
                    <a:pt x="281069" y="247674"/>
                  </a:lnTo>
                  <a:lnTo>
                    <a:pt x="269599" y="299397"/>
                  </a:lnTo>
                  <a:lnTo>
                    <a:pt x="263304" y="360741"/>
                  </a:lnTo>
                  <a:lnTo>
                    <a:pt x="255128" y="412199"/>
                  </a:lnTo>
                  <a:lnTo>
                    <a:pt x="256528" y="450077"/>
                  </a:lnTo>
                  <a:lnTo>
                    <a:pt x="267481" y="494317"/>
                  </a:lnTo>
                  <a:lnTo>
                    <a:pt x="283064" y="520682"/>
                  </a:lnTo>
                  <a:lnTo>
                    <a:pt x="291654" y="526105"/>
                  </a:lnTo>
                  <a:lnTo>
                    <a:pt x="326102" y="533740"/>
                  </a:lnTo>
                  <a:lnTo>
                    <a:pt x="376543" y="533199"/>
                  </a:lnTo>
                  <a:lnTo>
                    <a:pt x="438577" y="526148"/>
                  </a:lnTo>
                  <a:lnTo>
                    <a:pt x="499951" y="517478"/>
                  </a:lnTo>
                  <a:lnTo>
                    <a:pt x="548752" y="507803"/>
                  </a:lnTo>
                  <a:lnTo>
                    <a:pt x="609170" y="497747"/>
                  </a:lnTo>
                  <a:lnTo>
                    <a:pt x="660922" y="489825"/>
                  </a:lnTo>
                  <a:lnTo>
                    <a:pt x="719412" y="484231"/>
                  </a:lnTo>
                  <a:lnTo>
                    <a:pt x="770306" y="476193"/>
                  </a:lnTo>
                  <a:lnTo>
                    <a:pt x="796253" y="472515"/>
                  </a:lnTo>
                  <a:lnTo>
                    <a:pt x="829422" y="457289"/>
                  </a:lnTo>
                  <a:lnTo>
                    <a:pt x="846703" y="444616"/>
                  </a:lnTo>
                  <a:lnTo>
                    <a:pt x="863997" y="418737"/>
                  </a:lnTo>
                  <a:lnTo>
                    <a:pt x="875685" y="356728"/>
                  </a:lnTo>
                  <a:lnTo>
                    <a:pt x="882673" y="301573"/>
                  </a:lnTo>
                  <a:lnTo>
                    <a:pt x="892500" y="239928"/>
                  </a:lnTo>
                  <a:lnTo>
                    <a:pt x="900032" y="185565"/>
                  </a:lnTo>
                  <a:lnTo>
                    <a:pt x="904380" y="129765"/>
                  </a:lnTo>
                  <a:lnTo>
                    <a:pt x="902793" y="88882"/>
                  </a:lnTo>
                  <a:lnTo>
                    <a:pt x="888546" y="55192"/>
                  </a:lnTo>
                  <a:lnTo>
                    <a:pt x="876100" y="37789"/>
                  </a:lnTo>
                  <a:lnTo>
                    <a:pt x="859650" y="25374"/>
                  </a:lnTo>
                  <a:lnTo>
                    <a:pt x="838302" y="17127"/>
                  </a:lnTo>
                  <a:lnTo>
                    <a:pt x="776936" y="11833"/>
                  </a:lnTo>
                  <a:lnTo>
                    <a:pt x="725823" y="14035"/>
                  </a:lnTo>
                  <a:lnTo>
                    <a:pt x="676753" y="18977"/>
                  </a:lnTo>
                  <a:lnTo>
                    <a:pt x="623839" y="26236"/>
                  </a:lnTo>
                  <a:lnTo>
                    <a:pt x="571187" y="29359"/>
                  </a:lnTo>
                  <a:lnTo>
                    <a:pt x="515726" y="23044"/>
                  </a:lnTo>
                  <a:lnTo>
                    <a:pt x="452919" y="14084"/>
                  </a:lnTo>
                  <a:lnTo>
                    <a:pt x="399427" y="8111"/>
                  </a:lnTo>
                  <a:lnTo>
                    <a:pt x="371715" y="4775"/>
                  </a:lnTo>
                  <a:lnTo>
                    <a:pt x="312678" y="9046"/>
                  </a:lnTo>
                  <a:lnTo>
                    <a:pt x="262271" y="10090"/>
                  </a:lnTo>
                  <a:lnTo>
                    <a:pt x="228869" y="12674"/>
                  </a:lnTo>
                  <a:lnTo>
                    <a:pt x="172417" y="33397"/>
                  </a:lnTo>
                  <a:lnTo>
                    <a:pt x="113966" y="70739"/>
                  </a:lnTo>
                  <a:lnTo>
                    <a:pt x="86799" y="86471"/>
                  </a:lnTo>
                  <a:lnTo>
                    <a:pt x="39220" y="123421"/>
                  </a:lnTo>
                  <a:lnTo>
                    <a:pt x="0" y="1368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Freeform 708"/>
            <p:cNvSpPr/>
            <p:nvPr/>
          </p:nvSpPr>
          <p:spPr>
            <a:xfrm>
              <a:off x="6663727" y="9698326"/>
              <a:ext cx="74512" cy="157928"/>
            </a:xfrm>
            <a:custGeom>
              <a:avLst/>
              <a:gdLst/>
              <a:ahLst/>
              <a:cxnLst/>
              <a:rect l="0" t="0" r="0" b="0"/>
              <a:pathLst>
                <a:path w="74512" h="157928">
                  <a:moveTo>
                    <a:pt x="74511" y="0"/>
                  </a:moveTo>
                  <a:lnTo>
                    <a:pt x="18116" y="57565"/>
                  </a:lnTo>
                  <a:lnTo>
                    <a:pt x="4214" y="75887"/>
                  </a:lnTo>
                  <a:lnTo>
                    <a:pt x="741" y="85686"/>
                  </a:lnTo>
                  <a:lnTo>
                    <a:pt x="0" y="105932"/>
                  </a:lnTo>
                  <a:lnTo>
                    <a:pt x="3780" y="113905"/>
                  </a:lnTo>
                  <a:lnTo>
                    <a:pt x="17339" y="125884"/>
                  </a:lnTo>
                  <a:lnTo>
                    <a:pt x="74511" y="1579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1" name="Freeform 710"/>
          <p:cNvSpPr/>
          <p:nvPr/>
        </p:nvSpPr>
        <p:spPr>
          <a:xfrm>
            <a:off x="6169700" y="1910597"/>
            <a:ext cx="1094965" cy="110873"/>
          </a:xfrm>
          <a:custGeom>
            <a:avLst/>
            <a:gdLst/>
            <a:ahLst/>
            <a:cxnLst/>
            <a:rect l="0" t="0" r="0" b="0"/>
            <a:pathLst>
              <a:path w="1094965" h="110873">
                <a:moveTo>
                  <a:pt x="0" y="5590"/>
                </a:moveTo>
                <a:lnTo>
                  <a:pt x="16767" y="0"/>
                </a:lnTo>
                <a:lnTo>
                  <a:pt x="68346" y="4442"/>
                </a:lnTo>
                <a:lnTo>
                  <a:pt x="125637" y="19939"/>
                </a:lnTo>
                <a:lnTo>
                  <a:pt x="176722" y="34897"/>
                </a:lnTo>
                <a:lnTo>
                  <a:pt x="231873" y="56049"/>
                </a:lnTo>
                <a:lnTo>
                  <a:pt x="287828" y="71839"/>
                </a:lnTo>
                <a:lnTo>
                  <a:pt x="349642" y="89761"/>
                </a:lnTo>
                <a:lnTo>
                  <a:pt x="404027" y="98255"/>
                </a:lnTo>
                <a:lnTo>
                  <a:pt x="451425" y="105316"/>
                </a:lnTo>
                <a:lnTo>
                  <a:pt x="502513" y="109228"/>
                </a:lnTo>
                <a:lnTo>
                  <a:pt x="564942" y="110549"/>
                </a:lnTo>
                <a:lnTo>
                  <a:pt x="616345" y="110778"/>
                </a:lnTo>
                <a:lnTo>
                  <a:pt x="673171" y="110846"/>
                </a:lnTo>
                <a:lnTo>
                  <a:pt x="721853" y="110866"/>
                </a:lnTo>
                <a:lnTo>
                  <a:pt x="772803" y="110872"/>
                </a:lnTo>
                <a:lnTo>
                  <a:pt x="823774" y="109704"/>
                </a:lnTo>
                <a:lnTo>
                  <a:pt x="883511" y="102541"/>
                </a:lnTo>
                <a:lnTo>
                  <a:pt x="940371" y="95190"/>
                </a:lnTo>
                <a:lnTo>
                  <a:pt x="991768" y="82473"/>
                </a:lnTo>
                <a:lnTo>
                  <a:pt x="1042550" y="72174"/>
                </a:lnTo>
                <a:lnTo>
                  <a:pt x="1077874" y="61713"/>
                </a:lnTo>
                <a:lnTo>
                  <a:pt x="1094964" y="4770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5" name="Group 714"/>
          <p:cNvGrpSpPr/>
          <p:nvPr/>
        </p:nvGrpSpPr>
        <p:grpSpPr>
          <a:xfrm>
            <a:off x="6498829" y="1231834"/>
            <a:ext cx="1755515" cy="473784"/>
            <a:chOff x="6498829" y="1231834"/>
            <a:chExt cx="1755515" cy="473784"/>
          </a:xfrm>
        </p:grpSpPr>
        <p:sp>
          <p:nvSpPr>
            <p:cNvPr id="712" name="Freeform 711"/>
            <p:cNvSpPr/>
            <p:nvPr/>
          </p:nvSpPr>
          <p:spPr>
            <a:xfrm>
              <a:off x="6498829" y="1337119"/>
              <a:ext cx="812002" cy="300101"/>
            </a:xfrm>
            <a:custGeom>
              <a:avLst/>
              <a:gdLst/>
              <a:ahLst/>
              <a:cxnLst/>
              <a:rect l="0" t="0" r="0" b="0"/>
              <a:pathLst>
                <a:path w="812002" h="300101">
                  <a:moveTo>
                    <a:pt x="18311" y="0"/>
                  </a:moveTo>
                  <a:lnTo>
                    <a:pt x="19481" y="50433"/>
                  </a:lnTo>
                  <a:lnTo>
                    <a:pt x="26717" y="105410"/>
                  </a:lnTo>
                  <a:lnTo>
                    <a:pt x="35100" y="154715"/>
                  </a:lnTo>
                  <a:lnTo>
                    <a:pt x="36934" y="209228"/>
                  </a:lnTo>
                  <a:lnTo>
                    <a:pt x="30785" y="263987"/>
                  </a:lnTo>
                  <a:lnTo>
                    <a:pt x="30137" y="277767"/>
                  </a:lnTo>
                  <a:lnTo>
                    <a:pt x="27365" y="284614"/>
                  </a:lnTo>
                  <a:lnTo>
                    <a:pt x="23177" y="286839"/>
                  </a:lnTo>
                  <a:lnTo>
                    <a:pt x="18045" y="285983"/>
                  </a:lnTo>
                  <a:lnTo>
                    <a:pt x="13455" y="279562"/>
                  </a:lnTo>
                  <a:lnTo>
                    <a:pt x="2574" y="243751"/>
                  </a:lnTo>
                  <a:lnTo>
                    <a:pt x="0" y="204154"/>
                  </a:lnTo>
                  <a:lnTo>
                    <a:pt x="9019" y="146262"/>
                  </a:lnTo>
                  <a:lnTo>
                    <a:pt x="18678" y="93250"/>
                  </a:lnTo>
                  <a:lnTo>
                    <a:pt x="32422" y="38307"/>
                  </a:lnTo>
                  <a:lnTo>
                    <a:pt x="48488" y="7581"/>
                  </a:lnTo>
                  <a:lnTo>
                    <a:pt x="54807" y="6224"/>
                  </a:lnTo>
                  <a:lnTo>
                    <a:pt x="61359" y="9998"/>
                  </a:lnTo>
                  <a:lnTo>
                    <a:pt x="68067" y="17194"/>
                  </a:lnTo>
                  <a:lnTo>
                    <a:pt x="75520" y="43907"/>
                  </a:lnTo>
                  <a:lnTo>
                    <a:pt x="85894" y="107069"/>
                  </a:lnTo>
                  <a:lnTo>
                    <a:pt x="91973" y="163436"/>
                  </a:lnTo>
                  <a:lnTo>
                    <a:pt x="106506" y="220438"/>
                  </a:lnTo>
                  <a:lnTo>
                    <a:pt x="128582" y="269148"/>
                  </a:lnTo>
                  <a:lnTo>
                    <a:pt x="141800" y="287687"/>
                  </a:lnTo>
                  <a:lnTo>
                    <a:pt x="161713" y="297487"/>
                  </a:lnTo>
                  <a:lnTo>
                    <a:pt x="173574" y="300100"/>
                  </a:lnTo>
                  <a:lnTo>
                    <a:pt x="183820" y="298333"/>
                  </a:lnTo>
                  <a:lnTo>
                    <a:pt x="201445" y="287011"/>
                  </a:lnTo>
                  <a:lnTo>
                    <a:pt x="224521" y="255316"/>
                  </a:lnTo>
                  <a:lnTo>
                    <a:pt x="252021" y="194149"/>
                  </a:lnTo>
                  <a:lnTo>
                    <a:pt x="258345" y="178566"/>
                  </a:lnTo>
                  <a:lnTo>
                    <a:pt x="264902" y="172856"/>
                  </a:lnTo>
                  <a:lnTo>
                    <a:pt x="271612" y="173729"/>
                  </a:lnTo>
                  <a:lnTo>
                    <a:pt x="325754" y="217898"/>
                  </a:lnTo>
                  <a:lnTo>
                    <a:pt x="348755" y="225525"/>
                  </a:lnTo>
                  <a:lnTo>
                    <a:pt x="361439" y="227559"/>
                  </a:lnTo>
                  <a:lnTo>
                    <a:pt x="388011" y="223580"/>
                  </a:lnTo>
                  <a:lnTo>
                    <a:pt x="437609" y="201962"/>
                  </a:lnTo>
                  <a:lnTo>
                    <a:pt x="464902" y="176434"/>
                  </a:lnTo>
                  <a:lnTo>
                    <a:pt x="469286" y="166756"/>
                  </a:lnTo>
                  <a:lnTo>
                    <a:pt x="471039" y="146644"/>
                  </a:lnTo>
                  <a:lnTo>
                    <a:pt x="466358" y="142216"/>
                  </a:lnTo>
                  <a:lnTo>
                    <a:pt x="458560" y="141604"/>
                  </a:lnTo>
                  <a:lnTo>
                    <a:pt x="438585" y="147163"/>
                  </a:lnTo>
                  <a:lnTo>
                    <a:pt x="400286" y="169796"/>
                  </a:lnTo>
                  <a:lnTo>
                    <a:pt x="348377" y="217668"/>
                  </a:lnTo>
                  <a:lnTo>
                    <a:pt x="340482" y="237901"/>
                  </a:lnTo>
                  <a:lnTo>
                    <a:pt x="338377" y="249848"/>
                  </a:lnTo>
                  <a:lnTo>
                    <a:pt x="340483" y="260152"/>
                  </a:lnTo>
                  <a:lnTo>
                    <a:pt x="352182" y="277840"/>
                  </a:lnTo>
                  <a:lnTo>
                    <a:pt x="360214" y="282323"/>
                  </a:lnTo>
                  <a:lnTo>
                    <a:pt x="378499" y="284184"/>
                  </a:lnTo>
                  <a:lnTo>
                    <a:pt x="408523" y="278655"/>
                  </a:lnTo>
                  <a:lnTo>
                    <a:pt x="465751" y="248326"/>
                  </a:lnTo>
                  <a:lnTo>
                    <a:pt x="526304" y="196146"/>
                  </a:lnTo>
                  <a:lnTo>
                    <a:pt x="553227" y="163007"/>
                  </a:lnTo>
                  <a:lnTo>
                    <a:pt x="552737" y="162484"/>
                  </a:lnTo>
                  <a:lnTo>
                    <a:pt x="550069" y="164475"/>
                  </a:lnTo>
                  <a:lnTo>
                    <a:pt x="540727" y="184044"/>
                  </a:lnTo>
                  <a:lnTo>
                    <a:pt x="536139" y="217658"/>
                  </a:lnTo>
                  <a:lnTo>
                    <a:pt x="539005" y="228164"/>
                  </a:lnTo>
                  <a:lnTo>
                    <a:pt x="551548" y="246076"/>
                  </a:lnTo>
                  <a:lnTo>
                    <a:pt x="571940" y="255596"/>
                  </a:lnTo>
                  <a:lnTo>
                    <a:pt x="583929" y="258135"/>
                  </a:lnTo>
                  <a:lnTo>
                    <a:pt x="595431" y="256318"/>
                  </a:lnTo>
                  <a:lnTo>
                    <a:pt x="617570" y="244941"/>
                  </a:lnTo>
                  <a:lnTo>
                    <a:pt x="649765" y="218804"/>
                  </a:lnTo>
                  <a:lnTo>
                    <a:pt x="659209" y="216060"/>
                  </a:lnTo>
                  <a:lnTo>
                    <a:pt x="667844" y="217739"/>
                  </a:lnTo>
                  <a:lnTo>
                    <a:pt x="675942" y="222369"/>
                  </a:lnTo>
                  <a:lnTo>
                    <a:pt x="688058" y="236871"/>
                  </a:lnTo>
                  <a:lnTo>
                    <a:pt x="692927" y="245651"/>
                  </a:lnTo>
                  <a:lnTo>
                    <a:pt x="699681" y="250335"/>
                  </a:lnTo>
                  <a:lnTo>
                    <a:pt x="707695" y="252288"/>
                  </a:lnTo>
                  <a:lnTo>
                    <a:pt x="716546" y="252420"/>
                  </a:lnTo>
                  <a:lnTo>
                    <a:pt x="745771" y="241428"/>
                  </a:lnTo>
                  <a:lnTo>
                    <a:pt x="760036" y="226624"/>
                  </a:lnTo>
                  <a:lnTo>
                    <a:pt x="789854" y="171090"/>
                  </a:lnTo>
                  <a:lnTo>
                    <a:pt x="810924" y="116161"/>
                  </a:lnTo>
                  <a:lnTo>
                    <a:pt x="812001" y="94911"/>
                  </a:lnTo>
                  <a:lnTo>
                    <a:pt x="810650" y="84331"/>
                  </a:lnTo>
                  <a:lnTo>
                    <a:pt x="806240" y="77278"/>
                  </a:lnTo>
                  <a:lnTo>
                    <a:pt x="799791" y="72576"/>
                  </a:lnTo>
                  <a:lnTo>
                    <a:pt x="776363" y="631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" name="Freeform 712"/>
            <p:cNvSpPr/>
            <p:nvPr/>
          </p:nvSpPr>
          <p:spPr>
            <a:xfrm>
              <a:off x="7510528" y="1231834"/>
              <a:ext cx="630381" cy="473784"/>
            </a:xfrm>
            <a:custGeom>
              <a:avLst/>
              <a:gdLst/>
              <a:ahLst/>
              <a:cxnLst/>
              <a:rect l="0" t="0" r="0" b="0"/>
              <a:pathLst>
                <a:path w="630381" h="473784">
                  <a:moveTo>
                    <a:pt x="154218" y="0"/>
                  </a:moveTo>
                  <a:lnTo>
                    <a:pt x="100104" y="42662"/>
                  </a:lnTo>
                  <a:lnTo>
                    <a:pt x="38276" y="84276"/>
                  </a:lnTo>
                  <a:lnTo>
                    <a:pt x="9901" y="108419"/>
                  </a:lnTo>
                  <a:lnTo>
                    <a:pt x="1855" y="117903"/>
                  </a:lnTo>
                  <a:lnTo>
                    <a:pt x="0" y="125395"/>
                  </a:lnTo>
                  <a:lnTo>
                    <a:pt x="2273" y="131560"/>
                  </a:lnTo>
                  <a:lnTo>
                    <a:pt x="7298" y="136840"/>
                  </a:lnTo>
                  <a:lnTo>
                    <a:pt x="31598" y="142706"/>
                  </a:lnTo>
                  <a:lnTo>
                    <a:pt x="93213" y="146472"/>
                  </a:lnTo>
                  <a:lnTo>
                    <a:pt x="115796" y="153226"/>
                  </a:lnTo>
                  <a:lnTo>
                    <a:pt x="125094" y="158303"/>
                  </a:lnTo>
                  <a:lnTo>
                    <a:pt x="130123" y="166367"/>
                  </a:lnTo>
                  <a:lnTo>
                    <a:pt x="132591" y="187805"/>
                  </a:lnTo>
                  <a:lnTo>
                    <a:pt x="116224" y="231771"/>
                  </a:lnTo>
                  <a:lnTo>
                    <a:pt x="72267" y="285097"/>
                  </a:lnTo>
                  <a:lnTo>
                    <a:pt x="42364" y="326547"/>
                  </a:lnTo>
                  <a:lnTo>
                    <a:pt x="39875" y="335851"/>
                  </a:lnTo>
                  <a:lnTo>
                    <a:pt x="40555" y="344394"/>
                  </a:lnTo>
                  <a:lnTo>
                    <a:pt x="43347" y="352428"/>
                  </a:lnTo>
                  <a:lnTo>
                    <a:pt x="48719" y="356615"/>
                  </a:lnTo>
                  <a:lnTo>
                    <a:pt x="55809" y="358236"/>
                  </a:lnTo>
                  <a:lnTo>
                    <a:pt x="82556" y="354929"/>
                  </a:lnTo>
                  <a:lnTo>
                    <a:pt x="101311" y="348429"/>
                  </a:lnTo>
                  <a:lnTo>
                    <a:pt x="162331" y="304974"/>
                  </a:lnTo>
                  <a:lnTo>
                    <a:pt x="222804" y="256173"/>
                  </a:lnTo>
                  <a:lnTo>
                    <a:pt x="250579" y="229541"/>
                  </a:lnTo>
                  <a:lnTo>
                    <a:pt x="257064" y="227897"/>
                  </a:lnTo>
                  <a:lnTo>
                    <a:pt x="261386" y="231480"/>
                  </a:lnTo>
                  <a:lnTo>
                    <a:pt x="264268" y="238548"/>
                  </a:lnTo>
                  <a:lnTo>
                    <a:pt x="261231" y="258880"/>
                  </a:lnTo>
                  <a:lnTo>
                    <a:pt x="244523" y="308266"/>
                  </a:lnTo>
                  <a:lnTo>
                    <a:pt x="246216" y="303123"/>
                  </a:lnTo>
                  <a:lnTo>
                    <a:pt x="287106" y="248091"/>
                  </a:lnTo>
                  <a:lnTo>
                    <a:pt x="314085" y="219738"/>
                  </a:lnTo>
                  <a:lnTo>
                    <a:pt x="322798" y="215512"/>
                  </a:lnTo>
                  <a:lnTo>
                    <a:pt x="330945" y="215035"/>
                  </a:lnTo>
                  <a:lnTo>
                    <a:pt x="338717" y="217056"/>
                  </a:lnTo>
                  <a:lnTo>
                    <a:pt x="345068" y="221913"/>
                  </a:lnTo>
                  <a:lnTo>
                    <a:pt x="379714" y="280803"/>
                  </a:lnTo>
                  <a:lnTo>
                    <a:pt x="393259" y="298717"/>
                  </a:lnTo>
                  <a:lnTo>
                    <a:pt x="413317" y="311358"/>
                  </a:lnTo>
                  <a:lnTo>
                    <a:pt x="425217" y="316366"/>
                  </a:lnTo>
                  <a:lnTo>
                    <a:pt x="437829" y="316196"/>
                  </a:lnTo>
                  <a:lnTo>
                    <a:pt x="476767" y="300358"/>
                  </a:lnTo>
                  <a:lnTo>
                    <a:pt x="536200" y="259575"/>
                  </a:lnTo>
                  <a:lnTo>
                    <a:pt x="588269" y="216408"/>
                  </a:lnTo>
                  <a:lnTo>
                    <a:pt x="602933" y="197957"/>
                  </a:lnTo>
                  <a:lnTo>
                    <a:pt x="604270" y="190463"/>
                  </a:lnTo>
                  <a:lnTo>
                    <a:pt x="601652" y="184297"/>
                  </a:lnTo>
                  <a:lnTo>
                    <a:pt x="596397" y="179017"/>
                  </a:lnTo>
                  <a:lnTo>
                    <a:pt x="589385" y="176667"/>
                  </a:lnTo>
                  <a:lnTo>
                    <a:pt x="572234" y="177175"/>
                  </a:lnTo>
                  <a:lnTo>
                    <a:pt x="518156" y="201504"/>
                  </a:lnTo>
                  <a:lnTo>
                    <a:pt x="483540" y="218282"/>
                  </a:lnTo>
                  <a:lnTo>
                    <a:pt x="465920" y="235055"/>
                  </a:lnTo>
                  <a:lnTo>
                    <a:pt x="461455" y="244441"/>
                  </a:lnTo>
                  <a:lnTo>
                    <a:pt x="459614" y="264228"/>
                  </a:lnTo>
                  <a:lnTo>
                    <a:pt x="465815" y="281602"/>
                  </a:lnTo>
                  <a:lnTo>
                    <a:pt x="470744" y="289510"/>
                  </a:lnTo>
                  <a:lnTo>
                    <a:pt x="500037" y="311819"/>
                  </a:lnTo>
                  <a:lnTo>
                    <a:pt x="562421" y="344252"/>
                  </a:lnTo>
                  <a:lnTo>
                    <a:pt x="584816" y="355382"/>
                  </a:lnTo>
                  <a:lnTo>
                    <a:pt x="606468" y="372027"/>
                  </a:lnTo>
                  <a:lnTo>
                    <a:pt x="621550" y="394243"/>
                  </a:lnTo>
                  <a:lnTo>
                    <a:pt x="627210" y="406718"/>
                  </a:lnTo>
                  <a:lnTo>
                    <a:pt x="630380" y="433058"/>
                  </a:lnTo>
                  <a:lnTo>
                    <a:pt x="628001" y="4737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Freeform 713"/>
            <p:cNvSpPr/>
            <p:nvPr/>
          </p:nvSpPr>
          <p:spPr>
            <a:xfrm>
              <a:off x="8254343" y="1495047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0124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800" y="241300"/>
            <a:ext cx="8425307" cy="12003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smtClean="0">
                <a:solidFill>
                  <a:srgbClr val="000000"/>
                </a:solidFill>
                <a:latin typeface="Arial - 48"/>
              </a:rPr>
              <a:t>Closure:</a:t>
            </a:r>
          </a:p>
          <a:p>
            <a:r>
              <a:rPr lang="en-US" sz="3600" smtClean="0">
                <a:solidFill>
                  <a:srgbClr val="000000"/>
                </a:solidFill>
                <a:latin typeface="Arial - 48"/>
              </a:rPr>
              <a:t>Were the Puritans a tolerant group?</a:t>
            </a:r>
            <a:endParaRPr lang="en-US" sz="3600">
              <a:solidFill>
                <a:srgbClr val="000000"/>
              </a:solidFill>
              <a:latin typeface="Arial - 4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" y="4051300"/>
            <a:ext cx="9836150" cy="12003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smtClean="0">
                <a:solidFill>
                  <a:srgbClr val="000000"/>
                </a:solidFill>
                <a:latin typeface="Arial - 48"/>
              </a:rPr>
              <a:t>HW - Due by Thurs. 9/12 - REad ch 2.5 and complete chart</a:t>
            </a:r>
            <a:endParaRPr lang="en-US" sz="3600">
              <a:solidFill>
                <a:srgbClr val="000000"/>
              </a:solidFill>
              <a:latin typeface="Arial - 48"/>
            </a:endParaRPr>
          </a:p>
        </p:txBody>
      </p:sp>
    </p:spTree>
    <p:extLst>
      <p:ext uri="{BB962C8B-B14F-4D97-AF65-F5344CB8AC3E}">
        <p14:creationId xmlns:p14="http://schemas.microsoft.com/office/powerpoint/2010/main" val="1366186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5619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0" y="635000"/>
            <a:ext cx="889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Attachments</a:t>
            </a:r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270000" y="12700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270000" y="1587500"/>
            <a:ext cx="889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The Puritans.wmv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11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Custom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Comic Sans MS - 20</vt:lpstr>
      <vt:lpstr>Arial - 15</vt:lpstr>
      <vt:lpstr>Times New Roman - 20</vt:lpstr>
      <vt:lpstr>Arial - 16</vt:lpstr>
      <vt:lpstr>Comic Sans MS - 36</vt:lpstr>
      <vt:lpstr>Arial - 48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2013-09-10T19:03:38Z</dcterms:created>
  <dcterms:modified xsi:type="dcterms:W3CDTF">2013-09-10T19:03:45Z</dcterms:modified>
</cp:coreProperties>
</file>