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160000" cy="17538700"/>
  <p:notesSz cx="6858000" cy="9144000"/>
  <p:embeddedFontLst>
    <p:embeddedFont>
      <p:font typeface="Calibri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448368"/>
            <a:ext cx="8636000" cy="3759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938597"/>
            <a:ext cx="7112000" cy="44821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A3A1-F67A-42FB-9D15-B57679595657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6F9B-8253-4EF1-B06F-65C4E01DB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5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A3A1-F67A-42FB-9D15-B57679595657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6F9B-8253-4EF1-B06F-65C4E01DB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5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702365"/>
            <a:ext cx="2286000" cy="14964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702365"/>
            <a:ext cx="6688667" cy="14964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A3A1-F67A-42FB-9D15-B57679595657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6F9B-8253-4EF1-B06F-65C4E01DB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8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A3A1-F67A-42FB-9D15-B57679595657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6F9B-8253-4EF1-B06F-65C4E01DB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0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1270242"/>
            <a:ext cx="8636000" cy="348338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7433651"/>
            <a:ext cx="8636000" cy="383658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A3A1-F67A-42FB-9D15-B57679595657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6F9B-8253-4EF1-B06F-65C4E01DB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9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4092367"/>
            <a:ext cx="4487333" cy="115747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4092367"/>
            <a:ext cx="4487333" cy="115747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A3A1-F67A-42FB-9D15-B57679595657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6F9B-8253-4EF1-B06F-65C4E01DB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9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925909"/>
            <a:ext cx="4489098" cy="16361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5562042"/>
            <a:ext cx="4489098" cy="10105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925909"/>
            <a:ext cx="4490861" cy="16361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5562042"/>
            <a:ext cx="4490861" cy="10105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A3A1-F67A-42FB-9D15-B57679595657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6F9B-8253-4EF1-B06F-65C4E01DB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6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A3A1-F67A-42FB-9D15-B57679595657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6F9B-8253-4EF1-B06F-65C4E01DB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1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A3A1-F67A-42FB-9D15-B57679595657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6F9B-8253-4EF1-B06F-65C4E01DB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32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98300"/>
            <a:ext cx="3342570" cy="29718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98304"/>
            <a:ext cx="5679722" cy="149687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670139"/>
            <a:ext cx="3342570" cy="119969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A3A1-F67A-42FB-9D15-B57679595657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6F9B-8253-4EF1-B06F-65C4E01DB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5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2277090"/>
            <a:ext cx="6096000" cy="14493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567115"/>
            <a:ext cx="6096000" cy="105232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3726470"/>
            <a:ext cx="6096000" cy="2058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A3A1-F67A-42FB-9D15-B57679595657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6F9B-8253-4EF1-B06F-65C4E01DB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702361"/>
            <a:ext cx="9144000" cy="2923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4092367"/>
            <a:ext cx="9144000" cy="11574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6255781"/>
            <a:ext cx="2370667" cy="933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6A3A1-F67A-42FB-9D15-B57679595657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6255781"/>
            <a:ext cx="3217333" cy="933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6255781"/>
            <a:ext cx="2370667" cy="933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86F9B-8253-4EF1-B06F-65C4E01DB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\\hvfile1.harpursville.ad.southcentralric.org\staff$\KRusnak\11th%20grade\2013-2014\2.3\3.%20%20A%20Mysterious%20Leader%20for%20the%20Jamestown%20Colony%20Revealed.wmv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\\hvfile1.harpursville.ad.southcentralric.org\staff$\KRusnak\11th%20grade\2013-2014\2.3\2.%20Surviving%20the%20Starving%20Time%20in%20the%20Jamestown%20Colony.wmv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700" y="977900"/>
            <a:ext cx="93726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2.3 Objective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to explain the characteristics of the  Southern English colonies.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1946850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0" y="6350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Attachments</a:t>
            </a:r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270000" y="12700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70000" y="15875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3.  A Mysterious Leader for the Jamestown Colony Revealed.wmv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0000" y="22225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2. Surviving the Starving Time in the Jamestown Colony.wmv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2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449016" y="546100"/>
            <a:ext cx="5469185" cy="1231901"/>
            <a:chOff x="449016" y="546100"/>
            <a:chExt cx="5469185" cy="1231901"/>
          </a:xfrm>
        </p:grpSpPr>
        <p:sp>
          <p:nvSpPr>
            <p:cNvPr id="2" name="Freeform 1"/>
            <p:cNvSpPr/>
            <p:nvPr/>
          </p:nvSpPr>
          <p:spPr>
            <a:xfrm>
              <a:off x="449016" y="1028013"/>
              <a:ext cx="260220" cy="644600"/>
            </a:xfrm>
            <a:custGeom>
              <a:avLst/>
              <a:gdLst/>
              <a:ahLst/>
              <a:cxnLst/>
              <a:rect l="0" t="0" r="0" b="0"/>
              <a:pathLst>
                <a:path w="260220" h="644600">
                  <a:moveTo>
                    <a:pt x="236784" y="140387"/>
                  </a:moveTo>
                  <a:lnTo>
                    <a:pt x="233021" y="78838"/>
                  </a:lnTo>
                  <a:lnTo>
                    <a:pt x="225234" y="53765"/>
                  </a:lnTo>
                  <a:lnTo>
                    <a:pt x="189254" y="5778"/>
                  </a:lnTo>
                  <a:lnTo>
                    <a:pt x="178286" y="1259"/>
                  </a:lnTo>
                  <a:lnTo>
                    <a:pt x="151048" y="0"/>
                  </a:lnTo>
                  <a:lnTo>
                    <a:pt x="110721" y="13967"/>
                  </a:lnTo>
                  <a:lnTo>
                    <a:pt x="51343" y="60376"/>
                  </a:lnTo>
                  <a:lnTo>
                    <a:pt x="18345" y="116158"/>
                  </a:lnTo>
                  <a:lnTo>
                    <a:pt x="10724" y="128467"/>
                  </a:lnTo>
                  <a:lnTo>
                    <a:pt x="0" y="186244"/>
                  </a:lnTo>
                  <a:lnTo>
                    <a:pt x="1254" y="232735"/>
                  </a:lnTo>
                  <a:lnTo>
                    <a:pt x="7926" y="275975"/>
                  </a:lnTo>
                  <a:lnTo>
                    <a:pt x="20299" y="304600"/>
                  </a:lnTo>
                  <a:lnTo>
                    <a:pt x="46494" y="326730"/>
                  </a:lnTo>
                  <a:lnTo>
                    <a:pt x="63358" y="336582"/>
                  </a:lnTo>
                  <a:lnTo>
                    <a:pt x="97146" y="343766"/>
                  </a:lnTo>
                  <a:lnTo>
                    <a:pt x="158088" y="336881"/>
                  </a:lnTo>
                  <a:lnTo>
                    <a:pt x="181112" y="318499"/>
                  </a:lnTo>
                  <a:lnTo>
                    <a:pt x="206177" y="280179"/>
                  </a:lnTo>
                  <a:lnTo>
                    <a:pt x="222541" y="234489"/>
                  </a:lnTo>
                  <a:lnTo>
                    <a:pt x="232564" y="180028"/>
                  </a:lnTo>
                  <a:lnTo>
                    <a:pt x="231771" y="131907"/>
                  </a:lnTo>
                  <a:lnTo>
                    <a:pt x="229208" y="117800"/>
                  </a:lnTo>
                  <a:lnTo>
                    <a:pt x="227500" y="114040"/>
                  </a:lnTo>
                  <a:lnTo>
                    <a:pt x="226362" y="117178"/>
                  </a:lnTo>
                  <a:lnTo>
                    <a:pt x="224534" y="169512"/>
                  </a:lnTo>
                  <a:lnTo>
                    <a:pt x="230959" y="220670"/>
                  </a:lnTo>
                  <a:lnTo>
                    <a:pt x="237958" y="265909"/>
                  </a:lnTo>
                  <a:lnTo>
                    <a:pt x="244361" y="314708"/>
                  </a:lnTo>
                  <a:lnTo>
                    <a:pt x="249377" y="373914"/>
                  </a:lnTo>
                  <a:lnTo>
                    <a:pt x="257762" y="430027"/>
                  </a:lnTo>
                  <a:lnTo>
                    <a:pt x="260219" y="475138"/>
                  </a:lnTo>
                  <a:lnTo>
                    <a:pt x="254860" y="534652"/>
                  </a:lnTo>
                  <a:lnTo>
                    <a:pt x="237593" y="581291"/>
                  </a:lnTo>
                  <a:lnTo>
                    <a:pt x="214603" y="615180"/>
                  </a:lnTo>
                  <a:lnTo>
                    <a:pt x="186944" y="630336"/>
                  </a:lnTo>
                  <a:lnTo>
                    <a:pt x="135468" y="643038"/>
                  </a:lnTo>
                  <a:lnTo>
                    <a:pt x="104266" y="644599"/>
                  </a:lnTo>
                  <a:lnTo>
                    <a:pt x="58984" y="6356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774700" y="1078693"/>
              <a:ext cx="330201" cy="295541"/>
            </a:xfrm>
            <a:custGeom>
              <a:avLst/>
              <a:gdLst/>
              <a:ahLst/>
              <a:cxnLst/>
              <a:rect l="0" t="0" r="0" b="0"/>
              <a:pathLst>
                <a:path w="330201" h="295541">
                  <a:moveTo>
                    <a:pt x="0" y="115107"/>
                  </a:moveTo>
                  <a:lnTo>
                    <a:pt x="59424" y="123835"/>
                  </a:lnTo>
                  <a:lnTo>
                    <a:pt x="117012" y="125219"/>
                  </a:lnTo>
                  <a:lnTo>
                    <a:pt x="179590" y="113760"/>
                  </a:lnTo>
                  <a:lnTo>
                    <a:pt x="209640" y="104630"/>
                  </a:lnTo>
                  <a:lnTo>
                    <a:pt x="232403" y="91166"/>
                  </a:lnTo>
                  <a:lnTo>
                    <a:pt x="248164" y="72011"/>
                  </a:lnTo>
                  <a:lnTo>
                    <a:pt x="254343" y="60976"/>
                  </a:lnTo>
                  <a:lnTo>
                    <a:pt x="255640" y="50798"/>
                  </a:lnTo>
                  <a:lnTo>
                    <a:pt x="249555" y="31962"/>
                  </a:lnTo>
                  <a:lnTo>
                    <a:pt x="223520" y="5491"/>
                  </a:lnTo>
                  <a:lnTo>
                    <a:pt x="212513" y="1108"/>
                  </a:lnTo>
                  <a:lnTo>
                    <a:pt x="188995" y="0"/>
                  </a:lnTo>
                  <a:lnTo>
                    <a:pt x="145212" y="14052"/>
                  </a:lnTo>
                  <a:lnTo>
                    <a:pt x="103233" y="42831"/>
                  </a:lnTo>
                  <a:lnTo>
                    <a:pt x="70726" y="78170"/>
                  </a:lnTo>
                  <a:lnTo>
                    <a:pt x="63419" y="110450"/>
                  </a:lnTo>
                  <a:lnTo>
                    <a:pt x="67239" y="160764"/>
                  </a:lnTo>
                  <a:lnTo>
                    <a:pt x="81172" y="215691"/>
                  </a:lnTo>
                  <a:lnTo>
                    <a:pt x="100094" y="247764"/>
                  </a:lnTo>
                  <a:lnTo>
                    <a:pt x="123575" y="275141"/>
                  </a:lnTo>
                  <a:lnTo>
                    <a:pt x="168632" y="294385"/>
                  </a:lnTo>
                  <a:lnTo>
                    <a:pt x="226668" y="295540"/>
                  </a:lnTo>
                  <a:lnTo>
                    <a:pt x="287799" y="274560"/>
                  </a:lnTo>
                  <a:lnTo>
                    <a:pt x="330200" y="2548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130300" y="1320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148042" y="1110693"/>
              <a:ext cx="220150" cy="250337"/>
            </a:xfrm>
            <a:custGeom>
              <a:avLst/>
              <a:gdLst/>
              <a:ahLst/>
              <a:cxnLst/>
              <a:rect l="0" t="0" r="0" b="0"/>
              <a:pathLst>
                <a:path w="220150" h="250337">
                  <a:moveTo>
                    <a:pt x="83858" y="19607"/>
                  </a:moveTo>
                  <a:lnTo>
                    <a:pt x="63632" y="26349"/>
                  </a:lnTo>
                  <a:lnTo>
                    <a:pt x="46176" y="40948"/>
                  </a:lnTo>
                  <a:lnTo>
                    <a:pt x="29010" y="64370"/>
                  </a:lnTo>
                  <a:lnTo>
                    <a:pt x="6302" y="118634"/>
                  </a:lnTo>
                  <a:lnTo>
                    <a:pt x="0" y="163808"/>
                  </a:lnTo>
                  <a:lnTo>
                    <a:pt x="3194" y="216615"/>
                  </a:lnTo>
                  <a:lnTo>
                    <a:pt x="10326" y="228557"/>
                  </a:lnTo>
                  <a:lnTo>
                    <a:pt x="33303" y="245588"/>
                  </a:lnTo>
                  <a:lnTo>
                    <a:pt x="58567" y="250336"/>
                  </a:lnTo>
                  <a:lnTo>
                    <a:pt x="86729" y="246331"/>
                  </a:lnTo>
                  <a:lnTo>
                    <a:pt x="138017" y="228209"/>
                  </a:lnTo>
                  <a:lnTo>
                    <a:pt x="192137" y="188537"/>
                  </a:lnTo>
                  <a:lnTo>
                    <a:pt x="212053" y="156679"/>
                  </a:lnTo>
                  <a:lnTo>
                    <a:pt x="220149" y="106944"/>
                  </a:lnTo>
                  <a:lnTo>
                    <a:pt x="210754" y="71594"/>
                  </a:lnTo>
                  <a:lnTo>
                    <a:pt x="176971" y="16392"/>
                  </a:lnTo>
                  <a:lnTo>
                    <a:pt x="148760" y="4067"/>
                  </a:lnTo>
                  <a:lnTo>
                    <a:pt x="115526" y="0"/>
                  </a:lnTo>
                  <a:lnTo>
                    <a:pt x="59696" y="8888"/>
                  </a:lnTo>
                  <a:lnTo>
                    <a:pt x="28251" y="20194"/>
                  </a:lnTo>
                  <a:lnTo>
                    <a:pt x="7658" y="323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455065" y="1104652"/>
              <a:ext cx="265441" cy="584224"/>
            </a:xfrm>
            <a:custGeom>
              <a:avLst/>
              <a:gdLst/>
              <a:ahLst/>
              <a:cxnLst/>
              <a:rect l="0" t="0" r="0" b="0"/>
              <a:pathLst>
                <a:path w="265441" h="584224">
                  <a:moveTo>
                    <a:pt x="119735" y="38348"/>
                  </a:moveTo>
                  <a:lnTo>
                    <a:pt x="139961" y="31606"/>
                  </a:lnTo>
                  <a:lnTo>
                    <a:pt x="144508" y="25387"/>
                  </a:lnTo>
                  <a:lnTo>
                    <a:pt x="146128" y="17007"/>
                  </a:lnTo>
                  <a:lnTo>
                    <a:pt x="145797" y="7187"/>
                  </a:lnTo>
                  <a:lnTo>
                    <a:pt x="141343" y="3463"/>
                  </a:lnTo>
                  <a:lnTo>
                    <a:pt x="134140" y="3803"/>
                  </a:lnTo>
                  <a:lnTo>
                    <a:pt x="113437" y="13117"/>
                  </a:lnTo>
                  <a:lnTo>
                    <a:pt x="51399" y="58701"/>
                  </a:lnTo>
                  <a:lnTo>
                    <a:pt x="30186" y="91415"/>
                  </a:lnTo>
                  <a:lnTo>
                    <a:pt x="5907" y="152947"/>
                  </a:lnTo>
                  <a:lnTo>
                    <a:pt x="0" y="178181"/>
                  </a:lnTo>
                  <a:lnTo>
                    <a:pt x="2079" y="203507"/>
                  </a:lnTo>
                  <a:lnTo>
                    <a:pt x="8842" y="213365"/>
                  </a:lnTo>
                  <a:lnTo>
                    <a:pt x="31409" y="228081"/>
                  </a:lnTo>
                  <a:lnTo>
                    <a:pt x="45328" y="229748"/>
                  </a:lnTo>
                  <a:lnTo>
                    <a:pt x="75847" y="224074"/>
                  </a:lnTo>
                  <a:lnTo>
                    <a:pt x="118020" y="205012"/>
                  </a:lnTo>
                  <a:lnTo>
                    <a:pt x="157327" y="168007"/>
                  </a:lnTo>
                  <a:lnTo>
                    <a:pt x="188256" y="115073"/>
                  </a:lnTo>
                  <a:lnTo>
                    <a:pt x="207954" y="63852"/>
                  </a:lnTo>
                  <a:lnTo>
                    <a:pt x="217370" y="21916"/>
                  </a:lnTo>
                  <a:lnTo>
                    <a:pt x="218162" y="0"/>
                  </a:lnTo>
                  <a:lnTo>
                    <a:pt x="216397" y="83"/>
                  </a:lnTo>
                  <a:lnTo>
                    <a:pt x="213810" y="4371"/>
                  </a:lnTo>
                  <a:lnTo>
                    <a:pt x="209657" y="60538"/>
                  </a:lnTo>
                  <a:lnTo>
                    <a:pt x="210349" y="110618"/>
                  </a:lnTo>
                  <a:lnTo>
                    <a:pt x="218864" y="159793"/>
                  </a:lnTo>
                  <a:lnTo>
                    <a:pt x="234383" y="218814"/>
                  </a:lnTo>
                  <a:lnTo>
                    <a:pt x="246838" y="267738"/>
                  </a:lnTo>
                  <a:lnTo>
                    <a:pt x="255703" y="317982"/>
                  </a:lnTo>
                  <a:lnTo>
                    <a:pt x="265440" y="378786"/>
                  </a:lnTo>
                  <a:lnTo>
                    <a:pt x="263409" y="418618"/>
                  </a:lnTo>
                  <a:lnTo>
                    <a:pt x="247259" y="481554"/>
                  </a:lnTo>
                  <a:lnTo>
                    <a:pt x="219138" y="535773"/>
                  </a:lnTo>
                  <a:lnTo>
                    <a:pt x="201073" y="560933"/>
                  </a:lnTo>
                  <a:lnTo>
                    <a:pt x="179874" y="577760"/>
                  </a:lnTo>
                  <a:lnTo>
                    <a:pt x="168295" y="584223"/>
                  </a:lnTo>
                  <a:lnTo>
                    <a:pt x="136613" y="583877"/>
                  </a:lnTo>
                  <a:lnTo>
                    <a:pt x="101836" y="572905"/>
                  </a:lnTo>
                  <a:lnTo>
                    <a:pt x="43535" y="5336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90700" y="1129475"/>
              <a:ext cx="228601" cy="199242"/>
            </a:xfrm>
            <a:custGeom>
              <a:avLst/>
              <a:gdLst/>
              <a:ahLst/>
              <a:cxnLst/>
              <a:rect l="0" t="0" r="0" b="0"/>
              <a:pathLst>
                <a:path w="228601" h="199242">
                  <a:moveTo>
                    <a:pt x="0" y="38925"/>
                  </a:moveTo>
                  <a:lnTo>
                    <a:pt x="17677" y="91955"/>
                  </a:lnTo>
                  <a:lnTo>
                    <a:pt x="23112" y="141970"/>
                  </a:lnTo>
                  <a:lnTo>
                    <a:pt x="24948" y="199241"/>
                  </a:lnTo>
                  <a:lnTo>
                    <a:pt x="29074" y="148256"/>
                  </a:lnTo>
                  <a:lnTo>
                    <a:pt x="42951" y="86842"/>
                  </a:lnTo>
                  <a:lnTo>
                    <a:pt x="64938" y="45597"/>
                  </a:lnTo>
                  <a:lnTo>
                    <a:pt x="93089" y="15502"/>
                  </a:lnTo>
                  <a:lnTo>
                    <a:pt x="104393" y="6376"/>
                  </a:lnTo>
                  <a:lnTo>
                    <a:pt x="132004" y="0"/>
                  </a:lnTo>
                  <a:lnTo>
                    <a:pt x="163091" y="3280"/>
                  </a:lnTo>
                  <a:lnTo>
                    <a:pt x="213988" y="20857"/>
                  </a:lnTo>
                  <a:lnTo>
                    <a:pt x="228600" y="262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24030" y="1132253"/>
              <a:ext cx="300071" cy="213394"/>
            </a:xfrm>
            <a:custGeom>
              <a:avLst/>
              <a:gdLst/>
              <a:ahLst/>
              <a:cxnLst/>
              <a:rect l="0" t="0" r="0" b="0"/>
              <a:pathLst>
                <a:path w="300071" h="213394">
                  <a:moveTo>
                    <a:pt x="147670" y="86947"/>
                  </a:moveTo>
                  <a:lnTo>
                    <a:pt x="144848" y="39074"/>
                  </a:lnTo>
                  <a:lnTo>
                    <a:pt x="134186" y="12048"/>
                  </a:lnTo>
                  <a:lnTo>
                    <a:pt x="124569" y="4559"/>
                  </a:lnTo>
                  <a:lnTo>
                    <a:pt x="98833" y="0"/>
                  </a:lnTo>
                  <a:lnTo>
                    <a:pt x="72342" y="10204"/>
                  </a:lnTo>
                  <a:lnTo>
                    <a:pt x="49280" y="28850"/>
                  </a:lnTo>
                  <a:lnTo>
                    <a:pt x="19213" y="79077"/>
                  </a:lnTo>
                  <a:lnTo>
                    <a:pt x="5912" y="110260"/>
                  </a:lnTo>
                  <a:lnTo>
                    <a:pt x="0" y="142934"/>
                  </a:lnTo>
                  <a:lnTo>
                    <a:pt x="4898" y="168745"/>
                  </a:lnTo>
                  <a:lnTo>
                    <a:pt x="10155" y="179579"/>
                  </a:lnTo>
                  <a:lnTo>
                    <a:pt x="19305" y="185391"/>
                  </a:lnTo>
                  <a:lnTo>
                    <a:pt x="44522" y="188085"/>
                  </a:lnTo>
                  <a:lnTo>
                    <a:pt x="70782" y="177053"/>
                  </a:lnTo>
                  <a:lnTo>
                    <a:pt x="115392" y="142219"/>
                  </a:lnTo>
                  <a:lnTo>
                    <a:pt x="149970" y="82100"/>
                  </a:lnTo>
                  <a:lnTo>
                    <a:pt x="157670" y="66783"/>
                  </a:lnTo>
                  <a:lnTo>
                    <a:pt x="162803" y="62215"/>
                  </a:lnTo>
                  <a:lnTo>
                    <a:pt x="166225" y="64815"/>
                  </a:lnTo>
                  <a:lnTo>
                    <a:pt x="178460" y="116285"/>
                  </a:lnTo>
                  <a:lnTo>
                    <a:pt x="190346" y="167293"/>
                  </a:lnTo>
                  <a:lnTo>
                    <a:pt x="209547" y="204670"/>
                  </a:lnTo>
                  <a:lnTo>
                    <a:pt x="218554" y="210585"/>
                  </a:lnTo>
                  <a:lnTo>
                    <a:pt x="239852" y="213393"/>
                  </a:lnTo>
                  <a:lnTo>
                    <a:pt x="259666" y="206175"/>
                  </a:lnTo>
                  <a:lnTo>
                    <a:pt x="276468" y="193559"/>
                  </a:lnTo>
                  <a:lnTo>
                    <a:pt x="300070" y="1631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337603" y="1114988"/>
              <a:ext cx="204800" cy="420576"/>
            </a:xfrm>
            <a:custGeom>
              <a:avLst/>
              <a:gdLst/>
              <a:ahLst/>
              <a:cxnLst/>
              <a:rect l="0" t="0" r="0" b="0"/>
              <a:pathLst>
                <a:path w="204800" h="420576">
                  <a:moveTo>
                    <a:pt x="37297" y="53412"/>
                  </a:moveTo>
                  <a:lnTo>
                    <a:pt x="27158" y="114247"/>
                  </a:lnTo>
                  <a:lnTo>
                    <a:pt x="19620" y="159472"/>
                  </a:lnTo>
                  <a:lnTo>
                    <a:pt x="14185" y="219049"/>
                  </a:lnTo>
                  <a:lnTo>
                    <a:pt x="12914" y="266258"/>
                  </a:lnTo>
                  <a:lnTo>
                    <a:pt x="12349" y="317344"/>
                  </a:lnTo>
                  <a:lnTo>
                    <a:pt x="12098" y="363567"/>
                  </a:lnTo>
                  <a:lnTo>
                    <a:pt x="18699" y="415773"/>
                  </a:lnTo>
                  <a:lnTo>
                    <a:pt x="20665" y="420575"/>
                  </a:lnTo>
                  <a:lnTo>
                    <a:pt x="21975" y="418132"/>
                  </a:lnTo>
                  <a:lnTo>
                    <a:pt x="22021" y="401776"/>
                  </a:lnTo>
                  <a:lnTo>
                    <a:pt x="14315" y="353020"/>
                  </a:lnTo>
                  <a:lnTo>
                    <a:pt x="12613" y="302111"/>
                  </a:lnTo>
                  <a:lnTo>
                    <a:pt x="8346" y="246104"/>
                  </a:lnTo>
                  <a:lnTo>
                    <a:pt x="1908" y="193762"/>
                  </a:lnTo>
                  <a:lnTo>
                    <a:pt x="0" y="142505"/>
                  </a:lnTo>
                  <a:lnTo>
                    <a:pt x="3198" y="91569"/>
                  </a:lnTo>
                  <a:lnTo>
                    <a:pt x="16845" y="44492"/>
                  </a:lnTo>
                  <a:lnTo>
                    <a:pt x="23663" y="30532"/>
                  </a:lnTo>
                  <a:lnTo>
                    <a:pt x="42526" y="11258"/>
                  </a:lnTo>
                  <a:lnTo>
                    <a:pt x="53483" y="4143"/>
                  </a:lnTo>
                  <a:lnTo>
                    <a:pt x="84472" y="0"/>
                  </a:lnTo>
                  <a:lnTo>
                    <a:pt x="102614" y="870"/>
                  </a:lnTo>
                  <a:lnTo>
                    <a:pt x="134060" y="16890"/>
                  </a:lnTo>
                  <a:lnTo>
                    <a:pt x="182000" y="59682"/>
                  </a:lnTo>
                  <a:lnTo>
                    <a:pt x="203095" y="106854"/>
                  </a:lnTo>
                  <a:lnTo>
                    <a:pt x="204799" y="158774"/>
                  </a:lnTo>
                  <a:lnTo>
                    <a:pt x="192176" y="189139"/>
                  </a:lnTo>
                  <a:lnTo>
                    <a:pt x="182883" y="203164"/>
                  </a:lnTo>
                  <a:lnTo>
                    <a:pt x="153742" y="222509"/>
                  </a:lnTo>
                  <a:lnTo>
                    <a:pt x="136094" y="229643"/>
                  </a:lnTo>
                  <a:lnTo>
                    <a:pt x="90144" y="230044"/>
                  </a:lnTo>
                  <a:lnTo>
                    <a:pt x="35081" y="221929"/>
                  </a:lnTo>
                  <a:lnTo>
                    <a:pt x="11897" y="218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603500" y="927100"/>
              <a:ext cx="199492" cy="457201"/>
            </a:xfrm>
            <a:custGeom>
              <a:avLst/>
              <a:gdLst/>
              <a:ahLst/>
              <a:cxnLst/>
              <a:rect l="0" t="0" r="0" b="0"/>
              <a:pathLst>
                <a:path w="199492" h="457201">
                  <a:moveTo>
                    <a:pt x="0" y="0"/>
                  </a:moveTo>
                  <a:lnTo>
                    <a:pt x="18867" y="31828"/>
                  </a:lnTo>
                  <a:lnTo>
                    <a:pt x="37646" y="91006"/>
                  </a:lnTo>
                  <a:lnTo>
                    <a:pt x="44954" y="129347"/>
                  </a:lnTo>
                  <a:lnTo>
                    <a:pt x="48202" y="184017"/>
                  </a:lnTo>
                  <a:lnTo>
                    <a:pt x="49645" y="230893"/>
                  </a:lnTo>
                  <a:lnTo>
                    <a:pt x="50458" y="289016"/>
                  </a:lnTo>
                  <a:lnTo>
                    <a:pt x="43990" y="352482"/>
                  </a:lnTo>
                  <a:lnTo>
                    <a:pt x="37852" y="411951"/>
                  </a:lnTo>
                  <a:lnTo>
                    <a:pt x="35113" y="408690"/>
                  </a:lnTo>
                  <a:lnTo>
                    <a:pt x="31875" y="399460"/>
                  </a:lnTo>
                  <a:lnTo>
                    <a:pt x="32041" y="377915"/>
                  </a:lnTo>
                  <a:lnTo>
                    <a:pt x="43645" y="322849"/>
                  </a:lnTo>
                  <a:lnTo>
                    <a:pt x="60937" y="260440"/>
                  </a:lnTo>
                  <a:lnTo>
                    <a:pt x="74590" y="237577"/>
                  </a:lnTo>
                  <a:lnTo>
                    <a:pt x="104886" y="208839"/>
                  </a:lnTo>
                  <a:lnTo>
                    <a:pt x="116491" y="204137"/>
                  </a:lnTo>
                  <a:lnTo>
                    <a:pt x="140674" y="202676"/>
                  </a:lnTo>
                  <a:lnTo>
                    <a:pt x="151638" y="208495"/>
                  </a:lnTo>
                  <a:lnTo>
                    <a:pt x="171347" y="230013"/>
                  </a:lnTo>
                  <a:lnTo>
                    <a:pt x="191567" y="280603"/>
                  </a:lnTo>
                  <a:lnTo>
                    <a:pt x="198030" y="323679"/>
                  </a:lnTo>
                  <a:lnTo>
                    <a:pt x="199491" y="368224"/>
                  </a:lnTo>
                  <a:lnTo>
                    <a:pt x="192694" y="431524"/>
                  </a:lnTo>
                  <a:lnTo>
                    <a:pt x="190500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95600" y="1130300"/>
              <a:ext cx="165101" cy="241301"/>
            </a:xfrm>
            <a:custGeom>
              <a:avLst/>
              <a:gdLst/>
              <a:ahLst/>
              <a:cxnLst/>
              <a:rect l="0" t="0" r="0" b="0"/>
              <a:pathLst>
                <a:path w="165101" h="241301">
                  <a:moveTo>
                    <a:pt x="0" y="0"/>
                  </a:moveTo>
                  <a:lnTo>
                    <a:pt x="29006" y="21689"/>
                  </a:lnTo>
                  <a:lnTo>
                    <a:pt x="54847" y="56286"/>
                  </a:lnTo>
                  <a:lnTo>
                    <a:pt x="80378" y="108556"/>
                  </a:lnTo>
                  <a:lnTo>
                    <a:pt x="105817" y="159008"/>
                  </a:lnTo>
                  <a:lnTo>
                    <a:pt x="148165" y="221056"/>
                  </a:lnTo>
                  <a:lnTo>
                    <a:pt x="1651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035300" y="1092200"/>
              <a:ext cx="125984" cy="685801"/>
            </a:xfrm>
            <a:custGeom>
              <a:avLst/>
              <a:gdLst/>
              <a:ahLst/>
              <a:cxnLst/>
              <a:rect l="0" t="0" r="0" b="0"/>
              <a:pathLst>
                <a:path w="125984" h="685801">
                  <a:moveTo>
                    <a:pt x="101600" y="0"/>
                  </a:moveTo>
                  <a:lnTo>
                    <a:pt x="119277" y="53030"/>
                  </a:lnTo>
                  <a:lnTo>
                    <a:pt x="124712" y="109787"/>
                  </a:lnTo>
                  <a:lnTo>
                    <a:pt x="125983" y="159801"/>
                  </a:lnTo>
                  <a:lnTo>
                    <a:pt x="125137" y="210723"/>
                  </a:lnTo>
                  <a:lnTo>
                    <a:pt x="116727" y="272535"/>
                  </a:lnTo>
                  <a:lnTo>
                    <a:pt x="105298" y="333497"/>
                  </a:lnTo>
                  <a:lnTo>
                    <a:pt x="91564" y="387935"/>
                  </a:lnTo>
                  <a:lnTo>
                    <a:pt x="71658" y="441224"/>
                  </a:lnTo>
                  <a:lnTo>
                    <a:pt x="56196" y="499660"/>
                  </a:lnTo>
                  <a:lnTo>
                    <a:pt x="42678" y="551939"/>
                  </a:lnTo>
                  <a:lnTo>
                    <a:pt x="25468" y="608245"/>
                  </a:lnTo>
                  <a:lnTo>
                    <a:pt x="5654" y="668688"/>
                  </a:lnTo>
                  <a:lnTo>
                    <a:pt x="0" y="685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467100" y="800100"/>
              <a:ext cx="381001" cy="203201"/>
            </a:xfrm>
            <a:custGeom>
              <a:avLst/>
              <a:gdLst/>
              <a:ahLst/>
              <a:cxnLst/>
              <a:rect l="0" t="0" r="0" b="0"/>
              <a:pathLst>
                <a:path w="381001" h="203201">
                  <a:moveTo>
                    <a:pt x="0" y="203200"/>
                  </a:moveTo>
                  <a:lnTo>
                    <a:pt x="53030" y="161105"/>
                  </a:lnTo>
                  <a:lnTo>
                    <a:pt x="110768" y="132378"/>
                  </a:lnTo>
                  <a:lnTo>
                    <a:pt x="168165" y="104753"/>
                  </a:lnTo>
                  <a:lnTo>
                    <a:pt x="226697" y="78548"/>
                  </a:lnTo>
                  <a:lnTo>
                    <a:pt x="279024" y="56333"/>
                  </a:lnTo>
                  <a:lnTo>
                    <a:pt x="330126" y="34594"/>
                  </a:lnTo>
                  <a:lnTo>
                    <a:pt x="381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037771" y="684471"/>
              <a:ext cx="267530" cy="276464"/>
            </a:xfrm>
            <a:custGeom>
              <a:avLst/>
              <a:gdLst/>
              <a:ahLst/>
              <a:cxnLst/>
              <a:rect l="0" t="0" r="0" b="0"/>
              <a:pathLst>
                <a:path w="267530" h="276464">
                  <a:moveTo>
                    <a:pt x="165929" y="77529"/>
                  </a:moveTo>
                  <a:lnTo>
                    <a:pt x="172671" y="57303"/>
                  </a:lnTo>
                  <a:lnTo>
                    <a:pt x="172218" y="36084"/>
                  </a:lnTo>
                  <a:lnTo>
                    <a:pt x="170122" y="24499"/>
                  </a:lnTo>
                  <a:lnTo>
                    <a:pt x="163080" y="15365"/>
                  </a:lnTo>
                  <a:lnTo>
                    <a:pt x="140203" y="1452"/>
                  </a:lnTo>
                  <a:lnTo>
                    <a:pt x="126201" y="0"/>
                  </a:lnTo>
                  <a:lnTo>
                    <a:pt x="95591" y="5912"/>
                  </a:lnTo>
                  <a:lnTo>
                    <a:pt x="53366" y="31850"/>
                  </a:lnTo>
                  <a:lnTo>
                    <a:pt x="20786" y="79830"/>
                  </a:lnTo>
                  <a:lnTo>
                    <a:pt x="0" y="138732"/>
                  </a:lnTo>
                  <a:lnTo>
                    <a:pt x="931" y="176227"/>
                  </a:lnTo>
                  <a:lnTo>
                    <a:pt x="5130" y="194127"/>
                  </a:lnTo>
                  <a:lnTo>
                    <a:pt x="24848" y="225306"/>
                  </a:lnTo>
                  <a:lnTo>
                    <a:pt x="51015" y="250452"/>
                  </a:lnTo>
                  <a:lnTo>
                    <a:pt x="76756" y="266332"/>
                  </a:lnTo>
                  <a:lnTo>
                    <a:pt x="135274" y="276463"/>
                  </a:lnTo>
                  <a:lnTo>
                    <a:pt x="186009" y="272723"/>
                  </a:lnTo>
                  <a:lnTo>
                    <a:pt x="245573" y="260228"/>
                  </a:lnTo>
                  <a:lnTo>
                    <a:pt x="267529" y="2553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445000" y="546100"/>
              <a:ext cx="50801" cy="342901"/>
            </a:xfrm>
            <a:custGeom>
              <a:avLst/>
              <a:gdLst/>
              <a:ahLst/>
              <a:cxnLst/>
              <a:rect l="0" t="0" r="0" b="0"/>
              <a:pathLst>
                <a:path w="50801" h="342901">
                  <a:moveTo>
                    <a:pt x="0" y="0"/>
                  </a:moveTo>
                  <a:lnTo>
                    <a:pt x="13815" y="51497"/>
                  </a:lnTo>
                  <a:lnTo>
                    <a:pt x="21967" y="100395"/>
                  </a:lnTo>
                  <a:lnTo>
                    <a:pt x="28146" y="157217"/>
                  </a:lnTo>
                  <a:lnTo>
                    <a:pt x="35151" y="208390"/>
                  </a:lnTo>
                  <a:lnTo>
                    <a:pt x="37226" y="264475"/>
                  </a:lnTo>
                  <a:lnTo>
                    <a:pt x="41604" y="309315"/>
                  </a:lnTo>
                  <a:lnTo>
                    <a:pt x="5080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597400" y="711200"/>
              <a:ext cx="25401" cy="165101"/>
            </a:xfrm>
            <a:custGeom>
              <a:avLst/>
              <a:gdLst/>
              <a:ahLst/>
              <a:cxnLst/>
              <a:rect l="0" t="0" r="0" b="0"/>
              <a:pathLst>
                <a:path w="25401" h="165101">
                  <a:moveTo>
                    <a:pt x="0" y="0"/>
                  </a:moveTo>
                  <a:lnTo>
                    <a:pt x="17676" y="59772"/>
                  </a:lnTo>
                  <a:lnTo>
                    <a:pt x="23111" y="113979"/>
                  </a:lnTo>
                  <a:lnTo>
                    <a:pt x="2540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749800" y="725350"/>
              <a:ext cx="342901" cy="176351"/>
            </a:xfrm>
            <a:custGeom>
              <a:avLst/>
              <a:gdLst/>
              <a:ahLst/>
              <a:cxnLst/>
              <a:rect l="0" t="0" r="0" b="0"/>
              <a:pathLst>
                <a:path w="342901" h="176351">
                  <a:moveTo>
                    <a:pt x="0" y="112850"/>
                  </a:moveTo>
                  <a:lnTo>
                    <a:pt x="0" y="140706"/>
                  </a:lnTo>
                  <a:lnTo>
                    <a:pt x="6742" y="79917"/>
                  </a:lnTo>
                  <a:lnTo>
                    <a:pt x="24419" y="38181"/>
                  </a:lnTo>
                  <a:lnTo>
                    <a:pt x="34623" y="29204"/>
                  </a:lnTo>
                  <a:lnTo>
                    <a:pt x="61014" y="19230"/>
                  </a:lnTo>
                  <a:lnTo>
                    <a:pt x="73132" y="20803"/>
                  </a:lnTo>
                  <a:lnTo>
                    <a:pt x="94122" y="33840"/>
                  </a:lnTo>
                  <a:lnTo>
                    <a:pt x="109095" y="57509"/>
                  </a:lnTo>
                  <a:lnTo>
                    <a:pt x="130205" y="111953"/>
                  </a:lnTo>
                  <a:lnTo>
                    <a:pt x="134781" y="116485"/>
                  </a:lnTo>
                  <a:lnTo>
                    <a:pt x="139243" y="115273"/>
                  </a:lnTo>
                  <a:lnTo>
                    <a:pt x="147963" y="102638"/>
                  </a:lnTo>
                  <a:lnTo>
                    <a:pt x="176049" y="48005"/>
                  </a:lnTo>
                  <a:lnTo>
                    <a:pt x="199702" y="10852"/>
                  </a:lnTo>
                  <a:lnTo>
                    <a:pt x="210746" y="3929"/>
                  </a:lnTo>
                  <a:lnTo>
                    <a:pt x="238068" y="0"/>
                  </a:lnTo>
                  <a:lnTo>
                    <a:pt x="261501" y="6720"/>
                  </a:lnTo>
                  <a:lnTo>
                    <a:pt x="271700" y="12464"/>
                  </a:lnTo>
                  <a:lnTo>
                    <a:pt x="299539" y="47515"/>
                  </a:lnTo>
                  <a:lnTo>
                    <a:pt x="324091" y="109927"/>
                  </a:lnTo>
                  <a:lnTo>
                    <a:pt x="338767" y="161557"/>
                  </a:lnTo>
                  <a:lnTo>
                    <a:pt x="342900" y="176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184932" y="720555"/>
              <a:ext cx="199869" cy="181146"/>
            </a:xfrm>
            <a:custGeom>
              <a:avLst/>
              <a:gdLst/>
              <a:ahLst/>
              <a:cxnLst/>
              <a:rect l="0" t="0" r="0" b="0"/>
              <a:pathLst>
                <a:path w="199869" h="181146">
                  <a:moveTo>
                    <a:pt x="136368" y="16045"/>
                  </a:moveTo>
                  <a:lnTo>
                    <a:pt x="122884" y="2561"/>
                  </a:lnTo>
                  <a:lnTo>
                    <a:pt x="113267" y="0"/>
                  </a:lnTo>
                  <a:lnTo>
                    <a:pt x="87531" y="918"/>
                  </a:lnTo>
                  <a:lnTo>
                    <a:pt x="64803" y="9792"/>
                  </a:lnTo>
                  <a:lnTo>
                    <a:pt x="27217" y="38485"/>
                  </a:lnTo>
                  <a:lnTo>
                    <a:pt x="7915" y="69731"/>
                  </a:lnTo>
                  <a:lnTo>
                    <a:pt x="0" y="112542"/>
                  </a:lnTo>
                  <a:lnTo>
                    <a:pt x="3123" y="124121"/>
                  </a:lnTo>
                  <a:lnTo>
                    <a:pt x="9438" y="133251"/>
                  </a:lnTo>
                  <a:lnTo>
                    <a:pt x="17881" y="140749"/>
                  </a:lnTo>
                  <a:lnTo>
                    <a:pt x="29155" y="144337"/>
                  </a:lnTo>
                  <a:lnTo>
                    <a:pt x="56732" y="144560"/>
                  </a:lnTo>
                  <a:lnTo>
                    <a:pt x="80278" y="132429"/>
                  </a:lnTo>
                  <a:lnTo>
                    <a:pt x="90508" y="123268"/>
                  </a:lnTo>
                  <a:lnTo>
                    <a:pt x="111648" y="83406"/>
                  </a:lnTo>
                  <a:lnTo>
                    <a:pt x="126848" y="42589"/>
                  </a:lnTo>
                  <a:lnTo>
                    <a:pt x="130021" y="39385"/>
                  </a:lnTo>
                  <a:lnTo>
                    <a:pt x="132137" y="42894"/>
                  </a:lnTo>
                  <a:lnTo>
                    <a:pt x="145950" y="102836"/>
                  </a:lnTo>
                  <a:lnTo>
                    <a:pt x="153797" y="129408"/>
                  </a:lnTo>
                  <a:lnTo>
                    <a:pt x="169514" y="151566"/>
                  </a:lnTo>
                  <a:lnTo>
                    <a:pt x="199868" y="1811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511800" y="558800"/>
              <a:ext cx="23112" cy="266701"/>
            </a:xfrm>
            <a:custGeom>
              <a:avLst/>
              <a:gdLst/>
              <a:ahLst/>
              <a:cxnLst/>
              <a:rect l="0" t="0" r="0" b="0"/>
              <a:pathLst>
                <a:path w="23112" h="266701">
                  <a:moveTo>
                    <a:pt x="0" y="0"/>
                  </a:moveTo>
                  <a:lnTo>
                    <a:pt x="17676" y="59772"/>
                  </a:lnTo>
                  <a:lnTo>
                    <a:pt x="23111" y="113979"/>
                  </a:lnTo>
                  <a:lnTo>
                    <a:pt x="17980" y="174726"/>
                  </a:lnTo>
                  <a:lnTo>
                    <a:pt x="14265" y="230668"/>
                  </a:lnTo>
                  <a:lnTo>
                    <a:pt x="1270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486400" y="670141"/>
              <a:ext cx="431801" cy="244260"/>
            </a:xfrm>
            <a:custGeom>
              <a:avLst/>
              <a:gdLst/>
              <a:ahLst/>
              <a:cxnLst/>
              <a:rect l="0" t="0" r="0" b="0"/>
              <a:pathLst>
                <a:path w="431801" h="244260">
                  <a:moveTo>
                    <a:pt x="0" y="41059"/>
                  </a:moveTo>
                  <a:lnTo>
                    <a:pt x="21689" y="59926"/>
                  </a:lnTo>
                  <a:lnTo>
                    <a:pt x="84126" y="83090"/>
                  </a:lnTo>
                  <a:lnTo>
                    <a:pt x="145811" y="89261"/>
                  </a:lnTo>
                  <a:lnTo>
                    <a:pt x="193216" y="86941"/>
                  </a:lnTo>
                  <a:lnTo>
                    <a:pt x="241096" y="81207"/>
                  </a:lnTo>
                  <a:lnTo>
                    <a:pt x="285895" y="73954"/>
                  </a:lnTo>
                  <a:lnTo>
                    <a:pt x="337298" y="55196"/>
                  </a:lnTo>
                  <a:lnTo>
                    <a:pt x="358284" y="36053"/>
                  </a:lnTo>
                  <a:lnTo>
                    <a:pt x="365856" y="25022"/>
                  </a:lnTo>
                  <a:lnTo>
                    <a:pt x="366671" y="16256"/>
                  </a:lnTo>
                  <a:lnTo>
                    <a:pt x="362981" y="9002"/>
                  </a:lnTo>
                  <a:lnTo>
                    <a:pt x="356287" y="2754"/>
                  </a:lnTo>
                  <a:lnTo>
                    <a:pt x="346180" y="0"/>
                  </a:lnTo>
                  <a:lnTo>
                    <a:pt x="319899" y="703"/>
                  </a:lnTo>
                  <a:lnTo>
                    <a:pt x="258446" y="22792"/>
                  </a:lnTo>
                  <a:lnTo>
                    <a:pt x="197827" y="62607"/>
                  </a:lnTo>
                  <a:lnTo>
                    <a:pt x="176992" y="94481"/>
                  </a:lnTo>
                  <a:lnTo>
                    <a:pt x="174148" y="122187"/>
                  </a:lnTo>
                  <a:lnTo>
                    <a:pt x="175366" y="137478"/>
                  </a:lnTo>
                  <a:lnTo>
                    <a:pt x="191770" y="169519"/>
                  </a:lnTo>
                  <a:lnTo>
                    <a:pt x="216464" y="198341"/>
                  </a:lnTo>
                  <a:lnTo>
                    <a:pt x="241551" y="215855"/>
                  </a:lnTo>
                  <a:lnTo>
                    <a:pt x="281863" y="228342"/>
                  </a:lnTo>
                  <a:lnTo>
                    <a:pt x="328473" y="237185"/>
                  </a:lnTo>
                  <a:lnTo>
                    <a:pt x="383624" y="242163"/>
                  </a:lnTo>
                  <a:lnTo>
                    <a:pt x="431800" y="2442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85800" y="1727200"/>
            <a:ext cx="2324101" cy="1193801"/>
            <a:chOff x="685800" y="1727200"/>
            <a:chExt cx="2324101" cy="1193801"/>
          </a:xfrm>
        </p:grpSpPr>
        <p:sp>
          <p:nvSpPr>
            <p:cNvPr id="22" name="Freeform 21"/>
            <p:cNvSpPr/>
            <p:nvPr/>
          </p:nvSpPr>
          <p:spPr>
            <a:xfrm>
              <a:off x="749300" y="2324100"/>
              <a:ext cx="50801" cy="520701"/>
            </a:xfrm>
            <a:custGeom>
              <a:avLst/>
              <a:gdLst/>
              <a:ahLst/>
              <a:cxnLst/>
              <a:rect l="0" t="0" r="0" b="0"/>
              <a:pathLst>
                <a:path w="50801" h="520701">
                  <a:moveTo>
                    <a:pt x="0" y="0"/>
                  </a:moveTo>
                  <a:lnTo>
                    <a:pt x="1411" y="56601"/>
                  </a:lnTo>
                  <a:lnTo>
                    <a:pt x="8728" y="106612"/>
                  </a:lnTo>
                  <a:lnTo>
                    <a:pt x="10935" y="159801"/>
                  </a:lnTo>
                  <a:lnTo>
                    <a:pt x="11915" y="206019"/>
                  </a:lnTo>
                  <a:lnTo>
                    <a:pt x="12468" y="267535"/>
                  </a:lnTo>
                  <a:lnTo>
                    <a:pt x="16394" y="330447"/>
                  </a:lnTo>
                  <a:lnTo>
                    <a:pt x="26495" y="390010"/>
                  </a:lnTo>
                  <a:lnTo>
                    <a:pt x="34661" y="443407"/>
                  </a:lnTo>
                  <a:lnTo>
                    <a:pt x="40844" y="487450"/>
                  </a:lnTo>
                  <a:lnTo>
                    <a:pt x="50800" y="520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12800" y="2908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85800" y="2205039"/>
              <a:ext cx="330138" cy="344285"/>
            </a:xfrm>
            <a:custGeom>
              <a:avLst/>
              <a:gdLst/>
              <a:ahLst/>
              <a:cxnLst/>
              <a:rect l="0" t="0" r="0" b="0"/>
              <a:pathLst>
                <a:path w="330138" h="344285">
                  <a:moveTo>
                    <a:pt x="0" y="207961"/>
                  </a:moveTo>
                  <a:lnTo>
                    <a:pt x="17578" y="152701"/>
                  </a:lnTo>
                  <a:lnTo>
                    <a:pt x="39545" y="112565"/>
                  </a:lnTo>
                  <a:lnTo>
                    <a:pt x="82035" y="56117"/>
                  </a:lnTo>
                  <a:lnTo>
                    <a:pt x="116029" y="28758"/>
                  </a:lnTo>
                  <a:lnTo>
                    <a:pt x="178028" y="1458"/>
                  </a:lnTo>
                  <a:lnTo>
                    <a:pt x="203301" y="0"/>
                  </a:lnTo>
                  <a:lnTo>
                    <a:pt x="248856" y="10876"/>
                  </a:lnTo>
                  <a:lnTo>
                    <a:pt x="295750" y="31973"/>
                  </a:lnTo>
                  <a:lnTo>
                    <a:pt x="307233" y="39836"/>
                  </a:lnTo>
                  <a:lnTo>
                    <a:pt x="323756" y="67387"/>
                  </a:lnTo>
                  <a:lnTo>
                    <a:pt x="330137" y="84612"/>
                  </a:lnTo>
                  <a:lnTo>
                    <a:pt x="329702" y="126328"/>
                  </a:lnTo>
                  <a:lnTo>
                    <a:pt x="313589" y="186125"/>
                  </a:lnTo>
                  <a:lnTo>
                    <a:pt x="287178" y="234417"/>
                  </a:lnTo>
                  <a:lnTo>
                    <a:pt x="252542" y="276948"/>
                  </a:lnTo>
                  <a:lnTo>
                    <a:pt x="196170" y="316603"/>
                  </a:lnTo>
                  <a:lnTo>
                    <a:pt x="154080" y="336264"/>
                  </a:lnTo>
                  <a:lnTo>
                    <a:pt x="101314" y="344284"/>
                  </a:lnTo>
                  <a:lnTo>
                    <a:pt x="72780" y="338634"/>
                  </a:lnTo>
                  <a:lnTo>
                    <a:pt x="38100" y="3222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066800" y="2242973"/>
              <a:ext cx="236232" cy="282362"/>
            </a:xfrm>
            <a:custGeom>
              <a:avLst/>
              <a:gdLst/>
              <a:ahLst/>
              <a:cxnLst/>
              <a:rect l="0" t="0" r="0" b="0"/>
              <a:pathLst>
                <a:path w="236232" h="282362">
                  <a:moveTo>
                    <a:pt x="38100" y="43027"/>
                  </a:moveTo>
                  <a:lnTo>
                    <a:pt x="38100" y="102050"/>
                  </a:lnTo>
                  <a:lnTo>
                    <a:pt x="34337" y="159763"/>
                  </a:lnTo>
                  <a:lnTo>
                    <a:pt x="31811" y="214023"/>
                  </a:lnTo>
                  <a:lnTo>
                    <a:pt x="38127" y="243203"/>
                  </a:lnTo>
                  <a:lnTo>
                    <a:pt x="50342" y="270283"/>
                  </a:lnTo>
                  <a:lnTo>
                    <a:pt x="63194" y="277787"/>
                  </a:lnTo>
                  <a:lnTo>
                    <a:pt x="100053" y="282361"/>
                  </a:lnTo>
                  <a:lnTo>
                    <a:pt x="129605" y="275927"/>
                  </a:lnTo>
                  <a:lnTo>
                    <a:pt x="162109" y="256438"/>
                  </a:lnTo>
                  <a:lnTo>
                    <a:pt x="198376" y="224569"/>
                  </a:lnTo>
                  <a:lnTo>
                    <a:pt x="224192" y="179289"/>
                  </a:lnTo>
                  <a:lnTo>
                    <a:pt x="236231" y="121187"/>
                  </a:lnTo>
                  <a:lnTo>
                    <a:pt x="233056" y="72771"/>
                  </a:lnTo>
                  <a:lnTo>
                    <a:pt x="223055" y="48720"/>
                  </a:lnTo>
                  <a:lnTo>
                    <a:pt x="216436" y="38356"/>
                  </a:lnTo>
                  <a:lnTo>
                    <a:pt x="197794" y="23077"/>
                  </a:lnTo>
                  <a:lnTo>
                    <a:pt x="155972" y="6542"/>
                  </a:lnTo>
                  <a:lnTo>
                    <a:pt x="121532" y="0"/>
                  </a:lnTo>
                  <a:lnTo>
                    <a:pt x="64929" y="7299"/>
                  </a:lnTo>
                  <a:lnTo>
                    <a:pt x="29586" y="18330"/>
                  </a:lnTo>
                  <a:lnTo>
                    <a:pt x="0" y="30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359298" y="2276192"/>
              <a:ext cx="327666" cy="522268"/>
            </a:xfrm>
            <a:custGeom>
              <a:avLst/>
              <a:gdLst/>
              <a:ahLst/>
              <a:cxnLst/>
              <a:rect l="0" t="0" r="0" b="0"/>
              <a:pathLst>
                <a:path w="327666" h="522268">
                  <a:moveTo>
                    <a:pt x="25002" y="47908"/>
                  </a:moveTo>
                  <a:lnTo>
                    <a:pt x="49421" y="107680"/>
                  </a:lnTo>
                  <a:lnTo>
                    <a:pt x="59048" y="155145"/>
                  </a:lnTo>
                  <a:lnTo>
                    <a:pt x="61300" y="203284"/>
                  </a:lnTo>
                  <a:lnTo>
                    <a:pt x="62301" y="256664"/>
                  </a:lnTo>
                  <a:lnTo>
                    <a:pt x="62865" y="318449"/>
                  </a:lnTo>
                  <a:lnTo>
                    <a:pt x="63032" y="372504"/>
                  </a:lnTo>
                  <a:lnTo>
                    <a:pt x="63081" y="424269"/>
                  </a:lnTo>
                  <a:lnTo>
                    <a:pt x="64507" y="476765"/>
                  </a:lnTo>
                  <a:lnTo>
                    <a:pt x="70417" y="522267"/>
                  </a:lnTo>
                  <a:lnTo>
                    <a:pt x="53791" y="464130"/>
                  </a:lnTo>
                  <a:lnTo>
                    <a:pt x="33772" y="402103"/>
                  </a:lnTo>
                  <a:lnTo>
                    <a:pt x="14901" y="352292"/>
                  </a:lnTo>
                  <a:lnTo>
                    <a:pt x="4135" y="301785"/>
                  </a:lnTo>
                  <a:lnTo>
                    <a:pt x="945" y="251072"/>
                  </a:lnTo>
                  <a:lnTo>
                    <a:pt x="0" y="200297"/>
                  </a:lnTo>
                  <a:lnTo>
                    <a:pt x="6423" y="139315"/>
                  </a:lnTo>
                  <a:lnTo>
                    <a:pt x="30786" y="85967"/>
                  </a:lnTo>
                  <a:lnTo>
                    <a:pt x="64816" y="45701"/>
                  </a:lnTo>
                  <a:lnTo>
                    <a:pt x="114241" y="16950"/>
                  </a:lnTo>
                  <a:lnTo>
                    <a:pt x="153513" y="3614"/>
                  </a:lnTo>
                  <a:lnTo>
                    <a:pt x="184189" y="0"/>
                  </a:lnTo>
                  <a:lnTo>
                    <a:pt x="239934" y="11449"/>
                  </a:lnTo>
                  <a:lnTo>
                    <a:pt x="294394" y="39457"/>
                  </a:lnTo>
                  <a:lnTo>
                    <a:pt x="317828" y="70022"/>
                  </a:lnTo>
                  <a:lnTo>
                    <a:pt x="326053" y="88051"/>
                  </a:lnTo>
                  <a:lnTo>
                    <a:pt x="327665" y="123134"/>
                  </a:lnTo>
                  <a:lnTo>
                    <a:pt x="318975" y="154720"/>
                  </a:lnTo>
                  <a:lnTo>
                    <a:pt x="305705" y="178165"/>
                  </a:lnTo>
                  <a:lnTo>
                    <a:pt x="252101" y="225022"/>
                  </a:lnTo>
                  <a:lnTo>
                    <a:pt x="202506" y="252697"/>
                  </a:lnTo>
                  <a:lnTo>
                    <a:pt x="151130" y="260516"/>
                  </a:lnTo>
                  <a:lnTo>
                    <a:pt x="88502" y="2638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943100" y="2120900"/>
              <a:ext cx="381001" cy="190501"/>
            </a:xfrm>
            <a:custGeom>
              <a:avLst/>
              <a:gdLst/>
              <a:ahLst/>
              <a:cxnLst/>
              <a:rect l="0" t="0" r="0" b="0"/>
              <a:pathLst>
                <a:path w="381001" h="190501">
                  <a:moveTo>
                    <a:pt x="0" y="190500"/>
                  </a:moveTo>
                  <a:lnTo>
                    <a:pt x="59772" y="155147"/>
                  </a:lnTo>
                  <a:lnTo>
                    <a:pt x="113564" y="122473"/>
                  </a:lnTo>
                  <a:lnTo>
                    <a:pt x="168718" y="92605"/>
                  </a:lnTo>
                  <a:lnTo>
                    <a:pt x="216972" y="73535"/>
                  </a:lnTo>
                  <a:lnTo>
                    <a:pt x="267018" y="50010"/>
                  </a:lnTo>
                  <a:lnTo>
                    <a:pt x="327754" y="23519"/>
                  </a:lnTo>
                  <a:lnTo>
                    <a:pt x="381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654300" y="1790700"/>
              <a:ext cx="36851" cy="381001"/>
            </a:xfrm>
            <a:custGeom>
              <a:avLst/>
              <a:gdLst/>
              <a:ahLst/>
              <a:cxnLst/>
              <a:rect l="0" t="0" r="0" b="0"/>
              <a:pathLst>
                <a:path w="36851" h="381001">
                  <a:moveTo>
                    <a:pt x="0" y="0"/>
                  </a:moveTo>
                  <a:lnTo>
                    <a:pt x="18867" y="21689"/>
                  </a:lnTo>
                  <a:lnTo>
                    <a:pt x="28611" y="42095"/>
                  </a:lnTo>
                  <a:lnTo>
                    <a:pt x="35289" y="90868"/>
                  </a:lnTo>
                  <a:lnTo>
                    <a:pt x="36850" y="137282"/>
                  </a:lnTo>
                  <a:lnTo>
                    <a:pt x="36133" y="185192"/>
                  </a:lnTo>
                  <a:lnTo>
                    <a:pt x="27796" y="238787"/>
                  </a:lnTo>
                  <a:lnTo>
                    <a:pt x="17800" y="296686"/>
                  </a:lnTo>
                  <a:lnTo>
                    <a:pt x="13707" y="356245"/>
                  </a:lnTo>
                  <a:lnTo>
                    <a:pt x="1270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819400" y="1727200"/>
              <a:ext cx="12701" cy="457201"/>
            </a:xfrm>
            <a:custGeom>
              <a:avLst/>
              <a:gdLst/>
              <a:ahLst/>
              <a:cxnLst/>
              <a:rect l="0" t="0" r="0" b="0"/>
              <a:pathLst>
                <a:path w="12701" h="457201">
                  <a:moveTo>
                    <a:pt x="0" y="0"/>
                  </a:moveTo>
                  <a:lnTo>
                    <a:pt x="8728" y="52107"/>
                  </a:lnTo>
                  <a:lnTo>
                    <a:pt x="10935" y="95125"/>
                  </a:lnTo>
                  <a:lnTo>
                    <a:pt x="11915" y="146230"/>
                  </a:lnTo>
                  <a:lnTo>
                    <a:pt x="12351" y="201869"/>
                  </a:lnTo>
                  <a:lnTo>
                    <a:pt x="12545" y="259523"/>
                  </a:lnTo>
                  <a:lnTo>
                    <a:pt x="12631" y="314310"/>
                  </a:lnTo>
                  <a:lnTo>
                    <a:pt x="12669" y="364060"/>
                  </a:lnTo>
                  <a:lnTo>
                    <a:pt x="12691" y="419568"/>
                  </a:lnTo>
                  <a:lnTo>
                    <a:pt x="12700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565400" y="1856848"/>
              <a:ext cx="355601" cy="48153"/>
            </a:xfrm>
            <a:custGeom>
              <a:avLst/>
              <a:gdLst/>
              <a:ahLst/>
              <a:cxnLst/>
              <a:rect l="0" t="0" r="0" b="0"/>
              <a:pathLst>
                <a:path w="355601" h="48153">
                  <a:moveTo>
                    <a:pt x="355600" y="10052"/>
                  </a:moveTo>
                  <a:lnTo>
                    <a:pt x="310392" y="0"/>
                  </a:lnTo>
                  <a:lnTo>
                    <a:pt x="264594" y="1900"/>
                  </a:lnTo>
                  <a:lnTo>
                    <a:pt x="215276" y="11399"/>
                  </a:lnTo>
                  <a:lnTo>
                    <a:pt x="164915" y="19388"/>
                  </a:lnTo>
                  <a:lnTo>
                    <a:pt x="114245" y="25518"/>
                  </a:lnTo>
                  <a:lnTo>
                    <a:pt x="53298" y="40232"/>
                  </a:lnTo>
                  <a:lnTo>
                    <a:pt x="0" y="481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654300" y="2006600"/>
              <a:ext cx="355601" cy="76201"/>
            </a:xfrm>
            <a:custGeom>
              <a:avLst/>
              <a:gdLst/>
              <a:ahLst/>
              <a:cxnLst/>
              <a:rect l="0" t="0" r="0" b="0"/>
              <a:pathLst>
                <a:path w="355601" h="76201">
                  <a:moveTo>
                    <a:pt x="355600" y="0"/>
                  </a:moveTo>
                  <a:lnTo>
                    <a:pt x="304103" y="13815"/>
                  </a:lnTo>
                  <a:lnTo>
                    <a:pt x="247120" y="29854"/>
                  </a:lnTo>
                  <a:lnTo>
                    <a:pt x="198182" y="35657"/>
                  </a:lnTo>
                  <a:lnTo>
                    <a:pt x="147934" y="44118"/>
                  </a:lnTo>
                  <a:lnTo>
                    <a:pt x="97298" y="55562"/>
                  </a:lnTo>
                  <a:lnTo>
                    <a:pt x="41170" y="70660"/>
                  </a:lnTo>
                  <a:lnTo>
                    <a:pt x="0" y="76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981200" y="2578100"/>
              <a:ext cx="393701" cy="203201"/>
            </a:xfrm>
            <a:custGeom>
              <a:avLst/>
              <a:gdLst/>
              <a:ahLst/>
              <a:cxnLst/>
              <a:rect l="0" t="0" r="0" b="0"/>
              <a:pathLst>
                <a:path w="393701" h="203201">
                  <a:moveTo>
                    <a:pt x="0" y="0"/>
                  </a:moveTo>
                  <a:lnTo>
                    <a:pt x="53030" y="46288"/>
                  </a:lnTo>
                  <a:lnTo>
                    <a:pt x="104863" y="71650"/>
                  </a:lnTo>
                  <a:lnTo>
                    <a:pt x="157287" y="92883"/>
                  </a:lnTo>
                  <a:lnTo>
                    <a:pt x="203707" y="110149"/>
                  </a:lnTo>
                  <a:lnTo>
                    <a:pt x="258070" y="131101"/>
                  </a:lnTo>
                  <a:lnTo>
                    <a:pt x="319558" y="155301"/>
                  </a:lnTo>
                  <a:lnTo>
                    <a:pt x="379337" y="192293"/>
                  </a:lnTo>
                  <a:lnTo>
                    <a:pt x="3937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594072" y="2349500"/>
            <a:ext cx="5484315" cy="831866"/>
            <a:chOff x="2594072" y="2349500"/>
            <a:chExt cx="5484315" cy="831866"/>
          </a:xfrm>
        </p:grpSpPr>
        <p:sp>
          <p:nvSpPr>
            <p:cNvPr id="34" name="Freeform 33"/>
            <p:cNvSpPr/>
            <p:nvPr/>
          </p:nvSpPr>
          <p:spPr>
            <a:xfrm>
              <a:off x="2594072" y="2526353"/>
              <a:ext cx="253912" cy="384950"/>
            </a:xfrm>
            <a:custGeom>
              <a:avLst/>
              <a:gdLst/>
              <a:ahLst/>
              <a:cxnLst/>
              <a:rect l="0" t="0" r="0" b="0"/>
              <a:pathLst>
                <a:path w="253912" h="384950">
                  <a:moveTo>
                    <a:pt x="60228" y="115247"/>
                  </a:moveTo>
                  <a:lnTo>
                    <a:pt x="66970" y="135473"/>
                  </a:lnTo>
                  <a:lnTo>
                    <a:pt x="81569" y="149166"/>
                  </a:lnTo>
                  <a:lnTo>
                    <a:pt x="91389" y="154793"/>
                  </a:lnTo>
                  <a:lnTo>
                    <a:pt x="113588" y="157282"/>
                  </a:lnTo>
                  <a:lnTo>
                    <a:pt x="162334" y="147382"/>
                  </a:lnTo>
                  <a:lnTo>
                    <a:pt x="193336" y="129159"/>
                  </a:lnTo>
                  <a:lnTo>
                    <a:pt x="236412" y="87578"/>
                  </a:lnTo>
                  <a:lnTo>
                    <a:pt x="250480" y="63438"/>
                  </a:lnTo>
                  <a:lnTo>
                    <a:pt x="253911" y="38599"/>
                  </a:lnTo>
                  <a:lnTo>
                    <a:pt x="252850" y="26048"/>
                  </a:lnTo>
                  <a:lnTo>
                    <a:pt x="247909" y="16270"/>
                  </a:lnTo>
                  <a:lnTo>
                    <a:pt x="231131" y="1643"/>
                  </a:lnTo>
                  <a:lnTo>
                    <a:pt x="219319" y="0"/>
                  </a:lnTo>
                  <a:lnTo>
                    <a:pt x="163568" y="13878"/>
                  </a:lnTo>
                  <a:lnTo>
                    <a:pt x="111372" y="37368"/>
                  </a:lnTo>
                  <a:lnTo>
                    <a:pt x="52535" y="96773"/>
                  </a:lnTo>
                  <a:lnTo>
                    <a:pt x="19459" y="133287"/>
                  </a:lnTo>
                  <a:lnTo>
                    <a:pt x="7771" y="155720"/>
                  </a:lnTo>
                  <a:lnTo>
                    <a:pt x="0" y="205634"/>
                  </a:lnTo>
                  <a:lnTo>
                    <a:pt x="4440" y="251625"/>
                  </a:lnTo>
                  <a:lnTo>
                    <a:pt x="14737" y="275108"/>
                  </a:lnTo>
                  <a:lnTo>
                    <a:pt x="46555" y="332129"/>
                  </a:lnTo>
                  <a:lnTo>
                    <a:pt x="71555" y="356984"/>
                  </a:lnTo>
                  <a:lnTo>
                    <a:pt x="117363" y="381292"/>
                  </a:lnTo>
                  <a:lnTo>
                    <a:pt x="150062" y="384949"/>
                  </a:lnTo>
                  <a:lnTo>
                    <a:pt x="199928" y="3819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997200" y="2463800"/>
              <a:ext cx="25401" cy="431801"/>
            </a:xfrm>
            <a:custGeom>
              <a:avLst/>
              <a:gdLst/>
              <a:ahLst/>
              <a:cxnLst/>
              <a:rect l="0" t="0" r="0" b="0"/>
              <a:pathLst>
                <a:path w="25401" h="431801">
                  <a:moveTo>
                    <a:pt x="0" y="0"/>
                  </a:moveTo>
                  <a:lnTo>
                    <a:pt x="13815" y="62786"/>
                  </a:lnTo>
                  <a:lnTo>
                    <a:pt x="21967" y="123025"/>
                  </a:lnTo>
                  <a:lnTo>
                    <a:pt x="24383" y="176622"/>
                  </a:lnTo>
                  <a:lnTo>
                    <a:pt x="25098" y="228251"/>
                  </a:lnTo>
                  <a:lnTo>
                    <a:pt x="25311" y="279297"/>
                  </a:lnTo>
                  <a:lnTo>
                    <a:pt x="25373" y="337695"/>
                  </a:lnTo>
                  <a:lnTo>
                    <a:pt x="25392" y="393569"/>
                  </a:lnTo>
                  <a:lnTo>
                    <a:pt x="2540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921000" y="2552700"/>
              <a:ext cx="215901" cy="101601"/>
            </a:xfrm>
            <a:custGeom>
              <a:avLst/>
              <a:gdLst/>
              <a:ahLst/>
              <a:cxnLst/>
              <a:rect l="0" t="0" r="0" b="0"/>
              <a:pathLst>
                <a:path w="215901" h="101601">
                  <a:moveTo>
                    <a:pt x="215900" y="0"/>
                  </a:moveTo>
                  <a:lnTo>
                    <a:pt x="160640" y="27630"/>
                  </a:lnTo>
                  <a:lnTo>
                    <a:pt x="103228" y="52965"/>
                  </a:lnTo>
                  <a:lnTo>
                    <a:pt x="51121" y="80286"/>
                  </a:lnTo>
                  <a:lnTo>
                    <a:pt x="0" y="101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200400" y="2425700"/>
              <a:ext cx="262846" cy="495301"/>
            </a:xfrm>
            <a:custGeom>
              <a:avLst/>
              <a:gdLst/>
              <a:ahLst/>
              <a:cxnLst/>
              <a:rect l="0" t="0" r="0" b="0"/>
              <a:pathLst>
                <a:path w="262846" h="495301">
                  <a:moveTo>
                    <a:pt x="0" y="0"/>
                  </a:moveTo>
                  <a:lnTo>
                    <a:pt x="3763" y="51497"/>
                  </a:lnTo>
                  <a:lnTo>
                    <a:pt x="10052" y="107921"/>
                  </a:lnTo>
                  <a:lnTo>
                    <a:pt x="11523" y="159443"/>
                  </a:lnTo>
                  <a:lnTo>
                    <a:pt x="12351" y="221593"/>
                  </a:lnTo>
                  <a:lnTo>
                    <a:pt x="12597" y="282655"/>
                  </a:lnTo>
                  <a:lnTo>
                    <a:pt x="12669" y="341356"/>
                  </a:lnTo>
                  <a:lnTo>
                    <a:pt x="12686" y="392073"/>
                  </a:lnTo>
                  <a:lnTo>
                    <a:pt x="12694" y="436251"/>
                  </a:lnTo>
                  <a:lnTo>
                    <a:pt x="14108" y="463411"/>
                  </a:lnTo>
                  <a:lnTo>
                    <a:pt x="16461" y="462752"/>
                  </a:lnTo>
                  <a:lnTo>
                    <a:pt x="22838" y="444145"/>
                  </a:lnTo>
                  <a:lnTo>
                    <a:pt x="34362" y="390302"/>
                  </a:lnTo>
                  <a:lnTo>
                    <a:pt x="50898" y="332037"/>
                  </a:lnTo>
                  <a:lnTo>
                    <a:pt x="60721" y="307028"/>
                  </a:lnTo>
                  <a:lnTo>
                    <a:pt x="104858" y="245600"/>
                  </a:lnTo>
                  <a:lnTo>
                    <a:pt x="132211" y="225337"/>
                  </a:lnTo>
                  <a:lnTo>
                    <a:pt x="147407" y="217958"/>
                  </a:lnTo>
                  <a:lnTo>
                    <a:pt x="179344" y="217285"/>
                  </a:lnTo>
                  <a:lnTo>
                    <a:pt x="195762" y="221057"/>
                  </a:lnTo>
                  <a:lnTo>
                    <a:pt x="221531" y="240299"/>
                  </a:lnTo>
                  <a:lnTo>
                    <a:pt x="248143" y="279104"/>
                  </a:lnTo>
                  <a:lnTo>
                    <a:pt x="258452" y="308901"/>
                  </a:lnTo>
                  <a:lnTo>
                    <a:pt x="262845" y="369045"/>
                  </a:lnTo>
                  <a:lnTo>
                    <a:pt x="257248" y="416969"/>
                  </a:lnTo>
                  <a:lnTo>
                    <a:pt x="254641" y="471726"/>
                  </a:lnTo>
                  <a:lnTo>
                    <a:pt x="254000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581400" y="2677318"/>
              <a:ext cx="250379" cy="281783"/>
            </a:xfrm>
            <a:custGeom>
              <a:avLst/>
              <a:gdLst/>
              <a:ahLst/>
              <a:cxnLst/>
              <a:rect l="0" t="0" r="0" b="0"/>
              <a:pathLst>
                <a:path w="250379" h="281783">
                  <a:moveTo>
                    <a:pt x="0" y="27782"/>
                  </a:moveTo>
                  <a:lnTo>
                    <a:pt x="8728" y="78478"/>
                  </a:lnTo>
                  <a:lnTo>
                    <a:pt x="11523" y="136093"/>
                  </a:lnTo>
                  <a:lnTo>
                    <a:pt x="12351" y="196438"/>
                  </a:lnTo>
                  <a:lnTo>
                    <a:pt x="12597" y="239405"/>
                  </a:lnTo>
                  <a:lnTo>
                    <a:pt x="12686" y="188469"/>
                  </a:lnTo>
                  <a:lnTo>
                    <a:pt x="19438" y="137795"/>
                  </a:lnTo>
                  <a:lnTo>
                    <a:pt x="30375" y="80291"/>
                  </a:lnTo>
                  <a:lnTo>
                    <a:pt x="45956" y="46886"/>
                  </a:lnTo>
                  <a:lnTo>
                    <a:pt x="66992" y="20750"/>
                  </a:lnTo>
                  <a:lnTo>
                    <a:pt x="90452" y="4431"/>
                  </a:lnTo>
                  <a:lnTo>
                    <a:pt x="114990" y="0"/>
                  </a:lnTo>
                  <a:lnTo>
                    <a:pt x="127460" y="794"/>
                  </a:lnTo>
                  <a:lnTo>
                    <a:pt x="152604" y="12965"/>
                  </a:lnTo>
                  <a:lnTo>
                    <a:pt x="186798" y="43618"/>
                  </a:lnTo>
                  <a:lnTo>
                    <a:pt x="214803" y="87037"/>
                  </a:lnTo>
                  <a:lnTo>
                    <a:pt x="237212" y="137061"/>
                  </a:lnTo>
                  <a:lnTo>
                    <a:pt x="246539" y="168073"/>
                  </a:lnTo>
                  <a:lnTo>
                    <a:pt x="250378" y="222377"/>
                  </a:lnTo>
                  <a:lnTo>
                    <a:pt x="241300" y="281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000500" y="2705100"/>
              <a:ext cx="12701" cy="241301"/>
            </a:xfrm>
            <a:custGeom>
              <a:avLst/>
              <a:gdLst/>
              <a:ahLst/>
              <a:cxnLst/>
              <a:rect l="0" t="0" r="0" b="0"/>
              <a:pathLst>
                <a:path w="12701" h="241301">
                  <a:moveTo>
                    <a:pt x="12700" y="0"/>
                  </a:moveTo>
                  <a:lnTo>
                    <a:pt x="12700" y="50696"/>
                  </a:lnTo>
                  <a:lnTo>
                    <a:pt x="12700" y="108311"/>
                  </a:lnTo>
                  <a:lnTo>
                    <a:pt x="11289" y="168656"/>
                  </a:lnTo>
                  <a:lnTo>
                    <a:pt x="2648" y="225278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089400" y="255270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0" y="0"/>
                  </a:moveTo>
                  <a:lnTo>
                    <a:pt x="1270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158329" y="2677543"/>
              <a:ext cx="210472" cy="249684"/>
            </a:xfrm>
            <a:custGeom>
              <a:avLst/>
              <a:gdLst/>
              <a:ahLst/>
              <a:cxnLst/>
              <a:rect l="0" t="0" r="0" b="0"/>
              <a:pathLst>
                <a:path w="210472" h="249684">
                  <a:moveTo>
                    <a:pt x="210471" y="78357"/>
                  </a:moveTo>
                  <a:lnTo>
                    <a:pt x="210471" y="51389"/>
                  </a:lnTo>
                  <a:lnTo>
                    <a:pt x="202945" y="30623"/>
                  </a:lnTo>
                  <a:lnTo>
                    <a:pt x="196987" y="21134"/>
                  </a:lnTo>
                  <a:lnTo>
                    <a:pt x="179078" y="6828"/>
                  </a:lnTo>
                  <a:lnTo>
                    <a:pt x="168376" y="1038"/>
                  </a:lnTo>
                  <a:lnTo>
                    <a:pt x="155596" y="0"/>
                  </a:lnTo>
                  <a:lnTo>
                    <a:pt x="126345" y="6372"/>
                  </a:lnTo>
                  <a:lnTo>
                    <a:pt x="64397" y="42187"/>
                  </a:lnTo>
                  <a:lnTo>
                    <a:pt x="31566" y="72030"/>
                  </a:lnTo>
                  <a:lnTo>
                    <a:pt x="12895" y="100004"/>
                  </a:lnTo>
                  <a:lnTo>
                    <a:pt x="0" y="154229"/>
                  </a:lnTo>
                  <a:lnTo>
                    <a:pt x="8273" y="186867"/>
                  </a:lnTo>
                  <a:lnTo>
                    <a:pt x="26061" y="214073"/>
                  </a:lnTo>
                  <a:lnTo>
                    <a:pt x="48077" y="235571"/>
                  </a:lnTo>
                  <a:lnTo>
                    <a:pt x="79500" y="247008"/>
                  </a:lnTo>
                  <a:lnTo>
                    <a:pt x="133094" y="249683"/>
                  </a:lnTo>
                  <a:lnTo>
                    <a:pt x="177197" y="245302"/>
                  </a:lnTo>
                  <a:lnTo>
                    <a:pt x="210471" y="2434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762500" y="2400300"/>
              <a:ext cx="266090" cy="491912"/>
            </a:xfrm>
            <a:custGeom>
              <a:avLst/>
              <a:gdLst/>
              <a:ahLst/>
              <a:cxnLst/>
              <a:rect l="0" t="0" r="0" b="0"/>
              <a:pathLst>
                <a:path w="266090" h="491912">
                  <a:moveTo>
                    <a:pt x="25400" y="0"/>
                  </a:moveTo>
                  <a:lnTo>
                    <a:pt x="35452" y="45208"/>
                  </a:lnTo>
                  <a:lnTo>
                    <a:pt x="37577" y="107237"/>
                  </a:lnTo>
                  <a:lnTo>
                    <a:pt x="37867" y="155376"/>
                  </a:lnTo>
                  <a:lnTo>
                    <a:pt x="37997" y="208756"/>
                  </a:lnTo>
                  <a:lnTo>
                    <a:pt x="38069" y="270541"/>
                  </a:lnTo>
                  <a:lnTo>
                    <a:pt x="39502" y="323185"/>
                  </a:lnTo>
                  <a:lnTo>
                    <a:pt x="46825" y="369044"/>
                  </a:lnTo>
                  <a:lnTo>
                    <a:pt x="49622" y="424651"/>
                  </a:lnTo>
                  <a:lnTo>
                    <a:pt x="50451" y="466214"/>
                  </a:lnTo>
                  <a:lnTo>
                    <a:pt x="50769" y="405182"/>
                  </a:lnTo>
                  <a:lnTo>
                    <a:pt x="53613" y="349908"/>
                  </a:lnTo>
                  <a:lnTo>
                    <a:pt x="71076" y="298567"/>
                  </a:lnTo>
                  <a:lnTo>
                    <a:pt x="86152" y="269574"/>
                  </a:lnTo>
                  <a:lnTo>
                    <a:pt x="106023" y="250103"/>
                  </a:lnTo>
                  <a:lnTo>
                    <a:pt x="130377" y="238157"/>
                  </a:lnTo>
                  <a:lnTo>
                    <a:pt x="174411" y="232843"/>
                  </a:lnTo>
                  <a:lnTo>
                    <a:pt x="201694" y="236600"/>
                  </a:lnTo>
                  <a:lnTo>
                    <a:pt x="227931" y="254263"/>
                  </a:lnTo>
                  <a:lnTo>
                    <a:pt x="250880" y="280928"/>
                  </a:lnTo>
                  <a:lnTo>
                    <a:pt x="265784" y="311594"/>
                  </a:lnTo>
                  <a:lnTo>
                    <a:pt x="266089" y="327674"/>
                  </a:lnTo>
                  <a:lnTo>
                    <a:pt x="247704" y="375861"/>
                  </a:lnTo>
                  <a:lnTo>
                    <a:pt x="231917" y="404116"/>
                  </a:lnTo>
                  <a:lnTo>
                    <a:pt x="186936" y="443823"/>
                  </a:lnTo>
                  <a:lnTo>
                    <a:pt x="128805" y="474888"/>
                  </a:lnTo>
                  <a:lnTo>
                    <a:pt x="88024" y="488625"/>
                  </a:lnTo>
                  <a:lnTo>
                    <a:pt x="43642" y="491911"/>
                  </a:lnTo>
                  <a:lnTo>
                    <a:pt x="0" y="482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089234" y="2628042"/>
              <a:ext cx="270167" cy="242159"/>
            </a:xfrm>
            <a:custGeom>
              <a:avLst/>
              <a:gdLst/>
              <a:ahLst/>
              <a:cxnLst/>
              <a:rect l="0" t="0" r="0" b="0"/>
              <a:pathLst>
                <a:path w="270167" h="242159">
                  <a:moveTo>
                    <a:pt x="206666" y="51658"/>
                  </a:moveTo>
                  <a:lnTo>
                    <a:pt x="213408" y="31432"/>
                  </a:lnTo>
                  <a:lnTo>
                    <a:pt x="212572" y="22652"/>
                  </a:lnTo>
                  <a:lnTo>
                    <a:pt x="204117" y="5370"/>
                  </a:lnTo>
                  <a:lnTo>
                    <a:pt x="193678" y="1044"/>
                  </a:lnTo>
                  <a:lnTo>
                    <a:pt x="163264" y="0"/>
                  </a:lnTo>
                  <a:lnTo>
                    <a:pt x="119958" y="14088"/>
                  </a:lnTo>
                  <a:lnTo>
                    <a:pt x="68369" y="52285"/>
                  </a:lnTo>
                  <a:lnTo>
                    <a:pt x="26229" y="95485"/>
                  </a:lnTo>
                  <a:lnTo>
                    <a:pt x="4617" y="145452"/>
                  </a:lnTo>
                  <a:lnTo>
                    <a:pt x="0" y="160754"/>
                  </a:lnTo>
                  <a:lnTo>
                    <a:pt x="1156" y="175189"/>
                  </a:lnTo>
                  <a:lnTo>
                    <a:pt x="13728" y="202516"/>
                  </a:lnTo>
                  <a:lnTo>
                    <a:pt x="23007" y="210086"/>
                  </a:lnTo>
                  <a:lnTo>
                    <a:pt x="33427" y="213721"/>
                  </a:lnTo>
                  <a:lnTo>
                    <a:pt x="44607" y="214733"/>
                  </a:lnTo>
                  <a:lnTo>
                    <a:pt x="68317" y="208332"/>
                  </a:lnTo>
                  <a:lnTo>
                    <a:pt x="124775" y="174485"/>
                  </a:lnTo>
                  <a:lnTo>
                    <a:pt x="160138" y="132580"/>
                  </a:lnTo>
                  <a:lnTo>
                    <a:pt x="193137" y="79140"/>
                  </a:lnTo>
                  <a:lnTo>
                    <a:pt x="194824" y="81269"/>
                  </a:lnTo>
                  <a:lnTo>
                    <a:pt x="195490" y="140224"/>
                  </a:lnTo>
                  <a:lnTo>
                    <a:pt x="205550" y="186869"/>
                  </a:lnTo>
                  <a:lnTo>
                    <a:pt x="218399" y="214763"/>
                  </a:lnTo>
                  <a:lnTo>
                    <a:pt x="227188" y="223895"/>
                  </a:lnTo>
                  <a:lnTo>
                    <a:pt x="270166" y="2421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394667" y="2590800"/>
              <a:ext cx="167934" cy="266892"/>
            </a:xfrm>
            <a:custGeom>
              <a:avLst/>
              <a:gdLst/>
              <a:ahLst/>
              <a:cxnLst/>
              <a:rect l="0" t="0" r="0" b="0"/>
              <a:pathLst>
                <a:path w="167934" h="266892">
                  <a:moveTo>
                    <a:pt x="155233" y="0"/>
                  </a:moveTo>
                  <a:lnTo>
                    <a:pt x="123405" y="12961"/>
                  </a:lnTo>
                  <a:lnTo>
                    <a:pt x="61479" y="58465"/>
                  </a:lnTo>
                  <a:lnTo>
                    <a:pt x="18318" y="120931"/>
                  </a:lnTo>
                  <a:lnTo>
                    <a:pt x="679" y="174591"/>
                  </a:lnTo>
                  <a:lnTo>
                    <a:pt x="0" y="230628"/>
                  </a:lnTo>
                  <a:lnTo>
                    <a:pt x="5177" y="244063"/>
                  </a:lnTo>
                  <a:lnTo>
                    <a:pt x="22219" y="262754"/>
                  </a:lnTo>
                  <a:lnTo>
                    <a:pt x="34102" y="266891"/>
                  </a:lnTo>
                  <a:lnTo>
                    <a:pt x="76382" y="265973"/>
                  </a:lnTo>
                  <a:lnTo>
                    <a:pt x="116347" y="255352"/>
                  </a:lnTo>
                  <a:lnTo>
                    <a:pt x="167933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651701" y="2413000"/>
              <a:ext cx="25200" cy="431801"/>
            </a:xfrm>
            <a:custGeom>
              <a:avLst/>
              <a:gdLst/>
              <a:ahLst/>
              <a:cxnLst/>
              <a:rect l="0" t="0" r="0" b="0"/>
              <a:pathLst>
                <a:path w="25200" h="431801">
                  <a:moveTo>
                    <a:pt x="25199" y="0"/>
                  </a:moveTo>
                  <a:lnTo>
                    <a:pt x="11384" y="62786"/>
                  </a:lnTo>
                  <a:lnTo>
                    <a:pt x="4948" y="108338"/>
                  </a:lnTo>
                  <a:lnTo>
                    <a:pt x="2088" y="161510"/>
                  </a:lnTo>
                  <a:lnTo>
                    <a:pt x="816" y="218067"/>
                  </a:lnTo>
                  <a:lnTo>
                    <a:pt x="251" y="273308"/>
                  </a:lnTo>
                  <a:lnTo>
                    <a:pt x="0" y="321377"/>
                  </a:lnTo>
                  <a:lnTo>
                    <a:pt x="6601" y="381365"/>
                  </a:lnTo>
                  <a:lnTo>
                    <a:pt x="25199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650080" y="2603500"/>
              <a:ext cx="344321" cy="279401"/>
            </a:xfrm>
            <a:custGeom>
              <a:avLst/>
              <a:gdLst/>
              <a:ahLst/>
              <a:cxnLst/>
              <a:rect l="0" t="0" r="0" b="0"/>
              <a:pathLst>
                <a:path w="344321" h="279401">
                  <a:moveTo>
                    <a:pt x="217320" y="0"/>
                  </a:moveTo>
                  <a:lnTo>
                    <a:pt x="210578" y="20226"/>
                  </a:lnTo>
                  <a:lnTo>
                    <a:pt x="195979" y="37682"/>
                  </a:lnTo>
                  <a:lnTo>
                    <a:pt x="139982" y="80378"/>
                  </a:lnTo>
                  <a:lnTo>
                    <a:pt x="77470" y="116018"/>
                  </a:lnTo>
                  <a:lnTo>
                    <a:pt x="14100" y="139369"/>
                  </a:lnTo>
                  <a:lnTo>
                    <a:pt x="1407" y="143713"/>
                  </a:lnTo>
                  <a:lnTo>
                    <a:pt x="0" y="148019"/>
                  </a:lnTo>
                  <a:lnTo>
                    <a:pt x="6118" y="152302"/>
                  </a:lnTo>
                  <a:lnTo>
                    <a:pt x="66632" y="176056"/>
                  </a:lnTo>
                  <a:lnTo>
                    <a:pt x="127661" y="200608"/>
                  </a:lnTo>
                  <a:lnTo>
                    <a:pt x="188843" y="239534"/>
                  </a:lnTo>
                  <a:lnTo>
                    <a:pt x="232871" y="262414"/>
                  </a:lnTo>
                  <a:lnTo>
                    <a:pt x="281665" y="274367"/>
                  </a:lnTo>
                  <a:lnTo>
                    <a:pt x="34432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035112" y="2571681"/>
              <a:ext cx="716681" cy="609685"/>
            </a:xfrm>
            <a:custGeom>
              <a:avLst/>
              <a:gdLst/>
              <a:ahLst/>
              <a:cxnLst/>
              <a:rect l="0" t="0" r="0" b="0"/>
              <a:pathLst>
                <a:path w="716681" h="609685">
                  <a:moveTo>
                    <a:pt x="200588" y="82619"/>
                  </a:moveTo>
                  <a:lnTo>
                    <a:pt x="197766" y="36157"/>
                  </a:lnTo>
                  <a:lnTo>
                    <a:pt x="187104" y="14462"/>
                  </a:lnTo>
                  <a:lnTo>
                    <a:pt x="176076" y="8959"/>
                  </a:lnTo>
                  <a:lnTo>
                    <a:pt x="145009" y="6607"/>
                  </a:lnTo>
                  <a:lnTo>
                    <a:pt x="111445" y="17791"/>
                  </a:lnTo>
                  <a:lnTo>
                    <a:pt x="57391" y="52723"/>
                  </a:lnTo>
                  <a:lnTo>
                    <a:pt x="35236" y="85050"/>
                  </a:lnTo>
                  <a:lnTo>
                    <a:pt x="10612" y="146439"/>
                  </a:lnTo>
                  <a:lnTo>
                    <a:pt x="1306" y="188077"/>
                  </a:lnTo>
                  <a:lnTo>
                    <a:pt x="0" y="203724"/>
                  </a:lnTo>
                  <a:lnTo>
                    <a:pt x="6075" y="228636"/>
                  </a:lnTo>
                  <a:lnTo>
                    <a:pt x="11646" y="239230"/>
                  </a:lnTo>
                  <a:lnTo>
                    <a:pt x="21004" y="246293"/>
                  </a:lnTo>
                  <a:lnTo>
                    <a:pt x="46454" y="254141"/>
                  </a:lnTo>
                  <a:lnTo>
                    <a:pt x="58321" y="253411"/>
                  </a:lnTo>
                  <a:lnTo>
                    <a:pt x="79032" y="245075"/>
                  </a:lnTo>
                  <a:lnTo>
                    <a:pt x="113301" y="217773"/>
                  </a:lnTo>
                  <a:lnTo>
                    <a:pt x="151533" y="154457"/>
                  </a:lnTo>
                  <a:lnTo>
                    <a:pt x="164675" y="123014"/>
                  </a:lnTo>
                  <a:lnTo>
                    <a:pt x="170515" y="90224"/>
                  </a:lnTo>
                  <a:lnTo>
                    <a:pt x="169251" y="84867"/>
                  </a:lnTo>
                  <a:lnTo>
                    <a:pt x="165585" y="86940"/>
                  </a:lnTo>
                  <a:lnTo>
                    <a:pt x="160320" y="93966"/>
                  </a:lnTo>
                  <a:lnTo>
                    <a:pt x="152908" y="137565"/>
                  </a:lnTo>
                  <a:lnTo>
                    <a:pt x="157455" y="188426"/>
                  </a:lnTo>
                  <a:lnTo>
                    <a:pt x="167739" y="239245"/>
                  </a:lnTo>
                  <a:lnTo>
                    <a:pt x="183856" y="298256"/>
                  </a:lnTo>
                  <a:lnTo>
                    <a:pt x="196414" y="346262"/>
                  </a:lnTo>
                  <a:lnTo>
                    <a:pt x="206250" y="394823"/>
                  </a:lnTo>
                  <a:lnTo>
                    <a:pt x="202124" y="453636"/>
                  </a:lnTo>
                  <a:lnTo>
                    <a:pt x="194149" y="512447"/>
                  </a:lnTo>
                  <a:lnTo>
                    <a:pt x="176259" y="558677"/>
                  </a:lnTo>
                  <a:lnTo>
                    <a:pt x="153557" y="583948"/>
                  </a:lnTo>
                  <a:lnTo>
                    <a:pt x="139601" y="594639"/>
                  </a:lnTo>
                  <a:lnTo>
                    <a:pt x="105279" y="606516"/>
                  </a:lnTo>
                  <a:lnTo>
                    <a:pt x="86248" y="609684"/>
                  </a:lnTo>
                  <a:lnTo>
                    <a:pt x="69328" y="606151"/>
                  </a:lnTo>
                  <a:lnTo>
                    <a:pt x="39239" y="587174"/>
                  </a:lnTo>
                  <a:lnTo>
                    <a:pt x="19282" y="563688"/>
                  </a:lnTo>
                  <a:lnTo>
                    <a:pt x="11984" y="551498"/>
                  </a:lnTo>
                  <a:lnTo>
                    <a:pt x="7638" y="522903"/>
                  </a:lnTo>
                  <a:lnTo>
                    <a:pt x="13125" y="471307"/>
                  </a:lnTo>
                  <a:lnTo>
                    <a:pt x="27451" y="415097"/>
                  </a:lnTo>
                  <a:lnTo>
                    <a:pt x="53332" y="358931"/>
                  </a:lnTo>
                  <a:lnTo>
                    <a:pt x="87812" y="297604"/>
                  </a:lnTo>
                  <a:lnTo>
                    <a:pt x="124839" y="234748"/>
                  </a:lnTo>
                  <a:lnTo>
                    <a:pt x="166384" y="175202"/>
                  </a:lnTo>
                  <a:lnTo>
                    <a:pt x="210679" y="125573"/>
                  </a:lnTo>
                  <a:lnTo>
                    <a:pt x="263573" y="77620"/>
                  </a:lnTo>
                  <a:lnTo>
                    <a:pt x="295293" y="49780"/>
                  </a:lnTo>
                  <a:lnTo>
                    <a:pt x="306058" y="45204"/>
                  </a:lnTo>
                  <a:lnTo>
                    <a:pt x="329308" y="43883"/>
                  </a:lnTo>
                  <a:lnTo>
                    <a:pt x="337201" y="51150"/>
                  </a:lnTo>
                  <a:lnTo>
                    <a:pt x="345972" y="78040"/>
                  </a:lnTo>
                  <a:lnTo>
                    <a:pt x="341463" y="136748"/>
                  </a:lnTo>
                  <a:lnTo>
                    <a:pt x="332326" y="198846"/>
                  </a:lnTo>
                  <a:lnTo>
                    <a:pt x="330403" y="242959"/>
                  </a:lnTo>
                  <a:lnTo>
                    <a:pt x="332287" y="241723"/>
                  </a:lnTo>
                  <a:lnTo>
                    <a:pt x="353401" y="182578"/>
                  </a:lnTo>
                  <a:lnTo>
                    <a:pt x="374209" y="120503"/>
                  </a:lnTo>
                  <a:lnTo>
                    <a:pt x="398624" y="66113"/>
                  </a:lnTo>
                  <a:lnTo>
                    <a:pt x="408812" y="50449"/>
                  </a:lnTo>
                  <a:lnTo>
                    <a:pt x="438947" y="25517"/>
                  </a:lnTo>
                  <a:lnTo>
                    <a:pt x="474448" y="7852"/>
                  </a:lnTo>
                  <a:lnTo>
                    <a:pt x="509040" y="0"/>
                  </a:lnTo>
                  <a:lnTo>
                    <a:pt x="524756" y="2140"/>
                  </a:lnTo>
                  <a:lnTo>
                    <a:pt x="553508" y="15806"/>
                  </a:lnTo>
                  <a:lnTo>
                    <a:pt x="572871" y="35991"/>
                  </a:lnTo>
                  <a:lnTo>
                    <a:pt x="580010" y="47300"/>
                  </a:lnTo>
                  <a:lnTo>
                    <a:pt x="590057" y="96927"/>
                  </a:lnTo>
                  <a:lnTo>
                    <a:pt x="579550" y="149574"/>
                  </a:lnTo>
                  <a:lnTo>
                    <a:pt x="572047" y="200922"/>
                  </a:lnTo>
                  <a:lnTo>
                    <a:pt x="575228" y="215110"/>
                  </a:lnTo>
                  <a:lnTo>
                    <a:pt x="590050" y="238400"/>
                  </a:lnTo>
                  <a:lnTo>
                    <a:pt x="601340" y="242918"/>
                  </a:lnTo>
                  <a:lnTo>
                    <a:pt x="628937" y="240411"/>
                  </a:lnTo>
                  <a:lnTo>
                    <a:pt x="676208" y="216391"/>
                  </a:lnTo>
                  <a:lnTo>
                    <a:pt x="697960" y="194284"/>
                  </a:lnTo>
                  <a:lnTo>
                    <a:pt x="705736" y="182463"/>
                  </a:lnTo>
                  <a:lnTo>
                    <a:pt x="716680" y="132115"/>
                  </a:lnTo>
                  <a:lnTo>
                    <a:pt x="711714" y="104147"/>
                  </a:lnTo>
                  <a:lnTo>
                    <a:pt x="693051" y="72535"/>
                  </a:lnTo>
                  <a:lnTo>
                    <a:pt x="685530" y="63196"/>
                  </a:lnTo>
                  <a:lnTo>
                    <a:pt x="641235" y="36569"/>
                  </a:lnTo>
                  <a:lnTo>
                    <a:pt x="590167" y="17547"/>
                  </a:lnTo>
                  <a:lnTo>
                    <a:pt x="543488" y="64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819900" y="2603500"/>
              <a:ext cx="221749" cy="205857"/>
            </a:xfrm>
            <a:custGeom>
              <a:avLst/>
              <a:gdLst/>
              <a:ahLst/>
              <a:cxnLst/>
              <a:rect l="0" t="0" r="0" b="0"/>
              <a:pathLst>
                <a:path w="221749" h="205857">
                  <a:moveTo>
                    <a:pt x="0" y="0"/>
                  </a:moveTo>
                  <a:lnTo>
                    <a:pt x="18867" y="21689"/>
                  </a:lnTo>
                  <a:lnTo>
                    <a:pt x="28611" y="42095"/>
                  </a:lnTo>
                  <a:lnTo>
                    <a:pt x="36226" y="99828"/>
                  </a:lnTo>
                  <a:lnTo>
                    <a:pt x="41493" y="161823"/>
                  </a:lnTo>
                  <a:lnTo>
                    <a:pt x="44595" y="175615"/>
                  </a:lnTo>
                  <a:lnTo>
                    <a:pt x="50897" y="186221"/>
                  </a:lnTo>
                  <a:lnTo>
                    <a:pt x="69187" y="201769"/>
                  </a:lnTo>
                  <a:lnTo>
                    <a:pt x="95191" y="205856"/>
                  </a:lnTo>
                  <a:lnTo>
                    <a:pt x="125563" y="201558"/>
                  </a:lnTo>
                  <a:lnTo>
                    <a:pt x="172984" y="181861"/>
                  </a:lnTo>
                  <a:lnTo>
                    <a:pt x="201060" y="161260"/>
                  </a:lnTo>
                  <a:lnTo>
                    <a:pt x="216360" y="134230"/>
                  </a:lnTo>
                  <a:lnTo>
                    <a:pt x="221748" y="104814"/>
                  </a:lnTo>
                  <a:lnTo>
                    <a:pt x="219440" y="77628"/>
                  </a:lnTo>
                  <a:lnTo>
                    <a:pt x="203465" y="38523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137400" y="2545257"/>
              <a:ext cx="355601" cy="248744"/>
            </a:xfrm>
            <a:custGeom>
              <a:avLst/>
              <a:gdLst/>
              <a:ahLst/>
              <a:cxnLst/>
              <a:rect l="0" t="0" r="0" b="0"/>
              <a:pathLst>
                <a:path w="355601" h="248744">
                  <a:moveTo>
                    <a:pt x="0" y="248743"/>
                  </a:moveTo>
                  <a:lnTo>
                    <a:pt x="18867" y="227054"/>
                  </a:lnTo>
                  <a:lnTo>
                    <a:pt x="37646" y="175941"/>
                  </a:lnTo>
                  <a:lnTo>
                    <a:pt x="50666" y="126513"/>
                  </a:lnTo>
                  <a:lnTo>
                    <a:pt x="62030" y="97052"/>
                  </a:lnTo>
                  <a:lnTo>
                    <a:pt x="100055" y="39673"/>
                  </a:lnTo>
                  <a:lnTo>
                    <a:pt x="109037" y="28929"/>
                  </a:lnTo>
                  <a:lnTo>
                    <a:pt x="137831" y="13229"/>
                  </a:lnTo>
                  <a:lnTo>
                    <a:pt x="189946" y="221"/>
                  </a:lnTo>
                  <a:lnTo>
                    <a:pt x="221298" y="0"/>
                  </a:lnTo>
                  <a:lnTo>
                    <a:pt x="244640" y="9309"/>
                  </a:lnTo>
                  <a:lnTo>
                    <a:pt x="287132" y="37159"/>
                  </a:lnTo>
                  <a:lnTo>
                    <a:pt x="321986" y="78964"/>
                  </a:lnTo>
                  <a:lnTo>
                    <a:pt x="350198" y="135238"/>
                  </a:lnTo>
                  <a:lnTo>
                    <a:pt x="355600" y="1471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532338" y="2349500"/>
              <a:ext cx="251194" cy="446783"/>
            </a:xfrm>
            <a:custGeom>
              <a:avLst/>
              <a:gdLst/>
              <a:ahLst/>
              <a:cxnLst/>
              <a:rect l="0" t="0" r="0" b="0"/>
              <a:pathLst>
                <a:path w="251194" h="446783">
                  <a:moveTo>
                    <a:pt x="227362" y="0"/>
                  </a:moveTo>
                  <a:lnTo>
                    <a:pt x="240846" y="13484"/>
                  </a:lnTo>
                  <a:lnTo>
                    <a:pt x="247466" y="35156"/>
                  </a:lnTo>
                  <a:lnTo>
                    <a:pt x="251193" y="86617"/>
                  </a:lnTo>
                  <a:lnTo>
                    <a:pt x="248534" y="144198"/>
                  </a:lnTo>
                  <a:lnTo>
                    <a:pt x="238809" y="203122"/>
                  </a:lnTo>
                  <a:lnTo>
                    <a:pt x="231039" y="253965"/>
                  </a:lnTo>
                  <a:lnTo>
                    <a:pt x="222881" y="304784"/>
                  </a:lnTo>
                  <a:lnTo>
                    <a:pt x="217098" y="367511"/>
                  </a:lnTo>
                  <a:lnTo>
                    <a:pt x="216286" y="374830"/>
                  </a:lnTo>
                  <a:lnTo>
                    <a:pt x="215744" y="374064"/>
                  </a:lnTo>
                  <a:lnTo>
                    <a:pt x="215384" y="367910"/>
                  </a:lnTo>
                  <a:lnTo>
                    <a:pt x="185798" y="320297"/>
                  </a:lnTo>
                  <a:lnTo>
                    <a:pt x="129313" y="265117"/>
                  </a:lnTo>
                  <a:lnTo>
                    <a:pt x="98177" y="251885"/>
                  </a:lnTo>
                  <a:lnTo>
                    <a:pt x="81972" y="248357"/>
                  </a:lnTo>
                  <a:lnTo>
                    <a:pt x="52678" y="251962"/>
                  </a:lnTo>
                  <a:lnTo>
                    <a:pt x="38939" y="256875"/>
                  </a:lnTo>
                  <a:lnTo>
                    <a:pt x="28369" y="265794"/>
                  </a:lnTo>
                  <a:lnTo>
                    <a:pt x="12862" y="290757"/>
                  </a:lnTo>
                  <a:lnTo>
                    <a:pt x="2940" y="336544"/>
                  </a:lnTo>
                  <a:lnTo>
                    <a:pt x="0" y="385859"/>
                  </a:lnTo>
                  <a:lnTo>
                    <a:pt x="3821" y="399761"/>
                  </a:lnTo>
                  <a:lnTo>
                    <a:pt x="19355" y="422735"/>
                  </a:lnTo>
                  <a:lnTo>
                    <a:pt x="44133" y="438590"/>
                  </a:lnTo>
                  <a:lnTo>
                    <a:pt x="58643" y="444793"/>
                  </a:lnTo>
                  <a:lnTo>
                    <a:pt x="112774" y="446782"/>
                  </a:lnTo>
                  <a:lnTo>
                    <a:pt x="173498" y="431692"/>
                  </a:lnTo>
                  <a:lnTo>
                    <a:pt x="214662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931538" y="2540000"/>
              <a:ext cx="146849" cy="381001"/>
            </a:xfrm>
            <a:custGeom>
              <a:avLst/>
              <a:gdLst/>
              <a:ahLst/>
              <a:cxnLst/>
              <a:rect l="0" t="0" r="0" b="0"/>
              <a:pathLst>
                <a:path w="146849" h="381001">
                  <a:moveTo>
                    <a:pt x="120262" y="0"/>
                  </a:moveTo>
                  <a:lnTo>
                    <a:pt x="58713" y="17578"/>
                  </a:lnTo>
                  <a:lnTo>
                    <a:pt x="13089" y="47530"/>
                  </a:lnTo>
                  <a:lnTo>
                    <a:pt x="2074" y="75217"/>
                  </a:lnTo>
                  <a:lnTo>
                    <a:pt x="0" y="108219"/>
                  </a:lnTo>
                  <a:lnTo>
                    <a:pt x="8487" y="136997"/>
                  </a:lnTo>
                  <a:lnTo>
                    <a:pt x="44952" y="192792"/>
                  </a:lnTo>
                  <a:lnTo>
                    <a:pt x="73489" y="225516"/>
                  </a:lnTo>
                  <a:lnTo>
                    <a:pt x="132201" y="282892"/>
                  </a:lnTo>
                  <a:lnTo>
                    <a:pt x="140921" y="294428"/>
                  </a:lnTo>
                  <a:lnTo>
                    <a:pt x="146848" y="322298"/>
                  </a:lnTo>
                  <a:lnTo>
                    <a:pt x="146453" y="337632"/>
                  </a:lnTo>
                  <a:lnTo>
                    <a:pt x="140544" y="349266"/>
                  </a:lnTo>
                  <a:lnTo>
                    <a:pt x="94862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67636" y="3119223"/>
            <a:ext cx="5132777" cy="1592478"/>
            <a:chOff x="667636" y="3119223"/>
            <a:chExt cx="5132777" cy="1592478"/>
          </a:xfrm>
        </p:grpSpPr>
        <p:sp>
          <p:nvSpPr>
            <p:cNvPr id="53" name="Freeform 52"/>
            <p:cNvSpPr/>
            <p:nvPr/>
          </p:nvSpPr>
          <p:spPr>
            <a:xfrm>
              <a:off x="667636" y="3352800"/>
              <a:ext cx="361065" cy="493678"/>
            </a:xfrm>
            <a:custGeom>
              <a:avLst/>
              <a:gdLst/>
              <a:ahLst/>
              <a:cxnLst/>
              <a:rect l="0" t="0" r="0" b="0"/>
              <a:pathLst>
                <a:path w="361065" h="493678">
                  <a:moveTo>
                    <a:pt x="361064" y="0"/>
                  </a:moveTo>
                  <a:lnTo>
                    <a:pt x="351012" y="45208"/>
                  </a:lnTo>
                  <a:lnTo>
                    <a:pt x="342145" y="100495"/>
                  </a:lnTo>
                  <a:lnTo>
                    <a:pt x="335533" y="152443"/>
                  </a:lnTo>
                  <a:lnTo>
                    <a:pt x="332754" y="152429"/>
                  </a:lnTo>
                  <a:lnTo>
                    <a:pt x="296194" y="89321"/>
                  </a:lnTo>
                  <a:lnTo>
                    <a:pt x="278611" y="66509"/>
                  </a:lnTo>
                  <a:lnTo>
                    <a:pt x="256685" y="51667"/>
                  </a:lnTo>
                  <a:lnTo>
                    <a:pt x="229066" y="47893"/>
                  </a:lnTo>
                  <a:lnTo>
                    <a:pt x="200798" y="52330"/>
                  </a:lnTo>
                  <a:lnTo>
                    <a:pt x="143849" y="85983"/>
                  </a:lnTo>
                  <a:lnTo>
                    <a:pt x="91543" y="144751"/>
                  </a:lnTo>
                  <a:lnTo>
                    <a:pt x="49749" y="201689"/>
                  </a:lnTo>
                  <a:lnTo>
                    <a:pt x="24455" y="262430"/>
                  </a:lnTo>
                  <a:lnTo>
                    <a:pt x="5870" y="320419"/>
                  </a:lnTo>
                  <a:lnTo>
                    <a:pt x="0" y="355486"/>
                  </a:lnTo>
                  <a:lnTo>
                    <a:pt x="6040" y="418596"/>
                  </a:lnTo>
                  <a:lnTo>
                    <a:pt x="17950" y="451332"/>
                  </a:lnTo>
                  <a:lnTo>
                    <a:pt x="36413" y="476229"/>
                  </a:lnTo>
                  <a:lnTo>
                    <a:pt x="47263" y="486820"/>
                  </a:lnTo>
                  <a:lnTo>
                    <a:pt x="61553" y="492468"/>
                  </a:lnTo>
                  <a:lnTo>
                    <a:pt x="112551" y="493677"/>
                  </a:lnTo>
                  <a:lnTo>
                    <a:pt x="169139" y="481443"/>
                  </a:lnTo>
                  <a:lnTo>
                    <a:pt x="200716" y="469557"/>
                  </a:lnTo>
                  <a:lnTo>
                    <a:pt x="221364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117600" y="3594100"/>
              <a:ext cx="205803" cy="205617"/>
            </a:xfrm>
            <a:custGeom>
              <a:avLst/>
              <a:gdLst/>
              <a:ahLst/>
              <a:cxnLst/>
              <a:rect l="0" t="0" r="0" b="0"/>
              <a:pathLst>
                <a:path w="205803" h="205617">
                  <a:moveTo>
                    <a:pt x="0" y="0"/>
                  </a:moveTo>
                  <a:lnTo>
                    <a:pt x="13815" y="55260"/>
                  </a:lnTo>
                  <a:lnTo>
                    <a:pt x="25730" y="106684"/>
                  </a:lnTo>
                  <a:lnTo>
                    <a:pt x="41961" y="159080"/>
                  </a:lnTo>
                  <a:lnTo>
                    <a:pt x="58160" y="185002"/>
                  </a:lnTo>
                  <a:lnTo>
                    <a:pt x="79471" y="201227"/>
                  </a:lnTo>
                  <a:lnTo>
                    <a:pt x="106817" y="205616"/>
                  </a:lnTo>
                  <a:lnTo>
                    <a:pt x="122011" y="204810"/>
                  </a:lnTo>
                  <a:lnTo>
                    <a:pt x="146420" y="192627"/>
                  </a:lnTo>
                  <a:lnTo>
                    <a:pt x="185085" y="150312"/>
                  </a:lnTo>
                  <a:lnTo>
                    <a:pt x="204575" y="100197"/>
                  </a:lnTo>
                  <a:lnTo>
                    <a:pt x="205802" y="47405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460500" y="3378200"/>
              <a:ext cx="50801" cy="406401"/>
            </a:xfrm>
            <a:custGeom>
              <a:avLst/>
              <a:gdLst/>
              <a:ahLst/>
              <a:cxnLst/>
              <a:rect l="0" t="0" r="0" b="0"/>
              <a:pathLst>
                <a:path w="50801" h="406401">
                  <a:moveTo>
                    <a:pt x="0" y="0"/>
                  </a:moveTo>
                  <a:lnTo>
                    <a:pt x="8728" y="33239"/>
                  </a:lnTo>
                  <a:lnTo>
                    <a:pt x="11523" y="83854"/>
                  </a:lnTo>
                  <a:lnTo>
                    <a:pt x="12351" y="135226"/>
                  </a:lnTo>
                  <a:lnTo>
                    <a:pt x="12597" y="186195"/>
                  </a:lnTo>
                  <a:lnTo>
                    <a:pt x="12669" y="237046"/>
                  </a:lnTo>
                  <a:lnTo>
                    <a:pt x="14102" y="290683"/>
                  </a:lnTo>
                  <a:lnTo>
                    <a:pt x="19438" y="335214"/>
                  </a:lnTo>
                  <a:lnTo>
                    <a:pt x="30375" y="387660"/>
                  </a:lnTo>
                  <a:lnTo>
                    <a:pt x="34361" y="396729"/>
                  </a:lnTo>
                  <a:lnTo>
                    <a:pt x="38430" y="401363"/>
                  </a:lnTo>
                  <a:lnTo>
                    <a:pt x="50800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689100" y="3289300"/>
              <a:ext cx="50801" cy="457201"/>
            </a:xfrm>
            <a:custGeom>
              <a:avLst/>
              <a:gdLst/>
              <a:ahLst/>
              <a:cxnLst/>
              <a:rect l="0" t="0" r="0" b="0"/>
              <a:pathLst>
                <a:path w="50801" h="457201">
                  <a:moveTo>
                    <a:pt x="0" y="0"/>
                  </a:moveTo>
                  <a:lnTo>
                    <a:pt x="13815" y="52734"/>
                  </a:lnTo>
                  <a:lnTo>
                    <a:pt x="21967" y="111110"/>
                  </a:lnTo>
                  <a:lnTo>
                    <a:pt x="25285" y="150982"/>
                  </a:lnTo>
                  <a:lnTo>
                    <a:pt x="31464" y="201629"/>
                  </a:lnTo>
                  <a:lnTo>
                    <a:pt x="35151" y="245776"/>
                  </a:lnTo>
                  <a:lnTo>
                    <a:pt x="38200" y="287034"/>
                  </a:lnTo>
                  <a:lnTo>
                    <a:pt x="44259" y="333593"/>
                  </a:lnTo>
                  <a:lnTo>
                    <a:pt x="48862" y="393921"/>
                  </a:lnTo>
                  <a:lnTo>
                    <a:pt x="50800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612900" y="3517900"/>
              <a:ext cx="479263" cy="240336"/>
            </a:xfrm>
            <a:custGeom>
              <a:avLst/>
              <a:gdLst/>
              <a:ahLst/>
              <a:cxnLst/>
              <a:rect l="0" t="0" r="0" b="0"/>
              <a:pathLst>
                <a:path w="479263" h="240336">
                  <a:moveTo>
                    <a:pt x="0" y="25400"/>
                  </a:moveTo>
                  <a:lnTo>
                    <a:pt x="45208" y="35452"/>
                  </a:lnTo>
                  <a:lnTo>
                    <a:pt x="98532" y="33553"/>
                  </a:lnTo>
                  <a:lnTo>
                    <a:pt x="143981" y="29023"/>
                  </a:lnTo>
                  <a:lnTo>
                    <a:pt x="192403" y="27010"/>
                  </a:lnTo>
                  <a:lnTo>
                    <a:pt x="253780" y="25877"/>
                  </a:lnTo>
                  <a:lnTo>
                    <a:pt x="282595" y="33138"/>
                  </a:lnTo>
                  <a:lnTo>
                    <a:pt x="294230" y="39026"/>
                  </a:lnTo>
                  <a:lnTo>
                    <a:pt x="310921" y="56856"/>
                  </a:lnTo>
                  <a:lnTo>
                    <a:pt x="333134" y="102796"/>
                  </a:lnTo>
                  <a:lnTo>
                    <a:pt x="340006" y="153538"/>
                  </a:lnTo>
                  <a:lnTo>
                    <a:pt x="348785" y="206516"/>
                  </a:lnTo>
                  <a:lnTo>
                    <a:pt x="355290" y="219522"/>
                  </a:lnTo>
                  <a:lnTo>
                    <a:pt x="373806" y="237736"/>
                  </a:lnTo>
                  <a:lnTo>
                    <a:pt x="383260" y="240335"/>
                  </a:lnTo>
                  <a:lnTo>
                    <a:pt x="392384" y="239245"/>
                  </a:lnTo>
                  <a:lnTo>
                    <a:pt x="411460" y="229098"/>
                  </a:lnTo>
                  <a:lnTo>
                    <a:pt x="443177" y="199585"/>
                  </a:lnTo>
                  <a:lnTo>
                    <a:pt x="462766" y="162618"/>
                  </a:lnTo>
                  <a:lnTo>
                    <a:pt x="476096" y="115133"/>
                  </a:lnTo>
                  <a:lnTo>
                    <a:pt x="479262" y="59827"/>
                  </a:lnTo>
                  <a:lnTo>
                    <a:pt x="471890" y="19608"/>
                  </a:lnTo>
                  <a:lnTo>
                    <a:pt x="457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189783" y="3481253"/>
              <a:ext cx="403646" cy="399387"/>
            </a:xfrm>
            <a:custGeom>
              <a:avLst/>
              <a:gdLst/>
              <a:ahLst/>
              <a:cxnLst/>
              <a:rect l="0" t="0" r="0" b="0"/>
              <a:pathLst>
                <a:path w="403646" h="399387">
                  <a:moveTo>
                    <a:pt x="7317" y="252547"/>
                  </a:moveTo>
                  <a:lnTo>
                    <a:pt x="0" y="211991"/>
                  </a:lnTo>
                  <a:lnTo>
                    <a:pt x="5933" y="164487"/>
                  </a:lnTo>
                  <a:lnTo>
                    <a:pt x="19450" y="109176"/>
                  </a:lnTo>
                  <a:lnTo>
                    <a:pt x="49012" y="66134"/>
                  </a:lnTo>
                  <a:lnTo>
                    <a:pt x="72415" y="44578"/>
                  </a:lnTo>
                  <a:lnTo>
                    <a:pt x="100690" y="33117"/>
                  </a:lnTo>
                  <a:lnTo>
                    <a:pt x="116132" y="30060"/>
                  </a:lnTo>
                  <a:lnTo>
                    <a:pt x="144579" y="34190"/>
                  </a:lnTo>
                  <a:lnTo>
                    <a:pt x="180632" y="52382"/>
                  </a:lnTo>
                  <a:lnTo>
                    <a:pt x="231582" y="83813"/>
                  </a:lnTo>
                  <a:lnTo>
                    <a:pt x="279474" y="108791"/>
                  </a:lnTo>
                  <a:lnTo>
                    <a:pt x="329413" y="120583"/>
                  </a:lnTo>
                  <a:lnTo>
                    <a:pt x="359315" y="115815"/>
                  </a:lnTo>
                  <a:lnTo>
                    <a:pt x="373216" y="110592"/>
                  </a:lnTo>
                  <a:lnTo>
                    <a:pt x="392424" y="93501"/>
                  </a:lnTo>
                  <a:lnTo>
                    <a:pt x="399522" y="83016"/>
                  </a:lnTo>
                  <a:lnTo>
                    <a:pt x="403645" y="60078"/>
                  </a:lnTo>
                  <a:lnTo>
                    <a:pt x="399363" y="35772"/>
                  </a:lnTo>
                  <a:lnTo>
                    <a:pt x="388052" y="10858"/>
                  </a:lnTo>
                  <a:lnTo>
                    <a:pt x="379674" y="3932"/>
                  </a:lnTo>
                  <a:lnTo>
                    <a:pt x="369855" y="726"/>
                  </a:lnTo>
                  <a:lnTo>
                    <a:pt x="359076" y="0"/>
                  </a:lnTo>
                  <a:lnTo>
                    <a:pt x="335810" y="6719"/>
                  </a:lnTo>
                  <a:lnTo>
                    <a:pt x="302674" y="26368"/>
                  </a:lnTo>
                  <a:lnTo>
                    <a:pt x="274982" y="53827"/>
                  </a:lnTo>
                  <a:lnTo>
                    <a:pt x="233222" y="113437"/>
                  </a:lnTo>
                  <a:lnTo>
                    <a:pt x="207044" y="176425"/>
                  </a:lnTo>
                  <a:lnTo>
                    <a:pt x="192323" y="235890"/>
                  </a:lnTo>
                  <a:lnTo>
                    <a:pt x="200077" y="297392"/>
                  </a:lnTo>
                  <a:lnTo>
                    <a:pt x="208699" y="331744"/>
                  </a:lnTo>
                  <a:lnTo>
                    <a:pt x="221939" y="356420"/>
                  </a:lnTo>
                  <a:lnTo>
                    <a:pt x="252001" y="386179"/>
                  </a:lnTo>
                  <a:lnTo>
                    <a:pt x="279284" y="396605"/>
                  </a:lnTo>
                  <a:lnTo>
                    <a:pt x="294462" y="399386"/>
                  </a:lnTo>
                  <a:lnTo>
                    <a:pt x="326378" y="394949"/>
                  </a:lnTo>
                  <a:lnTo>
                    <a:pt x="388317" y="3795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870200" y="3416300"/>
              <a:ext cx="330201" cy="139701"/>
            </a:xfrm>
            <a:custGeom>
              <a:avLst/>
              <a:gdLst/>
              <a:ahLst/>
              <a:cxnLst/>
              <a:rect l="0" t="0" r="0" b="0"/>
              <a:pathLst>
                <a:path w="330201" h="139701">
                  <a:moveTo>
                    <a:pt x="0" y="139700"/>
                  </a:moveTo>
                  <a:lnTo>
                    <a:pt x="59772" y="104347"/>
                  </a:lnTo>
                  <a:lnTo>
                    <a:pt x="116386" y="78990"/>
                  </a:lnTo>
                  <a:lnTo>
                    <a:pt x="172460" y="50686"/>
                  </a:lnTo>
                  <a:lnTo>
                    <a:pt x="230937" y="32108"/>
                  </a:lnTo>
                  <a:lnTo>
                    <a:pt x="290053" y="13189"/>
                  </a:lnTo>
                  <a:lnTo>
                    <a:pt x="330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870200" y="3822700"/>
              <a:ext cx="342901" cy="114301"/>
            </a:xfrm>
            <a:custGeom>
              <a:avLst/>
              <a:gdLst/>
              <a:ahLst/>
              <a:cxnLst/>
              <a:rect l="0" t="0" r="0" b="0"/>
              <a:pathLst>
                <a:path w="342901" h="114301">
                  <a:moveTo>
                    <a:pt x="0" y="0"/>
                  </a:moveTo>
                  <a:lnTo>
                    <a:pt x="45208" y="10052"/>
                  </a:lnTo>
                  <a:lnTo>
                    <a:pt x="100495" y="18919"/>
                  </a:lnTo>
                  <a:lnTo>
                    <a:pt x="152182" y="34259"/>
                  </a:lnTo>
                  <a:lnTo>
                    <a:pt x="203157" y="50878"/>
                  </a:lnTo>
                  <a:lnTo>
                    <a:pt x="253991" y="74490"/>
                  </a:lnTo>
                  <a:lnTo>
                    <a:pt x="310704" y="103510"/>
                  </a:lnTo>
                  <a:lnTo>
                    <a:pt x="342900" y="114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832100" y="4051300"/>
              <a:ext cx="317501" cy="393701"/>
            </a:xfrm>
            <a:custGeom>
              <a:avLst/>
              <a:gdLst/>
              <a:ahLst/>
              <a:cxnLst/>
              <a:rect l="0" t="0" r="0" b="0"/>
              <a:pathLst>
                <a:path w="317501" h="393701">
                  <a:moveTo>
                    <a:pt x="0" y="0"/>
                  </a:moveTo>
                  <a:lnTo>
                    <a:pt x="12961" y="31828"/>
                  </a:lnTo>
                  <a:lnTo>
                    <a:pt x="49597" y="87243"/>
                  </a:lnTo>
                  <a:lnTo>
                    <a:pt x="84429" y="139373"/>
                  </a:lnTo>
                  <a:lnTo>
                    <a:pt x="137021" y="193105"/>
                  </a:lnTo>
                  <a:lnTo>
                    <a:pt x="183092" y="252932"/>
                  </a:lnTo>
                  <a:lnTo>
                    <a:pt x="235255" y="306610"/>
                  </a:lnTo>
                  <a:lnTo>
                    <a:pt x="279162" y="358486"/>
                  </a:lnTo>
                  <a:lnTo>
                    <a:pt x="294816" y="378049"/>
                  </a:lnTo>
                  <a:lnTo>
                    <a:pt x="31750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330913" y="3119223"/>
              <a:ext cx="199688" cy="398678"/>
            </a:xfrm>
            <a:custGeom>
              <a:avLst/>
              <a:gdLst/>
              <a:ahLst/>
              <a:cxnLst/>
              <a:rect l="0" t="0" r="0" b="0"/>
              <a:pathLst>
                <a:path w="199688" h="398678">
                  <a:moveTo>
                    <a:pt x="199687" y="17677"/>
                  </a:moveTo>
                  <a:lnTo>
                    <a:pt x="146657" y="0"/>
                  </a:lnTo>
                  <a:lnTo>
                    <a:pt x="103384" y="1307"/>
                  </a:lnTo>
                  <a:lnTo>
                    <a:pt x="75042" y="14635"/>
                  </a:lnTo>
                  <a:lnTo>
                    <a:pt x="49745" y="36081"/>
                  </a:lnTo>
                  <a:lnTo>
                    <a:pt x="21047" y="79888"/>
                  </a:lnTo>
                  <a:lnTo>
                    <a:pt x="4391" y="131438"/>
                  </a:lnTo>
                  <a:lnTo>
                    <a:pt x="0" y="175482"/>
                  </a:lnTo>
                  <a:lnTo>
                    <a:pt x="1811" y="219516"/>
                  </a:lnTo>
                  <a:lnTo>
                    <a:pt x="7320" y="262605"/>
                  </a:lnTo>
                  <a:lnTo>
                    <a:pt x="18355" y="323709"/>
                  </a:lnTo>
                  <a:lnTo>
                    <a:pt x="34725" y="376186"/>
                  </a:lnTo>
                  <a:lnTo>
                    <a:pt x="47287" y="3986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276600" y="3365500"/>
              <a:ext cx="440911" cy="178302"/>
            </a:xfrm>
            <a:custGeom>
              <a:avLst/>
              <a:gdLst/>
              <a:ahLst/>
              <a:cxnLst/>
              <a:rect l="0" t="0" r="0" b="0"/>
              <a:pathLst>
                <a:path w="440911" h="178302">
                  <a:moveTo>
                    <a:pt x="0" y="63500"/>
                  </a:moveTo>
                  <a:lnTo>
                    <a:pt x="20226" y="43274"/>
                  </a:lnTo>
                  <a:lnTo>
                    <a:pt x="66514" y="23954"/>
                  </a:lnTo>
                  <a:lnTo>
                    <a:pt x="124914" y="9292"/>
                  </a:lnTo>
                  <a:lnTo>
                    <a:pt x="186903" y="9496"/>
                  </a:lnTo>
                  <a:lnTo>
                    <a:pt x="243213" y="25235"/>
                  </a:lnTo>
                  <a:lnTo>
                    <a:pt x="256687" y="35167"/>
                  </a:lnTo>
                  <a:lnTo>
                    <a:pt x="275420" y="61256"/>
                  </a:lnTo>
                  <a:lnTo>
                    <a:pt x="298944" y="122585"/>
                  </a:lnTo>
                  <a:lnTo>
                    <a:pt x="308312" y="150438"/>
                  </a:lnTo>
                  <a:lnTo>
                    <a:pt x="324705" y="169402"/>
                  </a:lnTo>
                  <a:lnTo>
                    <a:pt x="335004" y="176435"/>
                  </a:lnTo>
                  <a:lnTo>
                    <a:pt x="347514" y="178301"/>
                  </a:lnTo>
                  <a:lnTo>
                    <a:pt x="376465" y="172848"/>
                  </a:lnTo>
                  <a:lnTo>
                    <a:pt x="400622" y="157255"/>
                  </a:lnTo>
                  <a:lnTo>
                    <a:pt x="419354" y="136213"/>
                  </a:lnTo>
                  <a:lnTo>
                    <a:pt x="432383" y="112750"/>
                  </a:lnTo>
                  <a:lnTo>
                    <a:pt x="440910" y="68999"/>
                  </a:lnTo>
                  <a:lnTo>
                    <a:pt x="437873" y="55877"/>
                  </a:lnTo>
                  <a:lnTo>
                    <a:pt x="423211" y="33771"/>
                  </a:lnTo>
                  <a:lnTo>
                    <a:pt x="395057" y="18302"/>
                  </a:lnTo>
                  <a:lnTo>
                    <a:pt x="343302" y="5423"/>
                  </a:lnTo>
                  <a:lnTo>
                    <a:pt x="295982" y="1607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771900" y="3314700"/>
              <a:ext cx="213138" cy="182627"/>
            </a:xfrm>
            <a:custGeom>
              <a:avLst/>
              <a:gdLst/>
              <a:ahLst/>
              <a:cxnLst/>
              <a:rect l="0" t="0" r="0" b="0"/>
              <a:pathLst>
                <a:path w="213138" h="182627">
                  <a:moveTo>
                    <a:pt x="50800" y="50800"/>
                  </a:moveTo>
                  <a:lnTo>
                    <a:pt x="36985" y="102297"/>
                  </a:lnTo>
                  <a:lnTo>
                    <a:pt x="31960" y="128721"/>
                  </a:lnTo>
                  <a:lnTo>
                    <a:pt x="34430" y="159280"/>
                  </a:lnTo>
                  <a:lnTo>
                    <a:pt x="42709" y="169687"/>
                  </a:lnTo>
                  <a:lnTo>
                    <a:pt x="70722" y="181249"/>
                  </a:lnTo>
                  <a:lnTo>
                    <a:pt x="99166" y="182626"/>
                  </a:lnTo>
                  <a:lnTo>
                    <a:pt x="124507" y="177123"/>
                  </a:lnTo>
                  <a:lnTo>
                    <a:pt x="179423" y="142729"/>
                  </a:lnTo>
                  <a:lnTo>
                    <a:pt x="209639" y="111435"/>
                  </a:lnTo>
                  <a:lnTo>
                    <a:pt x="213137" y="99690"/>
                  </a:lnTo>
                  <a:lnTo>
                    <a:pt x="209498" y="75351"/>
                  </a:lnTo>
                  <a:lnTo>
                    <a:pt x="190947" y="54185"/>
                  </a:lnTo>
                  <a:lnTo>
                    <a:pt x="162477" y="36782"/>
                  </a:lnTo>
                  <a:lnTo>
                    <a:pt x="109603" y="19052"/>
                  </a:lnTo>
                  <a:lnTo>
                    <a:pt x="48618" y="418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004263" y="3149600"/>
              <a:ext cx="275638" cy="380294"/>
            </a:xfrm>
            <a:custGeom>
              <a:avLst/>
              <a:gdLst/>
              <a:ahLst/>
              <a:cxnLst/>
              <a:rect l="0" t="0" r="0" b="0"/>
              <a:pathLst>
                <a:path w="275638" h="380294">
                  <a:moveTo>
                    <a:pt x="174037" y="0"/>
                  </a:moveTo>
                  <a:lnTo>
                    <a:pt x="191713" y="59772"/>
                  </a:lnTo>
                  <a:lnTo>
                    <a:pt x="197148" y="120721"/>
                  </a:lnTo>
                  <a:lnTo>
                    <a:pt x="198420" y="167954"/>
                  </a:lnTo>
                  <a:lnTo>
                    <a:pt x="198985" y="215757"/>
                  </a:lnTo>
                  <a:lnTo>
                    <a:pt x="199236" y="260522"/>
                  </a:lnTo>
                  <a:lnTo>
                    <a:pt x="195070" y="271048"/>
                  </a:lnTo>
                  <a:lnTo>
                    <a:pt x="188059" y="273832"/>
                  </a:lnTo>
                  <a:lnTo>
                    <a:pt x="179151" y="271455"/>
                  </a:lnTo>
                  <a:lnTo>
                    <a:pt x="161729" y="257524"/>
                  </a:lnTo>
                  <a:lnTo>
                    <a:pt x="120806" y="220830"/>
                  </a:lnTo>
                  <a:lnTo>
                    <a:pt x="89231" y="211035"/>
                  </a:lnTo>
                  <a:lnTo>
                    <a:pt x="70933" y="208423"/>
                  </a:lnTo>
                  <a:lnTo>
                    <a:pt x="55912" y="210916"/>
                  </a:lnTo>
                  <a:lnTo>
                    <a:pt x="31696" y="224974"/>
                  </a:lnTo>
                  <a:lnTo>
                    <a:pt x="15289" y="245333"/>
                  </a:lnTo>
                  <a:lnTo>
                    <a:pt x="4705" y="269903"/>
                  </a:lnTo>
                  <a:lnTo>
                    <a:pt x="0" y="299639"/>
                  </a:lnTo>
                  <a:lnTo>
                    <a:pt x="5435" y="324143"/>
                  </a:lnTo>
                  <a:lnTo>
                    <a:pt x="18670" y="344441"/>
                  </a:lnTo>
                  <a:lnTo>
                    <a:pt x="38663" y="362870"/>
                  </a:lnTo>
                  <a:lnTo>
                    <a:pt x="69186" y="372942"/>
                  </a:lnTo>
                  <a:lnTo>
                    <a:pt x="122274" y="378613"/>
                  </a:lnTo>
                  <a:lnTo>
                    <a:pt x="173752" y="380293"/>
                  </a:lnTo>
                  <a:lnTo>
                    <a:pt x="234972" y="374118"/>
                  </a:lnTo>
                  <a:lnTo>
                    <a:pt x="275637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454400" y="3746500"/>
              <a:ext cx="177801" cy="265884"/>
            </a:xfrm>
            <a:custGeom>
              <a:avLst/>
              <a:gdLst/>
              <a:ahLst/>
              <a:cxnLst/>
              <a:rect l="0" t="0" r="0" b="0"/>
              <a:pathLst>
                <a:path w="177801" h="265884">
                  <a:moveTo>
                    <a:pt x="0" y="63500"/>
                  </a:moveTo>
                  <a:lnTo>
                    <a:pt x="28611" y="116530"/>
                  </a:lnTo>
                  <a:lnTo>
                    <a:pt x="37637" y="175680"/>
                  </a:lnTo>
                  <a:lnTo>
                    <a:pt x="46273" y="224993"/>
                  </a:lnTo>
                  <a:lnTo>
                    <a:pt x="48047" y="265474"/>
                  </a:lnTo>
                  <a:lnTo>
                    <a:pt x="46143" y="265883"/>
                  </a:lnTo>
                  <a:lnTo>
                    <a:pt x="43462" y="261922"/>
                  </a:lnTo>
                  <a:lnTo>
                    <a:pt x="32946" y="229379"/>
                  </a:lnTo>
                  <a:lnTo>
                    <a:pt x="34378" y="170505"/>
                  </a:lnTo>
                  <a:lnTo>
                    <a:pt x="40209" y="127521"/>
                  </a:lnTo>
                  <a:lnTo>
                    <a:pt x="55188" y="71180"/>
                  </a:lnTo>
                  <a:lnTo>
                    <a:pt x="62192" y="55920"/>
                  </a:lnTo>
                  <a:lnTo>
                    <a:pt x="81263" y="35202"/>
                  </a:lnTo>
                  <a:lnTo>
                    <a:pt x="119563" y="15604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765255" y="3791512"/>
              <a:ext cx="247946" cy="230860"/>
            </a:xfrm>
            <a:custGeom>
              <a:avLst/>
              <a:gdLst/>
              <a:ahLst/>
              <a:cxnLst/>
              <a:rect l="0" t="0" r="0" b="0"/>
              <a:pathLst>
                <a:path w="247946" h="230860">
                  <a:moveTo>
                    <a:pt x="19345" y="132788"/>
                  </a:moveTo>
                  <a:lnTo>
                    <a:pt x="70842" y="115210"/>
                  </a:lnTo>
                  <a:lnTo>
                    <a:pt x="133737" y="68384"/>
                  </a:lnTo>
                  <a:lnTo>
                    <a:pt x="159086" y="49601"/>
                  </a:lnTo>
                  <a:lnTo>
                    <a:pt x="166128" y="39230"/>
                  </a:lnTo>
                  <a:lnTo>
                    <a:pt x="170189" y="16418"/>
                  </a:lnTo>
                  <a:lnTo>
                    <a:pt x="165063" y="8641"/>
                  </a:lnTo>
                  <a:lnTo>
                    <a:pt x="156002" y="3457"/>
                  </a:lnTo>
                  <a:lnTo>
                    <a:pt x="144316" y="0"/>
                  </a:lnTo>
                  <a:lnTo>
                    <a:pt x="112517" y="3686"/>
                  </a:lnTo>
                  <a:lnTo>
                    <a:pt x="77688" y="16143"/>
                  </a:lnTo>
                  <a:lnTo>
                    <a:pt x="48098" y="35790"/>
                  </a:lnTo>
                  <a:lnTo>
                    <a:pt x="14381" y="77394"/>
                  </a:lnTo>
                  <a:lnTo>
                    <a:pt x="3027" y="109109"/>
                  </a:lnTo>
                  <a:lnTo>
                    <a:pt x="0" y="125469"/>
                  </a:lnTo>
                  <a:lnTo>
                    <a:pt x="4162" y="154935"/>
                  </a:lnTo>
                  <a:lnTo>
                    <a:pt x="16830" y="180731"/>
                  </a:lnTo>
                  <a:lnTo>
                    <a:pt x="36572" y="201604"/>
                  </a:lnTo>
                  <a:lnTo>
                    <a:pt x="78228" y="222479"/>
                  </a:lnTo>
                  <a:lnTo>
                    <a:pt x="133061" y="230859"/>
                  </a:lnTo>
                  <a:lnTo>
                    <a:pt x="194521" y="223552"/>
                  </a:lnTo>
                  <a:lnTo>
                    <a:pt x="247945" y="2089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178300" y="3683000"/>
              <a:ext cx="38101" cy="342901"/>
            </a:xfrm>
            <a:custGeom>
              <a:avLst/>
              <a:gdLst/>
              <a:ahLst/>
              <a:cxnLst/>
              <a:rect l="0" t="0" r="0" b="0"/>
              <a:pathLst>
                <a:path w="38101" h="342901">
                  <a:moveTo>
                    <a:pt x="0" y="0"/>
                  </a:moveTo>
                  <a:lnTo>
                    <a:pt x="10052" y="59023"/>
                  </a:lnTo>
                  <a:lnTo>
                    <a:pt x="15678" y="116736"/>
                  </a:lnTo>
                  <a:lnTo>
                    <a:pt x="21079" y="159127"/>
                  </a:lnTo>
                  <a:lnTo>
                    <a:pt x="23480" y="206190"/>
                  </a:lnTo>
                  <a:lnTo>
                    <a:pt x="24831" y="266802"/>
                  </a:lnTo>
                  <a:lnTo>
                    <a:pt x="35377" y="329952"/>
                  </a:lnTo>
                  <a:lnTo>
                    <a:pt x="3810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356100" y="3797300"/>
              <a:ext cx="63501" cy="215901"/>
            </a:xfrm>
            <a:custGeom>
              <a:avLst/>
              <a:gdLst/>
              <a:ahLst/>
              <a:cxnLst/>
              <a:rect l="0" t="0" r="0" b="0"/>
              <a:pathLst>
                <a:path w="63501" h="215901">
                  <a:moveTo>
                    <a:pt x="0" y="0"/>
                  </a:moveTo>
                  <a:lnTo>
                    <a:pt x="17676" y="59772"/>
                  </a:lnTo>
                  <a:lnTo>
                    <a:pt x="34013" y="114975"/>
                  </a:lnTo>
                  <a:lnTo>
                    <a:pt x="50829" y="175007"/>
                  </a:lnTo>
                  <a:lnTo>
                    <a:pt x="6350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483100" y="36830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613591" y="3783742"/>
              <a:ext cx="273397" cy="483195"/>
            </a:xfrm>
            <a:custGeom>
              <a:avLst/>
              <a:gdLst/>
              <a:ahLst/>
              <a:cxnLst/>
              <a:rect l="0" t="0" r="0" b="0"/>
              <a:pathLst>
                <a:path w="273397" h="483195">
                  <a:moveTo>
                    <a:pt x="161609" y="51658"/>
                  </a:moveTo>
                  <a:lnTo>
                    <a:pt x="150059" y="22652"/>
                  </a:lnTo>
                  <a:lnTo>
                    <a:pt x="137190" y="5370"/>
                  </a:lnTo>
                  <a:lnTo>
                    <a:pt x="126986" y="1044"/>
                  </a:lnTo>
                  <a:lnTo>
                    <a:pt x="100595" y="0"/>
                  </a:lnTo>
                  <a:lnTo>
                    <a:pt x="73814" y="11765"/>
                  </a:lnTo>
                  <a:lnTo>
                    <a:pt x="49211" y="32517"/>
                  </a:lnTo>
                  <a:lnTo>
                    <a:pt x="14184" y="88067"/>
                  </a:lnTo>
                  <a:lnTo>
                    <a:pt x="4365" y="115818"/>
                  </a:lnTo>
                  <a:lnTo>
                    <a:pt x="0" y="146966"/>
                  </a:lnTo>
                  <a:lnTo>
                    <a:pt x="5586" y="175862"/>
                  </a:lnTo>
                  <a:lnTo>
                    <a:pt x="11027" y="189494"/>
                  </a:lnTo>
                  <a:lnTo>
                    <a:pt x="20299" y="197171"/>
                  </a:lnTo>
                  <a:lnTo>
                    <a:pt x="32124" y="200878"/>
                  </a:lnTo>
                  <a:lnTo>
                    <a:pt x="45653" y="201938"/>
                  </a:lnTo>
                  <a:lnTo>
                    <a:pt x="71973" y="195590"/>
                  </a:lnTo>
                  <a:lnTo>
                    <a:pt x="97782" y="181950"/>
                  </a:lnTo>
                  <a:lnTo>
                    <a:pt x="134701" y="149059"/>
                  </a:lnTo>
                  <a:lnTo>
                    <a:pt x="169412" y="91856"/>
                  </a:lnTo>
                  <a:lnTo>
                    <a:pt x="175278" y="78456"/>
                  </a:lnTo>
                  <a:lnTo>
                    <a:pt x="182010" y="73757"/>
                  </a:lnTo>
                  <a:lnTo>
                    <a:pt x="189321" y="74857"/>
                  </a:lnTo>
                  <a:lnTo>
                    <a:pt x="197017" y="79824"/>
                  </a:lnTo>
                  <a:lnTo>
                    <a:pt x="209331" y="96632"/>
                  </a:lnTo>
                  <a:lnTo>
                    <a:pt x="233171" y="154163"/>
                  </a:lnTo>
                  <a:lnTo>
                    <a:pt x="254689" y="216877"/>
                  </a:lnTo>
                  <a:lnTo>
                    <a:pt x="267427" y="261635"/>
                  </a:lnTo>
                  <a:lnTo>
                    <a:pt x="273396" y="324129"/>
                  </a:lnTo>
                  <a:lnTo>
                    <a:pt x="271029" y="367960"/>
                  </a:lnTo>
                  <a:lnTo>
                    <a:pt x="258000" y="424777"/>
                  </a:lnTo>
                  <a:lnTo>
                    <a:pt x="242549" y="453144"/>
                  </a:lnTo>
                  <a:lnTo>
                    <a:pt x="221571" y="475159"/>
                  </a:lnTo>
                  <a:lnTo>
                    <a:pt x="210051" y="480748"/>
                  </a:lnTo>
                  <a:lnTo>
                    <a:pt x="185961" y="483194"/>
                  </a:lnTo>
                  <a:lnTo>
                    <a:pt x="136209" y="4707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965700" y="37973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0" y="0"/>
                  </a:moveTo>
                  <a:lnTo>
                    <a:pt x="13815" y="51497"/>
                  </a:lnTo>
                  <a:lnTo>
                    <a:pt x="21967" y="92870"/>
                  </a:lnTo>
                  <a:lnTo>
                    <a:pt x="24383" y="144639"/>
                  </a:lnTo>
                  <a:lnTo>
                    <a:pt x="254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145265" y="3781185"/>
              <a:ext cx="196063" cy="218802"/>
            </a:xfrm>
            <a:custGeom>
              <a:avLst/>
              <a:gdLst/>
              <a:ahLst/>
              <a:cxnLst/>
              <a:rect l="0" t="0" r="0" b="0"/>
              <a:pathLst>
                <a:path w="196063" h="218802">
                  <a:moveTo>
                    <a:pt x="10935" y="41515"/>
                  </a:moveTo>
                  <a:lnTo>
                    <a:pt x="2207" y="90799"/>
                  </a:lnTo>
                  <a:lnTo>
                    <a:pt x="0" y="123156"/>
                  </a:lnTo>
                  <a:lnTo>
                    <a:pt x="10308" y="156352"/>
                  </a:lnTo>
                  <a:lnTo>
                    <a:pt x="30412" y="187098"/>
                  </a:lnTo>
                  <a:lnTo>
                    <a:pt x="58162" y="210170"/>
                  </a:lnTo>
                  <a:lnTo>
                    <a:pt x="89310" y="218543"/>
                  </a:lnTo>
                  <a:lnTo>
                    <a:pt x="105518" y="218801"/>
                  </a:lnTo>
                  <a:lnTo>
                    <a:pt x="134817" y="207797"/>
                  </a:lnTo>
                  <a:lnTo>
                    <a:pt x="160538" y="187385"/>
                  </a:lnTo>
                  <a:lnTo>
                    <a:pt x="181377" y="159498"/>
                  </a:lnTo>
                  <a:lnTo>
                    <a:pt x="192520" y="128289"/>
                  </a:lnTo>
                  <a:lnTo>
                    <a:pt x="196062" y="95604"/>
                  </a:lnTo>
                  <a:lnTo>
                    <a:pt x="192932" y="62262"/>
                  </a:lnTo>
                  <a:lnTo>
                    <a:pt x="183074" y="36154"/>
                  </a:lnTo>
                  <a:lnTo>
                    <a:pt x="176495" y="25241"/>
                  </a:lnTo>
                  <a:lnTo>
                    <a:pt x="154132" y="9353"/>
                  </a:lnTo>
                  <a:lnTo>
                    <a:pt x="140266" y="3140"/>
                  </a:lnTo>
                  <a:lnTo>
                    <a:pt x="109808" y="0"/>
                  </a:lnTo>
                  <a:lnTo>
                    <a:pt x="68453" y="2403"/>
                  </a:lnTo>
                  <a:lnTo>
                    <a:pt x="36335" y="34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448300" y="3726421"/>
              <a:ext cx="352113" cy="235980"/>
            </a:xfrm>
            <a:custGeom>
              <a:avLst/>
              <a:gdLst/>
              <a:ahLst/>
              <a:cxnLst/>
              <a:rect l="0" t="0" r="0" b="0"/>
              <a:pathLst>
                <a:path w="352113" h="235980">
                  <a:moveTo>
                    <a:pt x="0" y="58179"/>
                  </a:moveTo>
                  <a:lnTo>
                    <a:pt x="29006" y="79868"/>
                  </a:lnTo>
                  <a:lnTo>
                    <a:pt x="53436" y="113054"/>
                  </a:lnTo>
                  <a:lnTo>
                    <a:pt x="75048" y="170357"/>
                  </a:lnTo>
                  <a:lnTo>
                    <a:pt x="79666" y="183764"/>
                  </a:lnTo>
                  <a:lnTo>
                    <a:pt x="81333" y="185647"/>
                  </a:lnTo>
                  <a:lnTo>
                    <a:pt x="81170" y="154587"/>
                  </a:lnTo>
                  <a:lnTo>
                    <a:pt x="95703" y="103521"/>
                  </a:lnTo>
                  <a:lnTo>
                    <a:pt x="110985" y="61736"/>
                  </a:lnTo>
                  <a:lnTo>
                    <a:pt x="125056" y="40475"/>
                  </a:lnTo>
                  <a:lnTo>
                    <a:pt x="162329" y="12638"/>
                  </a:lnTo>
                  <a:lnTo>
                    <a:pt x="209121" y="0"/>
                  </a:lnTo>
                  <a:lnTo>
                    <a:pt x="251992" y="2998"/>
                  </a:lnTo>
                  <a:lnTo>
                    <a:pt x="278507" y="20484"/>
                  </a:lnTo>
                  <a:lnTo>
                    <a:pt x="313473" y="62062"/>
                  </a:lnTo>
                  <a:lnTo>
                    <a:pt x="343829" y="119937"/>
                  </a:lnTo>
                  <a:lnTo>
                    <a:pt x="352112" y="166005"/>
                  </a:lnTo>
                  <a:lnTo>
                    <a:pt x="345089" y="223837"/>
                  </a:lnTo>
                  <a:lnTo>
                    <a:pt x="342900" y="2359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416300" y="4292600"/>
              <a:ext cx="20009" cy="368301"/>
            </a:xfrm>
            <a:custGeom>
              <a:avLst/>
              <a:gdLst/>
              <a:ahLst/>
              <a:cxnLst/>
              <a:rect l="0" t="0" r="0" b="0"/>
              <a:pathLst>
                <a:path w="20009" h="368301">
                  <a:moveTo>
                    <a:pt x="0" y="0"/>
                  </a:moveTo>
                  <a:lnTo>
                    <a:pt x="8728" y="33239"/>
                  </a:lnTo>
                  <a:lnTo>
                    <a:pt x="11523" y="83854"/>
                  </a:lnTo>
                  <a:lnTo>
                    <a:pt x="12351" y="138048"/>
                  </a:lnTo>
                  <a:lnTo>
                    <a:pt x="12545" y="182710"/>
                  </a:lnTo>
                  <a:lnTo>
                    <a:pt x="12631" y="230782"/>
                  </a:lnTo>
                  <a:lnTo>
                    <a:pt x="14081" y="277548"/>
                  </a:lnTo>
                  <a:lnTo>
                    <a:pt x="20008" y="331376"/>
                  </a:lnTo>
                  <a:lnTo>
                    <a:pt x="1270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314700" y="4423265"/>
              <a:ext cx="419101" cy="210638"/>
            </a:xfrm>
            <a:custGeom>
              <a:avLst/>
              <a:gdLst/>
              <a:ahLst/>
              <a:cxnLst/>
              <a:rect l="0" t="0" r="0" b="0"/>
              <a:pathLst>
                <a:path w="419101" h="210638">
                  <a:moveTo>
                    <a:pt x="0" y="34435"/>
                  </a:moveTo>
                  <a:lnTo>
                    <a:pt x="51497" y="20620"/>
                  </a:lnTo>
                  <a:lnTo>
                    <a:pt x="96632" y="8705"/>
                  </a:lnTo>
                  <a:lnTo>
                    <a:pt x="158454" y="0"/>
                  </a:lnTo>
                  <a:lnTo>
                    <a:pt x="203069" y="2197"/>
                  </a:lnTo>
                  <a:lnTo>
                    <a:pt x="258508" y="27235"/>
                  </a:lnTo>
                  <a:lnTo>
                    <a:pt x="288459" y="49579"/>
                  </a:lnTo>
                  <a:lnTo>
                    <a:pt x="308356" y="81147"/>
                  </a:lnTo>
                  <a:lnTo>
                    <a:pt x="323728" y="138587"/>
                  </a:lnTo>
                  <a:lnTo>
                    <a:pt x="324519" y="192765"/>
                  </a:lnTo>
                  <a:lnTo>
                    <a:pt x="322180" y="207722"/>
                  </a:lnTo>
                  <a:lnTo>
                    <a:pt x="320620" y="210637"/>
                  </a:lnTo>
                  <a:lnTo>
                    <a:pt x="317911" y="153368"/>
                  </a:lnTo>
                  <a:lnTo>
                    <a:pt x="324364" y="112008"/>
                  </a:lnTo>
                  <a:lnTo>
                    <a:pt x="341955" y="66200"/>
                  </a:lnTo>
                  <a:lnTo>
                    <a:pt x="371783" y="30363"/>
                  </a:lnTo>
                  <a:lnTo>
                    <a:pt x="391485" y="18514"/>
                  </a:lnTo>
                  <a:lnTo>
                    <a:pt x="419100" y="9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775895" y="4431797"/>
              <a:ext cx="237306" cy="229104"/>
            </a:xfrm>
            <a:custGeom>
              <a:avLst/>
              <a:gdLst/>
              <a:ahLst/>
              <a:cxnLst/>
              <a:rect l="0" t="0" r="0" b="0"/>
              <a:pathLst>
                <a:path w="237306" h="229104">
                  <a:moveTo>
                    <a:pt x="186505" y="64003"/>
                  </a:moveTo>
                  <a:lnTo>
                    <a:pt x="179763" y="37035"/>
                  </a:lnTo>
                  <a:lnTo>
                    <a:pt x="161401" y="16269"/>
                  </a:lnTo>
                  <a:lnTo>
                    <a:pt x="148603" y="6781"/>
                  </a:lnTo>
                  <a:lnTo>
                    <a:pt x="123093" y="0"/>
                  </a:lnTo>
                  <a:lnTo>
                    <a:pt x="110364" y="168"/>
                  </a:lnTo>
                  <a:lnTo>
                    <a:pt x="84931" y="11643"/>
                  </a:lnTo>
                  <a:lnTo>
                    <a:pt x="46813" y="45667"/>
                  </a:lnTo>
                  <a:lnTo>
                    <a:pt x="16233" y="87733"/>
                  </a:lnTo>
                  <a:lnTo>
                    <a:pt x="4995" y="116883"/>
                  </a:lnTo>
                  <a:lnTo>
                    <a:pt x="0" y="153357"/>
                  </a:lnTo>
                  <a:lnTo>
                    <a:pt x="2902" y="167317"/>
                  </a:lnTo>
                  <a:lnTo>
                    <a:pt x="9070" y="178034"/>
                  </a:lnTo>
                  <a:lnTo>
                    <a:pt x="17415" y="186590"/>
                  </a:lnTo>
                  <a:lnTo>
                    <a:pt x="28623" y="189472"/>
                  </a:lnTo>
                  <a:lnTo>
                    <a:pt x="56128" y="185149"/>
                  </a:lnTo>
                  <a:lnTo>
                    <a:pt x="96604" y="166847"/>
                  </a:lnTo>
                  <a:lnTo>
                    <a:pt x="118797" y="144049"/>
                  </a:lnTo>
                  <a:lnTo>
                    <a:pt x="149298" y="90163"/>
                  </a:lnTo>
                  <a:lnTo>
                    <a:pt x="164349" y="51528"/>
                  </a:lnTo>
                  <a:lnTo>
                    <a:pt x="167501" y="50042"/>
                  </a:lnTo>
                  <a:lnTo>
                    <a:pt x="179717" y="109794"/>
                  </a:lnTo>
                  <a:lnTo>
                    <a:pt x="197978" y="158161"/>
                  </a:lnTo>
                  <a:lnTo>
                    <a:pt x="230175" y="216834"/>
                  </a:lnTo>
                  <a:lnTo>
                    <a:pt x="237305" y="2291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254500" y="4241800"/>
              <a:ext cx="24864" cy="391156"/>
            </a:xfrm>
            <a:custGeom>
              <a:avLst/>
              <a:gdLst/>
              <a:ahLst/>
              <a:cxnLst/>
              <a:rect l="0" t="0" r="0" b="0"/>
              <a:pathLst>
                <a:path w="24864" h="391156">
                  <a:moveTo>
                    <a:pt x="0" y="0"/>
                  </a:moveTo>
                  <a:lnTo>
                    <a:pt x="1411" y="56601"/>
                  </a:lnTo>
                  <a:lnTo>
                    <a:pt x="8728" y="103789"/>
                  </a:lnTo>
                  <a:lnTo>
                    <a:pt x="11523" y="166689"/>
                  </a:lnTo>
                  <a:lnTo>
                    <a:pt x="13762" y="222329"/>
                  </a:lnTo>
                  <a:lnTo>
                    <a:pt x="21325" y="277385"/>
                  </a:lnTo>
                  <a:lnTo>
                    <a:pt x="23589" y="322249"/>
                  </a:lnTo>
                  <a:lnTo>
                    <a:pt x="24863" y="381623"/>
                  </a:lnTo>
                  <a:lnTo>
                    <a:pt x="23631" y="389882"/>
                  </a:lnTo>
                  <a:lnTo>
                    <a:pt x="21399" y="391155"/>
                  </a:lnTo>
                  <a:lnTo>
                    <a:pt x="18499" y="387770"/>
                  </a:lnTo>
                  <a:lnTo>
                    <a:pt x="3412" y="337920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088258" y="4483100"/>
              <a:ext cx="102743" cy="177801"/>
            </a:xfrm>
            <a:custGeom>
              <a:avLst/>
              <a:gdLst/>
              <a:ahLst/>
              <a:cxnLst/>
              <a:rect l="0" t="0" r="0" b="0"/>
              <a:pathLst>
                <a:path w="102743" h="177801">
                  <a:moveTo>
                    <a:pt x="90042" y="0"/>
                  </a:moveTo>
                  <a:lnTo>
                    <a:pt x="63074" y="6742"/>
                  </a:lnTo>
                  <a:lnTo>
                    <a:pt x="42308" y="21341"/>
                  </a:lnTo>
                  <a:lnTo>
                    <a:pt x="14750" y="57123"/>
                  </a:lnTo>
                  <a:lnTo>
                    <a:pt x="5981" y="71949"/>
                  </a:lnTo>
                  <a:lnTo>
                    <a:pt x="0" y="103474"/>
                  </a:lnTo>
                  <a:lnTo>
                    <a:pt x="381" y="119782"/>
                  </a:lnTo>
                  <a:lnTo>
                    <a:pt x="4868" y="133477"/>
                  </a:lnTo>
                  <a:lnTo>
                    <a:pt x="21142" y="156220"/>
                  </a:lnTo>
                  <a:lnTo>
                    <a:pt x="46250" y="168208"/>
                  </a:lnTo>
                  <a:lnTo>
                    <a:pt x="102742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203700" y="4648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457700" y="4457700"/>
              <a:ext cx="1" cy="190501"/>
            </a:xfrm>
            <a:custGeom>
              <a:avLst/>
              <a:gdLst/>
              <a:ahLst/>
              <a:cxnLst/>
              <a:rect l="0" t="0" r="0" b="0"/>
              <a:pathLst>
                <a:path w="1" h="190501">
                  <a:moveTo>
                    <a:pt x="0" y="0"/>
                  </a:moveTo>
                  <a:lnTo>
                    <a:pt x="0" y="59023"/>
                  </a:lnTo>
                  <a:lnTo>
                    <a:pt x="0" y="112973"/>
                  </a:lnTo>
                  <a:lnTo>
                    <a:pt x="0" y="157181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457700" y="4267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673600" y="4279900"/>
              <a:ext cx="12701" cy="355601"/>
            </a:xfrm>
            <a:custGeom>
              <a:avLst/>
              <a:gdLst/>
              <a:ahLst/>
              <a:cxnLst/>
              <a:rect l="0" t="0" r="0" b="0"/>
              <a:pathLst>
                <a:path w="12701" h="355601">
                  <a:moveTo>
                    <a:pt x="0" y="0"/>
                  </a:moveTo>
                  <a:lnTo>
                    <a:pt x="0" y="59023"/>
                  </a:lnTo>
                  <a:lnTo>
                    <a:pt x="3763" y="120500"/>
                  </a:lnTo>
                  <a:lnTo>
                    <a:pt x="8728" y="167855"/>
                  </a:lnTo>
                  <a:lnTo>
                    <a:pt x="10935" y="217125"/>
                  </a:lnTo>
                  <a:lnTo>
                    <a:pt x="12177" y="278979"/>
                  </a:lnTo>
                  <a:lnTo>
                    <a:pt x="12467" y="311669"/>
                  </a:lnTo>
                  <a:lnTo>
                    <a:pt x="1270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572000" y="4433477"/>
              <a:ext cx="330201" cy="278224"/>
            </a:xfrm>
            <a:custGeom>
              <a:avLst/>
              <a:gdLst/>
              <a:ahLst/>
              <a:cxnLst/>
              <a:rect l="0" t="0" r="0" b="0"/>
              <a:pathLst>
                <a:path w="330201" h="278224">
                  <a:moveTo>
                    <a:pt x="0" y="11523"/>
                  </a:moveTo>
                  <a:lnTo>
                    <a:pt x="62786" y="7760"/>
                  </a:lnTo>
                  <a:lnTo>
                    <a:pt x="105516" y="2795"/>
                  </a:lnTo>
                  <a:lnTo>
                    <a:pt x="167828" y="0"/>
                  </a:lnTo>
                  <a:lnTo>
                    <a:pt x="222666" y="583"/>
                  </a:lnTo>
                  <a:lnTo>
                    <a:pt x="257478" y="5720"/>
                  </a:lnTo>
                  <a:lnTo>
                    <a:pt x="270430" y="14710"/>
                  </a:lnTo>
                  <a:lnTo>
                    <a:pt x="295400" y="58250"/>
                  </a:lnTo>
                  <a:lnTo>
                    <a:pt x="310325" y="103450"/>
                  </a:lnTo>
                  <a:lnTo>
                    <a:pt x="315374" y="165760"/>
                  </a:lnTo>
                  <a:lnTo>
                    <a:pt x="318281" y="219815"/>
                  </a:lnTo>
                  <a:lnTo>
                    <a:pt x="330200" y="2782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010360" y="4410375"/>
              <a:ext cx="547240" cy="262347"/>
            </a:xfrm>
            <a:custGeom>
              <a:avLst/>
              <a:gdLst/>
              <a:ahLst/>
              <a:cxnLst/>
              <a:rect l="0" t="0" r="0" b="0"/>
              <a:pathLst>
                <a:path w="547240" h="262347">
                  <a:moveTo>
                    <a:pt x="18840" y="9225"/>
                  </a:moveTo>
                  <a:lnTo>
                    <a:pt x="5025" y="68248"/>
                  </a:lnTo>
                  <a:lnTo>
                    <a:pt x="0" y="107424"/>
                  </a:lnTo>
                  <a:lnTo>
                    <a:pt x="2470" y="153058"/>
                  </a:lnTo>
                  <a:lnTo>
                    <a:pt x="11795" y="212866"/>
                  </a:lnTo>
                  <a:lnTo>
                    <a:pt x="26998" y="241314"/>
                  </a:lnTo>
                  <a:lnTo>
                    <a:pt x="36978" y="252851"/>
                  </a:lnTo>
                  <a:lnTo>
                    <a:pt x="47866" y="259131"/>
                  </a:lnTo>
                  <a:lnTo>
                    <a:pt x="71252" y="262346"/>
                  </a:lnTo>
                  <a:lnTo>
                    <a:pt x="99519" y="251545"/>
                  </a:lnTo>
                  <a:lnTo>
                    <a:pt x="126664" y="232634"/>
                  </a:lnTo>
                  <a:lnTo>
                    <a:pt x="149879" y="198187"/>
                  </a:lnTo>
                  <a:lnTo>
                    <a:pt x="160805" y="173641"/>
                  </a:lnTo>
                  <a:lnTo>
                    <a:pt x="162839" y="144859"/>
                  </a:lnTo>
                  <a:lnTo>
                    <a:pt x="157629" y="116073"/>
                  </a:lnTo>
                  <a:lnTo>
                    <a:pt x="145905" y="93873"/>
                  </a:lnTo>
                  <a:lnTo>
                    <a:pt x="109954" y="65507"/>
                  </a:lnTo>
                  <a:lnTo>
                    <a:pt x="46977" y="46683"/>
                  </a:lnTo>
                  <a:lnTo>
                    <a:pt x="43242" y="38431"/>
                  </a:lnTo>
                  <a:lnTo>
                    <a:pt x="43575" y="28695"/>
                  </a:lnTo>
                  <a:lnTo>
                    <a:pt x="48030" y="20794"/>
                  </a:lnTo>
                  <a:lnTo>
                    <a:pt x="64269" y="8252"/>
                  </a:lnTo>
                  <a:lnTo>
                    <a:pt x="110695" y="0"/>
                  </a:lnTo>
                  <a:lnTo>
                    <a:pt x="152798" y="5595"/>
                  </a:lnTo>
                  <a:lnTo>
                    <a:pt x="212813" y="24612"/>
                  </a:lnTo>
                  <a:lnTo>
                    <a:pt x="264275" y="56323"/>
                  </a:lnTo>
                  <a:lnTo>
                    <a:pt x="279852" y="76724"/>
                  </a:lnTo>
                  <a:lnTo>
                    <a:pt x="305958" y="136752"/>
                  </a:lnTo>
                  <a:lnTo>
                    <a:pt x="319729" y="190892"/>
                  </a:lnTo>
                  <a:lnTo>
                    <a:pt x="320491" y="211322"/>
                  </a:lnTo>
                  <a:lnTo>
                    <a:pt x="318718" y="208867"/>
                  </a:lnTo>
                  <a:lnTo>
                    <a:pt x="316126" y="201587"/>
                  </a:lnTo>
                  <a:lnTo>
                    <a:pt x="317007" y="182208"/>
                  </a:lnTo>
                  <a:lnTo>
                    <a:pt x="332906" y="122891"/>
                  </a:lnTo>
                  <a:lnTo>
                    <a:pt x="346454" y="86648"/>
                  </a:lnTo>
                  <a:lnTo>
                    <a:pt x="390423" y="32835"/>
                  </a:lnTo>
                  <a:lnTo>
                    <a:pt x="426213" y="9478"/>
                  </a:lnTo>
                  <a:lnTo>
                    <a:pt x="440000" y="7983"/>
                  </a:lnTo>
                  <a:lnTo>
                    <a:pt x="470370" y="13847"/>
                  </a:lnTo>
                  <a:lnTo>
                    <a:pt x="495157" y="29624"/>
                  </a:lnTo>
                  <a:lnTo>
                    <a:pt x="515581" y="53569"/>
                  </a:lnTo>
                  <a:lnTo>
                    <a:pt x="540124" y="105306"/>
                  </a:lnTo>
                  <a:lnTo>
                    <a:pt x="547239" y="157011"/>
                  </a:lnTo>
                  <a:lnTo>
                    <a:pt x="537716" y="217524"/>
                  </a:lnTo>
                  <a:lnTo>
                    <a:pt x="526840" y="2505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775200" y="4203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821541" y="4940300"/>
            <a:ext cx="3251236" cy="757933"/>
            <a:chOff x="821541" y="4940300"/>
            <a:chExt cx="3251236" cy="757933"/>
          </a:xfrm>
        </p:grpSpPr>
        <p:sp>
          <p:nvSpPr>
            <p:cNvPr id="88" name="Freeform 87"/>
            <p:cNvSpPr/>
            <p:nvPr/>
          </p:nvSpPr>
          <p:spPr>
            <a:xfrm>
              <a:off x="821541" y="5063834"/>
              <a:ext cx="486560" cy="634399"/>
            </a:xfrm>
            <a:custGeom>
              <a:avLst/>
              <a:gdLst/>
              <a:ahLst/>
              <a:cxnLst/>
              <a:rect l="0" t="0" r="0" b="0"/>
              <a:pathLst>
                <a:path w="486560" h="634399">
                  <a:moveTo>
                    <a:pt x="486559" y="79666"/>
                  </a:moveTo>
                  <a:lnTo>
                    <a:pt x="429336" y="33378"/>
                  </a:lnTo>
                  <a:lnTo>
                    <a:pt x="371413" y="4618"/>
                  </a:lnTo>
                  <a:lnTo>
                    <a:pt x="358995" y="0"/>
                  </a:lnTo>
                  <a:lnTo>
                    <a:pt x="301066" y="244"/>
                  </a:lnTo>
                  <a:lnTo>
                    <a:pt x="250506" y="9253"/>
                  </a:lnTo>
                  <a:lnTo>
                    <a:pt x="201972" y="20860"/>
                  </a:lnTo>
                  <a:lnTo>
                    <a:pt x="145143" y="47563"/>
                  </a:lnTo>
                  <a:lnTo>
                    <a:pt x="93152" y="80014"/>
                  </a:lnTo>
                  <a:lnTo>
                    <a:pt x="69000" y="98165"/>
                  </a:lnTo>
                  <a:lnTo>
                    <a:pt x="21653" y="149888"/>
                  </a:lnTo>
                  <a:lnTo>
                    <a:pt x="2460" y="190000"/>
                  </a:lnTo>
                  <a:lnTo>
                    <a:pt x="0" y="217603"/>
                  </a:lnTo>
                  <a:lnTo>
                    <a:pt x="1320" y="230891"/>
                  </a:lnTo>
                  <a:lnTo>
                    <a:pt x="7844" y="241160"/>
                  </a:lnTo>
                  <a:lnTo>
                    <a:pt x="30145" y="256334"/>
                  </a:lnTo>
                  <a:lnTo>
                    <a:pt x="66397" y="260255"/>
                  </a:lnTo>
                  <a:lnTo>
                    <a:pt x="123118" y="254529"/>
                  </a:lnTo>
                  <a:lnTo>
                    <a:pt x="166736" y="240133"/>
                  </a:lnTo>
                  <a:lnTo>
                    <a:pt x="219400" y="209984"/>
                  </a:lnTo>
                  <a:lnTo>
                    <a:pt x="270568" y="178263"/>
                  </a:lnTo>
                  <a:lnTo>
                    <a:pt x="321441" y="149419"/>
                  </a:lnTo>
                  <a:lnTo>
                    <a:pt x="334147" y="138868"/>
                  </a:lnTo>
                  <a:lnTo>
                    <a:pt x="338384" y="133245"/>
                  </a:lnTo>
                  <a:lnTo>
                    <a:pt x="336976" y="130908"/>
                  </a:lnTo>
                  <a:lnTo>
                    <a:pt x="331804" y="130761"/>
                  </a:lnTo>
                  <a:lnTo>
                    <a:pt x="304298" y="144037"/>
                  </a:lnTo>
                  <a:lnTo>
                    <a:pt x="250961" y="181938"/>
                  </a:lnTo>
                  <a:lnTo>
                    <a:pt x="223804" y="199909"/>
                  </a:lnTo>
                  <a:lnTo>
                    <a:pt x="167627" y="258249"/>
                  </a:lnTo>
                  <a:lnTo>
                    <a:pt x="129526" y="308421"/>
                  </a:lnTo>
                  <a:lnTo>
                    <a:pt x="95510" y="371787"/>
                  </a:lnTo>
                  <a:lnTo>
                    <a:pt x="77965" y="409872"/>
                  </a:lnTo>
                  <a:lnTo>
                    <a:pt x="70572" y="461452"/>
                  </a:lnTo>
                  <a:lnTo>
                    <a:pt x="75123" y="514678"/>
                  </a:lnTo>
                  <a:lnTo>
                    <a:pt x="89210" y="545349"/>
                  </a:lnTo>
                  <a:lnTo>
                    <a:pt x="132747" y="599533"/>
                  </a:lnTo>
                  <a:lnTo>
                    <a:pt x="160916" y="617870"/>
                  </a:lnTo>
                  <a:lnTo>
                    <a:pt x="192251" y="629312"/>
                  </a:lnTo>
                  <a:lnTo>
                    <a:pt x="224993" y="634398"/>
                  </a:lnTo>
                  <a:lnTo>
                    <a:pt x="286359" y="620206"/>
                  </a:lnTo>
                  <a:lnTo>
                    <a:pt x="308759" y="6130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273115" y="5293096"/>
              <a:ext cx="563381" cy="344374"/>
            </a:xfrm>
            <a:custGeom>
              <a:avLst/>
              <a:gdLst/>
              <a:ahLst/>
              <a:cxnLst/>
              <a:rect l="0" t="0" r="0" b="0"/>
              <a:pathLst>
                <a:path w="563381" h="344374">
                  <a:moveTo>
                    <a:pt x="200085" y="15504"/>
                  </a:moveTo>
                  <a:lnTo>
                    <a:pt x="200085" y="70764"/>
                  </a:lnTo>
                  <a:lnTo>
                    <a:pt x="206827" y="128176"/>
                  </a:lnTo>
                  <a:lnTo>
                    <a:pt x="208813" y="131541"/>
                  </a:lnTo>
                  <a:lnTo>
                    <a:pt x="210137" y="128140"/>
                  </a:lnTo>
                  <a:lnTo>
                    <a:pt x="211020" y="120228"/>
                  </a:lnTo>
                  <a:lnTo>
                    <a:pt x="204474" y="100148"/>
                  </a:lnTo>
                  <a:lnTo>
                    <a:pt x="181160" y="65043"/>
                  </a:lnTo>
                  <a:lnTo>
                    <a:pt x="170535" y="52763"/>
                  </a:lnTo>
                  <a:lnTo>
                    <a:pt x="159218" y="45988"/>
                  </a:lnTo>
                  <a:lnTo>
                    <a:pt x="135355" y="42223"/>
                  </a:lnTo>
                  <a:lnTo>
                    <a:pt x="110639" y="52779"/>
                  </a:lnTo>
                  <a:lnTo>
                    <a:pt x="67019" y="87308"/>
                  </a:lnTo>
                  <a:lnTo>
                    <a:pt x="32653" y="143597"/>
                  </a:lnTo>
                  <a:lnTo>
                    <a:pt x="7400" y="193520"/>
                  </a:lnTo>
                  <a:lnTo>
                    <a:pt x="0" y="251694"/>
                  </a:lnTo>
                  <a:lnTo>
                    <a:pt x="11292" y="309069"/>
                  </a:lnTo>
                  <a:lnTo>
                    <a:pt x="20601" y="322692"/>
                  </a:lnTo>
                  <a:lnTo>
                    <a:pt x="45996" y="341591"/>
                  </a:lnTo>
                  <a:lnTo>
                    <a:pt x="60670" y="344373"/>
                  </a:lnTo>
                  <a:lnTo>
                    <a:pt x="92026" y="339938"/>
                  </a:lnTo>
                  <a:lnTo>
                    <a:pt x="134671" y="321575"/>
                  </a:lnTo>
                  <a:lnTo>
                    <a:pt x="194940" y="273477"/>
                  </a:lnTo>
                  <a:lnTo>
                    <a:pt x="253314" y="211980"/>
                  </a:lnTo>
                  <a:lnTo>
                    <a:pt x="298687" y="148656"/>
                  </a:lnTo>
                  <a:lnTo>
                    <a:pt x="306742" y="146605"/>
                  </a:lnTo>
                  <a:lnTo>
                    <a:pt x="314934" y="149471"/>
                  </a:lnTo>
                  <a:lnTo>
                    <a:pt x="323218" y="155616"/>
                  </a:lnTo>
                  <a:lnTo>
                    <a:pt x="332422" y="177494"/>
                  </a:lnTo>
                  <a:lnTo>
                    <a:pt x="351814" y="237532"/>
                  </a:lnTo>
                  <a:lnTo>
                    <a:pt x="374707" y="280256"/>
                  </a:lnTo>
                  <a:lnTo>
                    <a:pt x="398580" y="299212"/>
                  </a:lnTo>
                  <a:lnTo>
                    <a:pt x="426594" y="309519"/>
                  </a:lnTo>
                  <a:lnTo>
                    <a:pt x="453156" y="309396"/>
                  </a:lnTo>
                  <a:lnTo>
                    <a:pt x="475309" y="300874"/>
                  </a:lnTo>
                  <a:lnTo>
                    <a:pt x="512527" y="272408"/>
                  </a:lnTo>
                  <a:lnTo>
                    <a:pt x="545644" y="212013"/>
                  </a:lnTo>
                  <a:lnTo>
                    <a:pt x="561020" y="165451"/>
                  </a:lnTo>
                  <a:lnTo>
                    <a:pt x="563380" y="102736"/>
                  </a:lnTo>
                  <a:lnTo>
                    <a:pt x="547460" y="49974"/>
                  </a:lnTo>
                  <a:lnTo>
                    <a:pt x="532744" y="25650"/>
                  </a:lnTo>
                  <a:lnTo>
                    <a:pt x="509271" y="9195"/>
                  </a:lnTo>
                  <a:lnTo>
                    <a:pt x="481434" y="0"/>
                  </a:lnTo>
                  <a:lnTo>
                    <a:pt x="441962" y="2757"/>
                  </a:lnTo>
                  <a:lnTo>
                    <a:pt x="403456" y="13922"/>
                  </a:lnTo>
                  <a:lnTo>
                    <a:pt x="352519" y="42264"/>
                  </a:lnTo>
                  <a:lnTo>
                    <a:pt x="328511" y="59853"/>
                  </a:lnTo>
                  <a:lnTo>
                    <a:pt x="288985" y="1044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184400" y="5257800"/>
              <a:ext cx="88901" cy="25401"/>
            </a:xfrm>
            <a:custGeom>
              <a:avLst/>
              <a:gdLst/>
              <a:ahLst/>
              <a:cxnLst/>
              <a:rect l="0" t="0" r="0" b="0"/>
              <a:pathLst>
                <a:path w="88901" h="25401">
                  <a:moveTo>
                    <a:pt x="0" y="25400"/>
                  </a:moveTo>
                  <a:lnTo>
                    <a:pt x="51497" y="11585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184400" y="5537200"/>
              <a:ext cx="203201" cy="76201"/>
            </a:xfrm>
            <a:custGeom>
              <a:avLst/>
              <a:gdLst/>
              <a:ahLst/>
              <a:cxnLst/>
              <a:rect l="0" t="0" r="0" b="0"/>
              <a:pathLst>
                <a:path w="203201" h="76201">
                  <a:moveTo>
                    <a:pt x="0" y="0"/>
                  </a:moveTo>
                  <a:lnTo>
                    <a:pt x="51497" y="23867"/>
                  </a:lnTo>
                  <a:lnTo>
                    <a:pt x="108480" y="42030"/>
                  </a:lnTo>
                  <a:lnTo>
                    <a:pt x="162539" y="59207"/>
                  </a:lnTo>
                  <a:lnTo>
                    <a:pt x="203200" y="76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469449" y="5073258"/>
              <a:ext cx="197552" cy="248043"/>
            </a:xfrm>
            <a:custGeom>
              <a:avLst/>
              <a:gdLst/>
              <a:ahLst/>
              <a:cxnLst/>
              <a:rect l="0" t="0" r="0" b="0"/>
              <a:pathLst>
                <a:path w="197552" h="248043">
                  <a:moveTo>
                    <a:pt x="197551" y="6742"/>
                  </a:moveTo>
                  <a:lnTo>
                    <a:pt x="177325" y="0"/>
                  </a:lnTo>
                  <a:lnTo>
                    <a:pt x="156106" y="4216"/>
                  </a:lnTo>
                  <a:lnTo>
                    <a:pt x="101248" y="36660"/>
                  </a:lnTo>
                  <a:lnTo>
                    <a:pt x="43201" y="86185"/>
                  </a:lnTo>
                  <a:lnTo>
                    <a:pt x="708" y="127640"/>
                  </a:lnTo>
                  <a:lnTo>
                    <a:pt x="0" y="133907"/>
                  </a:lnTo>
                  <a:lnTo>
                    <a:pt x="5173" y="138086"/>
                  </a:lnTo>
                  <a:lnTo>
                    <a:pt x="14265" y="140871"/>
                  </a:lnTo>
                  <a:lnTo>
                    <a:pt x="39420" y="136440"/>
                  </a:lnTo>
                  <a:lnTo>
                    <a:pt x="85316" y="125605"/>
                  </a:lnTo>
                  <a:lnTo>
                    <a:pt x="134663" y="126157"/>
                  </a:lnTo>
                  <a:lnTo>
                    <a:pt x="165367" y="133193"/>
                  </a:lnTo>
                  <a:lnTo>
                    <a:pt x="188421" y="145728"/>
                  </a:lnTo>
                  <a:lnTo>
                    <a:pt x="194287" y="155844"/>
                  </a:lnTo>
                  <a:lnTo>
                    <a:pt x="197041" y="182135"/>
                  </a:lnTo>
                  <a:lnTo>
                    <a:pt x="192978" y="194226"/>
                  </a:lnTo>
                  <a:lnTo>
                    <a:pt x="177174" y="215187"/>
                  </a:lnTo>
                  <a:lnTo>
                    <a:pt x="137734" y="236112"/>
                  </a:lnTo>
                  <a:lnTo>
                    <a:pt x="83251" y="248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794000" y="5080000"/>
              <a:ext cx="88901" cy="177801"/>
            </a:xfrm>
            <a:custGeom>
              <a:avLst/>
              <a:gdLst/>
              <a:ahLst/>
              <a:cxnLst/>
              <a:rect l="0" t="0" r="0" b="0"/>
              <a:pathLst>
                <a:path w="88901" h="177801">
                  <a:moveTo>
                    <a:pt x="0" y="0"/>
                  </a:moveTo>
                  <a:lnTo>
                    <a:pt x="17677" y="59772"/>
                  </a:lnTo>
                  <a:lnTo>
                    <a:pt x="34013" y="113564"/>
                  </a:lnTo>
                  <a:lnTo>
                    <a:pt x="42399" y="139373"/>
                  </a:lnTo>
                  <a:lnTo>
                    <a:pt x="58355" y="157428"/>
                  </a:lnTo>
                  <a:lnTo>
                    <a:pt x="8890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844800" y="5080000"/>
              <a:ext cx="127001" cy="393701"/>
            </a:xfrm>
            <a:custGeom>
              <a:avLst/>
              <a:gdLst/>
              <a:ahLst/>
              <a:cxnLst/>
              <a:rect l="0" t="0" r="0" b="0"/>
              <a:pathLst>
                <a:path w="127001" h="393701">
                  <a:moveTo>
                    <a:pt x="127000" y="0"/>
                  </a:moveTo>
                  <a:lnTo>
                    <a:pt x="108133" y="21689"/>
                  </a:lnTo>
                  <a:lnTo>
                    <a:pt x="78228" y="77384"/>
                  </a:lnTo>
                  <a:lnTo>
                    <a:pt x="56270" y="128645"/>
                  </a:lnTo>
                  <a:lnTo>
                    <a:pt x="42107" y="191661"/>
                  </a:lnTo>
                  <a:lnTo>
                    <a:pt x="32150" y="251721"/>
                  </a:lnTo>
                  <a:lnTo>
                    <a:pt x="16594" y="304350"/>
                  </a:lnTo>
                  <a:lnTo>
                    <a:pt x="3696" y="355511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036973" y="5078066"/>
              <a:ext cx="163467" cy="243235"/>
            </a:xfrm>
            <a:custGeom>
              <a:avLst/>
              <a:gdLst/>
              <a:ahLst/>
              <a:cxnLst/>
              <a:rect l="0" t="0" r="0" b="0"/>
              <a:pathLst>
                <a:path w="163467" h="243235">
                  <a:moveTo>
                    <a:pt x="99927" y="14634"/>
                  </a:moveTo>
                  <a:lnTo>
                    <a:pt x="86443" y="1150"/>
                  </a:lnTo>
                  <a:lnTo>
                    <a:pt x="78238" y="0"/>
                  </a:lnTo>
                  <a:lnTo>
                    <a:pt x="57832" y="6248"/>
                  </a:lnTo>
                  <a:lnTo>
                    <a:pt x="38414" y="22196"/>
                  </a:lnTo>
                  <a:lnTo>
                    <a:pt x="2953" y="60186"/>
                  </a:lnTo>
                  <a:lnTo>
                    <a:pt x="0" y="68991"/>
                  </a:lnTo>
                  <a:lnTo>
                    <a:pt x="853" y="77683"/>
                  </a:lnTo>
                  <a:lnTo>
                    <a:pt x="4244" y="86300"/>
                  </a:lnTo>
                  <a:lnTo>
                    <a:pt x="12150" y="90634"/>
                  </a:lnTo>
                  <a:lnTo>
                    <a:pt x="65394" y="94975"/>
                  </a:lnTo>
                  <a:lnTo>
                    <a:pt x="123523" y="108585"/>
                  </a:lnTo>
                  <a:lnTo>
                    <a:pt x="156151" y="127452"/>
                  </a:lnTo>
                  <a:lnTo>
                    <a:pt x="161398" y="136413"/>
                  </a:lnTo>
                  <a:lnTo>
                    <a:pt x="163466" y="157658"/>
                  </a:lnTo>
                  <a:lnTo>
                    <a:pt x="148393" y="181211"/>
                  </a:lnTo>
                  <a:lnTo>
                    <a:pt x="108172" y="214509"/>
                  </a:lnTo>
                  <a:lnTo>
                    <a:pt x="78192" y="230467"/>
                  </a:lnTo>
                  <a:lnTo>
                    <a:pt x="23727" y="2432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263900" y="4940300"/>
              <a:ext cx="63501" cy="330201"/>
            </a:xfrm>
            <a:custGeom>
              <a:avLst/>
              <a:gdLst/>
              <a:ahLst/>
              <a:cxnLst/>
              <a:rect l="0" t="0" r="0" b="0"/>
              <a:pathLst>
                <a:path w="63501" h="330201">
                  <a:moveTo>
                    <a:pt x="63500" y="0"/>
                  </a:moveTo>
                  <a:lnTo>
                    <a:pt x="45824" y="53030"/>
                  </a:lnTo>
                  <a:lnTo>
                    <a:pt x="40389" y="103044"/>
                  </a:lnTo>
                  <a:lnTo>
                    <a:pt x="32036" y="149065"/>
                  </a:lnTo>
                  <a:lnTo>
                    <a:pt x="20624" y="209738"/>
                  </a:lnTo>
                  <a:lnTo>
                    <a:pt x="8306" y="267853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200400" y="5038593"/>
              <a:ext cx="368301" cy="237429"/>
            </a:xfrm>
            <a:custGeom>
              <a:avLst/>
              <a:gdLst/>
              <a:ahLst/>
              <a:cxnLst/>
              <a:rect l="0" t="0" r="0" b="0"/>
              <a:pathLst>
                <a:path w="368301" h="237429">
                  <a:moveTo>
                    <a:pt x="0" y="79507"/>
                  </a:moveTo>
                  <a:lnTo>
                    <a:pt x="21689" y="98374"/>
                  </a:lnTo>
                  <a:lnTo>
                    <a:pt x="42095" y="108118"/>
                  </a:lnTo>
                  <a:lnTo>
                    <a:pt x="90868" y="114796"/>
                  </a:lnTo>
                  <a:lnTo>
                    <a:pt x="133519" y="112595"/>
                  </a:lnTo>
                  <a:lnTo>
                    <a:pt x="180697" y="106913"/>
                  </a:lnTo>
                  <a:lnTo>
                    <a:pt x="229888" y="99684"/>
                  </a:lnTo>
                  <a:lnTo>
                    <a:pt x="291698" y="80938"/>
                  </a:lnTo>
                  <a:lnTo>
                    <a:pt x="332276" y="57510"/>
                  </a:lnTo>
                  <a:lnTo>
                    <a:pt x="337228" y="47909"/>
                  </a:lnTo>
                  <a:lnTo>
                    <a:pt x="337708" y="37275"/>
                  </a:lnTo>
                  <a:lnTo>
                    <a:pt x="335205" y="25952"/>
                  </a:lnTo>
                  <a:lnTo>
                    <a:pt x="327892" y="16993"/>
                  </a:lnTo>
                  <a:lnTo>
                    <a:pt x="304715" y="3275"/>
                  </a:lnTo>
                  <a:lnTo>
                    <a:pt x="275599" y="0"/>
                  </a:lnTo>
                  <a:lnTo>
                    <a:pt x="246666" y="4660"/>
                  </a:lnTo>
                  <a:lnTo>
                    <a:pt x="224400" y="16138"/>
                  </a:lnTo>
                  <a:lnTo>
                    <a:pt x="195997" y="58693"/>
                  </a:lnTo>
                  <a:lnTo>
                    <a:pt x="183192" y="115987"/>
                  </a:lnTo>
                  <a:lnTo>
                    <a:pt x="179398" y="177648"/>
                  </a:lnTo>
                  <a:lnTo>
                    <a:pt x="186036" y="208262"/>
                  </a:lnTo>
                  <a:lnTo>
                    <a:pt x="191757" y="220377"/>
                  </a:lnTo>
                  <a:lnTo>
                    <a:pt x="201216" y="228454"/>
                  </a:lnTo>
                  <a:lnTo>
                    <a:pt x="226778" y="237428"/>
                  </a:lnTo>
                  <a:lnTo>
                    <a:pt x="260716" y="230127"/>
                  </a:lnTo>
                  <a:lnTo>
                    <a:pt x="308201" y="205980"/>
                  </a:lnTo>
                  <a:lnTo>
                    <a:pt x="368300" y="1557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677209" y="5047235"/>
              <a:ext cx="395568" cy="203983"/>
            </a:xfrm>
            <a:custGeom>
              <a:avLst/>
              <a:gdLst/>
              <a:ahLst/>
              <a:cxnLst/>
              <a:rect l="0" t="0" r="0" b="0"/>
              <a:pathLst>
                <a:path w="395568" h="203983">
                  <a:moveTo>
                    <a:pt x="31191" y="58165"/>
                  </a:moveTo>
                  <a:lnTo>
                    <a:pt x="21052" y="108860"/>
                  </a:lnTo>
                  <a:lnTo>
                    <a:pt x="9529" y="165065"/>
                  </a:lnTo>
                  <a:lnTo>
                    <a:pt x="0" y="203982"/>
                  </a:lnTo>
                  <a:lnTo>
                    <a:pt x="6270" y="170985"/>
                  </a:lnTo>
                  <a:lnTo>
                    <a:pt x="36721" y="107836"/>
                  </a:lnTo>
                  <a:lnTo>
                    <a:pt x="76341" y="47751"/>
                  </a:lnTo>
                  <a:lnTo>
                    <a:pt x="89513" y="39933"/>
                  </a:lnTo>
                  <a:lnTo>
                    <a:pt x="122964" y="35010"/>
                  </a:lnTo>
                  <a:lnTo>
                    <a:pt x="137529" y="38495"/>
                  </a:lnTo>
                  <a:lnTo>
                    <a:pt x="161237" y="53656"/>
                  </a:lnTo>
                  <a:lnTo>
                    <a:pt x="190451" y="92734"/>
                  </a:lnTo>
                  <a:lnTo>
                    <a:pt x="206740" y="155096"/>
                  </a:lnTo>
                  <a:lnTo>
                    <a:pt x="214105" y="183090"/>
                  </a:lnTo>
                  <a:lnTo>
                    <a:pt x="218045" y="188015"/>
                  </a:lnTo>
                  <a:lnTo>
                    <a:pt x="222083" y="187065"/>
                  </a:lnTo>
                  <a:lnTo>
                    <a:pt x="226185" y="182198"/>
                  </a:lnTo>
                  <a:lnTo>
                    <a:pt x="247125" y="122250"/>
                  </a:lnTo>
                  <a:lnTo>
                    <a:pt x="270773" y="70980"/>
                  </a:lnTo>
                  <a:lnTo>
                    <a:pt x="314685" y="17432"/>
                  </a:lnTo>
                  <a:lnTo>
                    <a:pt x="326020" y="5610"/>
                  </a:lnTo>
                  <a:lnTo>
                    <a:pt x="337811" y="550"/>
                  </a:lnTo>
                  <a:lnTo>
                    <a:pt x="349904" y="0"/>
                  </a:lnTo>
                  <a:lnTo>
                    <a:pt x="362200" y="2455"/>
                  </a:lnTo>
                  <a:lnTo>
                    <a:pt x="371808" y="11147"/>
                  </a:lnTo>
                  <a:lnTo>
                    <a:pt x="386247" y="39620"/>
                  </a:lnTo>
                  <a:lnTo>
                    <a:pt x="395567" y="95317"/>
                  </a:lnTo>
                  <a:lnTo>
                    <a:pt x="391586" y="149763"/>
                  </a:lnTo>
                  <a:lnTo>
                    <a:pt x="386791" y="1851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095500" y="5364696"/>
            <a:ext cx="2037998" cy="973064"/>
            <a:chOff x="2095500" y="5364696"/>
            <a:chExt cx="2037998" cy="973064"/>
          </a:xfrm>
        </p:grpSpPr>
        <p:sp>
          <p:nvSpPr>
            <p:cNvPr id="100" name="Freeform 99"/>
            <p:cNvSpPr/>
            <p:nvPr/>
          </p:nvSpPr>
          <p:spPr>
            <a:xfrm>
              <a:off x="2533258" y="5537200"/>
              <a:ext cx="19443" cy="304801"/>
            </a:xfrm>
            <a:custGeom>
              <a:avLst/>
              <a:gdLst/>
              <a:ahLst/>
              <a:cxnLst/>
              <a:rect l="0" t="0" r="0" b="0"/>
              <a:pathLst>
                <a:path w="19443" h="304801">
                  <a:moveTo>
                    <a:pt x="6742" y="0"/>
                  </a:moveTo>
                  <a:lnTo>
                    <a:pt x="0" y="20226"/>
                  </a:lnTo>
                  <a:lnTo>
                    <a:pt x="453" y="41445"/>
                  </a:lnTo>
                  <a:lnTo>
                    <a:pt x="4879" y="92243"/>
                  </a:lnTo>
                  <a:lnTo>
                    <a:pt x="7325" y="141186"/>
                  </a:lnTo>
                  <a:lnTo>
                    <a:pt x="13116" y="191160"/>
                  </a:lnTo>
                  <a:lnTo>
                    <a:pt x="16631" y="237830"/>
                  </a:lnTo>
                  <a:lnTo>
                    <a:pt x="18609" y="284957"/>
                  </a:lnTo>
                  <a:lnTo>
                    <a:pt x="19442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463800" y="5575300"/>
              <a:ext cx="457201" cy="266980"/>
            </a:xfrm>
            <a:custGeom>
              <a:avLst/>
              <a:gdLst/>
              <a:ahLst/>
              <a:cxnLst/>
              <a:rect l="0" t="0" r="0" b="0"/>
              <a:pathLst>
                <a:path w="457201" h="266980">
                  <a:moveTo>
                    <a:pt x="0" y="76200"/>
                  </a:moveTo>
                  <a:lnTo>
                    <a:pt x="59023" y="52333"/>
                  </a:lnTo>
                  <a:lnTo>
                    <a:pt x="96788" y="45837"/>
                  </a:lnTo>
                  <a:lnTo>
                    <a:pt x="154894" y="50114"/>
                  </a:lnTo>
                  <a:lnTo>
                    <a:pt x="198765" y="61729"/>
                  </a:lnTo>
                  <a:lnTo>
                    <a:pt x="220514" y="74942"/>
                  </a:lnTo>
                  <a:lnTo>
                    <a:pt x="266193" y="128507"/>
                  </a:lnTo>
                  <a:lnTo>
                    <a:pt x="293725" y="178098"/>
                  </a:lnTo>
                  <a:lnTo>
                    <a:pt x="311340" y="230070"/>
                  </a:lnTo>
                  <a:lnTo>
                    <a:pt x="314264" y="266979"/>
                  </a:lnTo>
                  <a:lnTo>
                    <a:pt x="312520" y="266886"/>
                  </a:lnTo>
                  <a:lnTo>
                    <a:pt x="309947" y="262591"/>
                  </a:lnTo>
                  <a:lnTo>
                    <a:pt x="306325" y="222836"/>
                  </a:lnTo>
                  <a:lnTo>
                    <a:pt x="316651" y="163648"/>
                  </a:lnTo>
                  <a:lnTo>
                    <a:pt x="336690" y="111361"/>
                  </a:lnTo>
                  <a:lnTo>
                    <a:pt x="377064" y="56876"/>
                  </a:lnTo>
                  <a:lnTo>
                    <a:pt x="412103" y="22942"/>
                  </a:lnTo>
                  <a:lnTo>
                    <a:pt x="457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964174" y="5599842"/>
              <a:ext cx="223527" cy="189034"/>
            </a:xfrm>
            <a:custGeom>
              <a:avLst/>
              <a:gdLst/>
              <a:ahLst/>
              <a:cxnLst/>
              <a:rect l="0" t="0" r="0" b="0"/>
              <a:pathLst>
                <a:path w="223527" h="189034">
                  <a:moveTo>
                    <a:pt x="172726" y="51658"/>
                  </a:moveTo>
                  <a:lnTo>
                    <a:pt x="151037" y="22652"/>
                  </a:lnTo>
                  <a:lnTo>
                    <a:pt x="130631" y="5370"/>
                  </a:lnTo>
                  <a:lnTo>
                    <a:pt x="119263" y="1044"/>
                  </a:lnTo>
                  <a:lnTo>
                    <a:pt x="95342" y="0"/>
                  </a:lnTo>
                  <a:lnTo>
                    <a:pt x="74363" y="8003"/>
                  </a:lnTo>
                  <a:lnTo>
                    <a:pt x="37899" y="36136"/>
                  </a:lnTo>
                  <a:lnTo>
                    <a:pt x="12049" y="80769"/>
                  </a:lnTo>
                  <a:lnTo>
                    <a:pt x="0" y="131936"/>
                  </a:lnTo>
                  <a:lnTo>
                    <a:pt x="3171" y="176104"/>
                  </a:lnTo>
                  <a:lnTo>
                    <a:pt x="11712" y="184011"/>
                  </a:lnTo>
                  <a:lnTo>
                    <a:pt x="40016" y="189033"/>
                  </a:lnTo>
                  <a:lnTo>
                    <a:pt x="53208" y="184164"/>
                  </a:lnTo>
                  <a:lnTo>
                    <a:pt x="75392" y="163701"/>
                  </a:lnTo>
                  <a:lnTo>
                    <a:pt x="112630" y="104573"/>
                  </a:lnTo>
                  <a:lnTo>
                    <a:pt x="130024" y="71883"/>
                  </a:lnTo>
                  <a:lnTo>
                    <a:pt x="137202" y="66552"/>
                  </a:lnTo>
                  <a:lnTo>
                    <a:pt x="143399" y="68643"/>
                  </a:lnTo>
                  <a:lnTo>
                    <a:pt x="154047" y="86018"/>
                  </a:lnTo>
                  <a:lnTo>
                    <a:pt x="176144" y="135638"/>
                  </a:lnTo>
                  <a:lnTo>
                    <a:pt x="191179" y="153894"/>
                  </a:lnTo>
                  <a:lnTo>
                    <a:pt x="223526" y="1786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260865" y="5435600"/>
              <a:ext cx="384036" cy="343590"/>
            </a:xfrm>
            <a:custGeom>
              <a:avLst/>
              <a:gdLst/>
              <a:ahLst/>
              <a:cxnLst/>
              <a:rect l="0" t="0" r="0" b="0"/>
              <a:pathLst>
                <a:path w="384036" h="343590">
                  <a:moveTo>
                    <a:pt x="130035" y="0"/>
                  </a:moveTo>
                  <a:lnTo>
                    <a:pt x="119983" y="59023"/>
                  </a:lnTo>
                  <a:lnTo>
                    <a:pt x="121882" y="109210"/>
                  </a:lnTo>
                  <a:lnTo>
                    <a:pt x="128425" y="170836"/>
                  </a:lnTo>
                  <a:lnTo>
                    <a:pt x="137034" y="218758"/>
                  </a:lnTo>
                  <a:lnTo>
                    <a:pt x="136112" y="217805"/>
                  </a:lnTo>
                  <a:lnTo>
                    <a:pt x="112991" y="156749"/>
                  </a:lnTo>
                  <a:lnTo>
                    <a:pt x="105972" y="146832"/>
                  </a:lnTo>
                  <a:lnTo>
                    <a:pt x="97060" y="141632"/>
                  </a:lnTo>
                  <a:lnTo>
                    <a:pt x="75868" y="139618"/>
                  </a:lnTo>
                  <a:lnTo>
                    <a:pt x="52339" y="150953"/>
                  </a:lnTo>
                  <a:lnTo>
                    <a:pt x="30592" y="170101"/>
                  </a:lnTo>
                  <a:lnTo>
                    <a:pt x="16223" y="192723"/>
                  </a:lnTo>
                  <a:lnTo>
                    <a:pt x="201" y="242743"/>
                  </a:lnTo>
                  <a:lnTo>
                    <a:pt x="0" y="288765"/>
                  </a:lnTo>
                  <a:lnTo>
                    <a:pt x="9212" y="312255"/>
                  </a:lnTo>
                  <a:lnTo>
                    <a:pt x="15620" y="322470"/>
                  </a:lnTo>
                  <a:lnTo>
                    <a:pt x="37791" y="337583"/>
                  </a:lnTo>
                  <a:lnTo>
                    <a:pt x="51606" y="343589"/>
                  </a:lnTo>
                  <a:lnTo>
                    <a:pt x="85770" y="342736"/>
                  </a:lnTo>
                  <a:lnTo>
                    <a:pt x="148434" y="322625"/>
                  </a:lnTo>
                  <a:lnTo>
                    <a:pt x="205572" y="293619"/>
                  </a:lnTo>
                  <a:lnTo>
                    <a:pt x="268237" y="248555"/>
                  </a:lnTo>
                  <a:lnTo>
                    <a:pt x="322854" y="186050"/>
                  </a:lnTo>
                  <a:lnTo>
                    <a:pt x="344721" y="135058"/>
                  </a:lnTo>
                  <a:lnTo>
                    <a:pt x="349359" y="119672"/>
                  </a:lnTo>
                  <a:lnTo>
                    <a:pt x="346986" y="91287"/>
                  </a:lnTo>
                  <a:lnTo>
                    <a:pt x="342403" y="77792"/>
                  </a:lnTo>
                  <a:lnTo>
                    <a:pt x="333702" y="71617"/>
                  </a:lnTo>
                  <a:lnTo>
                    <a:pt x="322257" y="70322"/>
                  </a:lnTo>
                  <a:lnTo>
                    <a:pt x="308983" y="72282"/>
                  </a:lnTo>
                  <a:lnTo>
                    <a:pt x="282945" y="85747"/>
                  </a:lnTo>
                  <a:lnTo>
                    <a:pt x="258673" y="107254"/>
                  </a:lnTo>
                  <a:lnTo>
                    <a:pt x="238478" y="135628"/>
                  </a:lnTo>
                  <a:lnTo>
                    <a:pt x="224725" y="190078"/>
                  </a:lnTo>
                  <a:lnTo>
                    <a:pt x="229035" y="219005"/>
                  </a:lnTo>
                  <a:lnTo>
                    <a:pt x="247327" y="251157"/>
                  </a:lnTo>
                  <a:lnTo>
                    <a:pt x="254797" y="260571"/>
                  </a:lnTo>
                  <a:lnTo>
                    <a:pt x="278148" y="274794"/>
                  </a:lnTo>
                  <a:lnTo>
                    <a:pt x="292277" y="280563"/>
                  </a:lnTo>
                  <a:lnTo>
                    <a:pt x="323027" y="283209"/>
                  </a:lnTo>
                  <a:lnTo>
                    <a:pt x="384035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810000" y="5364696"/>
              <a:ext cx="162804" cy="172505"/>
            </a:xfrm>
            <a:custGeom>
              <a:avLst/>
              <a:gdLst/>
              <a:ahLst/>
              <a:cxnLst/>
              <a:rect l="0" t="0" r="0" b="0"/>
              <a:pathLst>
                <a:path w="162804" h="172505">
                  <a:moveTo>
                    <a:pt x="0" y="20104"/>
                  </a:moveTo>
                  <a:lnTo>
                    <a:pt x="13484" y="6620"/>
                  </a:lnTo>
                  <a:lnTo>
                    <a:pt x="38919" y="0"/>
                  </a:lnTo>
                  <a:lnTo>
                    <a:pt x="89143" y="36"/>
                  </a:lnTo>
                  <a:lnTo>
                    <a:pt x="121464" y="6952"/>
                  </a:lnTo>
                  <a:lnTo>
                    <a:pt x="149939" y="19433"/>
                  </a:lnTo>
                  <a:lnTo>
                    <a:pt x="157815" y="30945"/>
                  </a:lnTo>
                  <a:lnTo>
                    <a:pt x="162803" y="62552"/>
                  </a:lnTo>
                  <a:lnTo>
                    <a:pt x="150935" y="113271"/>
                  </a:lnTo>
                  <a:lnTo>
                    <a:pt x="114300" y="1725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3898900" y="56134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095500" y="5702300"/>
              <a:ext cx="170223" cy="444501"/>
            </a:xfrm>
            <a:custGeom>
              <a:avLst/>
              <a:gdLst/>
              <a:ahLst/>
              <a:cxnLst/>
              <a:rect l="0" t="0" r="0" b="0"/>
              <a:pathLst>
                <a:path w="170223" h="444501">
                  <a:moveTo>
                    <a:pt x="0" y="0"/>
                  </a:moveTo>
                  <a:lnTo>
                    <a:pt x="2822" y="41968"/>
                  </a:lnTo>
                  <a:lnTo>
                    <a:pt x="18867" y="93966"/>
                  </a:lnTo>
                  <a:lnTo>
                    <a:pt x="41409" y="150892"/>
                  </a:lnTo>
                  <a:lnTo>
                    <a:pt x="68243" y="197579"/>
                  </a:lnTo>
                  <a:lnTo>
                    <a:pt x="108495" y="256339"/>
                  </a:lnTo>
                  <a:lnTo>
                    <a:pt x="142212" y="315401"/>
                  </a:lnTo>
                  <a:lnTo>
                    <a:pt x="159102" y="364699"/>
                  </a:lnTo>
                  <a:lnTo>
                    <a:pt x="170222" y="410821"/>
                  </a:lnTo>
                  <a:lnTo>
                    <a:pt x="165100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364779" y="6057900"/>
              <a:ext cx="187922" cy="279860"/>
            </a:xfrm>
            <a:custGeom>
              <a:avLst/>
              <a:gdLst/>
              <a:ahLst/>
              <a:cxnLst/>
              <a:rect l="0" t="0" r="0" b="0"/>
              <a:pathLst>
                <a:path w="187922" h="279860">
                  <a:moveTo>
                    <a:pt x="137121" y="0"/>
                  </a:moveTo>
                  <a:lnTo>
                    <a:pt x="110153" y="6742"/>
                  </a:lnTo>
                  <a:lnTo>
                    <a:pt x="89387" y="21341"/>
                  </a:lnTo>
                  <a:lnTo>
                    <a:pt x="53060" y="65207"/>
                  </a:lnTo>
                  <a:lnTo>
                    <a:pt x="24016" y="127225"/>
                  </a:lnTo>
                  <a:lnTo>
                    <a:pt x="6124" y="177845"/>
                  </a:lnTo>
                  <a:lnTo>
                    <a:pt x="0" y="222655"/>
                  </a:lnTo>
                  <a:lnTo>
                    <a:pt x="6093" y="247595"/>
                  </a:lnTo>
                  <a:lnTo>
                    <a:pt x="11669" y="258197"/>
                  </a:lnTo>
                  <a:lnTo>
                    <a:pt x="29153" y="273739"/>
                  </a:lnTo>
                  <a:lnTo>
                    <a:pt x="39743" y="279859"/>
                  </a:lnTo>
                  <a:lnTo>
                    <a:pt x="52447" y="279706"/>
                  </a:lnTo>
                  <a:lnTo>
                    <a:pt x="109629" y="252806"/>
                  </a:lnTo>
                  <a:lnTo>
                    <a:pt x="170712" y="205604"/>
                  </a:lnTo>
                  <a:lnTo>
                    <a:pt x="187921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672486" y="6007160"/>
              <a:ext cx="426315" cy="261187"/>
            </a:xfrm>
            <a:custGeom>
              <a:avLst/>
              <a:gdLst/>
              <a:ahLst/>
              <a:cxnLst/>
              <a:rect l="0" t="0" r="0" b="0"/>
              <a:pathLst>
                <a:path w="426315" h="261187">
                  <a:moveTo>
                    <a:pt x="19914" y="63440"/>
                  </a:moveTo>
                  <a:lnTo>
                    <a:pt x="9862" y="126225"/>
                  </a:lnTo>
                  <a:lnTo>
                    <a:pt x="7999" y="186465"/>
                  </a:lnTo>
                  <a:lnTo>
                    <a:pt x="3683" y="236299"/>
                  </a:lnTo>
                  <a:lnTo>
                    <a:pt x="0" y="255977"/>
                  </a:lnTo>
                  <a:lnTo>
                    <a:pt x="994" y="255298"/>
                  </a:lnTo>
                  <a:lnTo>
                    <a:pt x="16534" y="192396"/>
                  </a:lnTo>
                  <a:lnTo>
                    <a:pt x="30045" y="137711"/>
                  </a:lnTo>
                  <a:lnTo>
                    <a:pt x="59179" y="84278"/>
                  </a:lnTo>
                  <a:lnTo>
                    <a:pt x="67257" y="68865"/>
                  </a:lnTo>
                  <a:lnTo>
                    <a:pt x="79698" y="58590"/>
                  </a:lnTo>
                  <a:lnTo>
                    <a:pt x="112337" y="47174"/>
                  </a:lnTo>
                  <a:lnTo>
                    <a:pt x="156895" y="47488"/>
                  </a:lnTo>
                  <a:lnTo>
                    <a:pt x="180043" y="56821"/>
                  </a:lnTo>
                  <a:lnTo>
                    <a:pt x="231382" y="85808"/>
                  </a:lnTo>
                  <a:lnTo>
                    <a:pt x="279343" y="110363"/>
                  </a:lnTo>
                  <a:lnTo>
                    <a:pt x="312546" y="115810"/>
                  </a:lnTo>
                  <a:lnTo>
                    <a:pt x="343295" y="112115"/>
                  </a:lnTo>
                  <a:lnTo>
                    <a:pt x="366368" y="101066"/>
                  </a:lnTo>
                  <a:lnTo>
                    <a:pt x="382268" y="82985"/>
                  </a:lnTo>
                  <a:lnTo>
                    <a:pt x="388483" y="72236"/>
                  </a:lnTo>
                  <a:lnTo>
                    <a:pt x="391626" y="45242"/>
                  </a:lnTo>
                  <a:lnTo>
                    <a:pt x="390489" y="30142"/>
                  </a:lnTo>
                  <a:lnTo>
                    <a:pt x="385497" y="18663"/>
                  </a:lnTo>
                  <a:lnTo>
                    <a:pt x="368662" y="2147"/>
                  </a:lnTo>
                  <a:lnTo>
                    <a:pt x="356835" y="0"/>
                  </a:lnTo>
                  <a:lnTo>
                    <a:pt x="328642" y="5141"/>
                  </a:lnTo>
                  <a:lnTo>
                    <a:pt x="294520" y="23902"/>
                  </a:lnTo>
                  <a:lnTo>
                    <a:pt x="266536" y="47335"/>
                  </a:lnTo>
                  <a:lnTo>
                    <a:pt x="247112" y="78894"/>
                  </a:lnTo>
                  <a:lnTo>
                    <a:pt x="229318" y="130306"/>
                  </a:lnTo>
                  <a:lnTo>
                    <a:pt x="226363" y="182657"/>
                  </a:lnTo>
                  <a:lnTo>
                    <a:pt x="230673" y="212381"/>
                  </a:lnTo>
                  <a:lnTo>
                    <a:pt x="244818" y="235940"/>
                  </a:lnTo>
                  <a:lnTo>
                    <a:pt x="254517" y="246173"/>
                  </a:lnTo>
                  <a:lnTo>
                    <a:pt x="280345" y="257544"/>
                  </a:lnTo>
                  <a:lnTo>
                    <a:pt x="312050" y="261186"/>
                  </a:lnTo>
                  <a:lnTo>
                    <a:pt x="366744" y="253892"/>
                  </a:lnTo>
                  <a:lnTo>
                    <a:pt x="426314" y="228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178240" y="5981700"/>
              <a:ext cx="288861" cy="253590"/>
            </a:xfrm>
            <a:custGeom>
              <a:avLst/>
              <a:gdLst/>
              <a:ahLst/>
              <a:cxnLst/>
              <a:rect l="0" t="0" r="0" b="0"/>
              <a:pathLst>
                <a:path w="288861" h="253590">
                  <a:moveTo>
                    <a:pt x="111060" y="0"/>
                  </a:moveTo>
                  <a:lnTo>
                    <a:pt x="59599" y="55223"/>
                  </a:lnTo>
                  <a:lnTo>
                    <a:pt x="26263" y="115958"/>
                  </a:lnTo>
                  <a:lnTo>
                    <a:pt x="4051" y="177030"/>
                  </a:lnTo>
                  <a:lnTo>
                    <a:pt x="0" y="208973"/>
                  </a:lnTo>
                  <a:lnTo>
                    <a:pt x="5726" y="234458"/>
                  </a:lnTo>
                  <a:lnTo>
                    <a:pt x="11204" y="245205"/>
                  </a:lnTo>
                  <a:lnTo>
                    <a:pt x="19089" y="250959"/>
                  </a:lnTo>
                  <a:lnTo>
                    <a:pt x="28580" y="253384"/>
                  </a:lnTo>
                  <a:lnTo>
                    <a:pt x="39140" y="253589"/>
                  </a:lnTo>
                  <a:lnTo>
                    <a:pt x="62162" y="242529"/>
                  </a:lnTo>
                  <a:lnTo>
                    <a:pt x="86505" y="220679"/>
                  </a:lnTo>
                  <a:lnTo>
                    <a:pt x="121188" y="171533"/>
                  </a:lnTo>
                  <a:lnTo>
                    <a:pt x="146980" y="108045"/>
                  </a:lnTo>
                  <a:lnTo>
                    <a:pt x="153835" y="72009"/>
                  </a:lnTo>
                  <a:lnTo>
                    <a:pt x="152178" y="41882"/>
                  </a:lnTo>
                  <a:lnTo>
                    <a:pt x="148350" y="34977"/>
                  </a:lnTo>
                  <a:lnTo>
                    <a:pt x="142976" y="33196"/>
                  </a:lnTo>
                  <a:lnTo>
                    <a:pt x="136570" y="34830"/>
                  </a:lnTo>
                  <a:lnTo>
                    <a:pt x="133711" y="42976"/>
                  </a:lnTo>
                  <a:lnTo>
                    <a:pt x="136429" y="85327"/>
                  </a:lnTo>
                  <a:lnTo>
                    <a:pt x="142561" y="112712"/>
                  </a:lnTo>
                  <a:lnTo>
                    <a:pt x="167431" y="151929"/>
                  </a:lnTo>
                  <a:lnTo>
                    <a:pt x="189736" y="170065"/>
                  </a:lnTo>
                  <a:lnTo>
                    <a:pt x="201611" y="176877"/>
                  </a:lnTo>
                  <a:lnTo>
                    <a:pt x="226093" y="180682"/>
                  </a:lnTo>
                  <a:lnTo>
                    <a:pt x="259914" y="174891"/>
                  </a:lnTo>
                  <a:lnTo>
                    <a:pt x="28886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498981" y="5842000"/>
              <a:ext cx="18920" cy="330201"/>
            </a:xfrm>
            <a:custGeom>
              <a:avLst/>
              <a:gdLst/>
              <a:ahLst/>
              <a:cxnLst/>
              <a:rect l="0" t="0" r="0" b="0"/>
              <a:pathLst>
                <a:path w="18920" h="330201">
                  <a:moveTo>
                    <a:pt x="18919" y="0"/>
                  </a:moveTo>
                  <a:lnTo>
                    <a:pt x="8867" y="62785"/>
                  </a:lnTo>
                  <a:lnTo>
                    <a:pt x="5985" y="106927"/>
                  </a:lnTo>
                  <a:lnTo>
                    <a:pt x="0" y="154767"/>
                  </a:lnTo>
                  <a:lnTo>
                    <a:pt x="162" y="204252"/>
                  </a:lnTo>
                  <a:lnTo>
                    <a:pt x="3527" y="251645"/>
                  </a:lnTo>
                  <a:lnTo>
                    <a:pt x="5687" y="313010"/>
                  </a:lnTo>
                  <a:lnTo>
                    <a:pt x="6219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479800" y="5920055"/>
              <a:ext cx="342901" cy="276408"/>
            </a:xfrm>
            <a:custGeom>
              <a:avLst/>
              <a:gdLst/>
              <a:ahLst/>
              <a:cxnLst/>
              <a:rect l="0" t="0" r="0" b="0"/>
              <a:pathLst>
                <a:path w="342901" h="276408">
                  <a:moveTo>
                    <a:pt x="0" y="112445"/>
                  </a:moveTo>
                  <a:lnTo>
                    <a:pt x="40556" y="129901"/>
                  </a:lnTo>
                  <a:lnTo>
                    <a:pt x="88060" y="136902"/>
                  </a:lnTo>
                  <a:lnTo>
                    <a:pt x="144782" y="143053"/>
                  </a:lnTo>
                  <a:lnTo>
                    <a:pt x="196553" y="128883"/>
                  </a:lnTo>
                  <a:lnTo>
                    <a:pt x="252687" y="98811"/>
                  </a:lnTo>
                  <a:lnTo>
                    <a:pt x="265825" y="90656"/>
                  </a:lnTo>
                  <a:lnTo>
                    <a:pt x="284185" y="66542"/>
                  </a:lnTo>
                  <a:lnTo>
                    <a:pt x="294227" y="38422"/>
                  </a:lnTo>
                  <a:lnTo>
                    <a:pt x="293986" y="11812"/>
                  </a:lnTo>
                  <a:lnTo>
                    <a:pt x="286302" y="4435"/>
                  </a:lnTo>
                  <a:lnTo>
                    <a:pt x="258949" y="0"/>
                  </a:lnTo>
                  <a:lnTo>
                    <a:pt x="234562" y="6495"/>
                  </a:lnTo>
                  <a:lnTo>
                    <a:pt x="195911" y="33661"/>
                  </a:lnTo>
                  <a:lnTo>
                    <a:pt x="152555" y="92140"/>
                  </a:lnTo>
                  <a:lnTo>
                    <a:pt x="138358" y="123176"/>
                  </a:lnTo>
                  <a:lnTo>
                    <a:pt x="131776" y="172382"/>
                  </a:lnTo>
                  <a:lnTo>
                    <a:pt x="135238" y="205877"/>
                  </a:lnTo>
                  <a:lnTo>
                    <a:pt x="152769" y="235815"/>
                  </a:lnTo>
                  <a:lnTo>
                    <a:pt x="179375" y="260409"/>
                  </a:lnTo>
                  <a:lnTo>
                    <a:pt x="210015" y="276044"/>
                  </a:lnTo>
                  <a:lnTo>
                    <a:pt x="246210" y="276407"/>
                  </a:lnTo>
                  <a:lnTo>
                    <a:pt x="282994" y="265750"/>
                  </a:lnTo>
                  <a:lnTo>
                    <a:pt x="342900" y="2267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987800" y="5749889"/>
              <a:ext cx="145698" cy="244512"/>
            </a:xfrm>
            <a:custGeom>
              <a:avLst/>
              <a:gdLst/>
              <a:ahLst/>
              <a:cxnLst/>
              <a:rect l="0" t="0" r="0" b="0"/>
              <a:pathLst>
                <a:path w="145698" h="244512">
                  <a:moveTo>
                    <a:pt x="0" y="28611"/>
                  </a:moveTo>
                  <a:lnTo>
                    <a:pt x="21689" y="9744"/>
                  </a:lnTo>
                  <a:lnTo>
                    <a:pt x="42095" y="0"/>
                  </a:lnTo>
                  <a:lnTo>
                    <a:pt x="90868" y="64"/>
                  </a:lnTo>
                  <a:lnTo>
                    <a:pt x="118467" y="13101"/>
                  </a:lnTo>
                  <a:lnTo>
                    <a:pt x="129778" y="22505"/>
                  </a:lnTo>
                  <a:lnTo>
                    <a:pt x="142346" y="48005"/>
                  </a:lnTo>
                  <a:lnTo>
                    <a:pt x="145697" y="62707"/>
                  </a:lnTo>
                  <a:lnTo>
                    <a:pt x="141895" y="94095"/>
                  </a:lnTo>
                  <a:lnTo>
                    <a:pt x="116458" y="153494"/>
                  </a:lnTo>
                  <a:lnTo>
                    <a:pt x="76940" y="211899"/>
                  </a:lnTo>
                  <a:lnTo>
                    <a:pt x="50800" y="2445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038600" y="6172200"/>
              <a:ext cx="25401" cy="25401"/>
            </a:xfrm>
            <a:custGeom>
              <a:avLst/>
              <a:gdLst/>
              <a:ahLst/>
              <a:cxnLst/>
              <a:rect l="0" t="0" r="0" b="0"/>
              <a:pathLst>
                <a:path w="25401" h="25401">
                  <a:moveTo>
                    <a:pt x="2540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825762" y="6197600"/>
            <a:ext cx="7742131" cy="1155701"/>
            <a:chOff x="825762" y="6197600"/>
            <a:chExt cx="7742131" cy="1155701"/>
          </a:xfrm>
        </p:grpSpPr>
        <p:sp>
          <p:nvSpPr>
            <p:cNvPr id="115" name="Freeform 114"/>
            <p:cNvSpPr/>
            <p:nvPr/>
          </p:nvSpPr>
          <p:spPr>
            <a:xfrm>
              <a:off x="825762" y="6601411"/>
              <a:ext cx="380739" cy="751890"/>
            </a:xfrm>
            <a:custGeom>
              <a:avLst/>
              <a:gdLst/>
              <a:ahLst/>
              <a:cxnLst/>
              <a:rect l="0" t="0" r="0" b="0"/>
              <a:pathLst>
                <a:path w="380739" h="751890">
                  <a:moveTo>
                    <a:pt x="50538" y="154989"/>
                  </a:moveTo>
                  <a:lnTo>
                    <a:pt x="50538" y="214012"/>
                  </a:lnTo>
                  <a:lnTo>
                    <a:pt x="54301" y="267963"/>
                  </a:lnTo>
                  <a:lnTo>
                    <a:pt x="60590" y="319696"/>
                  </a:lnTo>
                  <a:lnTo>
                    <a:pt x="62453" y="374535"/>
                  </a:lnTo>
                  <a:lnTo>
                    <a:pt x="63006" y="435470"/>
                  </a:lnTo>
                  <a:lnTo>
                    <a:pt x="59406" y="498209"/>
                  </a:lnTo>
                  <a:lnTo>
                    <a:pt x="53166" y="557721"/>
                  </a:lnTo>
                  <a:lnTo>
                    <a:pt x="47554" y="618628"/>
                  </a:lnTo>
                  <a:lnTo>
                    <a:pt x="44315" y="641882"/>
                  </a:lnTo>
                  <a:lnTo>
                    <a:pt x="39334" y="650329"/>
                  </a:lnTo>
                  <a:lnTo>
                    <a:pt x="33191" y="648904"/>
                  </a:lnTo>
                  <a:lnTo>
                    <a:pt x="26273" y="640899"/>
                  </a:lnTo>
                  <a:lnTo>
                    <a:pt x="9795" y="582439"/>
                  </a:lnTo>
                  <a:lnTo>
                    <a:pt x="2718" y="522784"/>
                  </a:lnTo>
                  <a:lnTo>
                    <a:pt x="621" y="462618"/>
                  </a:lnTo>
                  <a:lnTo>
                    <a:pt x="0" y="400107"/>
                  </a:lnTo>
                  <a:lnTo>
                    <a:pt x="6558" y="343641"/>
                  </a:lnTo>
                  <a:lnTo>
                    <a:pt x="17438" y="284421"/>
                  </a:lnTo>
                  <a:lnTo>
                    <a:pt x="29598" y="228930"/>
                  </a:lnTo>
                  <a:lnTo>
                    <a:pt x="48881" y="176741"/>
                  </a:lnTo>
                  <a:lnTo>
                    <a:pt x="80680" y="117266"/>
                  </a:lnTo>
                  <a:lnTo>
                    <a:pt x="107133" y="72002"/>
                  </a:lnTo>
                  <a:lnTo>
                    <a:pt x="165601" y="20858"/>
                  </a:lnTo>
                  <a:lnTo>
                    <a:pt x="203164" y="1260"/>
                  </a:lnTo>
                  <a:lnTo>
                    <a:pt x="254589" y="0"/>
                  </a:lnTo>
                  <a:lnTo>
                    <a:pt x="282809" y="12727"/>
                  </a:lnTo>
                  <a:lnTo>
                    <a:pt x="303347" y="32495"/>
                  </a:lnTo>
                  <a:lnTo>
                    <a:pt x="317179" y="55392"/>
                  </a:lnTo>
                  <a:lnTo>
                    <a:pt x="320504" y="79679"/>
                  </a:lnTo>
                  <a:lnTo>
                    <a:pt x="311141" y="136506"/>
                  </a:lnTo>
                  <a:lnTo>
                    <a:pt x="299753" y="185418"/>
                  </a:lnTo>
                  <a:lnTo>
                    <a:pt x="273957" y="235658"/>
                  </a:lnTo>
                  <a:lnTo>
                    <a:pt x="246245" y="286292"/>
                  </a:lnTo>
                  <a:lnTo>
                    <a:pt x="220160" y="337043"/>
                  </a:lnTo>
                  <a:lnTo>
                    <a:pt x="175923" y="394621"/>
                  </a:lnTo>
                  <a:lnTo>
                    <a:pt x="113825" y="452827"/>
                  </a:lnTo>
                  <a:lnTo>
                    <a:pt x="75875" y="473405"/>
                  </a:lnTo>
                  <a:lnTo>
                    <a:pt x="68840" y="471689"/>
                  </a:lnTo>
                  <a:lnTo>
                    <a:pt x="65562" y="464900"/>
                  </a:lnTo>
                  <a:lnTo>
                    <a:pt x="64787" y="454730"/>
                  </a:lnTo>
                  <a:lnTo>
                    <a:pt x="75215" y="428377"/>
                  </a:lnTo>
                  <a:lnTo>
                    <a:pt x="95372" y="400672"/>
                  </a:lnTo>
                  <a:lnTo>
                    <a:pt x="123146" y="378952"/>
                  </a:lnTo>
                  <a:lnTo>
                    <a:pt x="150541" y="371180"/>
                  </a:lnTo>
                  <a:lnTo>
                    <a:pt x="163774" y="371083"/>
                  </a:lnTo>
                  <a:lnTo>
                    <a:pt x="175417" y="375252"/>
                  </a:lnTo>
                  <a:lnTo>
                    <a:pt x="230010" y="423936"/>
                  </a:lnTo>
                  <a:lnTo>
                    <a:pt x="260191" y="473939"/>
                  </a:lnTo>
                  <a:lnTo>
                    <a:pt x="287008" y="533440"/>
                  </a:lnTo>
                  <a:lnTo>
                    <a:pt x="312828" y="589013"/>
                  </a:lnTo>
                  <a:lnTo>
                    <a:pt x="331610" y="641227"/>
                  </a:lnTo>
                  <a:lnTo>
                    <a:pt x="359327" y="699299"/>
                  </a:lnTo>
                  <a:lnTo>
                    <a:pt x="380738" y="751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231900" y="6832519"/>
              <a:ext cx="292101" cy="359252"/>
            </a:xfrm>
            <a:custGeom>
              <a:avLst/>
              <a:gdLst/>
              <a:ahLst/>
              <a:cxnLst/>
              <a:rect l="0" t="0" r="0" b="0"/>
              <a:pathLst>
                <a:path w="292101" h="359252">
                  <a:moveTo>
                    <a:pt x="0" y="101681"/>
                  </a:moveTo>
                  <a:lnTo>
                    <a:pt x="53030" y="137034"/>
                  </a:lnTo>
                  <a:lnTo>
                    <a:pt x="96303" y="154646"/>
                  </a:lnTo>
                  <a:lnTo>
                    <a:pt x="132172" y="152973"/>
                  </a:lnTo>
                  <a:lnTo>
                    <a:pt x="167399" y="141411"/>
                  </a:lnTo>
                  <a:lnTo>
                    <a:pt x="192462" y="122161"/>
                  </a:lnTo>
                  <a:lnTo>
                    <a:pt x="222439" y="80782"/>
                  </a:lnTo>
                  <a:lnTo>
                    <a:pt x="229155" y="52881"/>
                  </a:lnTo>
                  <a:lnTo>
                    <a:pt x="228970" y="39514"/>
                  </a:lnTo>
                  <a:lnTo>
                    <a:pt x="221238" y="17137"/>
                  </a:lnTo>
                  <a:lnTo>
                    <a:pt x="215226" y="7218"/>
                  </a:lnTo>
                  <a:lnTo>
                    <a:pt x="205573" y="2017"/>
                  </a:lnTo>
                  <a:lnTo>
                    <a:pt x="179795" y="0"/>
                  </a:lnTo>
                  <a:lnTo>
                    <a:pt x="157050" y="7571"/>
                  </a:lnTo>
                  <a:lnTo>
                    <a:pt x="137533" y="21754"/>
                  </a:lnTo>
                  <a:lnTo>
                    <a:pt x="93406" y="77462"/>
                  </a:lnTo>
                  <a:lnTo>
                    <a:pt x="54599" y="139937"/>
                  </a:lnTo>
                  <a:lnTo>
                    <a:pt x="45433" y="166662"/>
                  </a:lnTo>
                  <a:lnTo>
                    <a:pt x="41684" y="214852"/>
                  </a:lnTo>
                  <a:lnTo>
                    <a:pt x="48883" y="270366"/>
                  </a:lnTo>
                  <a:lnTo>
                    <a:pt x="61364" y="313470"/>
                  </a:lnTo>
                  <a:lnTo>
                    <a:pt x="74780" y="335039"/>
                  </a:lnTo>
                  <a:lnTo>
                    <a:pt x="93913" y="350270"/>
                  </a:lnTo>
                  <a:lnTo>
                    <a:pt x="104942" y="356307"/>
                  </a:lnTo>
                  <a:lnTo>
                    <a:pt x="132248" y="359251"/>
                  </a:lnTo>
                  <a:lnTo>
                    <a:pt x="160377" y="354445"/>
                  </a:lnTo>
                  <a:lnTo>
                    <a:pt x="192080" y="335873"/>
                  </a:lnTo>
                  <a:lnTo>
                    <a:pt x="228076" y="300550"/>
                  </a:lnTo>
                  <a:lnTo>
                    <a:pt x="269453" y="242222"/>
                  </a:lnTo>
                  <a:lnTo>
                    <a:pt x="292100" y="2032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625664" y="6642100"/>
              <a:ext cx="38037" cy="495301"/>
            </a:xfrm>
            <a:custGeom>
              <a:avLst/>
              <a:gdLst/>
              <a:ahLst/>
              <a:cxnLst/>
              <a:rect l="0" t="0" r="0" b="0"/>
              <a:pathLst>
                <a:path w="38037" h="495301">
                  <a:moveTo>
                    <a:pt x="38036" y="0"/>
                  </a:moveTo>
                  <a:lnTo>
                    <a:pt x="20359" y="53030"/>
                  </a:lnTo>
                  <a:lnTo>
                    <a:pt x="8182" y="116529"/>
                  </a:lnTo>
                  <a:lnTo>
                    <a:pt x="2379" y="177677"/>
                  </a:lnTo>
                  <a:lnTo>
                    <a:pt x="660" y="238285"/>
                  </a:lnTo>
                  <a:lnTo>
                    <a:pt x="151" y="294185"/>
                  </a:lnTo>
                  <a:lnTo>
                    <a:pt x="0" y="346497"/>
                  </a:lnTo>
                  <a:lnTo>
                    <a:pt x="6697" y="397745"/>
                  </a:lnTo>
                  <a:lnTo>
                    <a:pt x="17618" y="448678"/>
                  </a:lnTo>
                  <a:lnTo>
                    <a:pt x="38036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755192" y="6781800"/>
              <a:ext cx="302209" cy="291775"/>
            </a:xfrm>
            <a:custGeom>
              <a:avLst/>
              <a:gdLst/>
              <a:ahLst/>
              <a:cxnLst/>
              <a:rect l="0" t="0" r="0" b="0"/>
              <a:pathLst>
                <a:path w="302209" h="291775">
                  <a:moveTo>
                    <a:pt x="149808" y="0"/>
                  </a:moveTo>
                  <a:lnTo>
                    <a:pt x="110663" y="23100"/>
                  </a:lnTo>
                  <a:lnTo>
                    <a:pt x="64465" y="75328"/>
                  </a:lnTo>
                  <a:lnTo>
                    <a:pt x="34486" y="126828"/>
                  </a:lnTo>
                  <a:lnTo>
                    <a:pt x="14976" y="177766"/>
                  </a:lnTo>
                  <a:lnTo>
                    <a:pt x="1296" y="232356"/>
                  </a:lnTo>
                  <a:lnTo>
                    <a:pt x="0" y="248038"/>
                  </a:lnTo>
                  <a:lnTo>
                    <a:pt x="6086" y="272987"/>
                  </a:lnTo>
                  <a:lnTo>
                    <a:pt x="11660" y="283591"/>
                  </a:lnTo>
                  <a:lnTo>
                    <a:pt x="19609" y="289250"/>
                  </a:lnTo>
                  <a:lnTo>
                    <a:pt x="29142" y="291611"/>
                  </a:lnTo>
                  <a:lnTo>
                    <a:pt x="39731" y="291774"/>
                  </a:lnTo>
                  <a:lnTo>
                    <a:pt x="62785" y="280667"/>
                  </a:lnTo>
                  <a:lnTo>
                    <a:pt x="84320" y="261618"/>
                  </a:lnTo>
                  <a:lnTo>
                    <a:pt x="109643" y="214896"/>
                  </a:lnTo>
                  <a:lnTo>
                    <a:pt x="132603" y="152267"/>
                  </a:lnTo>
                  <a:lnTo>
                    <a:pt x="154005" y="88882"/>
                  </a:lnTo>
                  <a:lnTo>
                    <a:pt x="159989" y="44052"/>
                  </a:lnTo>
                  <a:lnTo>
                    <a:pt x="159417" y="39246"/>
                  </a:lnTo>
                  <a:lnTo>
                    <a:pt x="157625" y="41687"/>
                  </a:lnTo>
                  <a:lnTo>
                    <a:pt x="155020" y="48957"/>
                  </a:lnTo>
                  <a:lnTo>
                    <a:pt x="158094" y="92901"/>
                  </a:lnTo>
                  <a:lnTo>
                    <a:pt x="164309" y="134423"/>
                  </a:lnTo>
                  <a:lnTo>
                    <a:pt x="175742" y="194111"/>
                  </a:lnTo>
                  <a:lnTo>
                    <a:pt x="192247" y="252205"/>
                  </a:lnTo>
                  <a:lnTo>
                    <a:pt x="211614" y="284826"/>
                  </a:lnTo>
                  <a:lnTo>
                    <a:pt x="222057" y="288661"/>
                  </a:lnTo>
                  <a:lnTo>
                    <a:pt x="248711" y="285397"/>
                  </a:lnTo>
                  <a:lnTo>
                    <a:pt x="271846" y="270777"/>
                  </a:lnTo>
                  <a:lnTo>
                    <a:pt x="302208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133600" y="6616700"/>
              <a:ext cx="88901" cy="520701"/>
            </a:xfrm>
            <a:custGeom>
              <a:avLst/>
              <a:gdLst/>
              <a:ahLst/>
              <a:cxnLst/>
              <a:rect l="0" t="0" r="0" b="0"/>
              <a:pathLst>
                <a:path w="88901" h="520701">
                  <a:moveTo>
                    <a:pt x="88900" y="0"/>
                  </a:moveTo>
                  <a:lnTo>
                    <a:pt x="71223" y="53030"/>
                  </a:lnTo>
                  <a:lnTo>
                    <a:pt x="56298" y="112180"/>
                  </a:lnTo>
                  <a:lnTo>
                    <a:pt x="51018" y="162904"/>
                  </a:lnTo>
                  <a:lnTo>
                    <a:pt x="41144" y="221991"/>
                  </a:lnTo>
                  <a:lnTo>
                    <a:pt x="29281" y="284184"/>
                  </a:lnTo>
                  <a:lnTo>
                    <a:pt x="18240" y="345885"/>
                  </a:lnTo>
                  <a:lnTo>
                    <a:pt x="12930" y="400543"/>
                  </a:lnTo>
                  <a:lnTo>
                    <a:pt x="4458" y="453896"/>
                  </a:lnTo>
                  <a:lnTo>
                    <a:pt x="881" y="511842"/>
                  </a:lnTo>
                  <a:lnTo>
                    <a:pt x="0" y="520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120900" y="6718300"/>
              <a:ext cx="152401" cy="190501"/>
            </a:xfrm>
            <a:custGeom>
              <a:avLst/>
              <a:gdLst/>
              <a:ahLst/>
              <a:cxnLst/>
              <a:rect l="0" t="0" r="0" b="0"/>
              <a:pathLst>
                <a:path w="152401" h="190501">
                  <a:moveTo>
                    <a:pt x="152400" y="0"/>
                  </a:moveTo>
                  <a:lnTo>
                    <a:pt x="90887" y="61513"/>
                  </a:lnTo>
                  <a:lnTo>
                    <a:pt x="64089" y="95837"/>
                  </a:lnTo>
                  <a:lnTo>
                    <a:pt x="22655" y="154202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349500" y="6858000"/>
              <a:ext cx="12701" cy="279401"/>
            </a:xfrm>
            <a:custGeom>
              <a:avLst/>
              <a:gdLst/>
              <a:ahLst/>
              <a:cxnLst/>
              <a:rect l="0" t="0" r="0" b="0"/>
              <a:pathLst>
                <a:path w="12701" h="279401">
                  <a:moveTo>
                    <a:pt x="12700" y="0"/>
                  </a:moveTo>
                  <a:lnTo>
                    <a:pt x="12700" y="52107"/>
                  </a:lnTo>
                  <a:lnTo>
                    <a:pt x="12700" y="95125"/>
                  </a:lnTo>
                  <a:lnTo>
                    <a:pt x="12700" y="153460"/>
                  </a:lnTo>
                  <a:lnTo>
                    <a:pt x="5958" y="213235"/>
                  </a:lnTo>
                  <a:lnTo>
                    <a:pt x="2648" y="243408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541280" y="6724138"/>
              <a:ext cx="608321" cy="405890"/>
            </a:xfrm>
            <a:custGeom>
              <a:avLst/>
              <a:gdLst/>
              <a:ahLst/>
              <a:cxnLst/>
              <a:rect l="0" t="0" r="0" b="0"/>
              <a:pathLst>
                <a:path w="608321" h="405890">
                  <a:moveTo>
                    <a:pt x="24120" y="57662"/>
                  </a:moveTo>
                  <a:lnTo>
                    <a:pt x="15392" y="106947"/>
                  </a:lnTo>
                  <a:lnTo>
                    <a:pt x="11186" y="157245"/>
                  </a:lnTo>
                  <a:lnTo>
                    <a:pt x="3041" y="214795"/>
                  </a:lnTo>
                  <a:lnTo>
                    <a:pt x="0" y="268223"/>
                  </a:lnTo>
                  <a:lnTo>
                    <a:pt x="510" y="321212"/>
                  </a:lnTo>
                  <a:lnTo>
                    <a:pt x="5630" y="360592"/>
                  </a:lnTo>
                  <a:lnTo>
                    <a:pt x="20136" y="390323"/>
                  </a:lnTo>
                  <a:lnTo>
                    <a:pt x="29930" y="402203"/>
                  </a:lnTo>
                  <a:lnTo>
                    <a:pt x="42105" y="405889"/>
                  </a:lnTo>
                  <a:lnTo>
                    <a:pt x="70684" y="398696"/>
                  </a:lnTo>
                  <a:lnTo>
                    <a:pt x="98437" y="373863"/>
                  </a:lnTo>
                  <a:lnTo>
                    <a:pt x="137264" y="313914"/>
                  </a:lnTo>
                  <a:lnTo>
                    <a:pt x="153756" y="254004"/>
                  </a:lnTo>
                  <a:lnTo>
                    <a:pt x="159347" y="207014"/>
                  </a:lnTo>
                  <a:lnTo>
                    <a:pt x="159010" y="160729"/>
                  </a:lnTo>
                  <a:lnTo>
                    <a:pt x="149453" y="121344"/>
                  </a:lnTo>
                  <a:lnTo>
                    <a:pt x="132035" y="96313"/>
                  </a:lnTo>
                  <a:lnTo>
                    <a:pt x="121463" y="87662"/>
                  </a:lnTo>
                  <a:lnTo>
                    <a:pt x="108771" y="83307"/>
                  </a:lnTo>
                  <a:lnTo>
                    <a:pt x="79617" y="82230"/>
                  </a:lnTo>
                  <a:lnTo>
                    <a:pt x="72407" y="79685"/>
                  </a:lnTo>
                  <a:lnTo>
                    <a:pt x="70422" y="75166"/>
                  </a:lnTo>
                  <a:lnTo>
                    <a:pt x="71922" y="69332"/>
                  </a:lnTo>
                  <a:lnTo>
                    <a:pt x="84876" y="59085"/>
                  </a:lnTo>
                  <a:lnTo>
                    <a:pt x="127687" y="41010"/>
                  </a:lnTo>
                  <a:lnTo>
                    <a:pt x="177887" y="34854"/>
                  </a:lnTo>
                  <a:lnTo>
                    <a:pt x="213346" y="44703"/>
                  </a:lnTo>
                  <a:lnTo>
                    <a:pt x="245098" y="63191"/>
                  </a:lnTo>
                  <a:lnTo>
                    <a:pt x="277430" y="97401"/>
                  </a:lnTo>
                  <a:lnTo>
                    <a:pt x="290984" y="121890"/>
                  </a:lnTo>
                  <a:lnTo>
                    <a:pt x="302455" y="183656"/>
                  </a:lnTo>
                  <a:lnTo>
                    <a:pt x="311514" y="240495"/>
                  </a:lnTo>
                  <a:lnTo>
                    <a:pt x="313415" y="295123"/>
                  </a:lnTo>
                  <a:lnTo>
                    <a:pt x="307079" y="341256"/>
                  </a:lnTo>
                  <a:lnTo>
                    <a:pt x="305893" y="338446"/>
                  </a:lnTo>
                  <a:lnTo>
                    <a:pt x="305986" y="317921"/>
                  </a:lnTo>
                  <a:lnTo>
                    <a:pt x="317543" y="258754"/>
                  </a:lnTo>
                  <a:lnTo>
                    <a:pt x="329312" y="205675"/>
                  </a:lnTo>
                  <a:lnTo>
                    <a:pt x="345499" y="149025"/>
                  </a:lnTo>
                  <a:lnTo>
                    <a:pt x="376253" y="86057"/>
                  </a:lnTo>
                  <a:lnTo>
                    <a:pt x="417921" y="23720"/>
                  </a:lnTo>
                  <a:lnTo>
                    <a:pt x="426354" y="13867"/>
                  </a:lnTo>
                  <a:lnTo>
                    <a:pt x="450776" y="2920"/>
                  </a:lnTo>
                  <a:lnTo>
                    <a:pt x="465191" y="0"/>
                  </a:lnTo>
                  <a:lnTo>
                    <a:pt x="477623" y="2288"/>
                  </a:lnTo>
                  <a:lnTo>
                    <a:pt x="498962" y="16118"/>
                  </a:lnTo>
                  <a:lnTo>
                    <a:pt x="514090" y="47664"/>
                  </a:lnTo>
                  <a:lnTo>
                    <a:pt x="526778" y="105500"/>
                  </a:lnTo>
                  <a:lnTo>
                    <a:pt x="530537" y="158385"/>
                  </a:lnTo>
                  <a:lnTo>
                    <a:pt x="535414" y="217327"/>
                  </a:lnTo>
                  <a:lnTo>
                    <a:pt x="538549" y="240306"/>
                  </a:lnTo>
                  <a:lnTo>
                    <a:pt x="544873" y="257036"/>
                  </a:lnTo>
                  <a:lnTo>
                    <a:pt x="563188" y="279387"/>
                  </a:lnTo>
                  <a:lnTo>
                    <a:pt x="572587" y="283090"/>
                  </a:lnTo>
                  <a:lnTo>
                    <a:pt x="581676" y="282737"/>
                  </a:lnTo>
                  <a:lnTo>
                    <a:pt x="608320" y="2735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198101" y="6667500"/>
              <a:ext cx="204466" cy="494908"/>
            </a:xfrm>
            <a:custGeom>
              <a:avLst/>
              <a:gdLst/>
              <a:ahLst/>
              <a:cxnLst/>
              <a:rect l="0" t="0" r="0" b="0"/>
              <a:pathLst>
                <a:path w="204466" h="494908">
                  <a:moveTo>
                    <a:pt x="91199" y="0"/>
                  </a:moveTo>
                  <a:lnTo>
                    <a:pt x="29686" y="61513"/>
                  </a:lnTo>
                  <a:lnTo>
                    <a:pt x="13060" y="80961"/>
                  </a:lnTo>
                  <a:lnTo>
                    <a:pt x="967" y="103716"/>
                  </a:lnTo>
                  <a:lnTo>
                    <a:pt x="0" y="114300"/>
                  </a:lnTo>
                  <a:lnTo>
                    <a:pt x="6451" y="133585"/>
                  </a:lnTo>
                  <a:lnTo>
                    <a:pt x="30015" y="147801"/>
                  </a:lnTo>
                  <a:lnTo>
                    <a:pt x="82948" y="167501"/>
                  </a:lnTo>
                  <a:lnTo>
                    <a:pt x="139554" y="194974"/>
                  </a:lnTo>
                  <a:lnTo>
                    <a:pt x="171957" y="220711"/>
                  </a:lnTo>
                  <a:lnTo>
                    <a:pt x="195765" y="255668"/>
                  </a:lnTo>
                  <a:lnTo>
                    <a:pt x="204465" y="290960"/>
                  </a:lnTo>
                  <a:lnTo>
                    <a:pt x="201429" y="342562"/>
                  </a:lnTo>
                  <a:lnTo>
                    <a:pt x="187830" y="389837"/>
                  </a:lnTo>
                  <a:lnTo>
                    <a:pt x="157951" y="450479"/>
                  </a:lnTo>
                  <a:lnTo>
                    <a:pt x="126500" y="486566"/>
                  </a:lnTo>
                  <a:lnTo>
                    <a:pt x="114733" y="492300"/>
                  </a:lnTo>
                  <a:lnTo>
                    <a:pt x="90370" y="494907"/>
                  </a:lnTo>
                  <a:lnTo>
                    <a:pt x="82179" y="493627"/>
                  </a:lnTo>
                  <a:lnTo>
                    <a:pt x="76719" y="491362"/>
                  </a:lnTo>
                  <a:lnTo>
                    <a:pt x="65799" y="482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657600" y="6438900"/>
              <a:ext cx="444501" cy="506160"/>
            </a:xfrm>
            <a:custGeom>
              <a:avLst/>
              <a:gdLst/>
              <a:ahLst/>
              <a:cxnLst/>
              <a:rect l="0" t="0" r="0" b="0"/>
              <a:pathLst>
                <a:path w="444501" h="506160">
                  <a:moveTo>
                    <a:pt x="0" y="215900"/>
                  </a:moveTo>
                  <a:lnTo>
                    <a:pt x="10139" y="266595"/>
                  </a:lnTo>
                  <a:lnTo>
                    <a:pt x="20251" y="324211"/>
                  </a:lnTo>
                  <a:lnTo>
                    <a:pt x="23875" y="384556"/>
                  </a:lnTo>
                  <a:lnTo>
                    <a:pt x="26359" y="441634"/>
                  </a:lnTo>
                  <a:lnTo>
                    <a:pt x="31941" y="486971"/>
                  </a:lnTo>
                  <a:lnTo>
                    <a:pt x="38228" y="499625"/>
                  </a:lnTo>
                  <a:lnTo>
                    <a:pt x="46652" y="505239"/>
                  </a:lnTo>
                  <a:lnTo>
                    <a:pt x="56501" y="506159"/>
                  </a:lnTo>
                  <a:lnTo>
                    <a:pt x="74971" y="499656"/>
                  </a:lnTo>
                  <a:lnTo>
                    <a:pt x="83847" y="493971"/>
                  </a:lnTo>
                  <a:lnTo>
                    <a:pt x="97473" y="472601"/>
                  </a:lnTo>
                  <a:lnTo>
                    <a:pt x="117718" y="412892"/>
                  </a:lnTo>
                  <a:lnTo>
                    <a:pt x="145445" y="355471"/>
                  </a:lnTo>
                  <a:lnTo>
                    <a:pt x="178099" y="298764"/>
                  </a:lnTo>
                  <a:lnTo>
                    <a:pt x="211726" y="259550"/>
                  </a:lnTo>
                  <a:lnTo>
                    <a:pt x="220173" y="257700"/>
                  </a:lnTo>
                  <a:lnTo>
                    <a:pt x="228626" y="260700"/>
                  </a:lnTo>
                  <a:lnTo>
                    <a:pt x="237084" y="266933"/>
                  </a:lnTo>
                  <a:lnTo>
                    <a:pt x="250245" y="285148"/>
                  </a:lnTo>
                  <a:lnTo>
                    <a:pt x="265587" y="330492"/>
                  </a:lnTo>
                  <a:lnTo>
                    <a:pt x="279070" y="390023"/>
                  </a:lnTo>
                  <a:lnTo>
                    <a:pt x="292002" y="443411"/>
                  </a:lnTo>
                  <a:lnTo>
                    <a:pt x="301934" y="475060"/>
                  </a:lnTo>
                  <a:lnTo>
                    <a:pt x="315756" y="498534"/>
                  </a:lnTo>
                  <a:lnTo>
                    <a:pt x="321982" y="500279"/>
                  </a:lnTo>
                  <a:lnTo>
                    <a:pt x="327544" y="495797"/>
                  </a:lnTo>
                  <a:lnTo>
                    <a:pt x="332662" y="487165"/>
                  </a:lnTo>
                  <a:lnTo>
                    <a:pt x="339867" y="434563"/>
                  </a:lnTo>
                  <a:lnTo>
                    <a:pt x="348743" y="378840"/>
                  </a:lnTo>
                  <a:lnTo>
                    <a:pt x="353568" y="326581"/>
                  </a:lnTo>
                  <a:lnTo>
                    <a:pt x="361740" y="268607"/>
                  </a:lnTo>
                  <a:lnTo>
                    <a:pt x="373098" y="206744"/>
                  </a:lnTo>
                  <a:lnTo>
                    <a:pt x="392143" y="150471"/>
                  </a:lnTo>
                  <a:lnTo>
                    <a:pt x="408918" y="98050"/>
                  </a:lnTo>
                  <a:lnTo>
                    <a:pt x="427228" y="41318"/>
                  </a:lnTo>
                  <a:lnTo>
                    <a:pt x="444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148667" y="6337300"/>
              <a:ext cx="118534" cy="842486"/>
            </a:xfrm>
            <a:custGeom>
              <a:avLst/>
              <a:gdLst/>
              <a:ahLst/>
              <a:cxnLst/>
              <a:rect l="0" t="0" r="0" b="0"/>
              <a:pathLst>
                <a:path w="118534" h="842486">
                  <a:moveTo>
                    <a:pt x="118533" y="0"/>
                  </a:moveTo>
                  <a:lnTo>
                    <a:pt x="118533" y="55260"/>
                  </a:lnTo>
                  <a:lnTo>
                    <a:pt x="114770" y="106684"/>
                  </a:lnTo>
                  <a:lnTo>
                    <a:pt x="108481" y="166606"/>
                  </a:lnTo>
                  <a:lnTo>
                    <a:pt x="102855" y="229046"/>
                  </a:lnTo>
                  <a:lnTo>
                    <a:pt x="92251" y="292233"/>
                  </a:lnTo>
                  <a:lnTo>
                    <a:pt x="84274" y="335904"/>
                  </a:lnTo>
                  <a:lnTo>
                    <a:pt x="76026" y="383535"/>
                  </a:lnTo>
                  <a:lnTo>
                    <a:pt x="67655" y="432926"/>
                  </a:lnTo>
                  <a:lnTo>
                    <a:pt x="59232" y="483101"/>
                  </a:lnTo>
                  <a:lnTo>
                    <a:pt x="50784" y="533622"/>
                  </a:lnTo>
                  <a:lnTo>
                    <a:pt x="42326" y="584298"/>
                  </a:lnTo>
                  <a:lnTo>
                    <a:pt x="33863" y="633633"/>
                  </a:lnTo>
                  <a:lnTo>
                    <a:pt x="25398" y="679077"/>
                  </a:lnTo>
                  <a:lnTo>
                    <a:pt x="16932" y="722793"/>
                  </a:lnTo>
                  <a:lnTo>
                    <a:pt x="8466" y="767152"/>
                  </a:lnTo>
                  <a:lnTo>
                    <a:pt x="0" y="815090"/>
                  </a:lnTo>
                  <a:lnTo>
                    <a:pt x="1411" y="829849"/>
                  </a:lnTo>
                  <a:lnTo>
                    <a:pt x="6585" y="838278"/>
                  </a:lnTo>
                  <a:lnTo>
                    <a:pt x="14267" y="842485"/>
                  </a:lnTo>
                  <a:lnTo>
                    <a:pt x="20800" y="842468"/>
                  </a:lnTo>
                  <a:lnTo>
                    <a:pt x="26567" y="839634"/>
                  </a:lnTo>
                  <a:lnTo>
                    <a:pt x="42333" y="825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369922" y="6413500"/>
              <a:ext cx="201539" cy="520613"/>
            </a:xfrm>
            <a:custGeom>
              <a:avLst/>
              <a:gdLst/>
              <a:ahLst/>
              <a:cxnLst/>
              <a:rect l="0" t="0" r="0" b="0"/>
              <a:pathLst>
                <a:path w="201539" h="520613">
                  <a:moveTo>
                    <a:pt x="100478" y="0"/>
                  </a:moveTo>
                  <a:lnTo>
                    <a:pt x="72848" y="61549"/>
                  </a:lnTo>
                  <a:lnTo>
                    <a:pt x="52780" y="108548"/>
                  </a:lnTo>
                  <a:lnTo>
                    <a:pt x="37897" y="167159"/>
                  </a:lnTo>
                  <a:lnTo>
                    <a:pt x="24550" y="229210"/>
                  </a:lnTo>
                  <a:lnTo>
                    <a:pt x="11659" y="292281"/>
                  </a:lnTo>
                  <a:lnTo>
                    <a:pt x="2665" y="355653"/>
                  </a:lnTo>
                  <a:lnTo>
                    <a:pt x="0" y="415353"/>
                  </a:lnTo>
                  <a:lnTo>
                    <a:pt x="2199" y="449890"/>
                  </a:lnTo>
                  <a:lnTo>
                    <a:pt x="12583" y="479351"/>
                  </a:lnTo>
                  <a:lnTo>
                    <a:pt x="30369" y="502793"/>
                  </a:lnTo>
                  <a:lnTo>
                    <a:pt x="41039" y="512995"/>
                  </a:lnTo>
                  <a:lnTo>
                    <a:pt x="52385" y="518386"/>
                  </a:lnTo>
                  <a:lnTo>
                    <a:pt x="76281" y="520612"/>
                  </a:lnTo>
                  <a:lnTo>
                    <a:pt x="97250" y="513135"/>
                  </a:lnTo>
                  <a:lnTo>
                    <a:pt x="159556" y="460990"/>
                  </a:lnTo>
                  <a:lnTo>
                    <a:pt x="178347" y="429160"/>
                  </a:lnTo>
                  <a:lnTo>
                    <a:pt x="195927" y="370339"/>
                  </a:lnTo>
                  <a:lnTo>
                    <a:pt x="200256" y="319672"/>
                  </a:lnTo>
                  <a:lnTo>
                    <a:pt x="201538" y="262013"/>
                  </a:lnTo>
                  <a:lnTo>
                    <a:pt x="200507" y="208553"/>
                  </a:lnTo>
                  <a:lnTo>
                    <a:pt x="191891" y="158376"/>
                  </a:lnTo>
                  <a:lnTo>
                    <a:pt x="178991" y="117482"/>
                  </a:lnTo>
                  <a:lnTo>
                    <a:pt x="142001" y="68710"/>
                  </a:lnTo>
                  <a:lnTo>
                    <a:pt x="117992" y="58760"/>
                  </a:lnTo>
                  <a:lnTo>
                    <a:pt x="89917" y="55749"/>
                  </a:lnTo>
                  <a:lnTo>
                    <a:pt x="36978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762500" y="6515100"/>
              <a:ext cx="25401" cy="419101"/>
            </a:xfrm>
            <a:custGeom>
              <a:avLst/>
              <a:gdLst/>
              <a:ahLst/>
              <a:cxnLst/>
              <a:rect l="0" t="0" r="0" b="0"/>
              <a:pathLst>
                <a:path w="25401" h="419101">
                  <a:moveTo>
                    <a:pt x="0" y="0"/>
                  </a:moveTo>
                  <a:lnTo>
                    <a:pt x="3763" y="61549"/>
                  </a:lnTo>
                  <a:lnTo>
                    <a:pt x="10935" y="120656"/>
                  </a:lnTo>
                  <a:lnTo>
                    <a:pt x="12177" y="169962"/>
                  </a:lnTo>
                  <a:lnTo>
                    <a:pt x="12545" y="227061"/>
                  </a:lnTo>
                  <a:lnTo>
                    <a:pt x="12654" y="281923"/>
                  </a:lnTo>
                  <a:lnTo>
                    <a:pt x="12686" y="333927"/>
                  </a:lnTo>
                  <a:lnTo>
                    <a:pt x="14108" y="396422"/>
                  </a:lnTo>
                  <a:lnTo>
                    <a:pt x="16461" y="403982"/>
                  </a:lnTo>
                  <a:lnTo>
                    <a:pt x="25400" y="419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724400" y="6375400"/>
              <a:ext cx="203201" cy="266701"/>
            </a:xfrm>
            <a:custGeom>
              <a:avLst/>
              <a:gdLst/>
              <a:ahLst/>
              <a:cxnLst/>
              <a:rect l="0" t="0" r="0" b="0"/>
              <a:pathLst>
                <a:path w="203201" h="266701">
                  <a:moveTo>
                    <a:pt x="203200" y="0"/>
                  </a:moveTo>
                  <a:lnTo>
                    <a:pt x="172783" y="23101"/>
                  </a:lnTo>
                  <a:lnTo>
                    <a:pt x="129772" y="75328"/>
                  </a:lnTo>
                  <a:lnTo>
                    <a:pt x="86939" y="133569"/>
                  </a:lnTo>
                  <a:lnTo>
                    <a:pt x="47852" y="189289"/>
                  </a:lnTo>
                  <a:lnTo>
                    <a:pt x="16717" y="237297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980320" y="6477000"/>
              <a:ext cx="518781" cy="430330"/>
            </a:xfrm>
            <a:custGeom>
              <a:avLst/>
              <a:gdLst/>
              <a:ahLst/>
              <a:cxnLst/>
              <a:rect l="0" t="0" r="0" b="0"/>
              <a:pathLst>
                <a:path w="518781" h="430330">
                  <a:moveTo>
                    <a:pt x="23480" y="0"/>
                  </a:moveTo>
                  <a:lnTo>
                    <a:pt x="23480" y="52107"/>
                  </a:lnTo>
                  <a:lnTo>
                    <a:pt x="23480" y="95125"/>
                  </a:lnTo>
                  <a:lnTo>
                    <a:pt x="23480" y="138704"/>
                  </a:lnTo>
                  <a:lnTo>
                    <a:pt x="23480" y="181590"/>
                  </a:lnTo>
                  <a:lnTo>
                    <a:pt x="23480" y="224170"/>
                  </a:lnTo>
                  <a:lnTo>
                    <a:pt x="23480" y="266612"/>
                  </a:lnTo>
                  <a:lnTo>
                    <a:pt x="19717" y="322649"/>
                  </a:lnTo>
                  <a:lnTo>
                    <a:pt x="13428" y="369825"/>
                  </a:lnTo>
                  <a:lnTo>
                    <a:pt x="4561" y="429593"/>
                  </a:lnTo>
                  <a:lnTo>
                    <a:pt x="2401" y="430329"/>
                  </a:lnTo>
                  <a:lnTo>
                    <a:pt x="0" y="408568"/>
                  </a:lnTo>
                  <a:lnTo>
                    <a:pt x="8598" y="354617"/>
                  </a:lnTo>
                  <a:lnTo>
                    <a:pt x="19855" y="307487"/>
                  </a:lnTo>
                  <a:lnTo>
                    <a:pt x="32127" y="257776"/>
                  </a:lnTo>
                  <a:lnTo>
                    <a:pt x="46111" y="210120"/>
                  </a:lnTo>
                  <a:lnTo>
                    <a:pt x="59879" y="186990"/>
                  </a:lnTo>
                  <a:lnTo>
                    <a:pt x="90239" y="158102"/>
                  </a:lnTo>
                  <a:lnTo>
                    <a:pt x="103264" y="154790"/>
                  </a:lnTo>
                  <a:lnTo>
                    <a:pt x="132788" y="158637"/>
                  </a:lnTo>
                  <a:lnTo>
                    <a:pt x="144330" y="165024"/>
                  </a:lnTo>
                  <a:lnTo>
                    <a:pt x="160917" y="183411"/>
                  </a:lnTo>
                  <a:lnTo>
                    <a:pt x="178188" y="217563"/>
                  </a:lnTo>
                  <a:lnTo>
                    <a:pt x="192243" y="274718"/>
                  </a:lnTo>
                  <a:lnTo>
                    <a:pt x="205344" y="325050"/>
                  </a:lnTo>
                  <a:lnTo>
                    <a:pt x="223824" y="387300"/>
                  </a:lnTo>
                  <a:lnTo>
                    <a:pt x="237641" y="410140"/>
                  </a:lnTo>
                  <a:lnTo>
                    <a:pt x="246687" y="414538"/>
                  </a:lnTo>
                  <a:lnTo>
                    <a:pt x="256951" y="414648"/>
                  </a:lnTo>
                  <a:lnTo>
                    <a:pt x="268027" y="411898"/>
                  </a:lnTo>
                  <a:lnTo>
                    <a:pt x="303842" y="387803"/>
                  </a:lnTo>
                  <a:lnTo>
                    <a:pt x="342640" y="329423"/>
                  </a:lnTo>
                  <a:lnTo>
                    <a:pt x="368433" y="279247"/>
                  </a:lnTo>
                  <a:lnTo>
                    <a:pt x="387116" y="218431"/>
                  </a:lnTo>
                  <a:lnTo>
                    <a:pt x="400119" y="166007"/>
                  </a:lnTo>
                  <a:lnTo>
                    <a:pt x="408656" y="121758"/>
                  </a:lnTo>
                  <a:lnTo>
                    <a:pt x="407912" y="69473"/>
                  </a:lnTo>
                  <a:lnTo>
                    <a:pt x="401124" y="60427"/>
                  </a:lnTo>
                  <a:lnTo>
                    <a:pt x="390954" y="55807"/>
                  </a:lnTo>
                  <a:lnTo>
                    <a:pt x="378529" y="54138"/>
                  </a:lnTo>
                  <a:lnTo>
                    <a:pt x="357198" y="59810"/>
                  </a:lnTo>
                  <a:lnTo>
                    <a:pt x="347559" y="65273"/>
                  </a:lnTo>
                  <a:lnTo>
                    <a:pt x="320508" y="106672"/>
                  </a:lnTo>
                  <a:lnTo>
                    <a:pt x="296223" y="165005"/>
                  </a:lnTo>
                  <a:lnTo>
                    <a:pt x="283661" y="215715"/>
                  </a:lnTo>
                  <a:lnTo>
                    <a:pt x="280722" y="278874"/>
                  </a:lnTo>
                  <a:lnTo>
                    <a:pt x="285036" y="311622"/>
                  </a:lnTo>
                  <a:lnTo>
                    <a:pt x="299183" y="340288"/>
                  </a:lnTo>
                  <a:lnTo>
                    <a:pt x="330948" y="376463"/>
                  </a:lnTo>
                  <a:lnTo>
                    <a:pt x="342758" y="386442"/>
                  </a:lnTo>
                  <a:lnTo>
                    <a:pt x="374697" y="393767"/>
                  </a:lnTo>
                  <a:lnTo>
                    <a:pt x="410999" y="390907"/>
                  </a:lnTo>
                  <a:lnTo>
                    <a:pt x="461758" y="372019"/>
                  </a:lnTo>
                  <a:lnTo>
                    <a:pt x="51878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5588112" y="6462596"/>
              <a:ext cx="253889" cy="386488"/>
            </a:xfrm>
            <a:custGeom>
              <a:avLst/>
              <a:gdLst/>
              <a:ahLst/>
              <a:cxnLst/>
              <a:rect l="0" t="0" r="0" b="0"/>
              <a:pathLst>
                <a:path w="253889" h="386488">
                  <a:moveTo>
                    <a:pt x="25288" y="77904"/>
                  </a:moveTo>
                  <a:lnTo>
                    <a:pt x="15236" y="123112"/>
                  </a:lnTo>
                  <a:lnTo>
                    <a:pt x="6369" y="178399"/>
                  </a:lnTo>
                  <a:lnTo>
                    <a:pt x="2768" y="219465"/>
                  </a:lnTo>
                  <a:lnTo>
                    <a:pt x="1168" y="269231"/>
                  </a:lnTo>
                  <a:lnTo>
                    <a:pt x="457" y="319571"/>
                  </a:lnTo>
                  <a:lnTo>
                    <a:pt x="57" y="382029"/>
                  </a:lnTo>
                  <a:lnTo>
                    <a:pt x="0" y="386487"/>
                  </a:lnTo>
                  <a:lnTo>
                    <a:pt x="3673" y="344097"/>
                  </a:lnTo>
                  <a:lnTo>
                    <a:pt x="10827" y="286962"/>
                  </a:lnTo>
                  <a:lnTo>
                    <a:pt x="18808" y="237997"/>
                  </a:lnTo>
                  <a:lnTo>
                    <a:pt x="36852" y="187741"/>
                  </a:lnTo>
                  <a:lnTo>
                    <a:pt x="59505" y="130331"/>
                  </a:lnTo>
                  <a:lnTo>
                    <a:pt x="93456" y="74462"/>
                  </a:lnTo>
                  <a:lnTo>
                    <a:pt x="117674" y="45330"/>
                  </a:lnTo>
                  <a:lnTo>
                    <a:pt x="163042" y="14473"/>
                  </a:lnTo>
                  <a:lnTo>
                    <a:pt x="195638" y="1264"/>
                  </a:lnTo>
                  <a:lnTo>
                    <a:pt x="209410" y="0"/>
                  </a:lnTo>
                  <a:lnTo>
                    <a:pt x="232239" y="6121"/>
                  </a:lnTo>
                  <a:lnTo>
                    <a:pt x="239455" y="13115"/>
                  </a:lnTo>
                  <a:lnTo>
                    <a:pt x="253888" y="525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033464" y="6286500"/>
              <a:ext cx="278437" cy="600219"/>
            </a:xfrm>
            <a:custGeom>
              <a:avLst/>
              <a:gdLst/>
              <a:ahLst/>
              <a:cxnLst/>
              <a:rect l="0" t="0" r="0" b="0"/>
              <a:pathLst>
                <a:path w="278437" h="600219">
                  <a:moveTo>
                    <a:pt x="227636" y="0"/>
                  </a:moveTo>
                  <a:lnTo>
                    <a:pt x="252054" y="59772"/>
                  </a:lnTo>
                  <a:lnTo>
                    <a:pt x="255204" y="65248"/>
                  </a:lnTo>
                  <a:lnTo>
                    <a:pt x="255892" y="64665"/>
                  </a:lnTo>
                  <a:lnTo>
                    <a:pt x="246858" y="33313"/>
                  </a:lnTo>
                  <a:lnTo>
                    <a:pt x="240451" y="25031"/>
                  </a:lnTo>
                  <a:lnTo>
                    <a:pt x="222043" y="12066"/>
                  </a:lnTo>
                  <a:lnTo>
                    <a:pt x="211207" y="10866"/>
                  </a:lnTo>
                  <a:lnTo>
                    <a:pt x="187879" y="17059"/>
                  </a:lnTo>
                  <a:lnTo>
                    <a:pt x="157687" y="36413"/>
                  </a:lnTo>
                  <a:lnTo>
                    <a:pt x="113601" y="90350"/>
                  </a:lnTo>
                  <a:lnTo>
                    <a:pt x="79522" y="153470"/>
                  </a:lnTo>
                  <a:lnTo>
                    <a:pt x="54085" y="213238"/>
                  </a:lnTo>
                  <a:lnTo>
                    <a:pt x="28674" y="268890"/>
                  </a:lnTo>
                  <a:lnTo>
                    <a:pt x="10012" y="327870"/>
                  </a:lnTo>
                  <a:lnTo>
                    <a:pt x="2288" y="390030"/>
                  </a:lnTo>
                  <a:lnTo>
                    <a:pt x="0" y="446392"/>
                  </a:lnTo>
                  <a:lnTo>
                    <a:pt x="6063" y="498840"/>
                  </a:lnTo>
                  <a:lnTo>
                    <a:pt x="22166" y="555579"/>
                  </a:lnTo>
                  <a:lnTo>
                    <a:pt x="35657" y="576654"/>
                  </a:lnTo>
                  <a:lnTo>
                    <a:pt x="62348" y="591665"/>
                  </a:lnTo>
                  <a:lnTo>
                    <a:pt x="97730" y="600218"/>
                  </a:lnTo>
                  <a:lnTo>
                    <a:pt x="136974" y="599315"/>
                  </a:lnTo>
                  <a:lnTo>
                    <a:pt x="166646" y="590448"/>
                  </a:lnTo>
                  <a:lnTo>
                    <a:pt x="226555" y="553717"/>
                  </a:lnTo>
                  <a:lnTo>
                    <a:pt x="254284" y="528915"/>
                  </a:lnTo>
                  <a:lnTo>
                    <a:pt x="278436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362700" y="6553200"/>
              <a:ext cx="165990" cy="304538"/>
            </a:xfrm>
            <a:custGeom>
              <a:avLst/>
              <a:gdLst/>
              <a:ahLst/>
              <a:cxnLst/>
              <a:rect l="0" t="0" r="0" b="0"/>
              <a:pathLst>
                <a:path w="165990" h="304538">
                  <a:moveTo>
                    <a:pt x="63500" y="0"/>
                  </a:moveTo>
                  <a:lnTo>
                    <a:pt x="49685" y="61549"/>
                  </a:lnTo>
                  <a:lnTo>
                    <a:pt x="33647" y="113915"/>
                  </a:lnTo>
                  <a:lnTo>
                    <a:pt x="21101" y="159028"/>
                  </a:lnTo>
                  <a:lnTo>
                    <a:pt x="15189" y="221627"/>
                  </a:lnTo>
                  <a:lnTo>
                    <a:pt x="20179" y="273571"/>
                  </a:lnTo>
                  <a:lnTo>
                    <a:pt x="26153" y="285392"/>
                  </a:lnTo>
                  <a:lnTo>
                    <a:pt x="44079" y="302289"/>
                  </a:lnTo>
                  <a:lnTo>
                    <a:pt x="54786" y="304537"/>
                  </a:lnTo>
                  <a:lnTo>
                    <a:pt x="77972" y="299509"/>
                  </a:lnTo>
                  <a:lnTo>
                    <a:pt x="108083" y="280811"/>
                  </a:lnTo>
                  <a:lnTo>
                    <a:pt x="143542" y="218792"/>
                  </a:lnTo>
                  <a:lnTo>
                    <a:pt x="164984" y="159215"/>
                  </a:lnTo>
                  <a:lnTo>
                    <a:pt x="165989" y="117799"/>
                  </a:lnTo>
                  <a:lnTo>
                    <a:pt x="151880" y="68300"/>
                  </a:lnTo>
                  <a:lnTo>
                    <a:pt x="133824" y="47759"/>
                  </a:lnTo>
                  <a:lnTo>
                    <a:pt x="123083" y="40306"/>
                  </a:lnTo>
                  <a:lnTo>
                    <a:pt x="96096" y="32025"/>
                  </a:lnTo>
                  <a:lnTo>
                    <a:pt x="65287" y="29756"/>
                  </a:lnTo>
                  <a:lnTo>
                    <a:pt x="14568" y="36033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565900" y="6502400"/>
              <a:ext cx="241301" cy="340292"/>
            </a:xfrm>
            <a:custGeom>
              <a:avLst/>
              <a:gdLst/>
              <a:ahLst/>
              <a:cxnLst/>
              <a:rect l="0" t="0" r="0" b="0"/>
              <a:pathLst>
                <a:path w="241301" h="340292">
                  <a:moveTo>
                    <a:pt x="0" y="101600"/>
                  </a:moveTo>
                  <a:lnTo>
                    <a:pt x="28611" y="154630"/>
                  </a:lnTo>
                  <a:lnTo>
                    <a:pt x="50666" y="216194"/>
                  </a:lnTo>
                  <a:lnTo>
                    <a:pt x="63460" y="261613"/>
                  </a:lnTo>
                  <a:lnTo>
                    <a:pt x="76188" y="312230"/>
                  </a:lnTo>
                  <a:lnTo>
                    <a:pt x="80425" y="326686"/>
                  </a:lnTo>
                  <a:lnTo>
                    <a:pt x="90306" y="334913"/>
                  </a:lnTo>
                  <a:lnTo>
                    <a:pt x="120099" y="340291"/>
                  </a:lnTo>
                  <a:lnTo>
                    <a:pt x="133688" y="335516"/>
                  </a:lnTo>
                  <a:lnTo>
                    <a:pt x="156313" y="315159"/>
                  </a:lnTo>
                  <a:lnTo>
                    <a:pt x="183695" y="266237"/>
                  </a:lnTo>
                  <a:lnTo>
                    <a:pt x="202692" y="212046"/>
                  </a:lnTo>
                  <a:lnTo>
                    <a:pt x="220033" y="154147"/>
                  </a:lnTo>
                  <a:lnTo>
                    <a:pt x="232804" y="94592"/>
                  </a:lnTo>
                  <a:lnTo>
                    <a:pt x="238782" y="36807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888783" y="6502355"/>
              <a:ext cx="276155" cy="317546"/>
            </a:xfrm>
            <a:custGeom>
              <a:avLst/>
              <a:gdLst/>
              <a:ahLst/>
              <a:cxnLst/>
              <a:rect l="0" t="0" r="0" b="0"/>
              <a:pathLst>
                <a:path w="276155" h="317546">
                  <a:moveTo>
                    <a:pt x="7317" y="317545"/>
                  </a:moveTo>
                  <a:lnTo>
                    <a:pt x="3554" y="255996"/>
                  </a:lnTo>
                  <a:lnTo>
                    <a:pt x="0" y="228101"/>
                  </a:lnTo>
                  <a:lnTo>
                    <a:pt x="5933" y="177840"/>
                  </a:lnTo>
                  <a:lnTo>
                    <a:pt x="16628" y="114814"/>
                  </a:lnTo>
                  <a:lnTo>
                    <a:pt x="36646" y="53446"/>
                  </a:lnTo>
                  <a:lnTo>
                    <a:pt x="67360" y="7301"/>
                  </a:lnTo>
                  <a:lnTo>
                    <a:pt x="79801" y="2060"/>
                  </a:lnTo>
                  <a:lnTo>
                    <a:pt x="112440" y="0"/>
                  </a:lnTo>
                  <a:lnTo>
                    <a:pt x="146702" y="11314"/>
                  </a:lnTo>
                  <a:lnTo>
                    <a:pt x="177921" y="30453"/>
                  </a:lnTo>
                  <a:lnTo>
                    <a:pt x="230179" y="89605"/>
                  </a:lnTo>
                  <a:lnTo>
                    <a:pt x="256525" y="142698"/>
                  </a:lnTo>
                  <a:lnTo>
                    <a:pt x="276154" y="191860"/>
                  </a:lnTo>
                  <a:lnTo>
                    <a:pt x="274017" y="1905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289800" y="6197600"/>
              <a:ext cx="25401" cy="571501"/>
            </a:xfrm>
            <a:custGeom>
              <a:avLst/>
              <a:gdLst/>
              <a:ahLst/>
              <a:cxnLst/>
              <a:rect l="0" t="0" r="0" b="0"/>
              <a:pathLst>
                <a:path w="25401" h="571501">
                  <a:moveTo>
                    <a:pt x="0" y="0"/>
                  </a:moveTo>
                  <a:lnTo>
                    <a:pt x="8728" y="34651"/>
                  </a:lnTo>
                  <a:lnTo>
                    <a:pt x="10112" y="92582"/>
                  </a:lnTo>
                  <a:lnTo>
                    <a:pt x="3623" y="148160"/>
                  </a:lnTo>
                  <a:lnTo>
                    <a:pt x="1074" y="207275"/>
                  </a:lnTo>
                  <a:lnTo>
                    <a:pt x="318" y="262576"/>
                  </a:lnTo>
                  <a:lnTo>
                    <a:pt x="95" y="323020"/>
                  </a:lnTo>
                  <a:lnTo>
                    <a:pt x="28" y="384204"/>
                  </a:lnTo>
                  <a:lnTo>
                    <a:pt x="9" y="441530"/>
                  </a:lnTo>
                  <a:lnTo>
                    <a:pt x="4" y="486925"/>
                  </a:lnTo>
                  <a:lnTo>
                    <a:pt x="6743" y="539855"/>
                  </a:lnTo>
                  <a:lnTo>
                    <a:pt x="13815" y="557436"/>
                  </a:lnTo>
                  <a:lnTo>
                    <a:pt x="25400" y="571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150100" y="6375400"/>
              <a:ext cx="266701" cy="190501"/>
            </a:xfrm>
            <a:custGeom>
              <a:avLst/>
              <a:gdLst/>
              <a:ahLst/>
              <a:cxnLst/>
              <a:rect l="0" t="0" r="0" b="0"/>
              <a:pathLst>
                <a:path w="266701" h="190501">
                  <a:moveTo>
                    <a:pt x="266700" y="0"/>
                  </a:moveTo>
                  <a:lnTo>
                    <a:pt x="228966" y="11550"/>
                  </a:lnTo>
                  <a:lnTo>
                    <a:pt x="175897" y="47530"/>
                  </a:lnTo>
                  <a:lnTo>
                    <a:pt x="124101" y="99079"/>
                  </a:lnTo>
                  <a:lnTo>
                    <a:pt x="61707" y="152329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454900" y="6438900"/>
              <a:ext cx="215901" cy="248959"/>
            </a:xfrm>
            <a:custGeom>
              <a:avLst/>
              <a:gdLst/>
              <a:ahLst/>
              <a:cxnLst/>
              <a:rect l="0" t="0" r="0" b="0"/>
              <a:pathLst>
                <a:path w="215901" h="248959">
                  <a:moveTo>
                    <a:pt x="0" y="38100"/>
                  </a:moveTo>
                  <a:lnTo>
                    <a:pt x="13815" y="93360"/>
                  </a:lnTo>
                  <a:lnTo>
                    <a:pt x="25730" y="148548"/>
                  </a:lnTo>
                  <a:lnTo>
                    <a:pt x="32602" y="193022"/>
                  </a:lnTo>
                  <a:lnTo>
                    <a:pt x="35060" y="246437"/>
                  </a:lnTo>
                  <a:lnTo>
                    <a:pt x="33251" y="248958"/>
                  </a:lnTo>
                  <a:lnTo>
                    <a:pt x="30635" y="246405"/>
                  </a:lnTo>
                  <a:lnTo>
                    <a:pt x="31490" y="232280"/>
                  </a:lnTo>
                  <a:lnTo>
                    <a:pt x="39905" y="189238"/>
                  </a:lnTo>
                  <a:lnTo>
                    <a:pt x="48780" y="151840"/>
                  </a:lnTo>
                  <a:lnTo>
                    <a:pt x="77474" y="97308"/>
                  </a:lnTo>
                  <a:lnTo>
                    <a:pt x="96521" y="68648"/>
                  </a:lnTo>
                  <a:lnTo>
                    <a:pt x="137568" y="38057"/>
                  </a:lnTo>
                  <a:lnTo>
                    <a:pt x="186316" y="14364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788170" y="6502400"/>
              <a:ext cx="47731" cy="266701"/>
            </a:xfrm>
            <a:custGeom>
              <a:avLst/>
              <a:gdLst/>
              <a:ahLst/>
              <a:cxnLst/>
              <a:rect l="0" t="0" r="0" b="0"/>
              <a:pathLst>
                <a:path w="47731" h="266701">
                  <a:moveTo>
                    <a:pt x="47730" y="0"/>
                  </a:moveTo>
                  <a:lnTo>
                    <a:pt x="33915" y="51497"/>
                  </a:lnTo>
                  <a:lnTo>
                    <a:pt x="22000" y="96632"/>
                  </a:lnTo>
                  <a:lnTo>
                    <a:pt x="9532" y="150928"/>
                  </a:lnTo>
                  <a:lnTo>
                    <a:pt x="664" y="202764"/>
                  </a:lnTo>
                  <a:lnTo>
                    <a:pt x="0" y="232639"/>
                  </a:lnTo>
                  <a:lnTo>
                    <a:pt x="963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8001000" y="6387194"/>
              <a:ext cx="242991" cy="305707"/>
            </a:xfrm>
            <a:custGeom>
              <a:avLst/>
              <a:gdLst/>
              <a:ahLst/>
              <a:cxnLst/>
              <a:rect l="0" t="0" r="0" b="0"/>
              <a:pathLst>
                <a:path w="242991" h="305707">
                  <a:moveTo>
                    <a:pt x="0" y="115206"/>
                  </a:moveTo>
                  <a:lnTo>
                    <a:pt x="53030" y="150559"/>
                  </a:lnTo>
                  <a:lnTo>
                    <a:pt x="96303" y="161429"/>
                  </a:lnTo>
                  <a:lnTo>
                    <a:pt x="124646" y="156446"/>
                  </a:lnTo>
                  <a:lnTo>
                    <a:pt x="184077" y="130251"/>
                  </a:lnTo>
                  <a:lnTo>
                    <a:pt x="209283" y="106841"/>
                  </a:lnTo>
                  <a:lnTo>
                    <a:pt x="241718" y="52562"/>
                  </a:lnTo>
                  <a:lnTo>
                    <a:pt x="242990" y="40988"/>
                  </a:lnTo>
                  <a:lnTo>
                    <a:pt x="236877" y="20602"/>
                  </a:lnTo>
                  <a:lnTo>
                    <a:pt x="217227" y="5896"/>
                  </a:lnTo>
                  <a:lnTo>
                    <a:pt x="204084" y="0"/>
                  </a:lnTo>
                  <a:lnTo>
                    <a:pt x="189678" y="302"/>
                  </a:lnTo>
                  <a:lnTo>
                    <a:pt x="129764" y="23678"/>
                  </a:lnTo>
                  <a:lnTo>
                    <a:pt x="93482" y="41990"/>
                  </a:lnTo>
                  <a:lnTo>
                    <a:pt x="75414" y="58677"/>
                  </a:lnTo>
                  <a:lnTo>
                    <a:pt x="48554" y="111409"/>
                  </a:lnTo>
                  <a:lnTo>
                    <a:pt x="37102" y="148796"/>
                  </a:lnTo>
                  <a:lnTo>
                    <a:pt x="38588" y="206690"/>
                  </a:lnTo>
                  <a:lnTo>
                    <a:pt x="44431" y="237710"/>
                  </a:lnTo>
                  <a:lnTo>
                    <a:pt x="69139" y="278974"/>
                  </a:lnTo>
                  <a:lnTo>
                    <a:pt x="82782" y="287885"/>
                  </a:lnTo>
                  <a:lnTo>
                    <a:pt x="132870" y="300426"/>
                  </a:lnTo>
                  <a:lnTo>
                    <a:pt x="190500" y="3057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8396733" y="6267058"/>
              <a:ext cx="171160" cy="400443"/>
            </a:xfrm>
            <a:custGeom>
              <a:avLst/>
              <a:gdLst/>
              <a:ahLst/>
              <a:cxnLst/>
              <a:rect l="0" t="0" r="0" b="0"/>
              <a:pathLst>
                <a:path w="171160" h="400443">
                  <a:moveTo>
                    <a:pt x="150367" y="6742"/>
                  </a:moveTo>
                  <a:lnTo>
                    <a:pt x="130141" y="0"/>
                  </a:lnTo>
                  <a:lnTo>
                    <a:pt x="108921" y="453"/>
                  </a:lnTo>
                  <a:lnTo>
                    <a:pt x="69413" y="12404"/>
                  </a:lnTo>
                  <a:lnTo>
                    <a:pt x="12237" y="41727"/>
                  </a:lnTo>
                  <a:lnTo>
                    <a:pt x="4658" y="51232"/>
                  </a:lnTo>
                  <a:lnTo>
                    <a:pt x="1016" y="61802"/>
                  </a:lnTo>
                  <a:lnTo>
                    <a:pt x="0" y="73082"/>
                  </a:lnTo>
                  <a:lnTo>
                    <a:pt x="3556" y="83424"/>
                  </a:lnTo>
                  <a:lnTo>
                    <a:pt x="44433" y="129015"/>
                  </a:lnTo>
                  <a:lnTo>
                    <a:pt x="98659" y="173417"/>
                  </a:lnTo>
                  <a:lnTo>
                    <a:pt x="142885" y="210409"/>
                  </a:lnTo>
                  <a:lnTo>
                    <a:pt x="160212" y="235550"/>
                  </a:lnTo>
                  <a:lnTo>
                    <a:pt x="171159" y="280245"/>
                  </a:lnTo>
                  <a:lnTo>
                    <a:pt x="166193" y="308921"/>
                  </a:lnTo>
                  <a:lnTo>
                    <a:pt x="147530" y="345103"/>
                  </a:lnTo>
                  <a:lnTo>
                    <a:pt x="140009" y="355083"/>
                  </a:lnTo>
                  <a:lnTo>
                    <a:pt x="95714" y="382612"/>
                  </a:lnTo>
                  <a:lnTo>
                    <a:pt x="65399" y="392518"/>
                  </a:lnTo>
                  <a:lnTo>
                    <a:pt x="23367" y="4004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8013700" y="6223000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381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665308" y="7658100"/>
            <a:ext cx="4262293" cy="841038"/>
            <a:chOff x="665308" y="7658100"/>
            <a:chExt cx="4262293" cy="841038"/>
          </a:xfrm>
        </p:grpSpPr>
        <p:sp>
          <p:nvSpPr>
            <p:cNvPr id="143" name="Freeform 142"/>
            <p:cNvSpPr/>
            <p:nvPr/>
          </p:nvSpPr>
          <p:spPr>
            <a:xfrm>
              <a:off x="665308" y="7828583"/>
              <a:ext cx="557847" cy="670555"/>
            </a:xfrm>
            <a:custGeom>
              <a:avLst/>
              <a:gdLst/>
              <a:ahLst/>
              <a:cxnLst/>
              <a:rect l="0" t="0" r="0" b="0"/>
              <a:pathLst>
                <a:path w="557847" h="670555">
                  <a:moveTo>
                    <a:pt x="503092" y="7317"/>
                  </a:moveTo>
                  <a:lnTo>
                    <a:pt x="453808" y="0"/>
                  </a:lnTo>
                  <a:lnTo>
                    <a:pt x="404920" y="5933"/>
                  </a:lnTo>
                  <a:lnTo>
                    <a:pt x="354687" y="16628"/>
                  </a:lnTo>
                  <a:lnTo>
                    <a:pt x="305466" y="30145"/>
                  </a:lnTo>
                  <a:lnTo>
                    <a:pt x="246430" y="59281"/>
                  </a:lnTo>
                  <a:lnTo>
                    <a:pt x="201266" y="87625"/>
                  </a:lnTo>
                  <a:lnTo>
                    <a:pt x="148079" y="135129"/>
                  </a:lnTo>
                  <a:lnTo>
                    <a:pt x="98219" y="194006"/>
                  </a:lnTo>
                  <a:lnTo>
                    <a:pt x="59730" y="251628"/>
                  </a:lnTo>
                  <a:lnTo>
                    <a:pt x="33529" y="300309"/>
                  </a:lnTo>
                  <a:lnTo>
                    <a:pt x="11655" y="350481"/>
                  </a:lnTo>
                  <a:lnTo>
                    <a:pt x="0" y="401095"/>
                  </a:lnTo>
                  <a:lnTo>
                    <a:pt x="309" y="459366"/>
                  </a:lnTo>
                  <a:lnTo>
                    <a:pt x="9338" y="518965"/>
                  </a:lnTo>
                  <a:lnTo>
                    <a:pt x="24713" y="563435"/>
                  </a:lnTo>
                  <a:lnTo>
                    <a:pt x="55192" y="609645"/>
                  </a:lnTo>
                  <a:lnTo>
                    <a:pt x="110617" y="644565"/>
                  </a:lnTo>
                  <a:lnTo>
                    <a:pt x="140981" y="658838"/>
                  </a:lnTo>
                  <a:lnTo>
                    <a:pt x="187402" y="669886"/>
                  </a:lnTo>
                  <a:lnTo>
                    <a:pt x="248844" y="670554"/>
                  </a:lnTo>
                  <a:lnTo>
                    <a:pt x="302798" y="668557"/>
                  </a:lnTo>
                  <a:lnTo>
                    <a:pt x="362868" y="657744"/>
                  </a:lnTo>
                  <a:lnTo>
                    <a:pt x="423862" y="638257"/>
                  </a:lnTo>
                  <a:lnTo>
                    <a:pt x="477093" y="607649"/>
                  </a:lnTo>
                  <a:lnTo>
                    <a:pt x="536163" y="557580"/>
                  </a:lnTo>
                  <a:lnTo>
                    <a:pt x="555381" y="518745"/>
                  </a:lnTo>
                  <a:lnTo>
                    <a:pt x="557846" y="487678"/>
                  </a:lnTo>
                  <a:lnTo>
                    <a:pt x="551416" y="455055"/>
                  </a:lnTo>
                  <a:lnTo>
                    <a:pt x="534447" y="421741"/>
                  </a:lnTo>
                  <a:lnTo>
                    <a:pt x="512794" y="399409"/>
                  </a:lnTo>
                  <a:lnTo>
                    <a:pt x="501094" y="391479"/>
                  </a:lnTo>
                  <a:lnTo>
                    <a:pt x="444174" y="380317"/>
                  </a:lnTo>
                  <a:lnTo>
                    <a:pt x="393913" y="383751"/>
                  </a:lnTo>
                  <a:lnTo>
                    <a:pt x="345467" y="393706"/>
                  </a:lnTo>
                  <a:lnTo>
                    <a:pt x="290080" y="411123"/>
                  </a:lnTo>
                  <a:lnTo>
                    <a:pt x="232784" y="456566"/>
                  </a:lnTo>
                  <a:lnTo>
                    <a:pt x="198292" y="4899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1270000" y="8159521"/>
              <a:ext cx="262146" cy="221827"/>
            </a:xfrm>
            <a:custGeom>
              <a:avLst/>
              <a:gdLst/>
              <a:ahLst/>
              <a:cxnLst/>
              <a:rect l="0" t="0" r="0" b="0"/>
              <a:pathLst>
                <a:path w="262146" h="221827">
                  <a:moveTo>
                    <a:pt x="50800" y="108179"/>
                  </a:moveTo>
                  <a:lnTo>
                    <a:pt x="42072" y="141419"/>
                  </a:lnTo>
                  <a:lnTo>
                    <a:pt x="39865" y="174693"/>
                  </a:lnTo>
                  <a:lnTo>
                    <a:pt x="46411" y="201711"/>
                  </a:lnTo>
                  <a:lnTo>
                    <a:pt x="52107" y="212867"/>
                  </a:lnTo>
                  <a:lnTo>
                    <a:pt x="64371" y="218893"/>
                  </a:lnTo>
                  <a:lnTo>
                    <a:pt x="100576" y="221826"/>
                  </a:lnTo>
                  <a:lnTo>
                    <a:pt x="129838" y="214662"/>
                  </a:lnTo>
                  <a:lnTo>
                    <a:pt x="178361" y="187069"/>
                  </a:lnTo>
                  <a:lnTo>
                    <a:pt x="209324" y="156013"/>
                  </a:lnTo>
                  <a:lnTo>
                    <a:pt x="243640" y="98852"/>
                  </a:lnTo>
                  <a:lnTo>
                    <a:pt x="251326" y="89261"/>
                  </a:lnTo>
                  <a:lnTo>
                    <a:pt x="259867" y="63552"/>
                  </a:lnTo>
                  <a:lnTo>
                    <a:pt x="262145" y="48795"/>
                  </a:lnTo>
                  <a:lnTo>
                    <a:pt x="257150" y="24871"/>
                  </a:lnTo>
                  <a:lnTo>
                    <a:pt x="251866" y="14541"/>
                  </a:lnTo>
                  <a:lnTo>
                    <a:pt x="242700" y="7653"/>
                  </a:lnTo>
                  <a:lnTo>
                    <a:pt x="217463" y="0"/>
                  </a:lnTo>
                  <a:lnTo>
                    <a:pt x="164779" y="2435"/>
                  </a:lnTo>
                  <a:lnTo>
                    <a:pt x="102634" y="17311"/>
                  </a:lnTo>
                  <a:lnTo>
                    <a:pt x="41231" y="42199"/>
                  </a:lnTo>
                  <a:lnTo>
                    <a:pt x="0" y="573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1574800" y="7988300"/>
              <a:ext cx="279401" cy="348759"/>
            </a:xfrm>
            <a:custGeom>
              <a:avLst/>
              <a:gdLst/>
              <a:ahLst/>
              <a:cxnLst/>
              <a:rect l="0" t="0" r="0" b="0"/>
              <a:pathLst>
                <a:path w="279401" h="348759">
                  <a:moveTo>
                    <a:pt x="0" y="101600"/>
                  </a:moveTo>
                  <a:lnTo>
                    <a:pt x="43324" y="155063"/>
                  </a:lnTo>
                  <a:lnTo>
                    <a:pt x="78055" y="216251"/>
                  </a:lnTo>
                  <a:lnTo>
                    <a:pt x="98308" y="269591"/>
                  </a:lnTo>
                  <a:lnTo>
                    <a:pt x="120067" y="320866"/>
                  </a:lnTo>
                  <a:lnTo>
                    <a:pt x="136148" y="345336"/>
                  </a:lnTo>
                  <a:lnTo>
                    <a:pt x="142977" y="348758"/>
                  </a:lnTo>
                  <a:lnTo>
                    <a:pt x="148940" y="346805"/>
                  </a:lnTo>
                  <a:lnTo>
                    <a:pt x="159329" y="333347"/>
                  </a:lnTo>
                  <a:lnTo>
                    <a:pt x="173111" y="297736"/>
                  </a:lnTo>
                  <a:lnTo>
                    <a:pt x="186132" y="238266"/>
                  </a:lnTo>
                  <a:lnTo>
                    <a:pt x="198927" y="183643"/>
                  </a:lnTo>
                  <a:lnTo>
                    <a:pt x="213066" y="133121"/>
                  </a:lnTo>
                  <a:lnTo>
                    <a:pt x="238650" y="77409"/>
                  </a:lnTo>
                  <a:lnTo>
                    <a:pt x="269435" y="17093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1945829" y="8017496"/>
              <a:ext cx="251272" cy="364029"/>
            </a:xfrm>
            <a:custGeom>
              <a:avLst/>
              <a:gdLst/>
              <a:ahLst/>
              <a:cxnLst/>
              <a:rect l="0" t="0" r="0" b="0"/>
              <a:pathLst>
                <a:path w="251272" h="364029">
                  <a:moveTo>
                    <a:pt x="35371" y="224804"/>
                  </a:moveTo>
                  <a:lnTo>
                    <a:pt x="81659" y="167581"/>
                  </a:lnTo>
                  <a:lnTo>
                    <a:pt x="132713" y="108175"/>
                  </a:lnTo>
                  <a:lnTo>
                    <a:pt x="158130" y="64972"/>
                  </a:lnTo>
                  <a:lnTo>
                    <a:pt x="163779" y="32882"/>
                  </a:lnTo>
                  <a:lnTo>
                    <a:pt x="163310" y="16423"/>
                  </a:lnTo>
                  <a:lnTo>
                    <a:pt x="158763" y="6861"/>
                  </a:lnTo>
                  <a:lnTo>
                    <a:pt x="151499" y="1897"/>
                  </a:lnTo>
                  <a:lnTo>
                    <a:pt x="142423" y="0"/>
                  </a:lnTo>
                  <a:lnTo>
                    <a:pt x="133550" y="1556"/>
                  </a:lnTo>
                  <a:lnTo>
                    <a:pt x="116165" y="10812"/>
                  </a:lnTo>
                  <a:lnTo>
                    <a:pt x="65036" y="73687"/>
                  </a:lnTo>
                  <a:lnTo>
                    <a:pt x="32555" y="132186"/>
                  </a:lnTo>
                  <a:lnTo>
                    <a:pt x="11087" y="189732"/>
                  </a:lnTo>
                  <a:lnTo>
                    <a:pt x="1365" y="245928"/>
                  </a:lnTo>
                  <a:lnTo>
                    <a:pt x="0" y="268519"/>
                  </a:lnTo>
                  <a:lnTo>
                    <a:pt x="9773" y="304911"/>
                  </a:lnTo>
                  <a:lnTo>
                    <a:pt x="29638" y="333785"/>
                  </a:lnTo>
                  <a:lnTo>
                    <a:pt x="57282" y="356025"/>
                  </a:lnTo>
                  <a:lnTo>
                    <a:pt x="92147" y="364028"/>
                  </a:lnTo>
                  <a:lnTo>
                    <a:pt x="126927" y="361470"/>
                  </a:lnTo>
                  <a:lnTo>
                    <a:pt x="188399" y="329123"/>
                  </a:lnTo>
                  <a:lnTo>
                    <a:pt x="251271" y="2883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337149" y="8013700"/>
              <a:ext cx="177452" cy="354959"/>
            </a:xfrm>
            <a:custGeom>
              <a:avLst/>
              <a:gdLst/>
              <a:ahLst/>
              <a:cxnLst/>
              <a:rect l="0" t="0" r="0" b="0"/>
              <a:pathLst>
                <a:path w="177452" h="354959">
                  <a:moveTo>
                    <a:pt x="12351" y="114300"/>
                  </a:moveTo>
                  <a:lnTo>
                    <a:pt x="2299" y="159508"/>
                  </a:lnTo>
                  <a:lnTo>
                    <a:pt x="436" y="212832"/>
                  </a:lnTo>
                  <a:lnTo>
                    <a:pt x="0" y="256870"/>
                  </a:lnTo>
                  <a:lnTo>
                    <a:pt x="1165" y="318507"/>
                  </a:lnTo>
                  <a:lnTo>
                    <a:pt x="6439" y="350403"/>
                  </a:lnTo>
                  <a:lnTo>
                    <a:pt x="9821" y="354958"/>
                  </a:lnTo>
                  <a:lnTo>
                    <a:pt x="13486" y="352350"/>
                  </a:lnTo>
                  <a:lnTo>
                    <a:pt x="25387" y="317948"/>
                  </a:lnTo>
                  <a:lnTo>
                    <a:pt x="37851" y="266833"/>
                  </a:lnTo>
                  <a:lnTo>
                    <a:pt x="50481" y="204650"/>
                  </a:lnTo>
                  <a:lnTo>
                    <a:pt x="60342" y="157278"/>
                  </a:lnTo>
                  <a:lnTo>
                    <a:pt x="83172" y="105397"/>
                  </a:lnTo>
                  <a:lnTo>
                    <a:pt x="116120" y="57727"/>
                  </a:lnTo>
                  <a:lnTo>
                    <a:pt x="17745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692400" y="8009782"/>
              <a:ext cx="279401" cy="321419"/>
            </a:xfrm>
            <a:custGeom>
              <a:avLst/>
              <a:gdLst/>
              <a:ahLst/>
              <a:cxnLst/>
              <a:rect l="0" t="0" r="0" b="0"/>
              <a:pathLst>
                <a:path w="279401" h="321419">
                  <a:moveTo>
                    <a:pt x="0" y="207118"/>
                  </a:moveTo>
                  <a:lnTo>
                    <a:pt x="7317" y="246263"/>
                  </a:lnTo>
                  <a:lnTo>
                    <a:pt x="4206" y="272339"/>
                  </a:lnTo>
                  <a:lnTo>
                    <a:pt x="18045" y="218930"/>
                  </a:lnTo>
                  <a:lnTo>
                    <a:pt x="34086" y="160115"/>
                  </a:lnTo>
                  <a:lnTo>
                    <a:pt x="54606" y="106268"/>
                  </a:lnTo>
                  <a:lnTo>
                    <a:pt x="95046" y="49434"/>
                  </a:lnTo>
                  <a:lnTo>
                    <a:pt x="117031" y="20854"/>
                  </a:lnTo>
                  <a:lnTo>
                    <a:pt x="144677" y="4390"/>
                  </a:lnTo>
                  <a:lnTo>
                    <a:pt x="159951" y="0"/>
                  </a:lnTo>
                  <a:lnTo>
                    <a:pt x="188212" y="2647"/>
                  </a:lnTo>
                  <a:lnTo>
                    <a:pt x="201675" y="7304"/>
                  </a:lnTo>
                  <a:lnTo>
                    <a:pt x="224159" y="31293"/>
                  </a:lnTo>
                  <a:lnTo>
                    <a:pt x="254847" y="90700"/>
                  </a:lnTo>
                  <a:lnTo>
                    <a:pt x="269930" y="150516"/>
                  </a:lnTo>
                  <a:lnTo>
                    <a:pt x="275191" y="197484"/>
                  </a:lnTo>
                  <a:lnTo>
                    <a:pt x="277529" y="243758"/>
                  </a:lnTo>
                  <a:lnTo>
                    <a:pt x="279030" y="304405"/>
                  </a:lnTo>
                  <a:lnTo>
                    <a:pt x="279400" y="3214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194336" y="7947065"/>
              <a:ext cx="920465" cy="318656"/>
            </a:xfrm>
            <a:custGeom>
              <a:avLst/>
              <a:gdLst/>
              <a:ahLst/>
              <a:cxnLst/>
              <a:rect l="0" t="0" r="0" b="0"/>
              <a:pathLst>
                <a:path w="920465" h="318656">
                  <a:moveTo>
                    <a:pt x="31464" y="79335"/>
                  </a:moveTo>
                  <a:lnTo>
                    <a:pt x="27701" y="130832"/>
                  </a:lnTo>
                  <a:lnTo>
                    <a:pt x="17649" y="179730"/>
                  </a:lnTo>
                  <a:lnTo>
                    <a:pt x="11213" y="222733"/>
                  </a:lnTo>
                  <a:lnTo>
                    <a:pt x="6179" y="283788"/>
                  </a:lnTo>
                  <a:lnTo>
                    <a:pt x="0" y="315547"/>
                  </a:lnTo>
                  <a:lnTo>
                    <a:pt x="610" y="318655"/>
                  </a:lnTo>
                  <a:lnTo>
                    <a:pt x="8814" y="303292"/>
                  </a:lnTo>
                  <a:lnTo>
                    <a:pt x="29300" y="241492"/>
                  </a:lnTo>
                  <a:lnTo>
                    <a:pt x="46502" y="180847"/>
                  </a:lnTo>
                  <a:lnTo>
                    <a:pt x="66367" y="119926"/>
                  </a:lnTo>
                  <a:lnTo>
                    <a:pt x="92242" y="67127"/>
                  </a:lnTo>
                  <a:lnTo>
                    <a:pt x="105043" y="42865"/>
                  </a:lnTo>
                  <a:lnTo>
                    <a:pt x="124844" y="22674"/>
                  </a:lnTo>
                  <a:lnTo>
                    <a:pt x="137461" y="18984"/>
                  </a:lnTo>
                  <a:lnTo>
                    <a:pt x="166533" y="22408"/>
                  </a:lnTo>
                  <a:lnTo>
                    <a:pt x="190743" y="37101"/>
                  </a:lnTo>
                  <a:lnTo>
                    <a:pt x="209499" y="57742"/>
                  </a:lnTo>
                  <a:lnTo>
                    <a:pt x="222539" y="81027"/>
                  </a:lnTo>
                  <a:lnTo>
                    <a:pt x="233680" y="139197"/>
                  </a:lnTo>
                  <a:lnTo>
                    <a:pt x="244243" y="200442"/>
                  </a:lnTo>
                  <a:lnTo>
                    <a:pt x="242676" y="251626"/>
                  </a:lnTo>
                  <a:lnTo>
                    <a:pt x="240006" y="266162"/>
                  </a:lnTo>
                  <a:lnTo>
                    <a:pt x="238225" y="270209"/>
                  </a:lnTo>
                  <a:lnTo>
                    <a:pt x="237038" y="267262"/>
                  </a:lnTo>
                  <a:lnTo>
                    <a:pt x="237130" y="250347"/>
                  </a:lnTo>
                  <a:lnTo>
                    <a:pt x="252451" y="197468"/>
                  </a:lnTo>
                  <a:lnTo>
                    <a:pt x="274271" y="147734"/>
                  </a:lnTo>
                  <a:lnTo>
                    <a:pt x="313670" y="93003"/>
                  </a:lnTo>
                  <a:lnTo>
                    <a:pt x="349795" y="67705"/>
                  </a:lnTo>
                  <a:lnTo>
                    <a:pt x="374734" y="63818"/>
                  </a:lnTo>
                  <a:lnTo>
                    <a:pt x="387310" y="64757"/>
                  </a:lnTo>
                  <a:lnTo>
                    <a:pt x="398517" y="71028"/>
                  </a:lnTo>
                  <a:lnTo>
                    <a:pt x="418495" y="93047"/>
                  </a:lnTo>
                  <a:lnTo>
                    <a:pt x="445609" y="143919"/>
                  </a:lnTo>
                  <a:lnTo>
                    <a:pt x="478259" y="196935"/>
                  </a:lnTo>
                  <a:lnTo>
                    <a:pt x="514744" y="241650"/>
                  </a:lnTo>
                  <a:lnTo>
                    <a:pt x="531451" y="249634"/>
                  </a:lnTo>
                  <a:lnTo>
                    <a:pt x="572591" y="254742"/>
                  </a:lnTo>
                  <a:lnTo>
                    <a:pt x="604046" y="248546"/>
                  </a:lnTo>
                  <a:lnTo>
                    <a:pt x="660720" y="214830"/>
                  </a:lnTo>
                  <a:lnTo>
                    <a:pt x="696120" y="179689"/>
                  </a:lnTo>
                  <a:lnTo>
                    <a:pt x="724483" y="128982"/>
                  </a:lnTo>
                  <a:lnTo>
                    <a:pt x="750761" y="76014"/>
                  </a:lnTo>
                  <a:lnTo>
                    <a:pt x="756611" y="41641"/>
                  </a:lnTo>
                  <a:lnTo>
                    <a:pt x="756195" y="24572"/>
                  </a:lnTo>
                  <a:lnTo>
                    <a:pt x="748862" y="13193"/>
                  </a:lnTo>
                  <a:lnTo>
                    <a:pt x="736919" y="5607"/>
                  </a:lnTo>
                  <a:lnTo>
                    <a:pt x="721901" y="550"/>
                  </a:lnTo>
                  <a:lnTo>
                    <a:pt x="709066" y="0"/>
                  </a:lnTo>
                  <a:lnTo>
                    <a:pt x="687280" y="6916"/>
                  </a:lnTo>
                  <a:lnTo>
                    <a:pt x="668189" y="26923"/>
                  </a:lnTo>
                  <a:lnTo>
                    <a:pt x="659148" y="40160"/>
                  </a:lnTo>
                  <a:lnTo>
                    <a:pt x="646422" y="92500"/>
                  </a:lnTo>
                  <a:lnTo>
                    <a:pt x="650972" y="128460"/>
                  </a:lnTo>
                  <a:lnTo>
                    <a:pt x="662401" y="160435"/>
                  </a:lnTo>
                  <a:lnTo>
                    <a:pt x="676888" y="184053"/>
                  </a:lnTo>
                  <a:lnTo>
                    <a:pt x="700260" y="200195"/>
                  </a:lnTo>
                  <a:lnTo>
                    <a:pt x="714394" y="206475"/>
                  </a:lnTo>
                  <a:lnTo>
                    <a:pt x="748914" y="209690"/>
                  </a:lnTo>
                  <a:lnTo>
                    <a:pt x="800490" y="203566"/>
                  </a:lnTo>
                  <a:lnTo>
                    <a:pt x="842583" y="189052"/>
                  </a:lnTo>
                  <a:lnTo>
                    <a:pt x="895992" y="152109"/>
                  </a:lnTo>
                  <a:lnTo>
                    <a:pt x="920464" y="1301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4224801" y="7828454"/>
              <a:ext cx="321800" cy="286847"/>
            </a:xfrm>
            <a:custGeom>
              <a:avLst/>
              <a:gdLst/>
              <a:ahLst/>
              <a:cxnLst/>
              <a:rect l="0" t="0" r="0" b="0"/>
              <a:pathLst>
                <a:path w="321800" h="286847">
                  <a:moveTo>
                    <a:pt x="42399" y="121746"/>
                  </a:moveTo>
                  <a:lnTo>
                    <a:pt x="24723" y="174776"/>
                  </a:lnTo>
                  <a:lnTo>
                    <a:pt x="8386" y="226609"/>
                  </a:lnTo>
                  <a:lnTo>
                    <a:pt x="0" y="262426"/>
                  </a:lnTo>
                  <a:lnTo>
                    <a:pt x="22" y="270566"/>
                  </a:lnTo>
                  <a:lnTo>
                    <a:pt x="2859" y="271759"/>
                  </a:lnTo>
                  <a:lnTo>
                    <a:pt x="7572" y="268322"/>
                  </a:lnTo>
                  <a:lnTo>
                    <a:pt x="20948" y="243257"/>
                  </a:lnTo>
                  <a:lnTo>
                    <a:pt x="38109" y="186723"/>
                  </a:lnTo>
                  <a:lnTo>
                    <a:pt x="55088" y="124964"/>
                  </a:lnTo>
                  <a:lnTo>
                    <a:pt x="78772" y="71582"/>
                  </a:lnTo>
                  <a:lnTo>
                    <a:pt x="127286" y="12478"/>
                  </a:lnTo>
                  <a:lnTo>
                    <a:pt x="155386" y="2627"/>
                  </a:lnTo>
                  <a:lnTo>
                    <a:pt x="172757" y="0"/>
                  </a:lnTo>
                  <a:lnTo>
                    <a:pt x="188571" y="3893"/>
                  </a:lnTo>
                  <a:lnTo>
                    <a:pt x="240606" y="43172"/>
                  </a:lnTo>
                  <a:lnTo>
                    <a:pt x="258902" y="62835"/>
                  </a:lnTo>
                  <a:lnTo>
                    <a:pt x="271737" y="85685"/>
                  </a:lnTo>
                  <a:lnTo>
                    <a:pt x="282748" y="143577"/>
                  </a:lnTo>
                  <a:lnTo>
                    <a:pt x="297047" y="197241"/>
                  </a:lnTo>
                  <a:lnTo>
                    <a:pt x="305528" y="239600"/>
                  </a:lnTo>
                  <a:lnTo>
                    <a:pt x="308923" y="265848"/>
                  </a:lnTo>
                  <a:lnTo>
                    <a:pt x="311804" y="272847"/>
                  </a:lnTo>
                  <a:lnTo>
                    <a:pt x="321799" y="2868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4749800" y="7658100"/>
              <a:ext cx="12468" cy="457201"/>
            </a:xfrm>
            <a:custGeom>
              <a:avLst/>
              <a:gdLst/>
              <a:ahLst/>
              <a:cxnLst/>
              <a:rect l="0" t="0" r="0" b="0"/>
              <a:pathLst>
                <a:path w="12468" h="457201">
                  <a:moveTo>
                    <a:pt x="0" y="0"/>
                  </a:moveTo>
                  <a:lnTo>
                    <a:pt x="0" y="44790"/>
                  </a:lnTo>
                  <a:lnTo>
                    <a:pt x="0" y="90932"/>
                  </a:lnTo>
                  <a:lnTo>
                    <a:pt x="0" y="152218"/>
                  </a:lnTo>
                  <a:lnTo>
                    <a:pt x="6742" y="206125"/>
                  </a:lnTo>
                  <a:lnTo>
                    <a:pt x="10935" y="257846"/>
                  </a:lnTo>
                  <a:lnTo>
                    <a:pt x="12177" y="308918"/>
                  </a:lnTo>
                  <a:lnTo>
                    <a:pt x="12467" y="350376"/>
                  </a:lnTo>
                  <a:lnTo>
                    <a:pt x="8868" y="410026"/>
                  </a:lnTo>
                  <a:lnTo>
                    <a:pt x="0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4622800" y="7848600"/>
              <a:ext cx="304801" cy="38101"/>
            </a:xfrm>
            <a:custGeom>
              <a:avLst/>
              <a:gdLst/>
              <a:ahLst/>
              <a:cxnLst/>
              <a:rect l="0" t="0" r="0" b="0"/>
              <a:pathLst>
                <a:path w="304801" h="38101">
                  <a:moveTo>
                    <a:pt x="0" y="0"/>
                  </a:moveTo>
                  <a:lnTo>
                    <a:pt x="48971" y="13815"/>
                  </a:lnTo>
                  <a:lnTo>
                    <a:pt x="101058" y="21968"/>
                  </a:lnTo>
                  <a:lnTo>
                    <a:pt x="152240" y="24383"/>
                  </a:lnTo>
                  <a:lnTo>
                    <a:pt x="203152" y="25099"/>
                  </a:lnTo>
                  <a:lnTo>
                    <a:pt x="253986" y="29074"/>
                  </a:lnTo>
                  <a:lnTo>
                    <a:pt x="30480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492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52500"/>
            <a:ext cx="9245600" cy="63248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Bellringer (Quiz)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 What crop made the Virginia colonists  profitable?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 What was the first representative  government in the New World that  allowed elected members to make laws  and raise taxes?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  Name one southern colony other than Jamestown.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Bonus (10 points):  This colony was established for Catholics.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303973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900" y="749300"/>
            <a:ext cx="7797800" cy="169277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INtro - Mysterious Leader Movie....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Who was Jamestown's  "mysterious" leader?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sp>
        <p:nvSpPr>
          <p:cNvPr id="3" name="TextBox 2">
            <a:hlinkClick r:id="rId2" action="ppaction://hlinkfile"/>
          </p:cNvPr>
          <p:cNvSpPr txBox="1"/>
          <p:nvPr/>
        </p:nvSpPr>
        <p:spPr>
          <a:xfrm>
            <a:off x="762000" y="1397000"/>
            <a:ext cx="70612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Times New Roman - 20"/>
              </a:rPr>
              <a:t>3.  A Mysterious Leader for the Jamestown Colony Revealed.wmv</a:t>
            </a:r>
            <a:endParaRPr lang="en-US" sz="1500">
              <a:solidFill>
                <a:srgbClr val="000000"/>
              </a:solidFill>
              <a:latin typeface="Times New Roman - 20"/>
            </a:endParaRPr>
          </a:p>
        </p:txBody>
      </p:sp>
    </p:spTree>
    <p:extLst>
      <p:ext uri="{BB962C8B-B14F-4D97-AF65-F5344CB8AC3E}">
        <p14:creationId xmlns:p14="http://schemas.microsoft.com/office/powerpoint/2010/main" val="226182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9702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BODY - complete chart for the Southern  English colonies as we read Ch 2.3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1623" y="2453132"/>
            <a:ext cx="1012837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653032" y="1610868"/>
            <a:ext cx="0" cy="1107643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51934" y="1480566"/>
            <a:ext cx="0" cy="11168634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187057" y="1574038"/>
            <a:ext cx="0" cy="1171016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082" y="4200906"/>
            <a:ext cx="1013891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927598"/>
            <a:ext cx="101600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30400" y="1816100"/>
            <a:ext cx="18288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Southern </a:t>
            </a:r>
          </a:p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English Colonies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1816100"/>
            <a:ext cx="18288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New England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English Colonies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800" y="3035300"/>
            <a:ext cx="1168400" cy="6001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Native</a:t>
            </a:r>
          </a:p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American</a:t>
            </a:r>
          </a:p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Relation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200" y="4368800"/>
            <a:ext cx="10668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Religion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000" y="6134100"/>
            <a:ext cx="14224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Government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7721600"/>
            <a:ext cx="13208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Economics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4000" y="10833100"/>
            <a:ext cx="14224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Exploration/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Colonization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500" y="12331700"/>
            <a:ext cx="1498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Social Class 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Structure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9723" y="7456043"/>
            <a:ext cx="1012837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-131318" y="10356977"/>
            <a:ext cx="1013891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-55118" y="11958193"/>
            <a:ext cx="1013891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259334" y="1795372"/>
            <a:ext cx="1613681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Middle English</a:t>
            </a: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Colonies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151466" y="1505575"/>
            <a:ext cx="752146" cy="315856"/>
            <a:chOff x="3151466" y="1505575"/>
            <a:chExt cx="752146" cy="315856"/>
          </a:xfrm>
        </p:grpSpPr>
        <p:sp>
          <p:nvSpPr>
            <p:cNvPr id="21" name="Freeform 20"/>
            <p:cNvSpPr/>
            <p:nvPr/>
          </p:nvSpPr>
          <p:spPr>
            <a:xfrm>
              <a:off x="3151466" y="1505575"/>
              <a:ext cx="162660" cy="315856"/>
            </a:xfrm>
            <a:custGeom>
              <a:avLst/>
              <a:gdLst/>
              <a:ahLst/>
              <a:cxnLst/>
              <a:rect l="0" t="0" r="0" b="0"/>
              <a:pathLst>
                <a:path w="162660" h="315856">
                  <a:moveTo>
                    <a:pt x="38669" y="0"/>
                  </a:moveTo>
                  <a:lnTo>
                    <a:pt x="61026" y="0"/>
                  </a:lnTo>
                  <a:lnTo>
                    <a:pt x="97286" y="16768"/>
                  </a:lnTo>
                  <a:lnTo>
                    <a:pt x="126487" y="43963"/>
                  </a:lnTo>
                  <a:lnTo>
                    <a:pt x="148909" y="84593"/>
                  </a:lnTo>
                  <a:lnTo>
                    <a:pt x="159720" y="118262"/>
                  </a:lnTo>
                  <a:lnTo>
                    <a:pt x="162659" y="148097"/>
                  </a:lnTo>
                  <a:lnTo>
                    <a:pt x="153136" y="192190"/>
                  </a:lnTo>
                  <a:lnTo>
                    <a:pt x="135496" y="223712"/>
                  </a:lnTo>
                  <a:lnTo>
                    <a:pt x="94694" y="269845"/>
                  </a:lnTo>
                  <a:lnTo>
                    <a:pt x="56959" y="291174"/>
                  </a:lnTo>
                  <a:lnTo>
                    <a:pt x="28471" y="295917"/>
                  </a:lnTo>
                  <a:lnTo>
                    <a:pt x="14323" y="295544"/>
                  </a:lnTo>
                  <a:lnTo>
                    <a:pt x="6060" y="289446"/>
                  </a:lnTo>
                  <a:lnTo>
                    <a:pt x="1722" y="279532"/>
                  </a:lnTo>
                  <a:lnTo>
                    <a:pt x="0" y="267073"/>
                  </a:lnTo>
                  <a:lnTo>
                    <a:pt x="2361" y="256428"/>
                  </a:lnTo>
                  <a:lnTo>
                    <a:pt x="14343" y="238360"/>
                  </a:lnTo>
                  <a:lnTo>
                    <a:pt x="40820" y="220624"/>
                  </a:lnTo>
                  <a:lnTo>
                    <a:pt x="63801" y="218158"/>
                  </a:lnTo>
                  <a:lnTo>
                    <a:pt x="76481" y="219138"/>
                  </a:lnTo>
                  <a:lnTo>
                    <a:pt x="87273" y="224471"/>
                  </a:lnTo>
                  <a:lnTo>
                    <a:pt x="105504" y="242875"/>
                  </a:lnTo>
                  <a:lnTo>
                    <a:pt x="145903" y="305152"/>
                  </a:lnTo>
                  <a:lnTo>
                    <a:pt x="154482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453347" y="1789845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579689" y="1524409"/>
              <a:ext cx="323923" cy="297022"/>
            </a:xfrm>
            <a:custGeom>
              <a:avLst/>
              <a:gdLst/>
              <a:ahLst/>
              <a:cxnLst/>
              <a:rect l="0" t="0" r="0" b="0"/>
              <a:pathLst>
                <a:path w="323923" h="297022">
                  <a:moveTo>
                    <a:pt x="0" y="54866"/>
                  </a:moveTo>
                  <a:lnTo>
                    <a:pt x="11179" y="38098"/>
                  </a:lnTo>
                  <a:lnTo>
                    <a:pt x="40487" y="16492"/>
                  </a:lnTo>
                  <a:lnTo>
                    <a:pt x="84396" y="862"/>
                  </a:lnTo>
                  <a:lnTo>
                    <a:pt x="128861" y="0"/>
                  </a:lnTo>
                  <a:lnTo>
                    <a:pt x="151248" y="7474"/>
                  </a:lnTo>
                  <a:lnTo>
                    <a:pt x="160494" y="12743"/>
                  </a:lnTo>
                  <a:lnTo>
                    <a:pt x="166658" y="20935"/>
                  </a:lnTo>
                  <a:lnTo>
                    <a:pt x="173506" y="42515"/>
                  </a:lnTo>
                  <a:lnTo>
                    <a:pt x="172992" y="52481"/>
                  </a:lnTo>
                  <a:lnTo>
                    <a:pt x="166183" y="69794"/>
                  </a:lnTo>
                  <a:lnTo>
                    <a:pt x="149195" y="92694"/>
                  </a:lnTo>
                  <a:lnTo>
                    <a:pt x="152106" y="97632"/>
                  </a:lnTo>
                  <a:lnTo>
                    <a:pt x="174057" y="103119"/>
                  </a:lnTo>
                  <a:lnTo>
                    <a:pt x="236937" y="107811"/>
                  </a:lnTo>
                  <a:lnTo>
                    <a:pt x="285973" y="116827"/>
                  </a:lnTo>
                  <a:lnTo>
                    <a:pt x="311933" y="127637"/>
                  </a:lnTo>
                  <a:lnTo>
                    <a:pt x="319089" y="136136"/>
                  </a:lnTo>
                  <a:lnTo>
                    <a:pt x="322691" y="146480"/>
                  </a:lnTo>
                  <a:lnTo>
                    <a:pt x="323922" y="158056"/>
                  </a:lnTo>
                  <a:lnTo>
                    <a:pt x="319050" y="180277"/>
                  </a:lnTo>
                  <a:lnTo>
                    <a:pt x="291270" y="228727"/>
                  </a:lnTo>
                  <a:lnTo>
                    <a:pt x="259223" y="266547"/>
                  </a:lnTo>
                  <a:lnTo>
                    <a:pt x="221099" y="2970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369534" y="1442404"/>
            <a:ext cx="536954" cy="273742"/>
            <a:chOff x="5369534" y="1442404"/>
            <a:chExt cx="536954" cy="273742"/>
          </a:xfrm>
        </p:grpSpPr>
        <p:sp>
          <p:nvSpPr>
            <p:cNvPr id="25" name="Freeform 24"/>
            <p:cNvSpPr/>
            <p:nvPr/>
          </p:nvSpPr>
          <p:spPr>
            <a:xfrm>
              <a:off x="5369534" y="1473990"/>
              <a:ext cx="189514" cy="210571"/>
            </a:xfrm>
            <a:custGeom>
              <a:avLst/>
              <a:gdLst/>
              <a:ahLst/>
              <a:cxnLst/>
              <a:rect l="0" t="0" r="0" b="0"/>
              <a:pathLst>
                <a:path w="189514" h="210571">
                  <a:moveTo>
                    <a:pt x="0" y="0"/>
                  </a:moveTo>
                  <a:lnTo>
                    <a:pt x="58617" y="0"/>
                  </a:lnTo>
                  <a:lnTo>
                    <a:pt x="117687" y="9575"/>
                  </a:lnTo>
                  <a:lnTo>
                    <a:pt x="138483" y="20243"/>
                  </a:lnTo>
                  <a:lnTo>
                    <a:pt x="163344" y="50581"/>
                  </a:lnTo>
                  <a:lnTo>
                    <a:pt x="168914" y="75903"/>
                  </a:lnTo>
                  <a:lnTo>
                    <a:pt x="166320" y="101585"/>
                  </a:lnTo>
                  <a:lnTo>
                    <a:pt x="139174" y="157440"/>
                  </a:lnTo>
                  <a:lnTo>
                    <a:pt x="107787" y="183779"/>
                  </a:lnTo>
                  <a:lnTo>
                    <a:pt x="74441" y="200812"/>
                  </a:lnTo>
                  <a:lnTo>
                    <a:pt x="52972" y="203113"/>
                  </a:lnTo>
                  <a:lnTo>
                    <a:pt x="42334" y="202089"/>
                  </a:lnTo>
                  <a:lnTo>
                    <a:pt x="34071" y="197897"/>
                  </a:lnTo>
                  <a:lnTo>
                    <a:pt x="21772" y="183880"/>
                  </a:lnTo>
                  <a:lnTo>
                    <a:pt x="21533" y="177569"/>
                  </a:lnTo>
                  <a:lnTo>
                    <a:pt x="24884" y="172191"/>
                  </a:lnTo>
                  <a:lnTo>
                    <a:pt x="30627" y="167437"/>
                  </a:lnTo>
                  <a:lnTo>
                    <a:pt x="49487" y="162154"/>
                  </a:lnTo>
                  <a:lnTo>
                    <a:pt x="61067" y="160745"/>
                  </a:lnTo>
                  <a:lnTo>
                    <a:pt x="83293" y="165419"/>
                  </a:lnTo>
                  <a:lnTo>
                    <a:pt x="144197" y="192366"/>
                  </a:lnTo>
                  <a:lnTo>
                    <a:pt x="160014" y="202479"/>
                  </a:lnTo>
                  <a:lnTo>
                    <a:pt x="189513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685389" y="163191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816193" y="1452933"/>
              <a:ext cx="90295" cy="120215"/>
            </a:xfrm>
            <a:custGeom>
              <a:avLst/>
              <a:gdLst/>
              <a:ahLst/>
              <a:cxnLst/>
              <a:rect l="0" t="0" r="0" b="0"/>
              <a:pathLst>
                <a:path w="90295" h="120215">
                  <a:moveTo>
                    <a:pt x="6066" y="0"/>
                  </a:moveTo>
                  <a:lnTo>
                    <a:pt x="2947" y="54144"/>
                  </a:lnTo>
                  <a:lnTo>
                    <a:pt x="0" y="80216"/>
                  </a:lnTo>
                  <a:lnTo>
                    <a:pt x="2591" y="103502"/>
                  </a:lnTo>
                  <a:lnTo>
                    <a:pt x="8429" y="111115"/>
                  </a:lnTo>
                  <a:lnTo>
                    <a:pt x="27393" y="119574"/>
                  </a:lnTo>
                  <a:lnTo>
                    <a:pt x="48300" y="120214"/>
                  </a:lnTo>
                  <a:lnTo>
                    <a:pt x="66951" y="116599"/>
                  </a:lnTo>
                  <a:lnTo>
                    <a:pt x="90294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885602" y="1442404"/>
              <a:ext cx="20886" cy="273742"/>
            </a:xfrm>
            <a:custGeom>
              <a:avLst/>
              <a:gdLst/>
              <a:ahLst/>
              <a:cxnLst/>
              <a:rect l="0" t="0" r="0" b="0"/>
              <a:pathLst>
                <a:path w="20886" h="273742">
                  <a:moveTo>
                    <a:pt x="20885" y="0"/>
                  </a:moveTo>
                  <a:lnTo>
                    <a:pt x="9707" y="16768"/>
                  </a:lnTo>
                  <a:lnTo>
                    <a:pt x="2755" y="49552"/>
                  </a:lnTo>
                  <a:lnTo>
                    <a:pt x="407" y="112127"/>
                  </a:lnTo>
                  <a:lnTo>
                    <a:pt x="0" y="168144"/>
                  </a:lnTo>
                  <a:lnTo>
                    <a:pt x="2982" y="230179"/>
                  </a:lnTo>
                  <a:lnTo>
                    <a:pt x="10357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559461" y="1368705"/>
            <a:ext cx="600771" cy="252685"/>
            <a:chOff x="7559461" y="1368705"/>
            <a:chExt cx="600771" cy="252685"/>
          </a:xfrm>
        </p:grpSpPr>
        <p:sp>
          <p:nvSpPr>
            <p:cNvPr id="30" name="Freeform 29"/>
            <p:cNvSpPr/>
            <p:nvPr/>
          </p:nvSpPr>
          <p:spPr>
            <a:xfrm>
              <a:off x="7559461" y="1407484"/>
              <a:ext cx="231628" cy="213906"/>
            </a:xfrm>
            <a:custGeom>
              <a:avLst/>
              <a:gdLst/>
              <a:ahLst/>
              <a:cxnLst/>
              <a:rect l="0" t="0" r="0" b="0"/>
              <a:pathLst>
                <a:path w="231628" h="213906">
                  <a:moveTo>
                    <a:pt x="0" y="55977"/>
                  </a:moveTo>
                  <a:lnTo>
                    <a:pt x="11178" y="39209"/>
                  </a:lnTo>
                  <a:lnTo>
                    <a:pt x="40488" y="17604"/>
                  </a:lnTo>
                  <a:lnTo>
                    <a:pt x="73218" y="1973"/>
                  </a:lnTo>
                  <a:lnTo>
                    <a:pt x="94543" y="0"/>
                  </a:lnTo>
                  <a:lnTo>
                    <a:pt x="115719" y="4192"/>
                  </a:lnTo>
                  <a:lnTo>
                    <a:pt x="136829" y="13854"/>
                  </a:lnTo>
                  <a:lnTo>
                    <a:pt x="154790" y="32187"/>
                  </a:lnTo>
                  <a:lnTo>
                    <a:pt x="179795" y="76494"/>
                  </a:lnTo>
                  <a:lnTo>
                    <a:pt x="182074" y="100971"/>
                  </a:lnTo>
                  <a:lnTo>
                    <a:pt x="178019" y="126277"/>
                  </a:lnTo>
                  <a:lnTo>
                    <a:pt x="162581" y="159085"/>
                  </a:lnTo>
                  <a:lnTo>
                    <a:pt x="142019" y="184144"/>
                  </a:lnTo>
                  <a:lnTo>
                    <a:pt x="123951" y="199118"/>
                  </a:lnTo>
                  <a:lnTo>
                    <a:pt x="115389" y="201707"/>
                  </a:lnTo>
                  <a:lnTo>
                    <a:pt x="107342" y="201094"/>
                  </a:lnTo>
                  <a:lnTo>
                    <a:pt x="99637" y="198345"/>
                  </a:lnTo>
                  <a:lnTo>
                    <a:pt x="96841" y="193003"/>
                  </a:lnTo>
                  <a:lnTo>
                    <a:pt x="97316" y="185932"/>
                  </a:lnTo>
                  <a:lnTo>
                    <a:pt x="99972" y="177709"/>
                  </a:lnTo>
                  <a:lnTo>
                    <a:pt x="105253" y="171057"/>
                  </a:lnTo>
                  <a:lnTo>
                    <a:pt x="120479" y="160546"/>
                  </a:lnTo>
                  <a:lnTo>
                    <a:pt x="142063" y="158214"/>
                  </a:lnTo>
                  <a:lnTo>
                    <a:pt x="188460" y="166249"/>
                  </a:lnTo>
                  <a:lnTo>
                    <a:pt x="206983" y="178687"/>
                  </a:lnTo>
                  <a:lnTo>
                    <a:pt x="224325" y="199180"/>
                  </a:lnTo>
                  <a:lnTo>
                    <a:pt x="231627" y="2139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896373" y="154768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054301" y="1389762"/>
              <a:ext cx="10529" cy="31586"/>
            </a:xfrm>
            <a:custGeom>
              <a:avLst/>
              <a:gdLst/>
              <a:ahLst/>
              <a:cxnLst/>
              <a:rect l="0" t="0" r="0" b="0"/>
              <a:pathLst>
                <a:path w="10529" h="31586">
                  <a:moveTo>
                    <a:pt x="10528" y="0"/>
                  </a:move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064829" y="1484518"/>
              <a:ext cx="95403" cy="115815"/>
            </a:xfrm>
            <a:custGeom>
              <a:avLst/>
              <a:gdLst/>
              <a:ahLst/>
              <a:cxnLst/>
              <a:rect l="0" t="0" r="0" b="0"/>
              <a:pathLst>
                <a:path w="95403" h="115815">
                  <a:moveTo>
                    <a:pt x="0" y="0"/>
                  </a:moveTo>
                  <a:lnTo>
                    <a:pt x="60873" y="34329"/>
                  </a:lnTo>
                  <a:lnTo>
                    <a:pt x="90793" y="60204"/>
                  </a:lnTo>
                  <a:lnTo>
                    <a:pt x="94454" y="68212"/>
                  </a:lnTo>
                  <a:lnTo>
                    <a:pt x="95402" y="86468"/>
                  </a:lnTo>
                  <a:lnTo>
                    <a:pt x="90508" y="93911"/>
                  </a:lnTo>
                  <a:lnTo>
                    <a:pt x="72591" y="105299"/>
                  </a:lnTo>
                  <a:lnTo>
                    <a:pt x="31586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075357" y="1368705"/>
              <a:ext cx="84230" cy="21058"/>
            </a:xfrm>
            <a:custGeom>
              <a:avLst/>
              <a:gdLst/>
              <a:ahLst/>
              <a:cxnLst/>
              <a:rect l="0" t="0" r="0" b="0"/>
              <a:pathLst>
                <a:path w="84230" h="21058">
                  <a:moveTo>
                    <a:pt x="0" y="21057"/>
                  </a:moveTo>
                  <a:lnTo>
                    <a:pt x="58772" y="4268"/>
                  </a:lnTo>
                  <a:lnTo>
                    <a:pt x="842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493705" y="621181"/>
            <a:ext cx="846317" cy="347442"/>
            <a:chOff x="8493705" y="621181"/>
            <a:chExt cx="846317" cy="347442"/>
          </a:xfrm>
        </p:grpSpPr>
        <p:sp>
          <p:nvSpPr>
            <p:cNvPr id="36" name="Freeform 35"/>
            <p:cNvSpPr/>
            <p:nvPr/>
          </p:nvSpPr>
          <p:spPr>
            <a:xfrm>
              <a:off x="8493705" y="633077"/>
              <a:ext cx="211631" cy="282903"/>
            </a:xfrm>
            <a:custGeom>
              <a:avLst/>
              <a:gdLst/>
              <a:ahLst/>
              <a:cxnLst/>
              <a:rect l="0" t="0" r="0" b="0"/>
              <a:pathLst>
                <a:path w="211631" h="282903">
                  <a:moveTo>
                    <a:pt x="192306" y="82861"/>
                  </a:moveTo>
                  <a:lnTo>
                    <a:pt x="155219" y="30156"/>
                  </a:lnTo>
                  <a:lnTo>
                    <a:pt x="137219" y="14203"/>
                  </a:lnTo>
                  <a:lnTo>
                    <a:pt x="111281" y="5553"/>
                  </a:lnTo>
                  <a:lnTo>
                    <a:pt x="52559" y="0"/>
                  </a:lnTo>
                  <a:lnTo>
                    <a:pt x="30370" y="5480"/>
                  </a:lnTo>
                  <a:lnTo>
                    <a:pt x="21178" y="10216"/>
                  </a:lnTo>
                  <a:lnTo>
                    <a:pt x="7844" y="24838"/>
                  </a:lnTo>
                  <a:lnTo>
                    <a:pt x="2652" y="33650"/>
                  </a:lnTo>
                  <a:lnTo>
                    <a:pt x="0" y="52801"/>
                  </a:lnTo>
                  <a:lnTo>
                    <a:pt x="3891" y="73010"/>
                  </a:lnTo>
                  <a:lnTo>
                    <a:pt x="13419" y="93691"/>
                  </a:lnTo>
                  <a:lnTo>
                    <a:pt x="21576" y="100609"/>
                  </a:lnTo>
                  <a:lnTo>
                    <a:pt x="43117" y="108297"/>
                  </a:lnTo>
                  <a:lnTo>
                    <a:pt x="53072" y="108007"/>
                  </a:lnTo>
                  <a:lnTo>
                    <a:pt x="104445" y="84598"/>
                  </a:lnTo>
                  <a:lnTo>
                    <a:pt x="161864" y="44101"/>
                  </a:lnTo>
                  <a:lnTo>
                    <a:pt x="187055" y="23153"/>
                  </a:lnTo>
                  <a:lnTo>
                    <a:pt x="193484" y="23169"/>
                  </a:lnTo>
                  <a:lnTo>
                    <a:pt x="198940" y="27858"/>
                  </a:lnTo>
                  <a:lnTo>
                    <a:pt x="203748" y="35664"/>
                  </a:lnTo>
                  <a:lnTo>
                    <a:pt x="211463" y="97455"/>
                  </a:lnTo>
                  <a:lnTo>
                    <a:pt x="211630" y="149706"/>
                  </a:lnTo>
                  <a:lnTo>
                    <a:pt x="204790" y="201063"/>
                  </a:lnTo>
                  <a:lnTo>
                    <a:pt x="191999" y="254691"/>
                  </a:lnTo>
                  <a:lnTo>
                    <a:pt x="181777" y="2829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801824" y="621181"/>
              <a:ext cx="94758" cy="347442"/>
            </a:xfrm>
            <a:custGeom>
              <a:avLst/>
              <a:gdLst/>
              <a:ahLst/>
              <a:cxnLst/>
              <a:rect l="0" t="0" r="0" b="0"/>
              <a:pathLst>
                <a:path w="94758" h="347442">
                  <a:moveTo>
                    <a:pt x="94757" y="0"/>
                  </a:moveTo>
                  <a:lnTo>
                    <a:pt x="93587" y="49263"/>
                  </a:lnTo>
                  <a:lnTo>
                    <a:pt x="83304" y="110294"/>
                  </a:lnTo>
                  <a:lnTo>
                    <a:pt x="66559" y="167729"/>
                  </a:lnTo>
                  <a:lnTo>
                    <a:pt x="43528" y="221003"/>
                  </a:lnTo>
                  <a:lnTo>
                    <a:pt x="21706" y="276848"/>
                  </a:lnTo>
                  <a:lnTo>
                    <a:pt x="3177" y="337431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956622" y="694881"/>
              <a:ext cx="115431" cy="222929"/>
            </a:xfrm>
            <a:custGeom>
              <a:avLst/>
              <a:gdLst/>
              <a:ahLst/>
              <a:cxnLst/>
              <a:rect l="0" t="0" r="0" b="0"/>
              <a:pathLst>
                <a:path w="115431" h="222929">
                  <a:moveTo>
                    <a:pt x="45243" y="0"/>
                  </a:moveTo>
                  <a:lnTo>
                    <a:pt x="30671" y="48931"/>
                  </a:lnTo>
                  <a:lnTo>
                    <a:pt x="11429" y="102472"/>
                  </a:lnTo>
                  <a:lnTo>
                    <a:pt x="0" y="152804"/>
                  </a:lnTo>
                  <a:lnTo>
                    <a:pt x="382" y="195404"/>
                  </a:lnTo>
                  <a:lnTo>
                    <a:pt x="4808" y="205138"/>
                  </a:lnTo>
                  <a:lnTo>
                    <a:pt x="19084" y="219074"/>
                  </a:lnTo>
                  <a:lnTo>
                    <a:pt x="40246" y="222928"/>
                  </a:lnTo>
                  <a:lnTo>
                    <a:pt x="52441" y="222318"/>
                  </a:lnTo>
                  <a:lnTo>
                    <a:pt x="62910" y="217232"/>
                  </a:lnTo>
                  <a:lnTo>
                    <a:pt x="80781" y="199103"/>
                  </a:lnTo>
                  <a:lnTo>
                    <a:pt x="102913" y="142101"/>
                  </a:lnTo>
                  <a:lnTo>
                    <a:pt x="115430" y="81448"/>
                  </a:lnTo>
                  <a:lnTo>
                    <a:pt x="115042" y="51407"/>
                  </a:lnTo>
                  <a:lnTo>
                    <a:pt x="9788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9171785" y="684352"/>
              <a:ext cx="168237" cy="242157"/>
            </a:xfrm>
            <a:custGeom>
              <a:avLst/>
              <a:gdLst/>
              <a:ahLst/>
              <a:cxnLst/>
              <a:rect l="0" t="0" r="0" b="0"/>
              <a:pathLst>
                <a:path w="168237" h="242157">
                  <a:moveTo>
                    <a:pt x="9065" y="0"/>
                  </a:moveTo>
                  <a:lnTo>
                    <a:pt x="9065" y="54145"/>
                  </a:lnTo>
                  <a:lnTo>
                    <a:pt x="3476" y="114681"/>
                  </a:lnTo>
                  <a:lnTo>
                    <a:pt x="0" y="165651"/>
                  </a:lnTo>
                  <a:lnTo>
                    <a:pt x="5426" y="194116"/>
                  </a:lnTo>
                  <a:lnTo>
                    <a:pt x="10148" y="206619"/>
                  </a:lnTo>
                  <a:lnTo>
                    <a:pt x="17977" y="216125"/>
                  </a:lnTo>
                  <a:lnTo>
                    <a:pt x="39152" y="229807"/>
                  </a:lnTo>
                  <a:lnTo>
                    <a:pt x="50180" y="231583"/>
                  </a:lnTo>
                  <a:lnTo>
                    <a:pt x="103689" y="217352"/>
                  </a:lnTo>
                  <a:lnTo>
                    <a:pt x="129779" y="201401"/>
                  </a:lnTo>
                  <a:lnTo>
                    <a:pt x="152326" y="181857"/>
                  </a:lnTo>
                  <a:lnTo>
                    <a:pt x="168236" y="155659"/>
                  </a:lnTo>
                  <a:lnTo>
                    <a:pt x="165482" y="150566"/>
                  </a:lnTo>
                  <a:lnTo>
                    <a:pt x="157797" y="148341"/>
                  </a:lnTo>
                  <a:lnTo>
                    <a:pt x="146824" y="148027"/>
                  </a:lnTo>
                  <a:lnTo>
                    <a:pt x="125273" y="157037"/>
                  </a:lnTo>
                  <a:lnTo>
                    <a:pt x="93410" y="184960"/>
                  </a:lnTo>
                  <a:lnTo>
                    <a:pt x="4065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630107" y="4485140"/>
            <a:ext cx="2239547" cy="1094965"/>
            <a:chOff x="7630107" y="4485140"/>
            <a:chExt cx="2239547" cy="1094965"/>
          </a:xfrm>
        </p:grpSpPr>
        <p:sp>
          <p:nvSpPr>
            <p:cNvPr id="41" name="Freeform 40"/>
            <p:cNvSpPr/>
            <p:nvPr/>
          </p:nvSpPr>
          <p:spPr>
            <a:xfrm>
              <a:off x="7630107" y="4485140"/>
              <a:ext cx="255739" cy="282254"/>
            </a:xfrm>
            <a:custGeom>
              <a:avLst/>
              <a:gdLst/>
              <a:ahLst/>
              <a:cxnLst/>
              <a:rect l="0" t="0" r="0" b="0"/>
              <a:pathLst>
                <a:path w="255739" h="282254">
                  <a:moveTo>
                    <a:pt x="66225" y="0"/>
                  </a:moveTo>
                  <a:lnTo>
                    <a:pt x="66225" y="58617"/>
                  </a:lnTo>
                  <a:lnTo>
                    <a:pt x="50584" y="118856"/>
                  </a:lnTo>
                  <a:lnTo>
                    <a:pt x="31897" y="173216"/>
                  </a:lnTo>
                  <a:lnTo>
                    <a:pt x="11610" y="233997"/>
                  </a:lnTo>
                  <a:lnTo>
                    <a:pt x="0" y="271324"/>
                  </a:lnTo>
                  <a:lnTo>
                    <a:pt x="1018" y="277979"/>
                  </a:lnTo>
                  <a:lnTo>
                    <a:pt x="5206" y="281245"/>
                  </a:lnTo>
                  <a:lnTo>
                    <a:pt x="11507" y="282253"/>
                  </a:lnTo>
                  <a:lnTo>
                    <a:pt x="27868" y="277134"/>
                  </a:lnTo>
                  <a:lnTo>
                    <a:pt x="90732" y="252982"/>
                  </a:lnTo>
                  <a:lnTo>
                    <a:pt x="144115" y="244294"/>
                  </a:lnTo>
                  <a:lnTo>
                    <a:pt x="198551" y="250983"/>
                  </a:lnTo>
                  <a:lnTo>
                    <a:pt x="255738" y="2632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854259" y="4506197"/>
              <a:ext cx="42115" cy="558012"/>
            </a:xfrm>
            <a:custGeom>
              <a:avLst/>
              <a:gdLst/>
              <a:ahLst/>
              <a:cxnLst/>
              <a:rect l="0" t="0" r="0" b="0"/>
              <a:pathLst>
                <a:path w="42115" h="558012">
                  <a:moveTo>
                    <a:pt x="42114" y="0"/>
                  </a:moveTo>
                  <a:lnTo>
                    <a:pt x="42114" y="51603"/>
                  </a:lnTo>
                  <a:lnTo>
                    <a:pt x="42114" y="113816"/>
                  </a:lnTo>
                  <a:lnTo>
                    <a:pt x="42114" y="169164"/>
                  </a:lnTo>
                  <a:lnTo>
                    <a:pt x="40944" y="216889"/>
                  </a:lnTo>
                  <a:lnTo>
                    <a:pt x="34879" y="267555"/>
                  </a:lnTo>
                  <a:lnTo>
                    <a:pt x="31391" y="318441"/>
                  </a:lnTo>
                  <a:lnTo>
                    <a:pt x="20325" y="381270"/>
                  </a:lnTo>
                  <a:lnTo>
                    <a:pt x="12464" y="444070"/>
                  </a:lnTo>
                  <a:lnTo>
                    <a:pt x="2451" y="507348"/>
                  </a:lnTo>
                  <a:lnTo>
                    <a:pt x="0" y="558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114152" y="4736855"/>
              <a:ext cx="195852" cy="287471"/>
            </a:xfrm>
            <a:custGeom>
              <a:avLst/>
              <a:gdLst/>
              <a:ahLst/>
              <a:cxnLst/>
              <a:rect l="0" t="0" r="0" b="0"/>
              <a:pathLst>
                <a:path w="195852" h="287471">
                  <a:moveTo>
                    <a:pt x="182304" y="22026"/>
                  </a:moveTo>
                  <a:lnTo>
                    <a:pt x="193483" y="33204"/>
                  </a:lnTo>
                  <a:lnTo>
                    <a:pt x="195606" y="32988"/>
                  </a:lnTo>
                  <a:lnTo>
                    <a:pt x="195851" y="29334"/>
                  </a:lnTo>
                  <a:lnTo>
                    <a:pt x="194845" y="23388"/>
                  </a:lnTo>
                  <a:lnTo>
                    <a:pt x="184369" y="10543"/>
                  </a:lnTo>
                  <a:lnTo>
                    <a:pt x="176661" y="3842"/>
                  </a:lnTo>
                  <a:lnTo>
                    <a:pt x="168014" y="545"/>
                  </a:lnTo>
                  <a:lnTo>
                    <a:pt x="149047" y="0"/>
                  </a:lnTo>
                  <a:lnTo>
                    <a:pt x="113049" y="11860"/>
                  </a:lnTo>
                  <a:lnTo>
                    <a:pt x="92642" y="26867"/>
                  </a:lnTo>
                  <a:lnTo>
                    <a:pt x="38713" y="86944"/>
                  </a:lnTo>
                  <a:lnTo>
                    <a:pt x="18803" y="128826"/>
                  </a:lnTo>
                  <a:lnTo>
                    <a:pt x="0" y="189064"/>
                  </a:lnTo>
                  <a:lnTo>
                    <a:pt x="516" y="227236"/>
                  </a:lnTo>
                  <a:lnTo>
                    <a:pt x="11433" y="251271"/>
                  </a:lnTo>
                  <a:lnTo>
                    <a:pt x="27983" y="271311"/>
                  </a:lnTo>
                  <a:lnTo>
                    <a:pt x="47036" y="284118"/>
                  </a:lnTo>
                  <a:lnTo>
                    <a:pt x="67203" y="287470"/>
                  </a:lnTo>
                  <a:lnTo>
                    <a:pt x="77494" y="286726"/>
                  </a:lnTo>
                  <a:lnTo>
                    <a:pt x="134938" y="257315"/>
                  </a:lnTo>
                  <a:lnTo>
                    <a:pt x="161248" y="2431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380685" y="4790467"/>
              <a:ext cx="160076" cy="193122"/>
            </a:xfrm>
            <a:custGeom>
              <a:avLst/>
              <a:gdLst/>
              <a:ahLst/>
              <a:cxnLst/>
              <a:rect l="0" t="0" r="0" b="0"/>
              <a:pathLst>
                <a:path w="160076" h="193122">
                  <a:moveTo>
                    <a:pt x="52642" y="31585"/>
                  </a:moveTo>
                  <a:lnTo>
                    <a:pt x="32856" y="80516"/>
                  </a:lnTo>
                  <a:lnTo>
                    <a:pt x="23387" y="139646"/>
                  </a:lnTo>
                  <a:lnTo>
                    <a:pt x="27336" y="176687"/>
                  </a:lnTo>
                  <a:lnTo>
                    <a:pt x="33432" y="184472"/>
                  </a:lnTo>
                  <a:lnTo>
                    <a:pt x="52682" y="193121"/>
                  </a:lnTo>
                  <a:lnTo>
                    <a:pt x="64368" y="191918"/>
                  </a:lnTo>
                  <a:lnTo>
                    <a:pt x="89828" y="181223"/>
                  </a:lnTo>
                  <a:lnTo>
                    <a:pt x="124881" y="149882"/>
                  </a:lnTo>
                  <a:lnTo>
                    <a:pt x="146315" y="116549"/>
                  </a:lnTo>
                  <a:lnTo>
                    <a:pt x="160075" y="78856"/>
                  </a:lnTo>
                  <a:lnTo>
                    <a:pt x="158492" y="54934"/>
                  </a:lnTo>
                  <a:lnTo>
                    <a:pt x="154794" y="43641"/>
                  </a:lnTo>
                  <a:lnTo>
                    <a:pt x="141327" y="24855"/>
                  </a:lnTo>
                  <a:lnTo>
                    <a:pt x="132822" y="16570"/>
                  </a:lnTo>
                  <a:lnTo>
                    <a:pt x="110894" y="7364"/>
                  </a:lnTo>
                  <a:lnTo>
                    <a:pt x="58689" y="145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643896" y="4537783"/>
              <a:ext cx="31410" cy="473783"/>
            </a:xfrm>
            <a:custGeom>
              <a:avLst/>
              <a:gdLst/>
              <a:ahLst/>
              <a:cxnLst/>
              <a:rect l="0" t="0" r="0" b="0"/>
              <a:pathLst>
                <a:path w="31410" h="473783">
                  <a:moveTo>
                    <a:pt x="0" y="0"/>
                  </a:moveTo>
                  <a:lnTo>
                    <a:pt x="14655" y="55141"/>
                  </a:lnTo>
                  <a:lnTo>
                    <a:pt x="27028" y="112104"/>
                  </a:lnTo>
                  <a:lnTo>
                    <a:pt x="30685" y="168416"/>
                  </a:lnTo>
                  <a:lnTo>
                    <a:pt x="31409" y="230189"/>
                  </a:lnTo>
                  <a:lnTo>
                    <a:pt x="24316" y="291481"/>
                  </a:lnTo>
                  <a:lnTo>
                    <a:pt x="22023" y="340348"/>
                  </a:lnTo>
                  <a:lnTo>
                    <a:pt x="18129" y="396255"/>
                  </a:lnTo>
                  <a:lnTo>
                    <a:pt x="15077" y="420609"/>
                  </a:lnTo>
                  <a:lnTo>
                    <a:pt x="21058" y="4737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801824" y="4779938"/>
              <a:ext cx="123579" cy="209537"/>
            </a:xfrm>
            <a:custGeom>
              <a:avLst/>
              <a:gdLst/>
              <a:ahLst/>
              <a:cxnLst/>
              <a:rect l="0" t="0" r="0" b="0"/>
              <a:pathLst>
                <a:path w="123579" h="209537">
                  <a:moveTo>
                    <a:pt x="0" y="0"/>
                  </a:moveTo>
                  <a:lnTo>
                    <a:pt x="0" y="48931"/>
                  </a:lnTo>
                  <a:lnTo>
                    <a:pt x="3120" y="96776"/>
                  </a:lnTo>
                  <a:lnTo>
                    <a:pt x="8334" y="147997"/>
                  </a:lnTo>
                  <a:lnTo>
                    <a:pt x="11893" y="179250"/>
                  </a:lnTo>
                  <a:lnTo>
                    <a:pt x="21274" y="200940"/>
                  </a:lnTo>
                  <a:lnTo>
                    <a:pt x="29390" y="206489"/>
                  </a:lnTo>
                  <a:lnTo>
                    <a:pt x="50888" y="209536"/>
                  </a:lnTo>
                  <a:lnTo>
                    <a:pt x="60831" y="206371"/>
                  </a:lnTo>
                  <a:lnTo>
                    <a:pt x="78118" y="193496"/>
                  </a:lnTo>
                  <a:lnTo>
                    <a:pt x="101005" y="160927"/>
                  </a:lnTo>
                  <a:lnTo>
                    <a:pt x="117015" y="121641"/>
                  </a:lnTo>
                  <a:lnTo>
                    <a:pt x="123578" y="80366"/>
                  </a:lnTo>
                  <a:lnTo>
                    <a:pt x="119935" y="44089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047273" y="4801060"/>
              <a:ext cx="291505" cy="210506"/>
            </a:xfrm>
            <a:custGeom>
              <a:avLst/>
              <a:gdLst/>
              <a:ahLst/>
              <a:cxnLst/>
              <a:rect l="0" t="0" r="0" b="0"/>
              <a:pathLst>
                <a:path w="291505" h="210506">
                  <a:moveTo>
                    <a:pt x="7235" y="178919"/>
                  </a:moveTo>
                  <a:lnTo>
                    <a:pt x="0" y="150194"/>
                  </a:lnTo>
                  <a:lnTo>
                    <a:pt x="476" y="86808"/>
                  </a:lnTo>
                  <a:lnTo>
                    <a:pt x="6570" y="58432"/>
                  </a:lnTo>
                  <a:lnTo>
                    <a:pt x="23156" y="23896"/>
                  </a:lnTo>
                  <a:lnTo>
                    <a:pt x="36149" y="6295"/>
                  </a:lnTo>
                  <a:lnTo>
                    <a:pt x="45228" y="1836"/>
                  </a:lnTo>
                  <a:lnTo>
                    <a:pt x="67795" y="0"/>
                  </a:lnTo>
                  <a:lnTo>
                    <a:pt x="78023" y="3487"/>
                  </a:lnTo>
                  <a:lnTo>
                    <a:pt x="95629" y="16722"/>
                  </a:lnTo>
                  <a:lnTo>
                    <a:pt x="108133" y="37421"/>
                  </a:lnTo>
                  <a:lnTo>
                    <a:pt x="128320" y="95252"/>
                  </a:lnTo>
                  <a:lnTo>
                    <a:pt x="130850" y="133332"/>
                  </a:lnTo>
                  <a:lnTo>
                    <a:pt x="127050" y="160343"/>
                  </a:lnTo>
                  <a:lnTo>
                    <a:pt x="128056" y="159516"/>
                  </a:lnTo>
                  <a:lnTo>
                    <a:pt x="135060" y="132226"/>
                  </a:lnTo>
                  <a:lnTo>
                    <a:pt x="142425" y="103185"/>
                  </a:lnTo>
                  <a:lnTo>
                    <a:pt x="172884" y="46489"/>
                  </a:lnTo>
                  <a:lnTo>
                    <a:pt x="199036" y="17368"/>
                  </a:lnTo>
                  <a:lnTo>
                    <a:pt x="209972" y="13897"/>
                  </a:lnTo>
                  <a:lnTo>
                    <a:pt x="234601" y="16279"/>
                  </a:lnTo>
                  <a:lnTo>
                    <a:pt x="254906" y="31375"/>
                  </a:lnTo>
                  <a:lnTo>
                    <a:pt x="270559" y="54853"/>
                  </a:lnTo>
                  <a:lnTo>
                    <a:pt x="284778" y="99785"/>
                  </a:lnTo>
                  <a:lnTo>
                    <a:pt x="290176" y="157482"/>
                  </a:lnTo>
                  <a:lnTo>
                    <a:pt x="291504" y="2105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9448525" y="4805814"/>
              <a:ext cx="195580" cy="216280"/>
            </a:xfrm>
            <a:custGeom>
              <a:avLst/>
              <a:gdLst/>
              <a:ahLst/>
              <a:cxnLst/>
              <a:rect l="0" t="0" r="0" b="0"/>
              <a:pathLst>
                <a:path w="195580" h="216280">
                  <a:moveTo>
                    <a:pt x="6066" y="26767"/>
                  </a:moveTo>
                  <a:lnTo>
                    <a:pt x="0" y="68794"/>
                  </a:lnTo>
                  <a:lnTo>
                    <a:pt x="4521" y="130301"/>
                  </a:lnTo>
                  <a:lnTo>
                    <a:pt x="11929" y="185417"/>
                  </a:lnTo>
                  <a:lnTo>
                    <a:pt x="9452" y="176437"/>
                  </a:lnTo>
                  <a:lnTo>
                    <a:pt x="17965" y="119511"/>
                  </a:lnTo>
                  <a:lnTo>
                    <a:pt x="35492" y="59474"/>
                  </a:lnTo>
                  <a:lnTo>
                    <a:pt x="54300" y="28269"/>
                  </a:lnTo>
                  <a:lnTo>
                    <a:pt x="71957" y="11446"/>
                  </a:lnTo>
                  <a:lnTo>
                    <a:pt x="94623" y="2410"/>
                  </a:lnTo>
                  <a:lnTo>
                    <a:pt x="107217" y="0"/>
                  </a:lnTo>
                  <a:lnTo>
                    <a:pt x="117954" y="1903"/>
                  </a:lnTo>
                  <a:lnTo>
                    <a:pt x="136123" y="13377"/>
                  </a:lnTo>
                  <a:lnTo>
                    <a:pt x="159505" y="33977"/>
                  </a:lnTo>
                  <a:lnTo>
                    <a:pt x="175662" y="66078"/>
                  </a:lnTo>
                  <a:lnTo>
                    <a:pt x="183196" y="126082"/>
                  </a:lnTo>
                  <a:lnTo>
                    <a:pt x="187804" y="181089"/>
                  </a:lnTo>
                  <a:lnTo>
                    <a:pt x="195579" y="2162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708576" y="4758881"/>
              <a:ext cx="161078" cy="242157"/>
            </a:xfrm>
            <a:custGeom>
              <a:avLst/>
              <a:gdLst/>
              <a:ahLst/>
              <a:cxnLst/>
              <a:rect l="0" t="0" r="0" b="0"/>
              <a:pathLst>
                <a:path w="161078" h="242157">
                  <a:moveTo>
                    <a:pt x="103984" y="0"/>
                  </a:moveTo>
                  <a:lnTo>
                    <a:pt x="48939" y="26364"/>
                  </a:lnTo>
                  <a:lnTo>
                    <a:pt x="14495" y="47326"/>
                  </a:lnTo>
                  <a:lnTo>
                    <a:pt x="651" y="65487"/>
                  </a:lnTo>
                  <a:lnTo>
                    <a:pt x="0" y="72904"/>
                  </a:lnTo>
                  <a:lnTo>
                    <a:pt x="3076" y="79018"/>
                  </a:lnTo>
                  <a:lnTo>
                    <a:pt x="8636" y="84264"/>
                  </a:lnTo>
                  <a:lnTo>
                    <a:pt x="38818" y="97237"/>
                  </a:lnTo>
                  <a:lnTo>
                    <a:pt x="95835" y="113270"/>
                  </a:lnTo>
                  <a:lnTo>
                    <a:pt x="126266" y="132348"/>
                  </a:lnTo>
                  <a:lnTo>
                    <a:pt x="146643" y="150068"/>
                  </a:lnTo>
                  <a:lnTo>
                    <a:pt x="158038" y="172762"/>
                  </a:lnTo>
                  <a:lnTo>
                    <a:pt x="161077" y="185364"/>
                  </a:lnTo>
                  <a:lnTo>
                    <a:pt x="160763" y="196106"/>
                  </a:lnTo>
                  <a:lnTo>
                    <a:pt x="154175" y="214280"/>
                  </a:lnTo>
                  <a:lnTo>
                    <a:pt x="135570" y="2421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648628" y="5176613"/>
              <a:ext cx="316511" cy="403492"/>
            </a:xfrm>
            <a:custGeom>
              <a:avLst/>
              <a:gdLst/>
              <a:ahLst/>
              <a:cxnLst/>
              <a:rect l="0" t="0" r="0" b="0"/>
              <a:pathLst>
                <a:path w="316511" h="403492">
                  <a:moveTo>
                    <a:pt x="5590" y="24465"/>
                  </a:moveTo>
                  <a:lnTo>
                    <a:pt x="0" y="41232"/>
                  </a:lnTo>
                  <a:lnTo>
                    <a:pt x="1864" y="48511"/>
                  </a:lnTo>
                  <a:lnTo>
                    <a:pt x="13293" y="62838"/>
                  </a:lnTo>
                  <a:lnTo>
                    <a:pt x="39429" y="67646"/>
                  </a:lnTo>
                  <a:lnTo>
                    <a:pt x="90486" y="60656"/>
                  </a:lnTo>
                  <a:lnTo>
                    <a:pt x="142658" y="43767"/>
                  </a:lnTo>
                  <a:lnTo>
                    <a:pt x="201511" y="22688"/>
                  </a:lnTo>
                  <a:lnTo>
                    <a:pt x="254167" y="7260"/>
                  </a:lnTo>
                  <a:lnTo>
                    <a:pt x="277506" y="50"/>
                  </a:lnTo>
                  <a:lnTo>
                    <a:pt x="287473" y="0"/>
                  </a:lnTo>
                  <a:lnTo>
                    <a:pt x="304787" y="6183"/>
                  </a:lnTo>
                  <a:lnTo>
                    <a:pt x="310340" y="13447"/>
                  </a:lnTo>
                  <a:lnTo>
                    <a:pt x="316510" y="33996"/>
                  </a:lnTo>
                  <a:lnTo>
                    <a:pt x="304829" y="92551"/>
                  </a:lnTo>
                  <a:lnTo>
                    <a:pt x="290043" y="147272"/>
                  </a:lnTo>
                  <a:lnTo>
                    <a:pt x="272337" y="210219"/>
                  </a:lnTo>
                  <a:lnTo>
                    <a:pt x="254768" y="266125"/>
                  </a:lnTo>
                  <a:lnTo>
                    <a:pt x="240727" y="318212"/>
                  </a:lnTo>
                  <a:lnTo>
                    <a:pt x="226688" y="377374"/>
                  </a:lnTo>
                  <a:lnTo>
                    <a:pt x="223178" y="389589"/>
                  </a:lnTo>
                  <a:lnTo>
                    <a:pt x="223178" y="396563"/>
                  </a:lnTo>
                  <a:lnTo>
                    <a:pt x="225519" y="400042"/>
                  </a:lnTo>
                  <a:lnTo>
                    <a:pt x="237217" y="403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191171" y="5258152"/>
              <a:ext cx="344368" cy="248237"/>
            </a:xfrm>
            <a:custGeom>
              <a:avLst/>
              <a:gdLst/>
              <a:ahLst/>
              <a:cxnLst/>
              <a:rect l="0" t="0" r="0" b="0"/>
              <a:pathLst>
                <a:path w="344368" h="248237">
                  <a:moveTo>
                    <a:pt x="0" y="58739"/>
                  </a:moveTo>
                  <a:lnTo>
                    <a:pt x="7236" y="86295"/>
                  </a:lnTo>
                  <a:lnTo>
                    <a:pt x="9879" y="148757"/>
                  </a:lnTo>
                  <a:lnTo>
                    <a:pt x="7217" y="201615"/>
                  </a:lnTo>
                  <a:lnTo>
                    <a:pt x="3208" y="221675"/>
                  </a:lnTo>
                  <a:lnTo>
                    <a:pt x="2138" y="218836"/>
                  </a:lnTo>
                  <a:lnTo>
                    <a:pt x="2120" y="202423"/>
                  </a:lnTo>
                  <a:lnTo>
                    <a:pt x="18043" y="142641"/>
                  </a:lnTo>
                  <a:lnTo>
                    <a:pt x="29392" y="112455"/>
                  </a:lnTo>
                  <a:lnTo>
                    <a:pt x="74340" y="51689"/>
                  </a:lnTo>
                  <a:lnTo>
                    <a:pt x="99755" y="25715"/>
                  </a:lnTo>
                  <a:lnTo>
                    <a:pt x="123104" y="10527"/>
                  </a:lnTo>
                  <a:lnTo>
                    <a:pt x="162558" y="0"/>
                  </a:lnTo>
                  <a:lnTo>
                    <a:pt x="198294" y="2471"/>
                  </a:lnTo>
                  <a:lnTo>
                    <a:pt x="217203" y="13844"/>
                  </a:lnTo>
                  <a:lnTo>
                    <a:pt x="225521" y="21790"/>
                  </a:lnTo>
                  <a:lnTo>
                    <a:pt x="234762" y="43097"/>
                  </a:lnTo>
                  <a:lnTo>
                    <a:pt x="240696" y="94904"/>
                  </a:lnTo>
                  <a:lnTo>
                    <a:pt x="233462" y="150198"/>
                  </a:lnTo>
                  <a:lnTo>
                    <a:pt x="226452" y="190993"/>
                  </a:lnTo>
                  <a:lnTo>
                    <a:pt x="228547" y="214615"/>
                  </a:lnTo>
                  <a:lnTo>
                    <a:pt x="236498" y="233692"/>
                  </a:lnTo>
                  <a:lnTo>
                    <a:pt x="241893" y="242055"/>
                  </a:lnTo>
                  <a:lnTo>
                    <a:pt x="249000" y="246461"/>
                  </a:lnTo>
                  <a:lnTo>
                    <a:pt x="266255" y="248236"/>
                  </a:lnTo>
                  <a:lnTo>
                    <a:pt x="295699" y="237069"/>
                  </a:lnTo>
                  <a:lnTo>
                    <a:pt x="321061" y="218942"/>
                  </a:lnTo>
                  <a:lnTo>
                    <a:pt x="332987" y="199351"/>
                  </a:lnTo>
                  <a:lnTo>
                    <a:pt x="341017" y="175046"/>
                  </a:lnTo>
                  <a:lnTo>
                    <a:pt x="344367" y="133885"/>
                  </a:lnTo>
                  <a:lnTo>
                    <a:pt x="341005" y="101886"/>
                  </a:lnTo>
                  <a:lnTo>
                    <a:pt x="329372" y="77525"/>
                  </a:lnTo>
                  <a:lnTo>
                    <a:pt x="312505" y="60070"/>
                  </a:lnTo>
                  <a:lnTo>
                    <a:pt x="293309" y="48412"/>
                  </a:lnTo>
                  <a:lnTo>
                    <a:pt x="242156" y="376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612312" y="5274777"/>
              <a:ext cx="335632" cy="217473"/>
            </a:xfrm>
            <a:custGeom>
              <a:avLst/>
              <a:gdLst/>
              <a:ahLst/>
              <a:cxnLst/>
              <a:rect l="0" t="0" r="0" b="0"/>
              <a:pathLst>
                <a:path w="335632" h="217473">
                  <a:moveTo>
                    <a:pt x="0" y="10529"/>
                  </a:moveTo>
                  <a:lnTo>
                    <a:pt x="17958" y="64404"/>
                  </a:lnTo>
                  <a:lnTo>
                    <a:pt x="35148" y="115976"/>
                  </a:lnTo>
                  <a:lnTo>
                    <a:pt x="47973" y="173601"/>
                  </a:lnTo>
                  <a:lnTo>
                    <a:pt x="50567" y="202719"/>
                  </a:lnTo>
                  <a:lnTo>
                    <a:pt x="55938" y="211185"/>
                  </a:lnTo>
                  <a:lnTo>
                    <a:pt x="64198" y="215659"/>
                  </a:lnTo>
                  <a:lnTo>
                    <a:pt x="74384" y="217472"/>
                  </a:lnTo>
                  <a:lnTo>
                    <a:pt x="83514" y="214002"/>
                  </a:lnTo>
                  <a:lnTo>
                    <a:pt x="99898" y="197668"/>
                  </a:lnTo>
                  <a:lnTo>
                    <a:pt x="128289" y="143967"/>
                  </a:lnTo>
                  <a:lnTo>
                    <a:pt x="153287" y="85163"/>
                  </a:lnTo>
                  <a:lnTo>
                    <a:pt x="160934" y="63587"/>
                  </a:lnTo>
                  <a:lnTo>
                    <a:pt x="165781" y="61109"/>
                  </a:lnTo>
                  <a:lnTo>
                    <a:pt x="171352" y="64136"/>
                  </a:lnTo>
                  <a:lnTo>
                    <a:pt x="182611" y="79978"/>
                  </a:lnTo>
                  <a:lnTo>
                    <a:pt x="203103" y="141669"/>
                  </a:lnTo>
                  <a:lnTo>
                    <a:pt x="219536" y="177287"/>
                  </a:lnTo>
                  <a:lnTo>
                    <a:pt x="244811" y="204478"/>
                  </a:lnTo>
                  <a:lnTo>
                    <a:pt x="254455" y="208848"/>
                  </a:lnTo>
                  <a:lnTo>
                    <a:pt x="274527" y="210585"/>
                  </a:lnTo>
                  <a:lnTo>
                    <a:pt x="292027" y="204338"/>
                  </a:lnTo>
                  <a:lnTo>
                    <a:pt x="299970" y="199396"/>
                  </a:lnTo>
                  <a:lnTo>
                    <a:pt x="322326" y="170085"/>
                  </a:lnTo>
                  <a:lnTo>
                    <a:pt x="332590" y="131764"/>
                  </a:lnTo>
                  <a:lnTo>
                    <a:pt x="335631" y="90774"/>
                  </a:lnTo>
                  <a:lnTo>
                    <a:pt x="330103" y="66080"/>
                  </a:lnTo>
                  <a:lnTo>
                    <a:pt x="313837" y="35567"/>
                  </a:lnTo>
                  <a:lnTo>
                    <a:pt x="294199" y="14828"/>
                  </a:lnTo>
                  <a:lnTo>
                    <a:pt x="27374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875523" y="527477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9054508" y="5211606"/>
              <a:ext cx="168480" cy="242157"/>
            </a:xfrm>
            <a:custGeom>
              <a:avLst/>
              <a:gdLst/>
              <a:ahLst/>
              <a:cxnLst/>
              <a:rect l="0" t="0" r="0" b="0"/>
              <a:pathLst>
                <a:path w="168480" h="242157">
                  <a:moveTo>
                    <a:pt x="94757" y="0"/>
                  </a:moveTo>
                  <a:lnTo>
                    <a:pt x="40642" y="42662"/>
                  </a:lnTo>
                  <a:lnTo>
                    <a:pt x="30604" y="49498"/>
                  </a:lnTo>
                  <a:lnTo>
                    <a:pt x="25082" y="57566"/>
                  </a:lnTo>
                  <a:lnTo>
                    <a:pt x="22066" y="75888"/>
                  </a:lnTo>
                  <a:lnTo>
                    <a:pt x="27745" y="92610"/>
                  </a:lnTo>
                  <a:lnTo>
                    <a:pt x="32535" y="100345"/>
                  </a:lnTo>
                  <a:lnTo>
                    <a:pt x="50335" y="112058"/>
                  </a:lnTo>
                  <a:lnTo>
                    <a:pt x="112217" y="134037"/>
                  </a:lnTo>
                  <a:lnTo>
                    <a:pt x="154097" y="158754"/>
                  </a:lnTo>
                  <a:lnTo>
                    <a:pt x="162393" y="165498"/>
                  </a:lnTo>
                  <a:lnTo>
                    <a:pt x="166754" y="174673"/>
                  </a:lnTo>
                  <a:lnTo>
                    <a:pt x="168479" y="197346"/>
                  </a:lnTo>
                  <a:lnTo>
                    <a:pt x="164962" y="207603"/>
                  </a:lnTo>
                  <a:lnTo>
                    <a:pt x="151695" y="225239"/>
                  </a:lnTo>
                  <a:lnTo>
                    <a:pt x="130981" y="234637"/>
                  </a:lnTo>
                  <a:lnTo>
                    <a:pt x="68377" y="240671"/>
                  </a:lnTo>
                  <a:lnTo>
                    <a:pt x="38578" y="241496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874379" y="1822027"/>
            <a:ext cx="1323835" cy="10976601"/>
            <a:chOff x="3874379" y="1822027"/>
            <a:chExt cx="1323835" cy="10976601"/>
          </a:xfrm>
        </p:grpSpPr>
        <p:sp>
          <p:nvSpPr>
            <p:cNvPr id="56" name="Freeform 55"/>
            <p:cNvSpPr/>
            <p:nvPr/>
          </p:nvSpPr>
          <p:spPr>
            <a:xfrm>
              <a:off x="4626765" y="182202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417733" y="1822027"/>
              <a:ext cx="408619" cy="10976601"/>
            </a:xfrm>
            <a:custGeom>
              <a:avLst/>
              <a:gdLst/>
              <a:ahLst/>
              <a:cxnLst/>
              <a:rect l="0" t="0" r="0" b="0"/>
              <a:pathLst>
                <a:path w="408619" h="10976601">
                  <a:moveTo>
                    <a:pt x="209032" y="0"/>
                  </a:moveTo>
                  <a:lnTo>
                    <a:pt x="188824" y="53218"/>
                  </a:lnTo>
                  <a:lnTo>
                    <a:pt x="155861" y="113700"/>
                  </a:lnTo>
                  <a:lnTo>
                    <a:pt x="137670" y="156694"/>
                  </a:lnTo>
                  <a:lnTo>
                    <a:pt x="114771" y="200492"/>
                  </a:lnTo>
                  <a:lnTo>
                    <a:pt x="88134" y="244646"/>
                  </a:lnTo>
                  <a:lnTo>
                    <a:pt x="59836" y="288959"/>
                  </a:lnTo>
                  <a:lnTo>
                    <a:pt x="37384" y="339926"/>
                  </a:lnTo>
                  <a:lnTo>
                    <a:pt x="27941" y="367343"/>
                  </a:lnTo>
                  <a:lnTo>
                    <a:pt x="30615" y="424141"/>
                  </a:lnTo>
                  <a:lnTo>
                    <a:pt x="50732" y="477365"/>
                  </a:lnTo>
                  <a:lnTo>
                    <a:pt x="106167" y="537558"/>
                  </a:lnTo>
                  <a:lnTo>
                    <a:pt x="156731" y="579618"/>
                  </a:lnTo>
                  <a:lnTo>
                    <a:pt x="205538" y="623001"/>
                  </a:lnTo>
                  <a:lnTo>
                    <a:pt x="228923" y="644939"/>
                  </a:lnTo>
                  <a:lnTo>
                    <a:pt x="254905" y="695649"/>
                  </a:lnTo>
                  <a:lnTo>
                    <a:pt x="266453" y="751105"/>
                  </a:lnTo>
                  <a:lnTo>
                    <a:pt x="271585" y="808670"/>
                  </a:lnTo>
                  <a:lnTo>
                    <a:pt x="267283" y="860590"/>
                  </a:lnTo>
                  <a:lnTo>
                    <a:pt x="254672" y="908354"/>
                  </a:lnTo>
                  <a:lnTo>
                    <a:pt x="232608" y="954271"/>
                  </a:lnTo>
                  <a:lnTo>
                    <a:pt x="206343" y="999367"/>
                  </a:lnTo>
                  <a:lnTo>
                    <a:pt x="180679" y="1044099"/>
                  </a:lnTo>
                  <a:lnTo>
                    <a:pt x="161043" y="1088668"/>
                  </a:lnTo>
                  <a:lnTo>
                    <a:pt x="137503" y="1133165"/>
                  </a:lnTo>
                  <a:lnTo>
                    <a:pt x="113051" y="1177631"/>
                  </a:lnTo>
                  <a:lnTo>
                    <a:pt x="93953" y="1222082"/>
                  </a:lnTo>
                  <a:lnTo>
                    <a:pt x="77236" y="1279694"/>
                  </a:lnTo>
                  <a:lnTo>
                    <a:pt x="69322" y="1312339"/>
                  </a:lnTo>
                  <a:lnTo>
                    <a:pt x="61577" y="1346447"/>
                  </a:lnTo>
                  <a:lnTo>
                    <a:pt x="53944" y="1381530"/>
                  </a:lnTo>
                  <a:lnTo>
                    <a:pt x="46387" y="1417263"/>
                  </a:lnTo>
                  <a:lnTo>
                    <a:pt x="43818" y="1450960"/>
                  </a:lnTo>
                  <a:lnTo>
                    <a:pt x="44574" y="1483301"/>
                  </a:lnTo>
                  <a:lnTo>
                    <a:pt x="51998" y="1545569"/>
                  </a:lnTo>
                  <a:lnTo>
                    <a:pt x="63527" y="1606163"/>
                  </a:lnTo>
                  <a:lnTo>
                    <a:pt x="76881" y="1666011"/>
                  </a:lnTo>
                  <a:lnTo>
                    <a:pt x="93514" y="1727997"/>
                  </a:lnTo>
                  <a:lnTo>
                    <a:pt x="104862" y="1761809"/>
                  </a:lnTo>
                  <a:lnTo>
                    <a:pt x="117366" y="1796695"/>
                  </a:lnTo>
                  <a:lnTo>
                    <a:pt x="125701" y="1832296"/>
                  </a:lnTo>
                  <a:lnTo>
                    <a:pt x="131258" y="1868375"/>
                  </a:lnTo>
                  <a:lnTo>
                    <a:pt x="134963" y="1904771"/>
                  </a:lnTo>
                  <a:lnTo>
                    <a:pt x="137433" y="1941380"/>
                  </a:lnTo>
                  <a:lnTo>
                    <a:pt x="139079" y="1978131"/>
                  </a:lnTo>
                  <a:lnTo>
                    <a:pt x="140177" y="2014975"/>
                  </a:lnTo>
                  <a:lnTo>
                    <a:pt x="140909" y="2054352"/>
                  </a:lnTo>
                  <a:lnTo>
                    <a:pt x="141397" y="2095416"/>
                  </a:lnTo>
                  <a:lnTo>
                    <a:pt x="141722" y="2137605"/>
                  </a:lnTo>
                  <a:lnTo>
                    <a:pt x="139470" y="2175607"/>
                  </a:lnTo>
                  <a:lnTo>
                    <a:pt x="135500" y="2210816"/>
                  </a:lnTo>
                  <a:lnTo>
                    <a:pt x="124505" y="2273804"/>
                  </a:lnTo>
                  <a:lnTo>
                    <a:pt x="111388" y="2326488"/>
                  </a:lnTo>
                  <a:lnTo>
                    <a:pt x="97329" y="2381175"/>
                  </a:lnTo>
                  <a:lnTo>
                    <a:pt x="82851" y="2438399"/>
                  </a:lnTo>
                  <a:lnTo>
                    <a:pt x="68187" y="2496750"/>
                  </a:lnTo>
                  <a:lnTo>
                    <a:pt x="53440" y="2549018"/>
                  </a:lnTo>
                  <a:lnTo>
                    <a:pt x="38656" y="2596937"/>
                  </a:lnTo>
                  <a:lnTo>
                    <a:pt x="23856" y="2642923"/>
                  </a:lnTo>
                  <a:lnTo>
                    <a:pt x="9049" y="2688050"/>
                  </a:lnTo>
                  <a:lnTo>
                    <a:pt x="1644" y="2710453"/>
                  </a:lnTo>
                  <a:lnTo>
                    <a:pt x="0" y="2768264"/>
                  </a:lnTo>
                  <a:lnTo>
                    <a:pt x="7498" y="2830168"/>
                  </a:lnTo>
                  <a:lnTo>
                    <a:pt x="19061" y="2882369"/>
                  </a:lnTo>
                  <a:lnTo>
                    <a:pt x="45596" y="2936842"/>
                  </a:lnTo>
                  <a:lnTo>
                    <a:pt x="84548" y="2991502"/>
                  </a:lnTo>
                  <a:lnTo>
                    <a:pt x="134777" y="3040484"/>
                  </a:lnTo>
                  <a:lnTo>
                    <a:pt x="194985" y="3097904"/>
                  </a:lnTo>
                  <a:lnTo>
                    <a:pt x="228301" y="3150319"/>
                  </a:lnTo>
                  <a:lnTo>
                    <a:pt x="244098" y="3181578"/>
                  </a:lnTo>
                  <a:lnTo>
                    <a:pt x="254629" y="3219699"/>
                  </a:lnTo>
                  <a:lnTo>
                    <a:pt x="261650" y="3262396"/>
                  </a:lnTo>
                  <a:lnTo>
                    <a:pt x="266330" y="3308142"/>
                  </a:lnTo>
                  <a:lnTo>
                    <a:pt x="266982" y="3348516"/>
                  </a:lnTo>
                  <a:lnTo>
                    <a:pt x="264947" y="3385306"/>
                  </a:lnTo>
                  <a:lnTo>
                    <a:pt x="261122" y="3419709"/>
                  </a:lnTo>
                  <a:lnTo>
                    <a:pt x="256103" y="3452519"/>
                  </a:lnTo>
                  <a:lnTo>
                    <a:pt x="243943" y="3515310"/>
                  </a:lnTo>
                  <a:lnTo>
                    <a:pt x="230308" y="3576136"/>
                  </a:lnTo>
                  <a:lnTo>
                    <a:pt x="213551" y="3638557"/>
                  </a:lnTo>
                  <a:lnTo>
                    <a:pt x="202169" y="3672484"/>
                  </a:lnTo>
                  <a:lnTo>
                    <a:pt x="189643" y="3707446"/>
                  </a:lnTo>
                  <a:lnTo>
                    <a:pt x="178824" y="3743099"/>
                  </a:lnTo>
                  <a:lnTo>
                    <a:pt x="169142" y="3779213"/>
                  </a:lnTo>
                  <a:lnTo>
                    <a:pt x="160219" y="3815632"/>
                  </a:lnTo>
                  <a:lnTo>
                    <a:pt x="149332" y="3849787"/>
                  </a:lnTo>
                  <a:lnTo>
                    <a:pt x="137137" y="3882433"/>
                  </a:lnTo>
                  <a:lnTo>
                    <a:pt x="124069" y="3914072"/>
                  </a:lnTo>
                  <a:lnTo>
                    <a:pt x="112888" y="3947509"/>
                  </a:lnTo>
                  <a:lnTo>
                    <a:pt x="102965" y="3982145"/>
                  </a:lnTo>
                  <a:lnTo>
                    <a:pt x="93881" y="4017580"/>
                  </a:lnTo>
                  <a:lnTo>
                    <a:pt x="87825" y="4051079"/>
                  </a:lnTo>
                  <a:lnTo>
                    <a:pt x="83788" y="4083287"/>
                  </a:lnTo>
                  <a:lnTo>
                    <a:pt x="79302" y="4145408"/>
                  </a:lnTo>
                  <a:lnTo>
                    <a:pt x="77308" y="4205936"/>
                  </a:lnTo>
                  <a:lnTo>
                    <a:pt x="76422" y="4265755"/>
                  </a:lnTo>
                  <a:lnTo>
                    <a:pt x="78497" y="4322791"/>
                  </a:lnTo>
                  <a:lnTo>
                    <a:pt x="87649" y="4372829"/>
                  </a:lnTo>
                  <a:lnTo>
                    <a:pt x="106529" y="4426340"/>
                  </a:lnTo>
                  <a:lnTo>
                    <a:pt x="128911" y="4480573"/>
                  </a:lnTo>
                  <a:lnTo>
                    <a:pt x="147088" y="4529365"/>
                  </a:lnTo>
                  <a:lnTo>
                    <a:pt x="163396" y="4582322"/>
                  </a:lnTo>
                  <a:lnTo>
                    <a:pt x="178874" y="4638778"/>
                  </a:lnTo>
                  <a:lnTo>
                    <a:pt x="193982" y="4696787"/>
                  </a:lnTo>
                  <a:lnTo>
                    <a:pt x="202343" y="4755487"/>
                  </a:lnTo>
                  <a:lnTo>
                    <a:pt x="206059" y="4816963"/>
                  </a:lnTo>
                  <a:lnTo>
                    <a:pt x="207050" y="4850639"/>
                  </a:lnTo>
                  <a:lnTo>
                    <a:pt x="207711" y="4885433"/>
                  </a:lnTo>
                  <a:lnTo>
                    <a:pt x="208151" y="4918506"/>
                  </a:lnTo>
                  <a:lnTo>
                    <a:pt x="208640" y="4981587"/>
                  </a:lnTo>
                  <a:lnTo>
                    <a:pt x="206302" y="5014704"/>
                  </a:lnTo>
                  <a:lnTo>
                    <a:pt x="202275" y="5049126"/>
                  </a:lnTo>
                  <a:lnTo>
                    <a:pt x="197120" y="5084418"/>
                  </a:lnTo>
                  <a:lnTo>
                    <a:pt x="191216" y="5120290"/>
                  </a:lnTo>
                  <a:lnTo>
                    <a:pt x="184810" y="5156549"/>
                  </a:lnTo>
                  <a:lnTo>
                    <a:pt x="178071" y="5193067"/>
                  </a:lnTo>
                  <a:lnTo>
                    <a:pt x="173578" y="5227287"/>
                  </a:lnTo>
                  <a:lnTo>
                    <a:pt x="170582" y="5259976"/>
                  </a:lnTo>
                  <a:lnTo>
                    <a:pt x="168586" y="5291644"/>
                  </a:lnTo>
                  <a:lnTo>
                    <a:pt x="167254" y="5325100"/>
                  </a:lnTo>
                  <a:lnTo>
                    <a:pt x="166367" y="5359749"/>
                  </a:lnTo>
                  <a:lnTo>
                    <a:pt x="165775" y="5395193"/>
                  </a:lnTo>
                  <a:lnTo>
                    <a:pt x="165381" y="5428697"/>
                  </a:lnTo>
                  <a:lnTo>
                    <a:pt x="165118" y="5460909"/>
                  </a:lnTo>
                  <a:lnTo>
                    <a:pt x="164943" y="5492259"/>
                  </a:lnTo>
                  <a:lnTo>
                    <a:pt x="167294" y="5530441"/>
                  </a:lnTo>
                  <a:lnTo>
                    <a:pt x="171331" y="5573177"/>
                  </a:lnTo>
                  <a:lnTo>
                    <a:pt x="176492" y="5618951"/>
                  </a:lnTo>
                  <a:lnTo>
                    <a:pt x="182401" y="5656873"/>
                  </a:lnTo>
                  <a:lnTo>
                    <a:pt x="195550" y="5718760"/>
                  </a:lnTo>
                  <a:lnTo>
                    <a:pt x="216207" y="5777537"/>
                  </a:lnTo>
                  <a:lnTo>
                    <a:pt x="239379" y="5834110"/>
                  </a:lnTo>
                  <a:lnTo>
                    <a:pt x="257906" y="5883943"/>
                  </a:lnTo>
                  <a:lnTo>
                    <a:pt x="280954" y="5937363"/>
                  </a:lnTo>
                  <a:lnTo>
                    <a:pt x="305188" y="5994023"/>
                  </a:lnTo>
                  <a:lnTo>
                    <a:pt x="324188" y="6052124"/>
                  </a:lnTo>
                  <a:lnTo>
                    <a:pt x="334279" y="6110865"/>
                  </a:lnTo>
                  <a:lnTo>
                    <a:pt x="341232" y="6172359"/>
                  </a:lnTo>
                  <a:lnTo>
                    <a:pt x="346542" y="6206040"/>
                  </a:lnTo>
                  <a:lnTo>
                    <a:pt x="352552" y="6240837"/>
                  </a:lnTo>
                  <a:lnTo>
                    <a:pt x="354089" y="6276380"/>
                  </a:lnTo>
                  <a:lnTo>
                    <a:pt x="352645" y="6312420"/>
                  </a:lnTo>
                  <a:lnTo>
                    <a:pt x="349214" y="6348791"/>
                  </a:lnTo>
                  <a:lnTo>
                    <a:pt x="346926" y="6387852"/>
                  </a:lnTo>
                  <a:lnTo>
                    <a:pt x="345401" y="6428704"/>
                  </a:lnTo>
                  <a:lnTo>
                    <a:pt x="344384" y="6470754"/>
                  </a:lnTo>
                  <a:lnTo>
                    <a:pt x="338769" y="6511130"/>
                  </a:lnTo>
                  <a:lnTo>
                    <a:pt x="330087" y="6550393"/>
                  </a:lnTo>
                  <a:lnTo>
                    <a:pt x="319362" y="6588912"/>
                  </a:lnTo>
                  <a:lnTo>
                    <a:pt x="309743" y="6629405"/>
                  </a:lnTo>
                  <a:lnTo>
                    <a:pt x="300861" y="6671213"/>
                  </a:lnTo>
                  <a:lnTo>
                    <a:pt x="292471" y="6713899"/>
                  </a:lnTo>
                  <a:lnTo>
                    <a:pt x="281940" y="6757169"/>
                  </a:lnTo>
                  <a:lnTo>
                    <a:pt x="269982" y="6800830"/>
                  </a:lnTo>
                  <a:lnTo>
                    <a:pt x="257072" y="6844749"/>
                  </a:lnTo>
                  <a:lnTo>
                    <a:pt x="245996" y="6888842"/>
                  </a:lnTo>
                  <a:lnTo>
                    <a:pt x="236143" y="6933051"/>
                  </a:lnTo>
                  <a:lnTo>
                    <a:pt x="227106" y="6977337"/>
                  </a:lnTo>
                  <a:lnTo>
                    <a:pt x="216144" y="7019205"/>
                  </a:lnTo>
                  <a:lnTo>
                    <a:pt x="203898" y="7059462"/>
                  </a:lnTo>
                  <a:lnTo>
                    <a:pt x="190796" y="7098643"/>
                  </a:lnTo>
                  <a:lnTo>
                    <a:pt x="179592" y="7139578"/>
                  </a:lnTo>
                  <a:lnTo>
                    <a:pt x="169654" y="7181681"/>
                  </a:lnTo>
                  <a:lnTo>
                    <a:pt x="160560" y="7224563"/>
                  </a:lnTo>
                  <a:lnTo>
                    <a:pt x="154498" y="7265495"/>
                  </a:lnTo>
                  <a:lnTo>
                    <a:pt x="150456" y="7305128"/>
                  </a:lnTo>
                  <a:lnTo>
                    <a:pt x="147762" y="7343893"/>
                  </a:lnTo>
                  <a:lnTo>
                    <a:pt x="145965" y="7379613"/>
                  </a:lnTo>
                  <a:lnTo>
                    <a:pt x="144768" y="7413301"/>
                  </a:lnTo>
                  <a:lnTo>
                    <a:pt x="143969" y="7445636"/>
                  </a:lnTo>
                  <a:lnTo>
                    <a:pt x="143082" y="7507897"/>
                  </a:lnTo>
                  <a:lnTo>
                    <a:pt x="142688" y="7568487"/>
                  </a:lnTo>
                  <a:lnTo>
                    <a:pt x="142513" y="7628335"/>
                  </a:lnTo>
                  <a:lnTo>
                    <a:pt x="142435" y="7687851"/>
                  </a:lnTo>
                  <a:lnTo>
                    <a:pt x="144869" y="7747222"/>
                  </a:lnTo>
                  <a:lnTo>
                    <a:pt x="154181" y="7806527"/>
                  </a:lnTo>
                  <a:lnTo>
                    <a:pt x="166548" y="7865803"/>
                  </a:lnTo>
                  <a:lnTo>
                    <a:pt x="177806" y="7925067"/>
                  </a:lnTo>
                  <a:lnTo>
                    <a:pt x="182809" y="7984324"/>
                  </a:lnTo>
                  <a:lnTo>
                    <a:pt x="191617" y="8036996"/>
                  </a:lnTo>
                  <a:lnTo>
                    <a:pt x="201292" y="8087563"/>
                  </a:lnTo>
                  <a:lnTo>
                    <a:pt x="205592" y="8142955"/>
                  </a:lnTo>
                  <a:lnTo>
                    <a:pt x="214087" y="8200492"/>
                  </a:lnTo>
                  <a:lnTo>
                    <a:pt x="226092" y="8263920"/>
                  </a:lnTo>
                  <a:lnTo>
                    <a:pt x="232749" y="8301573"/>
                  </a:lnTo>
                  <a:lnTo>
                    <a:pt x="239657" y="8341488"/>
                  </a:lnTo>
                  <a:lnTo>
                    <a:pt x="246731" y="8375505"/>
                  </a:lnTo>
                  <a:lnTo>
                    <a:pt x="261174" y="8433052"/>
                  </a:lnTo>
                  <a:lnTo>
                    <a:pt x="275823" y="8483318"/>
                  </a:lnTo>
                  <a:lnTo>
                    <a:pt x="293032" y="8530346"/>
                  </a:lnTo>
                  <a:lnTo>
                    <a:pt x="317140" y="8575937"/>
                  </a:lnTo>
                  <a:lnTo>
                    <a:pt x="337729" y="8620888"/>
                  </a:lnTo>
                  <a:lnTo>
                    <a:pt x="355110" y="8665555"/>
                  </a:lnTo>
                  <a:lnTo>
                    <a:pt x="371065" y="8710095"/>
                  </a:lnTo>
                  <a:lnTo>
                    <a:pt x="386385" y="8761163"/>
                  </a:lnTo>
                  <a:lnTo>
                    <a:pt x="398955" y="8816779"/>
                  </a:lnTo>
                  <a:lnTo>
                    <a:pt x="404541" y="8874415"/>
                  </a:lnTo>
                  <a:lnTo>
                    <a:pt x="407024" y="8932949"/>
                  </a:lnTo>
                  <a:lnTo>
                    <a:pt x="408127" y="8994352"/>
                  </a:lnTo>
                  <a:lnTo>
                    <a:pt x="408422" y="9028008"/>
                  </a:lnTo>
                  <a:lnTo>
                    <a:pt x="408618" y="9062790"/>
                  </a:lnTo>
                  <a:lnTo>
                    <a:pt x="406280" y="9098322"/>
                  </a:lnTo>
                  <a:lnTo>
                    <a:pt x="402253" y="9134355"/>
                  </a:lnTo>
                  <a:lnTo>
                    <a:pt x="397099" y="9170720"/>
                  </a:lnTo>
                  <a:lnTo>
                    <a:pt x="388725" y="9207308"/>
                  </a:lnTo>
                  <a:lnTo>
                    <a:pt x="378205" y="9244045"/>
                  </a:lnTo>
                  <a:lnTo>
                    <a:pt x="366254" y="9280881"/>
                  </a:lnTo>
                  <a:lnTo>
                    <a:pt x="355817" y="9317781"/>
                  </a:lnTo>
                  <a:lnTo>
                    <a:pt x="346391" y="9354726"/>
                  </a:lnTo>
                  <a:lnTo>
                    <a:pt x="337638" y="9391702"/>
                  </a:lnTo>
                  <a:lnTo>
                    <a:pt x="329333" y="9428696"/>
                  </a:lnTo>
                  <a:lnTo>
                    <a:pt x="321328" y="9465703"/>
                  </a:lnTo>
                  <a:lnTo>
                    <a:pt x="313522" y="9502718"/>
                  </a:lnTo>
                  <a:lnTo>
                    <a:pt x="305850" y="9537270"/>
                  </a:lnTo>
                  <a:lnTo>
                    <a:pt x="298266" y="9570182"/>
                  </a:lnTo>
                  <a:lnTo>
                    <a:pt x="283256" y="9633084"/>
                  </a:lnTo>
                  <a:lnTo>
                    <a:pt x="268355" y="9693958"/>
                  </a:lnTo>
                  <a:lnTo>
                    <a:pt x="253503" y="9753932"/>
                  </a:lnTo>
                  <a:lnTo>
                    <a:pt x="246085" y="9783751"/>
                  </a:lnTo>
                  <a:lnTo>
                    <a:pt x="241141" y="9818443"/>
                  </a:lnTo>
                  <a:lnTo>
                    <a:pt x="237844" y="9856383"/>
                  </a:lnTo>
                  <a:lnTo>
                    <a:pt x="235647" y="9896492"/>
                  </a:lnTo>
                  <a:lnTo>
                    <a:pt x="234182" y="9933106"/>
                  </a:lnTo>
                  <a:lnTo>
                    <a:pt x="233205" y="9967390"/>
                  </a:lnTo>
                  <a:lnTo>
                    <a:pt x="232554" y="10000122"/>
                  </a:lnTo>
                  <a:lnTo>
                    <a:pt x="244998" y="10062826"/>
                  </a:lnTo>
                  <a:lnTo>
                    <a:pt x="264519" y="10121143"/>
                  </a:lnTo>
                  <a:lnTo>
                    <a:pt x="281424" y="10171751"/>
                  </a:lnTo>
                  <a:lnTo>
                    <a:pt x="316618" y="10230086"/>
                  </a:lnTo>
                  <a:lnTo>
                    <a:pt x="346522" y="10290440"/>
                  </a:lnTo>
                  <a:lnTo>
                    <a:pt x="363133" y="10346571"/>
                  </a:lnTo>
                  <a:lnTo>
                    <a:pt x="371019" y="10378822"/>
                  </a:lnTo>
                  <a:lnTo>
                    <a:pt x="378745" y="10417604"/>
                  </a:lnTo>
                  <a:lnTo>
                    <a:pt x="386365" y="10460742"/>
                  </a:lnTo>
                  <a:lnTo>
                    <a:pt x="393913" y="10506782"/>
                  </a:lnTo>
                  <a:lnTo>
                    <a:pt x="398946" y="10547351"/>
                  </a:lnTo>
                  <a:lnTo>
                    <a:pt x="402301" y="10584272"/>
                  </a:lnTo>
                  <a:lnTo>
                    <a:pt x="404537" y="10618762"/>
                  </a:lnTo>
                  <a:lnTo>
                    <a:pt x="403560" y="10659038"/>
                  </a:lnTo>
                  <a:lnTo>
                    <a:pt x="400439" y="10703170"/>
                  </a:lnTo>
                  <a:lnTo>
                    <a:pt x="395889" y="10749874"/>
                  </a:lnTo>
                  <a:lnTo>
                    <a:pt x="392857" y="10793354"/>
                  </a:lnTo>
                  <a:lnTo>
                    <a:pt x="390835" y="10834685"/>
                  </a:lnTo>
                  <a:lnTo>
                    <a:pt x="389487" y="10874583"/>
                  </a:lnTo>
                  <a:lnTo>
                    <a:pt x="387989" y="10925497"/>
                  </a:lnTo>
                  <a:lnTo>
                    <a:pt x="386791" y="10976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960062" y="4066230"/>
              <a:ext cx="238152" cy="361031"/>
            </a:xfrm>
            <a:custGeom>
              <a:avLst/>
              <a:gdLst/>
              <a:ahLst/>
              <a:cxnLst/>
              <a:rect l="0" t="0" r="0" b="0"/>
              <a:pathLst>
                <a:path w="238152" h="361031">
                  <a:moveTo>
                    <a:pt x="0" y="266638"/>
                  </a:moveTo>
                  <a:lnTo>
                    <a:pt x="11796" y="313821"/>
                  </a:lnTo>
                  <a:lnTo>
                    <a:pt x="22677" y="330189"/>
                  </a:lnTo>
                  <a:lnTo>
                    <a:pt x="54519" y="354959"/>
                  </a:lnTo>
                  <a:lnTo>
                    <a:pt x="99943" y="361030"/>
                  </a:lnTo>
                  <a:lnTo>
                    <a:pt x="148112" y="353030"/>
                  </a:lnTo>
                  <a:lnTo>
                    <a:pt x="185980" y="333015"/>
                  </a:lnTo>
                  <a:lnTo>
                    <a:pt x="212685" y="301077"/>
                  </a:lnTo>
                  <a:lnTo>
                    <a:pt x="230315" y="259725"/>
                  </a:lnTo>
                  <a:lnTo>
                    <a:pt x="238151" y="208427"/>
                  </a:lnTo>
                  <a:lnTo>
                    <a:pt x="235049" y="159294"/>
                  </a:lnTo>
                  <a:lnTo>
                    <a:pt x="222972" y="115237"/>
                  </a:lnTo>
                  <a:lnTo>
                    <a:pt x="188413" y="62674"/>
                  </a:lnTo>
                  <a:lnTo>
                    <a:pt x="149369" y="20765"/>
                  </a:lnTo>
                  <a:lnTo>
                    <a:pt x="111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874379" y="4280892"/>
              <a:ext cx="314503" cy="307964"/>
            </a:xfrm>
            <a:custGeom>
              <a:avLst/>
              <a:gdLst/>
              <a:ahLst/>
              <a:cxnLst/>
              <a:rect l="0" t="0" r="0" b="0"/>
              <a:pathLst>
                <a:path w="314503" h="307964">
                  <a:moveTo>
                    <a:pt x="19131" y="118636"/>
                  </a:moveTo>
                  <a:lnTo>
                    <a:pt x="3861" y="174322"/>
                  </a:lnTo>
                  <a:lnTo>
                    <a:pt x="0" y="223212"/>
                  </a:lnTo>
                  <a:lnTo>
                    <a:pt x="11451" y="264692"/>
                  </a:lnTo>
                  <a:lnTo>
                    <a:pt x="21418" y="282666"/>
                  </a:lnTo>
                  <a:lnTo>
                    <a:pt x="37938" y="294649"/>
                  </a:lnTo>
                  <a:lnTo>
                    <a:pt x="82628" y="307963"/>
                  </a:lnTo>
                  <a:lnTo>
                    <a:pt x="128825" y="307297"/>
                  </a:lnTo>
                  <a:lnTo>
                    <a:pt x="151513" y="303663"/>
                  </a:lnTo>
                  <a:lnTo>
                    <a:pt x="196474" y="279874"/>
                  </a:lnTo>
                  <a:lnTo>
                    <a:pt x="256843" y="231424"/>
                  </a:lnTo>
                  <a:lnTo>
                    <a:pt x="287726" y="198390"/>
                  </a:lnTo>
                  <a:lnTo>
                    <a:pt x="309682" y="159020"/>
                  </a:lnTo>
                  <a:lnTo>
                    <a:pt x="314502" y="110250"/>
                  </a:lnTo>
                  <a:lnTo>
                    <a:pt x="312331" y="83419"/>
                  </a:lnTo>
                  <a:lnTo>
                    <a:pt x="301008" y="63063"/>
                  </a:lnTo>
                  <a:lnTo>
                    <a:pt x="262093" y="33861"/>
                  </a:lnTo>
                  <a:lnTo>
                    <a:pt x="218463" y="12653"/>
                  </a:lnTo>
                  <a:lnTo>
                    <a:pt x="196459" y="3541"/>
                  </a:lnTo>
                  <a:lnTo>
                    <a:pt x="152259" y="0"/>
                  </a:lnTo>
                  <a:lnTo>
                    <a:pt x="110394" y="9125"/>
                  </a:lnTo>
                  <a:lnTo>
                    <a:pt x="56452" y="42049"/>
                  </a:lnTo>
                  <a:lnTo>
                    <a:pt x="41351" y="519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129671" y="7021468"/>
              <a:ext cx="237342" cy="267166"/>
            </a:xfrm>
            <a:custGeom>
              <a:avLst/>
              <a:gdLst/>
              <a:ahLst/>
              <a:cxnLst/>
              <a:rect l="0" t="0" r="0" b="0"/>
              <a:pathLst>
                <a:path w="237342" h="267166">
                  <a:moveTo>
                    <a:pt x="52697" y="66660"/>
                  </a:moveTo>
                  <a:lnTo>
                    <a:pt x="19688" y="104608"/>
                  </a:lnTo>
                  <a:lnTo>
                    <a:pt x="2639" y="140310"/>
                  </a:lnTo>
                  <a:lnTo>
                    <a:pt x="0" y="180866"/>
                  </a:lnTo>
                  <a:lnTo>
                    <a:pt x="9525" y="221111"/>
                  </a:lnTo>
                  <a:lnTo>
                    <a:pt x="30218" y="255457"/>
                  </a:lnTo>
                  <a:lnTo>
                    <a:pt x="47586" y="264121"/>
                  </a:lnTo>
                  <a:lnTo>
                    <a:pt x="93220" y="267165"/>
                  </a:lnTo>
                  <a:lnTo>
                    <a:pt x="133252" y="253706"/>
                  </a:lnTo>
                  <a:lnTo>
                    <a:pt x="183549" y="218367"/>
                  </a:lnTo>
                  <a:lnTo>
                    <a:pt x="212078" y="188400"/>
                  </a:lnTo>
                  <a:lnTo>
                    <a:pt x="232986" y="150393"/>
                  </a:lnTo>
                  <a:lnTo>
                    <a:pt x="237341" y="102229"/>
                  </a:lnTo>
                  <a:lnTo>
                    <a:pt x="235046" y="75559"/>
                  </a:lnTo>
                  <a:lnTo>
                    <a:pt x="223640" y="55311"/>
                  </a:lnTo>
                  <a:lnTo>
                    <a:pt x="184633" y="26229"/>
                  </a:lnTo>
                  <a:lnTo>
                    <a:pt x="134378" y="11657"/>
                  </a:lnTo>
                  <a:lnTo>
                    <a:pt x="76899" y="3454"/>
                  </a:lnTo>
                  <a:lnTo>
                    <a:pt x="5269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790853" y="7088128"/>
              <a:ext cx="280444" cy="295036"/>
            </a:xfrm>
            <a:custGeom>
              <a:avLst/>
              <a:gdLst/>
              <a:ahLst/>
              <a:cxnLst/>
              <a:rect l="0" t="0" r="0" b="0"/>
              <a:pathLst>
                <a:path w="280444" h="295036">
                  <a:moveTo>
                    <a:pt x="124769" y="0"/>
                  </a:moveTo>
                  <a:lnTo>
                    <a:pt x="62916" y="61854"/>
                  </a:lnTo>
                  <a:lnTo>
                    <a:pt x="20306" y="116259"/>
                  </a:lnTo>
                  <a:lnTo>
                    <a:pt x="4275" y="164416"/>
                  </a:lnTo>
                  <a:lnTo>
                    <a:pt x="0" y="191083"/>
                  </a:lnTo>
                  <a:lnTo>
                    <a:pt x="8418" y="233882"/>
                  </a:lnTo>
                  <a:lnTo>
                    <a:pt x="17576" y="252207"/>
                  </a:lnTo>
                  <a:lnTo>
                    <a:pt x="47501" y="279153"/>
                  </a:lnTo>
                  <a:lnTo>
                    <a:pt x="65851" y="289794"/>
                  </a:lnTo>
                  <a:lnTo>
                    <a:pt x="112574" y="295035"/>
                  </a:lnTo>
                  <a:lnTo>
                    <a:pt x="163789" y="289135"/>
                  </a:lnTo>
                  <a:lnTo>
                    <a:pt x="211240" y="278283"/>
                  </a:lnTo>
                  <a:lnTo>
                    <a:pt x="267799" y="246497"/>
                  </a:lnTo>
                  <a:lnTo>
                    <a:pt x="276907" y="228522"/>
                  </a:lnTo>
                  <a:lnTo>
                    <a:pt x="280443" y="182215"/>
                  </a:lnTo>
                  <a:lnTo>
                    <a:pt x="267201" y="141883"/>
                  </a:lnTo>
                  <a:lnTo>
                    <a:pt x="256757" y="124215"/>
                  </a:lnTo>
                  <a:lnTo>
                    <a:pt x="194875" y="75758"/>
                  </a:lnTo>
                  <a:lnTo>
                    <a:pt x="155105" y="51776"/>
                  </a:lnTo>
                  <a:lnTo>
                    <a:pt x="102550" y="22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819299" y="11732074"/>
              <a:ext cx="96324" cy="266640"/>
            </a:xfrm>
            <a:custGeom>
              <a:avLst/>
              <a:gdLst/>
              <a:ahLst/>
              <a:cxnLst/>
              <a:rect l="0" t="0" r="0" b="0"/>
              <a:pathLst>
                <a:path w="96324" h="266640">
                  <a:moveTo>
                    <a:pt x="96323" y="0"/>
                  </a:moveTo>
                  <a:lnTo>
                    <a:pt x="47983" y="54924"/>
                  </a:lnTo>
                  <a:lnTo>
                    <a:pt x="22993" y="96008"/>
                  </a:lnTo>
                  <a:lnTo>
                    <a:pt x="3657" y="147185"/>
                  </a:lnTo>
                  <a:lnTo>
                    <a:pt x="0" y="196266"/>
                  </a:lnTo>
                  <a:lnTo>
                    <a:pt x="5239" y="245787"/>
                  </a:lnTo>
                  <a:lnTo>
                    <a:pt x="7444" y="2666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848963" y="11771281"/>
              <a:ext cx="251457" cy="249652"/>
            </a:xfrm>
            <a:custGeom>
              <a:avLst/>
              <a:gdLst/>
              <a:ahLst/>
              <a:cxnLst/>
              <a:rect l="0" t="0" r="0" b="0"/>
              <a:pathLst>
                <a:path w="251457" h="249652">
                  <a:moveTo>
                    <a:pt x="133319" y="249651"/>
                  </a:moveTo>
                  <a:lnTo>
                    <a:pt x="184068" y="211704"/>
                  </a:lnTo>
                  <a:lnTo>
                    <a:pt x="226811" y="156112"/>
                  </a:lnTo>
                  <a:lnTo>
                    <a:pt x="247292" y="114260"/>
                  </a:lnTo>
                  <a:lnTo>
                    <a:pt x="251456" y="70971"/>
                  </a:lnTo>
                  <a:lnTo>
                    <a:pt x="249110" y="49059"/>
                  </a:lnTo>
                  <a:lnTo>
                    <a:pt x="237671" y="31981"/>
                  </a:lnTo>
                  <a:lnTo>
                    <a:pt x="198626" y="6422"/>
                  </a:lnTo>
                  <a:lnTo>
                    <a:pt x="154938" y="0"/>
                  </a:lnTo>
                  <a:lnTo>
                    <a:pt x="108363" y="2907"/>
                  </a:lnTo>
                  <a:lnTo>
                    <a:pt x="54745" y="4199"/>
                  </a:lnTo>
                  <a:lnTo>
                    <a:pt x="0" y="52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031375" y="11620975"/>
              <a:ext cx="277763" cy="322278"/>
            </a:xfrm>
            <a:custGeom>
              <a:avLst/>
              <a:gdLst/>
              <a:ahLst/>
              <a:cxnLst/>
              <a:rect l="0" t="0" r="0" b="0"/>
              <a:pathLst>
                <a:path w="277763" h="322278">
                  <a:moveTo>
                    <a:pt x="84333" y="0"/>
                  </a:moveTo>
                  <a:lnTo>
                    <a:pt x="60742" y="23592"/>
                  </a:lnTo>
                  <a:lnTo>
                    <a:pt x="34275" y="85445"/>
                  </a:lnTo>
                  <a:lnTo>
                    <a:pt x="18469" y="131792"/>
                  </a:lnTo>
                  <a:lnTo>
                    <a:pt x="5683" y="179549"/>
                  </a:lnTo>
                  <a:lnTo>
                    <a:pt x="0" y="233692"/>
                  </a:lnTo>
                  <a:lnTo>
                    <a:pt x="5892" y="257019"/>
                  </a:lnTo>
                  <a:lnTo>
                    <a:pt x="32189" y="296104"/>
                  </a:lnTo>
                  <a:lnTo>
                    <a:pt x="75148" y="316768"/>
                  </a:lnTo>
                  <a:lnTo>
                    <a:pt x="100430" y="322277"/>
                  </a:lnTo>
                  <a:lnTo>
                    <a:pt x="148271" y="315232"/>
                  </a:lnTo>
                  <a:lnTo>
                    <a:pt x="191754" y="293173"/>
                  </a:lnTo>
                  <a:lnTo>
                    <a:pt x="227539" y="258680"/>
                  </a:lnTo>
                  <a:lnTo>
                    <a:pt x="263650" y="197620"/>
                  </a:lnTo>
                  <a:lnTo>
                    <a:pt x="275129" y="141323"/>
                  </a:lnTo>
                  <a:lnTo>
                    <a:pt x="277762" y="80092"/>
                  </a:lnTo>
                  <a:lnTo>
                    <a:pt x="270702" y="28189"/>
                  </a:lnTo>
                  <a:lnTo>
                    <a:pt x="255488" y="13855"/>
                  </a:lnTo>
                  <a:lnTo>
                    <a:pt x="205665" y="4512"/>
                  </a:lnTo>
                  <a:lnTo>
                    <a:pt x="162124" y="8590"/>
                  </a:lnTo>
                  <a:lnTo>
                    <a:pt x="106554" y="22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727200" y="2476500"/>
            <a:ext cx="246731" cy="149001"/>
            <a:chOff x="1727200" y="2476500"/>
            <a:chExt cx="246731" cy="149001"/>
          </a:xfrm>
        </p:grpSpPr>
        <p:sp>
          <p:nvSpPr>
            <p:cNvPr id="66" name="Freeform 65"/>
            <p:cNvSpPr/>
            <p:nvPr/>
          </p:nvSpPr>
          <p:spPr>
            <a:xfrm>
              <a:off x="1829014" y="2476500"/>
              <a:ext cx="12487" cy="149001"/>
            </a:xfrm>
            <a:custGeom>
              <a:avLst/>
              <a:gdLst/>
              <a:ahLst/>
              <a:cxnLst/>
              <a:rect l="0" t="0" r="0" b="0"/>
              <a:pathLst>
                <a:path w="12487" h="149001">
                  <a:moveTo>
                    <a:pt x="12486" y="0"/>
                  </a:moveTo>
                  <a:lnTo>
                    <a:pt x="8723" y="61549"/>
                  </a:lnTo>
                  <a:lnTo>
                    <a:pt x="2434" y="112311"/>
                  </a:lnTo>
                  <a:lnTo>
                    <a:pt x="0" y="149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727200" y="2492834"/>
              <a:ext cx="246731" cy="47167"/>
            </a:xfrm>
            <a:custGeom>
              <a:avLst/>
              <a:gdLst/>
              <a:ahLst/>
              <a:cxnLst/>
              <a:rect l="0" t="0" r="0" b="0"/>
              <a:pathLst>
                <a:path w="246731" h="47167">
                  <a:moveTo>
                    <a:pt x="0" y="47166"/>
                  </a:moveTo>
                  <a:lnTo>
                    <a:pt x="13484" y="26940"/>
                  </a:lnTo>
                  <a:lnTo>
                    <a:pt x="35156" y="13247"/>
                  </a:lnTo>
                  <a:lnTo>
                    <a:pt x="65014" y="3869"/>
                  </a:lnTo>
                  <a:lnTo>
                    <a:pt x="120079" y="0"/>
                  </a:lnTo>
                  <a:lnTo>
                    <a:pt x="172770" y="7164"/>
                  </a:lnTo>
                  <a:lnTo>
                    <a:pt x="221309" y="19635"/>
                  </a:lnTo>
                  <a:lnTo>
                    <a:pt x="244645" y="33048"/>
                  </a:lnTo>
                  <a:lnTo>
                    <a:pt x="246730" y="366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Freeform 68"/>
          <p:cNvSpPr/>
          <p:nvPr/>
        </p:nvSpPr>
        <p:spPr>
          <a:xfrm>
            <a:off x="4538900" y="2685697"/>
            <a:ext cx="7701" cy="70204"/>
          </a:xfrm>
          <a:custGeom>
            <a:avLst/>
            <a:gdLst/>
            <a:ahLst/>
            <a:cxnLst/>
            <a:rect l="0" t="0" r="0" b="0"/>
            <a:pathLst>
              <a:path w="7701" h="70204">
                <a:moveTo>
                  <a:pt x="0" y="0"/>
                </a:moveTo>
                <a:lnTo>
                  <a:pt x="6030" y="47075"/>
                </a:lnTo>
                <a:lnTo>
                  <a:pt x="7700" y="702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2309658" y="2794000"/>
            <a:ext cx="2224243" cy="296984"/>
            <a:chOff x="2309658" y="2794000"/>
            <a:chExt cx="2224243" cy="296984"/>
          </a:xfrm>
        </p:grpSpPr>
        <p:sp>
          <p:nvSpPr>
            <p:cNvPr id="70" name="Freeform 69"/>
            <p:cNvSpPr/>
            <p:nvPr/>
          </p:nvSpPr>
          <p:spPr>
            <a:xfrm>
              <a:off x="2309658" y="3073400"/>
              <a:ext cx="27143" cy="17584"/>
            </a:xfrm>
            <a:custGeom>
              <a:avLst/>
              <a:gdLst/>
              <a:ahLst/>
              <a:cxnLst/>
              <a:rect l="0" t="0" r="0" b="0"/>
              <a:pathLst>
                <a:path w="27143" h="17584">
                  <a:moveTo>
                    <a:pt x="0" y="17583"/>
                  </a:moveTo>
                  <a:lnTo>
                    <a:pt x="271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380858" y="2997200"/>
              <a:ext cx="6743" cy="47880"/>
            </a:xfrm>
            <a:custGeom>
              <a:avLst/>
              <a:gdLst/>
              <a:ahLst/>
              <a:cxnLst/>
              <a:rect l="0" t="0" r="0" b="0"/>
              <a:pathLst>
                <a:path w="6743" h="47880">
                  <a:moveTo>
                    <a:pt x="6742" y="0"/>
                  </a:moveTo>
                  <a:lnTo>
                    <a:pt x="0" y="20226"/>
                  </a:lnTo>
                  <a:lnTo>
                    <a:pt x="453" y="41445"/>
                  </a:lnTo>
                  <a:lnTo>
                    <a:pt x="1180" y="478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494653" y="2794000"/>
              <a:ext cx="39248" cy="200101"/>
            </a:xfrm>
            <a:custGeom>
              <a:avLst/>
              <a:gdLst/>
              <a:ahLst/>
              <a:cxnLst/>
              <a:rect l="0" t="0" r="0" b="0"/>
              <a:pathLst>
                <a:path w="39248" h="200101">
                  <a:moveTo>
                    <a:pt x="39247" y="0"/>
                  </a:moveTo>
                  <a:lnTo>
                    <a:pt x="37836" y="50696"/>
                  </a:lnTo>
                  <a:lnTo>
                    <a:pt x="30519" y="106900"/>
                  </a:lnTo>
                  <a:lnTo>
                    <a:pt x="27724" y="159928"/>
                  </a:lnTo>
                  <a:lnTo>
                    <a:pt x="26896" y="200100"/>
                  </a:lnTo>
                  <a:lnTo>
                    <a:pt x="26702" y="191474"/>
                  </a:lnTo>
                  <a:lnTo>
                    <a:pt x="19090" y="176351"/>
                  </a:lnTo>
                  <a:lnTo>
                    <a:pt x="0" y="1539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481132" y="3016389"/>
              <a:ext cx="40069" cy="6212"/>
            </a:xfrm>
            <a:custGeom>
              <a:avLst/>
              <a:gdLst/>
              <a:ahLst/>
              <a:cxnLst/>
              <a:rect l="0" t="0" r="0" b="0"/>
              <a:pathLst>
                <a:path w="40069" h="6212">
                  <a:moveTo>
                    <a:pt x="0" y="0"/>
                  </a:moveTo>
                  <a:lnTo>
                    <a:pt x="40068" y="6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790700" y="2429206"/>
            <a:ext cx="2578101" cy="466395"/>
            <a:chOff x="1790700" y="2429206"/>
            <a:chExt cx="2578101" cy="466395"/>
          </a:xfrm>
        </p:grpSpPr>
        <p:sp>
          <p:nvSpPr>
            <p:cNvPr id="75" name="Freeform 74"/>
            <p:cNvSpPr/>
            <p:nvPr/>
          </p:nvSpPr>
          <p:spPr>
            <a:xfrm>
              <a:off x="1790700" y="2552700"/>
              <a:ext cx="35290" cy="342901"/>
            </a:xfrm>
            <a:custGeom>
              <a:avLst/>
              <a:gdLst/>
              <a:ahLst/>
              <a:cxnLst/>
              <a:rect l="0" t="0" r="0" b="0"/>
              <a:pathLst>
                <a:path w="35290" h="342901">
                  <a:moveTo>
                    <a:pt x="0" y="0"/>
                  </a:moveTo>
                  <a:lnTo>
                    <a:pt x="13484" y="13484"/>
                  </a:lnTo>
                  <a:lnTo>
                    <a:pt x="28611" y="48837"/>
                  </a:lnTo>
                  <a:lnTo>
                    <a:pt x="35289" y="108544"/>
                  </a:lnTo>
                  <a:lnTo>
                    <a:pt x="33088" y="151723"/>
                  </a:lnTo>
                  <a:lnTo>
                    <a:pt x="28817" y="194433"/>
                  </a:lnTo>
                  <a:lnTo>
                    <a:pt x="25001" y="256733"/>
                  </a:lnTo>
                  <a:lnTo>
                    <a:pt x="18383" y="307335"/>
                  </a:lnTo>
                  <a:lnTo>
                    <a:pt x="2540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790700" y="2498259"/>
              <a:ext cx="229656" cy="209640"/>
            </a:xfrm>
            <a:custGeom>
              <a:avLst/>
              <a:gdLst/>
              <a:ahLst/>
              <a:cxnLst/>
              <a:rect l="0" t="0" r="0" b="0"/>
              <a:pathLst>
                <a:path w="229656" h="209640">
                  <a:moveTo>
                    <a:pt x="12700" y="16341"/>
                  </a:moveTo>
                  <a:lnTo>
                    <a:pt x="32926" y="2857"/>
                  </a:lnTo>
                  <a:lnTo>
                    <a:pt x="61671" y="0"/>
                  </a:lnTo>
                  <a:lnTo>
                    <a:pt x="117521" y="10088"/>
                  </a:lnTo>
                  <a:lnTo>
                    <a:pt x="174991" y="30951"/>
                  </a:lnTo>
                  <a:lnTo>
                    <a:pt x="206185" y="48234"/>
                  </a:lnTo>
                  <a:lnTo>
                    <a:pt x="224753" y="70027"/>
                  </a:lnTo>
                  <a:lnTo>
                    <a:pt x="228857" y="81765"/>
                  </a:lnTo>
                  <a:lnTo>
                    <a:pt x="229655" y="106096"/>
                  </a:lnTo>
                  <a:lnTo>
                    <a:pt x="215429" y="143594"/>
                  </a:lnTo>
                  <a:lnTo>
                    <a:pt x="197346" y="161328"/>
                  </a:lnTo>
                  <a:lnTo>
                    <a:pt x="144502" y="190952"/>
                  </a:lnTo>
                  <a:lnTo>
                    <a:pt x="103023" y="208875"/>
                  </a:lnTo>
                  <a:lnTo>
                    <a:pt x="50438" y="209639"/>
                  </a:lnTo>
                  <a:lnTo>
                    <a:pt x="0" y="2068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057400" y="2573722"/>
              <a:ext cx="138191" cy="210784"/>
            </a:xfrm>
            <a:custGeom>
              <a:avLst/>
              <a:gdLst/>
              <a:ahLst/>
              <a:cxnLst/>
              <a:rect l="0" t="0" r="0" b="0"/>
              <a:pathLst>
                <a:path w="138191" h="210784">
                  <a:moveTo>
                    <a:pt x="0" y="105978"/>
                  </a:moveTo>
                  <a:lnTo>
                    <a:pt x="53030" y="88301"/>
                  </a:lnTo>
                  <a:lnTo>
                    <a:pt x="114594" y="64017"/>
                  </a:lnTo>
                  <a:lnTo>
                    <a:pt x="127196" y="56837"/>
                  </a:lnTo>
                  <a:lnTo>
                    <a:pt x="134186" y="46406"/>
                  </a:lnTo>
                  <a:lnTo>
                    <a:pt x="138190" y="19765"/>
                  </a:lnTo>
                  <a:lnTo>
                    <a:pt x="131638" y="10402"/>
                  </a:lnTo>
                  <a:lnTo>
                    <a:pt x="105543" y="0"/>
                  </a:lnTo>
                  <a:lnTo>
                    <a:pt x="91529" y="1459"/>
                  </a:lnTo>
                  <a:lnTo>
                    <a:pt x="64668" y="14370"/>
                  </a:lnTo>
                  <a:lnTo>
                    <a:pt x="32488" y="45438"/>
                  </a:lnTo>
                  <a:lnTo>
                    <a:pt x="11821" y="88197"/>
                  </a:lnTo>
                  <a:lnTo>
                    <a:pt x="3502" y="143357"/>
                  </a:lnTo>
                  <a:lnTo>
                    <a:pt x="9083" y="172450"/>
                  </a:lnTo>
                  <a:lnTo>
                    <a:pt x="14522" y="184159"/>
                  </a:lnTo>
                  <a:lnTo>
                    <a:pt x="35617" y="200933"/>
                  </a:lnTo>
                  <a:lnTo>
                    <a:pt x="49145" y="207381"/>
                  </a:lnTo>
                  <a:lnTo>
                    <a:pt x="79227" y="210783"/>
                  </a:lnTo>
                  <a:lnTo>
                    <a:pt x="127000" y="2075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232831" y="2587455"/>
              <a:ext cx="230970" cy="165079"/>
            </a:xfrm>
            <a:custGeom>
              <a:avLst/>
              <a:gdLst/>
              <a:ahLst/>
              <a:cxnLst/>
              <a:rect l="0" t="0" r="0" b="0"/>
              <a:pathLst>
                <a:path w="230970" h="165079">
                  <a:moveTo>
                    <a:pt x="142069" y="16045"/>
                  </a:moveTo>
                  <a:lnTo>
                    <a:pt x="128585" y="2561"/>
                  </a:lnTo>
                  <a:lnTo>
                    <a:pt x="120380" y="0"/>
                  </a:lnTo>
                  <a:lnTo>
                    <a:pt x="99974" y="918"/>
                  </a:lnTo>
                  <a:lnTo>
                    <a:pt x="64685" y="16110"/>
                  </a:lnTo>
                  <a:lnTo>
                    <a:pt x="27418" y="45227"/>
                  </a:lnTo>
                  <a:lnTo>
                    <a:pt x="9739" y="72289"/>
                  </a:lnTo>
                  <a:lnTo>
                    <a:pt x="0" y="101720"/>
                  </a:lnTo>
                  <a:lnTo>
                    <a:pt x="376" y="128912"/>
                  </a:lnTo>
                  <a:lnTo>
                    <a:pt x="12772" y="151345"/>
                  </a:lnTo>
                  <a:lnTo>
                    <a:pt x="22004" y="161278"/>
                  </a:lnTo>
                  <a:lnTo>
                    <a:pt x="32393" y="165078"/>
                  </a:lnTo>
                  <a:lnTo>
                    <a:pt x="43551" y="164789"/>
                  </a:lnTo>
                  <a:lnTo>
                    <a:pt x="65828" y="156943"/>
                  </a:lnTo>
                  <a:lnTo>
                    <a:pt x="111873" y="120921"/>
                  </a:lnTo>
                  <a:lnTo>
                    <a:pt x="121593" y="96994"/>
                  </a:lnTo>
                  <a:lnTo>
                    <a:pt x="135662" y="37837"/>
                  </a:lnTo>
                  <a:lnTo>
                    <a:pt x="133107" y="44075"/>
                  </a:lnTo>
                  <a:lnTo>
                    <a:pt x="137218" y="78129"/>
                  </a:lnTo>
                  <a:lnTo>
                    <a:pt x="154116" y="117225"/>
                  </a:lnTo>
                  <a:lnTo>
                    <a:pt x="172823" y="135333"/>
                  </a:lnTo>
                  <a:lnTo>
                    <a:pt x="193838" y="146673"/>
                  </a:lnTo>
                  <a:lnTo>
                    <a:pt x="230969" y="1557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484668" y="2570783"/>
              <a:ext cx="106133" cy="175315"/>
            </a:xfrm>
            <a:custGeom>
              <a:avLst/>
              <a:gdLst/>
              <a:ahLst/>
              <a:cxnLst/>
              <a:rect l="0" t="0" r="0" b="0"/>
              <a:pathLst>
                <a:path w="106133" h="175315">
                  <a:moveTo>
                    <a:pt x="106132" y="7317"/>
                  </a:moveTo>
                  <a:lnTo>
                    <a:pt x="66987" y="0"/>
                  </a:lnTo>
                  <a:lnTo>
                    <a:pt x="42167" y="3124"/>
                  </a:lnTo>
                  <a:lnTo>
                    <a:pt x="32445" y="8755"/>
                  </a:lnTo>
                  <a:lnTo>
                    <a:pt x="17878" y="26301"/>
                  </a:lnTo>
                  <a:lnTo>
                    <a:pt x="1744" y="66721"/>
                  </a:lnTo>
                  <a:lnTo>
                    <a:pt x="0" y="94396"/>
                  </a:lnTo>
                  <a:lnTo>
                    <a:pt x="10379" y="146657"/>
                  </a:lnTo>
                  <a:lnTo>
                    <a:pt x="16897" y="156655"/>
                  </a:lnTo>
                  <a:lnTo>
                    <a:pt x="35427" y="171526"/>
                  </a:lnTo>
                  <a:lnTo>
                    <a:pt x="57774" y="175314"/>
                  </a:lnTo>
                  <a:lnTo>
                    <a:pt x="106132" y="1724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667000" y="2540080"/>
              <a:ext cx="165101" cy="245816"/>
            </a:xfrm>
            <a:custGeom>
              <a:avLst/>
              <a:gdLst/>
              <a:ahLst/>
              <a:cxnLst/>
              <a:rect l="0" t="0" r="0" b="0"/>
              <a:pathLst>
                <a:path w="165101" h="245816">
                  <a:moveTo>
                    <a:pt x="0" y="126920"/>
                  </a:moveTo>
                  <a:lnTo>
                    <a:pt x="61549" y="123157"/>
                  </a:lnTo>
                  <a:lnTo>
                    <a:pt x="120657" y="102501"/>
                  </a:lnTo>
                  <a:lnTo>
                    <a:pt x="156479" y="79390"/>
                  </a:lnTo>
                  <a:lnTo>
                    <a:pt x="162175" y="68422"/>
                  </a:lnTo>
                  <a:lnTo>
                    <a:pt x="164741" y="41184"/>
                  </a:lnTo>
                  <a:lnTo>
                    <a:pt x="160627" y="28840"/>
                  </a:lnTo>
                  <a:lnTo>
                    <a:pt x="144768" y="7599"/>
                  </a:lnTo>
                  <a:lnTo>
                    <a:pt x="134612" y="2217"/>
                  </a:lnTo>
                  <a:lnTo>
                    <a:pt x="112039" y="0"/>
                  </a:lnTo>
                  <a:lnTo>
                    <a:pt x="75530" y="6686"/>
                  </a:lnTo>
                  <a:lnTo>
                    <a:pt x="54265" y="21271"/>
                  </a:lnTo>
                  <a:lnTo>
                    <a:pt x="36818" y="41865"/>
                  </a:lnTo>
                  <a:lnTo>
                    <a:pt x="24360" y="65129"/>
                  </a:lnTo>
                  <a:lnTo>
                    <a:pt x="16155" y="115510"/>
                  </a:lnTo>
                  <a:lnTo>
                    <a:pt x="20466" y="161639"/>
                  </a:lnTo>
                  <a:lnTo>
                    <a:pt x="37422" y="202118"/>
                  </a:lnTo>
                  <a:lnTo>
                    <a:pt x="56143" y="220549"/>
                  </a:lnTo>
                  <a:lnTo>
                    <a:pt x="94246" y="238858"/>
                  </a:lnTo>
                  <a:lnTo>
                    <a:pt x="122320" y="245815"/>
                  </a:lnTo>
                  <a:lnTo>
                    <a:pt x="165100" y="241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911469" y="2468900"/>
              <a:ext cx="123832" cy="299701"/>
            </a:xfrm>
            <a:custGeom>
              <a:avLst/>
              <a:gdLst/>
              <a:ahLst/>
              <a:cxnLst/>
              <a:rect l="0" t="0" r="0" b="0"/>
              <a:pathLst>
                <a:path w="123832" h="299701">
                  <a:moveTo>
                    <a:pt x="123831" y="58400"/>
                  </a:moveTo>
                  <a:lnTo>
                    <a:pt x="112281" y="29394"/>
                  </a:lnTo>
                  <a:lnTo>
                    <a:pt x="99412" y="12112"/>
                  </a:lnTo>
                  <a:lnTo>
                    <a:pt x="72997" y="2550"/>
                  </a:lnTo>
                  <a:lnTo>
                    <a:pt x="56075" y="0"/>
                  </a:lnTo>
                  <a:lnTo>
                    <a:pt x="43382" y="2533"/>
                  </a:lnTo>
                  <a:lnTo>
                    <a:pt x="33510" y="8456"/>
                  </a:lnTo>
                  <a:lnTo>
                    <a:pt x="18777" y="26325"/>
                  </a:lnTo>
                  <a:lnTo>
                    <a:pt x="7526" y="48378"/>
                  </a:lnTo>
                  <a:lnTo>
                    <a:pt x="0" y="98077"/>
                  </a:lnTo>
                  <a:lnTo>
                    <a:pt x="4512" y="150746"/>
                  </a:lnTo>
                  <a:lnTo>
                    <a:pt x="14786" y="202100"/>
                  </a:lnTo>
                  <a:lnTo>
                    <a:pt x="30899" y="258470"/>
                  </a:lnTo>
                  <a:lnTo>
                    <a:pt x="47631" y="29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895600" y="2578100"/>
              <a:ext cx="312241" cy="200679"/>
            </a:xfrm>
            <a:custGeom>
              <a:avLst/>
              <a:gdLst/>
              <a:ahLst/>
              <a:cxnLst/>
              <a:rect l="0" t="0" r="0" b="0"/>
              <a:pathLst>
                <a:path w="312241" h="200679">
                  <a:moveTo>
                    <a:pt x="0" y="76200"/>
                  </a:moveTo>
                  <a:lnTo>
                    <a:pt x="21689" y="57333"/>
                  </a:lnTo>
                  <a:lnTo>
                    <a:pt x="42095" y="47589"/>
                  </a:lnTo>
                  <a:lnTo>
                    <a:pt x="84126" y="40911"/>
                  </a:lnTo>
                  <a:lnTo>
                    <a:pt x="125585" y="45675"/>
                  </a:lnTo>
                  <a:lnTo>
                    <a:pt x="148008" y="56048"/>
                  </a:lnTo>
                  <a:lnTo>
                    <a:pt x="157939" y="62765"/>
                  </a:lnTo>
                  <a:lnTo>
                    <a:pt x="172736" y="81518"/>
                  </a:lnTo>
                  <a:lnTo>
                    <a:pt x="178657" y="92445"/>
                  </a:lnTo>
                  <a:lnTo>
                    <a:pt x="186991" y="141534"/>
                  </a:lnTo>
                  <a:lnTo>
                    <a:pt x="196202" y="187281"/>
                  </a:lnTo>
                  <a:lnTo>
                    <a:pt x="204179" y="195409"/>
                  </a:lnTo>
                  <a:lnTo>
                    <a:pt x="215142" y="199417"/>
                  </a:lnTo>
                  <a:lnTo>
                    <a:pt x="228094" y="200678"/>
                  </a:lnTo>
                  <a:lnTo>
                    <a:pt x="253775" y="194553"/>
                  </a:lnTo>
                  <a:lnTo>
                    <a:pt x="277889" y="181013"/>
                  </a:lnTo>
                  <a:lnTo>
                    <a:pt x="298014" y="160883"/>
                  </a:lnTo>
                  <a:lnTo>
                    <a:pt x="308839" y="134063"/>
                  </a:lnTo>
                  <a:lnTo>
                    <a:pt x="312240" y="104739"/>
                  </a:lnTo>
                  <a:lnTo>
                    <a:pt x="309047" y="77595"/>
                  </a:lnTo>
                  <a:lnTo>
                    <a:pt x="292575" y="38513"/>
                  </a:lnTo>
                  <a:lnTo>
                    <a:pt x="277730" y="20410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276600" y="2501900"/>
              <a:ext cx="38101" cy="292101"/>
            </a:xfrm>
            <a:custGeom>
              <a:avLst/>
              <a:gdLst/>
              <a:ahLst/>
              <a:cxnLst/>
              <a:rect l="0" t="0" r="0" b="0"/>
              <a:pathLst>
                <a:path w="38101" h="292101">
                  <a:moveTo>
                    <a:pt x="0" y="0"/>
                  </a:moveTo>
                  <a:lnTo>
                    <a:pt x="0" y="55260"/>
                  </a:lnTo>
                  <a:lnTo>
                    <a:pt x="3763" y="106684"/>
                  </a:lnTo>
                  <a:lnTo>
                    <a:pt x="13815" y="162844"/>
                  </a:lnTo>
                  <a:lnTo>
                    <a:pt x="25730" y="215231"/>
                  </a:lnTo>
                  <a:lnTo>
                    <a:pt x="34435" y="258976"/>
                  </a:lnTo>
                  <a:lnTo>
                    <a:pt x="3810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425682" y="2429206"/>
              <a:ext cx="395503" cy="347991"/>
            </a:xfrm>
            <a:custGeom>
              <a:avLst/>
              <a:gdLst/>
              <a:ahLst/>
              <a:cxnLst/>
              <a:rect l="0" t="0" r="0" b="0"/>
              <a:pathLst>
                <a:path w="395503" h="347991">
                  <a:moveTo>
                    <a:pt x="219218" y="174294"/>
                  </a:moveTo>
                  <a:lnTo>
                    <a:pt x="225960" y="154068"/>
                  </a:lnTo>
                  <a:lnTo>
                    <a:pt x="223713" y="149521"/>
                  </a:lnTo>
                  <a:lnTo>
                    <a:pt x="217981" y="147901"/>
                  </a:lnTo>
                  <a:lnTo>
                    <a:pt x="209927" y="148232"/>
                  </a:lnTo>
                  <a:lnTo>
                    <a:pt x="178365" y="162182"/>
                  </a:lnTo>
                  <a:lnTo>
                    <a:pt x="148944" y="190931"/>
                  </a:lnTo>
                  <a:lnTo>
                    <a:pt x="122353" y="233003"/>
                  </a:lnTo>
                  <a:lnTo>
                    <a:pt x="116430" y="261064"/>
                  </a:lnTo>
                  <a:lnTo>
                    <a:pt x="116826" y="274474"/>
                  </a:lnTo>
                  <a:lnTo>
                    <a:pt x="122734" y="282003"/>
                  </a:lnTo>
                  <a:lnTo>
                    <a:pt x="132318" y="285611"/>
                  </a:lnTo>
                  <a:lnTo>
                    <a:pt x="144351" y="286606"/>
                  </a:lnTo>
                  <a:lnTo>
                    <a:pt x="165248" y="280184"/>
                  </a:lnTo>
                  <a:lnTo>
                    <a:pt x="183942" y="266512"/>
                  </a:lnTo>
                  <a:lnTo>
                    <a:pt x="208923" y="235014"/>
                  </a:lnTo>
                  <a:lnTo>
                    <a:pt x="223066" y="207337"/>
                  </a:lnTo>
                  <a:lnTo>
                    <a:pt x="223195" y="209023"/>
                  </a:lnTo>
                  <a:lnTo>
                    <a:pt x="221869" y="214380"/>
                  </a:lnTo>
                  <a:lnTo>
                    <a:pt x="226745" y="255629"/>
                  </a:lnTo>
                  <a:lnTo>
                    <a:pt x="240908" y="281469"/>
                  </a:lnTo>
                  <a:lnTo>
                    <a:pt x="250611" y="292311"/>
                  </a:lnTo>
                  <a:lnTo>
                    <a:pt x="262725" y="296716"/>
                  </a:lnTo>
                  <a:lnTo>
                    <a:pt x="291236" y="294085"/>
                  </a:lnTo>
                  <a:lnTo>
                    <a:pt x="315196" y="283509"/>
                  </a:lnTo>
                  <a:lnTo>
                    <a:pt x="353574" y="253723"/>
                  </a:lnTo>
                  <a:lnTo>
                    <a:pt x="379755" y="215546"/>
                  </a:lnTo>
                  <a:lnTo>
                    <a:pt x="391903" y="168486"/>
                  </a:lnTo>
                  <a:lnTo>
                    <a:pt x="395502" y="112052"/>
                  </a:lnTo>
                  <a:lnTo>
                    <a:pt x="385056" y="78897"/>
                  </a:lnTo>
                  <a:lnTo>
                    <a:pt x="364890" y="50051"/>
                  </a:lnTo>
                  <a:lnTo>
                    <a:pt x="337113" y="23120"/>
                  </a:lnTo>
                  <a:lnTo>
                    <a:pt x="302190" y="8328"/>
                  </a:lnTo>
                  <a:lnTo>
                    <a:pt x="239099" y="0"/>
                  </a:lnTo>
                  <a:lnTo>
                    <a:pt x="195598" y="875"/>
                  </a:lnTo>
                  <a:lnTo>
                    <a:pt x="162154" y="10671"/>
                  </a:lnTo>
                  <a:lnTo>
                    <a:pt x="106041" y="45536"/>
                  </a:lnTo>
                  <a:lnTo>
                    <a:pt x="44353" y="106800"/>
                  </a:lnTo>
                  <a:lnTo>
                    <a:pt x="27200" y="127363"/>
                  </a:lnTo>
                  <a:lnTo>
                    <a:pt x="0" y="187503"/>
                  </a:lnTo>
                  <a:lnTo>
                    <a:pt x="140" y="231987"/>
                  </a:lnTo>
                  <a:lnTo>
                    <a:pt x="15860" y="274173"/>
                  </a:lnTo>
                  <a:lnTo>
                    <a:pt x="38392" y="313484"/>
                  </a:lnTo>
                  <a:lnTo>
                    <a:pt x="62181" y="331642"/>
                  </a:lnTo>
                  <a:lnTo>
                    <a:pt x="91568" y="343004"/>
                  </a:lnTo>
                  <a:lnTo>
                    <a:pt x="139846" y="347990"/>
                  </a:lnTo>
                  <a:lnTo>
                    <a:pt x="202965" y="337747"/>
                  </a:lnTo>
                  <a:lnTo>
                    <a:pt x="265317" y="319422"/>
                  </a:lnTo>
                  <a:lnTo>
                    <a:pt x="282718" y="3139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949700" y="2463800"/>
              <a:ext cx="38101" cy="317501"/>
            </a:xfrm>
            <a:custGeom>
              <a:avLst/>
              <a:gdLst/>
              <a:ahLst/>
              <a:cxnLst/>
              <a:rect l="0" t="0" r="0" b="0"/>
              <a:pathLst>
                <a:path w="38101" h="317501">
                  <a:moveTo>
                    <a:pt x="0" y="0"/>
                  </a:moveTo>
                  <a:lnTo>
                    <a:pt x="10052" y="55260"/>
                  </a:lnTo>
                  <a:lnTo>
                    <a:pt x="18919" y="112672"/>
                  </a:lnTo>
                  <a:lnTo>
                    <a:pt x="23480" y="165402"/>
                  </a:lnTo>
                  <a:lnTo>
                    <a:pt x="24831" y="225710"/>
                  </a:lnTo>
                  <a:lnTo>
                    <a:pt x="31974" y="281523"/>
                  </a:lnTo>
                  <a:lnTo>
                    <a:pt x="381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051300" y="2463800"/>
              <a:ext cx="113802" cy="190501"/>
            </a:xfrm>
            <a:custGeom>
              <a:avLst/>
              <a:gdLst/>
              <a:ahLst/>
              <a:cxnLst/>
              <a:rect l="0" t="0" r="0" b="0"/>
              <a:pathLst>
                <a:path w="113802" h="190501">
                  <a:moveTo>
                    <a:pt x="88900" y="0"/>
                  </a:moveTo>
                  <a:lnTo>
                    <a:pt x="61932" y="0"/>
                  </a:lnTo>
                  <a:lnTo>
                    <a:pt x="41166" y="7526"/>
                  </a:lnTo>
                  <a:lnTo>
                    <a:pt x="31678" y="13484"/>
                  </a:lnTo>
                  <a:lnTo>
                    <a:pt x="17371" y="31393"/>
                  </a:lnTo>
                  <a:lnTo>
                    <a:pt x="11581" y="42095"/>
                  </a:lnTo>
                  <a:lnTo>
                    <a:pt x="11954" y="50641"/>
                  </a:lnTo>
                  <a:lnTo>
                    <a:pt x="16436" y="57750"/>
                  </a:lnTo>
                  <a:lnTo>
                    <a:pt x="77643" y="102210"/>
                  </a:lnTo>
                  <a:lnTo>
                    <a:pt x="89862" y="110473"/>
                  </a:lnTo>
                  <a:lnTo>
                    <a:pt x="107202" y="134707"/>
                  </a:lnTo>
                  <a:lnTo>
                    <a:pt x="113801" y="149071"/>
                  </a:lnTo>
                  <a:lnTo>
                    <a:pt x="112556" y="161470"/>
                  </a:lnTo>
                  <a:lnTo>
                    <a:pt x="106082" y="172558"/>
                  </a:lnTo>
                  <a:lnTo>
                    <a:pt x="96121" y="182772"/>
                  </a:lnTo>
                  <a:lnTo>
                    <a:pt x="83836" y="188170"/>
                  </a:lnTo>
                  <a:lnTo>
                    <a:pt x="31090" y="190458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229100" y="2476500"/>
              <a:ext cx="11917" cy="177801"/>
            </a:xfrm>
            <a:custGeom>
              <a:avLst/>
              <a:gdLst/>
              <a:ahLst/>
              <a:cxnLst/>
              <a:rect l="0" t="0" r="0" b="0"/>
              <a:pathLst>
                <a:path w="11917" h="177801">
                  <a:moveTo>
                    <a:pt x="0" y="0"/>
                  </a:moveTo>
                  <a:lnTo>
                    <a:pt x="10052" y="45208"/>
                  </a:lnTo>
                  <a:lnTo>
                    <a:pt x="11916" y="94769"/>
                  </a:lnTo>
                  <a:lnTo>
                    <a:pt x="8705" y="146613"/>
                  </a:lnTo>
                  <a:lnTo>
                    <a:pt x="2579" y="173733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178300" y="24765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0"/>
                  </a:moveTo>
                  <a:lnTo>
                    <a:pt x="50695" y="1411"/>
                  </a:lnTo>
                  <a:lnTo>
                    <a:pt x="106900" y="10139"/>
                  </a:lnTo>
                  <a:lnTo>
                    <a:pt x="165886" y="21967"/>
                  </a:lnTo>
                  <a:lnTo>
                    <a:pt x="19050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18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9702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BODY - complete chart for the Southern  English colonies as we read Ch 2.3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1623" y="2453132"/>
            <a:ext cx="1012837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653032" y="1610868"/>
            <a:ext cx="0" cy="1107643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51934" y="1480566"/>
            <a:ext cx="0" cy="11168634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441057" y="1675638"/>
            <a:ext cx="0" cy="1171016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082" y="4200906"/>
            <a:ext cx="1013891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927598"/>
            <a:ext cx="101600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30400" y="1816100"/>
            <a:ext cx="18288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Southern </a:t>
            </a:r>
          </a:p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English Colonies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1816100"/>
            <a:ext cx="18288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New England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English Colonies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800" y="3035300"/>
            <a:ext cx="1168400" cy="6001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Native</a:t>
            </a:r>
          </a:p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American</a:t>
            </a:r>
          </a:p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Relation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200" y="4368800"/>
            <a:ext cx="10668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Religion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000" y="6134100"/>
            <a:ext cx="14224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Government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7721600"/>
            <a:ext cx="13208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Economics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4000" y="10833100"/>
            <a:ext cx="14224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Exploration/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Colonization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500" y="12331700"/>
            <a:ext cx="1498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Social Class 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Structure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9723" y="7456043"/>
            <a:ext cx="1012837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-131318" y="10356977"/>
            <a:ext cx="1013891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-55118" y="11958193"/>
            <a:ext cx="1013891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1964690" y="4982210"/>
            <a:ext cx="764541" cy="271781"/>
            <a:chOff x="1964690" y="4982210"/>
            <a:chExt cx="764541" cy="271781"/>
          </a:xfrm>
        </p:grpSpPr>
        <p:sp>
          <p:nvSpPr>
            <p:cNvPr id="20" name="Freeform 19"/>
            <p:cNvSpPr/>
            <p:nvPr/>
          </p:nvSpPr>
          <p:spPr>
            <a:xfrm>
              <a:off x="1964690" y="4982210"/>
              <a:ext cx="231141" cy="271781"/>
            </a:xfrm>
            <a:custGeom>
              <a:avLst/>
              <a:gdLst/>
              <a:ahLst/>
              <a:cxnLst/>
              <a:rect l="0" t="0" r="0" b="0"/>
              <a:pathLst>
                <a:path w="231141" h="271781">
                  <a:moveTo>
                    <a:pt x="0" y="41910"/>
                  </a:moveTo>
                  <a:lnTo>
                    <a:pt x="0" y="226060"/>
                  </a:lnTo>
                  <a:lnTo>
                    <a:pt x="1270" y="242570"/>
                  </a:lnTo>
                  <a:lnTo>
                    <a:pt x="3810" y="256540"/>
                  </a:lnTo>
                  <a:lnTo>
                    <a:pt x="5080" y="269240"/>
                  </a:lnTo>
                  <a:lnTo>
                    <a:pt x="7620" y="271780"/>
                  </a:lnTo>
                  <a:lnTo>
                    <a:pt x="8890" y="267970"/>
                  </a:lnTo>
                  <a:lnTo>
                    <a:pt x="8890" y="259080"/>
                  </a:lnTo>
                  <a:lnTo>
                    <a:pt x="10160" y="245110"/>
                  </a:lnTo>
                  <a:lnTo>
                    <a:pt x="10160" y="208280"/>
                  </a:lnTo>
                  <a:lnTo>
                    <a:pt x="11430" y="186690"/>
                  </a:lnTo>
                  <a:lnTo>
                    <a:pt x="13970" y="163830"/>
                  </a:lnTo>
                  <a:lnTo>
                    <a:pt x="16510" y="140970"/>
                  </a:lnTo>
                  <a:lnTo>
                    <a:pt x="19050" y="121920"/>
                  </a:lnTo>
                  <a:lnTo>
                    <a:pt x="21590" y="105410"/>
                  </a:lnTo>
                  <a:lnTo>
                    <a:pt x="25400" y="91440"/>
                  </a:lnTo>
                  <a:lnTo>
                    <a:pt x="29210" y="78740"/>
                  </a:lnTo>
                  <a:lnTo>
                    <a:pt x="31750" y="66040"/>
                  </a:lnTo>
                  <a:lnTo>
                    <a:pt x="35560" y="54610"/>
                  </a:lnTo>
                  <a:lnTo>
                    <a:pt x="40640" y="43180"/>
                  </a:lnTo>
                  <a:lnTo>
                    <a:pt x="45720" y="31750"/>
                  </a:lnTo>
                  <a:lnTo>
                    <a:pt x="50800" y="21590"/>
                  </a:lnTo>
                  <a:lnTo>
                    <a:pt x="58420" y="12700"/>
                  </a:lnTo>
                  <a:lnTo>
                    <a:pt x="67310" y="6350"/>
                  </a:lnTo>
                  <a:lnTo>
                    <a:pt x="76200" y="0"/>
                  </a:lnTo>
                  <a:lnTo>
                    <a:pt x="85090" y="0"/>
                  </a:lnTo>
                  <a:lnTo>
                    <a:pt x="92710" y="3810"/>
                  </a:lnTo>
                  <a:lnTo>
                    <a:pt x="100330" y="8890"/>
                  </a:lnTo>
                  <a:lnTo>
                    <a:pt x="107950" y="15240"/>
                  </a:lnTo>
                  <a:lnTo>
                    <a:pt x="115570" y="21590"/>
                  </a:lnTo>
                  <a:lnTo>
                    <a:pt x="123190" y="27940"/>
                  </a:lnTo>
                  <a:lnTo>
                    <a:pt x="128270" y="40640"/>
                  </a:lnTo>
                  <a:lnTo>
                    <a:pt x="133350" y="57150"/>
                  </a:lnTo>
                  <a:lnTo>
                    <a:pt x="138430" y="77470"/>
                  </a:lnTo>
                  <a:lnTo>
                    <a:pt x="140970" y="96520"/>
                  </a:lnTo>
                  <a:lnTo>
                    <a:pt x="143510" y="116840"/>
                  </a:lnTo>
                  <a:lnTo>
                    <a:pt x="144780" y="137160"/>
                  </a:lnTo>
                  <a:lnTo>
                    <a:pt x="144780" y="156210"/>
                  </a:lnTo>
                  <a:lnTo>
                    <a:pt x="143510" y="172720"/>
                  </a:lnTo>
                  <a:lnTo>
                    <a:pt x="140970" y="189230"/>
                  </a:lnTo>
                  <a:lnTo>
                    <a:pt x="138430" y="194310"/>
                  </a:lnTo>
                  <a:lnTo>
                    <a:pt x="135890" y="194310"/>
                  </a:lnTo>
                  <a:lnTo>
                    <a:pt x="132080" y="189230"/>
                  </a:lnTo>
                  <a:lnTo>
                    <a:pt x="130810" y="177800"/>
                  </a:lnTo>
                  <a:lnTo>
                    <a:pt x="129540" y="161290"/>
                  </a:lnTo>
                  <a:lnTo>
                    <a:pt x="128270" y="142240"/>
                  </a:lnTo>
                  <a:lnTo>
                    <a:pt x="128270" y="127000"/>
                  </a:lnTo>
                  <a:lnTo>
                    <a:pt x="130810" y="111760"/>
                  </a:lnTo>
                  <a:lnTo>
                    <a:pt x="132080" y="99060"/>
                  </a:lnTo>
                  <a:lnTo>
                    <a:pt x="134620" y="87630"/>
                  </a:lnTo>
                  <a:lnTo>
                    <a:pt x="138430" y="74930"/>
                  </a:lnTo>
                  <a:lnTo>
                    <a:pt x="140970" y="64770"/>
                  </a:lnTo>
                  <a:lnTo>
                    <a:pt x="147320" y="52070"/>
                  </a:lnTo>
                  <a:lnTo>
                    <a:pt x="153670" y="39370"/>
                  </a:lnTo>
                  <a:lnTo>
                    <a:pt x="162560" y="26670"/>
                  </a:lnTo>
                  <a:lnTo>
                    <a:pt x="171450" y="17780"/>
                  </a:lnTo>
                  <a:lnTo>
                    <a:pt x="181610" y="13970"/>
                  </a:lnTo>
                  <a:lnTo>
                    <a:pt x="190500" y="12700"/>
                  </a:lnTo>
                  <a:lnTo>
                    <a:pt x="198120" y="17780"/>
                  </a:lnTo>
                  <a:lnTo>
                    <a:pt x="204470" y="26670"/>
                  </a:lnTo>
                  <a:lnTo>
                    <a:pt x="210820" y="39370"/>
                  </a:lnTo>
                  <a:lnTo>
                    <a:pt x="214630" y="50800"/>
                  </a:lnTo>
                  <a:lnTo>
                    <a:pt x="219710" y="60960"/>
                  </a:lnTo>
                  <a:lnTo>
                    <a:pt x="223520" y="72390"/>
                  </a:lnTo>
                  <a:lnTo>
                    <a:pt x="226060" y="85090"/>
                  </a:lnTo>
                  <a:lnTo>
                    <a:pt x="228600" y="96520"/>
                  </a:lnTo>
                  <a:lnTo>
                    <a:pt x="229870" y="110490"/>
                  </a:lnTo>
                  <a:lnTo>
                    <a:pt x="229870" y="123190"/>
                  </a:lnTo>
                  <a:lnTo>
                    <a:pt x="231140" y="151130"/>
                  </a:lnTo>
                  <a:lnTo>
                    <a:pt x="229870" y="163830"/>
                  </a:lnTo>
                  <a:lnTo>
                    <a:pt x="228600" y="175260"/>
                  </a:lnTo>
                  <a:lnTo>
                    <a:pt x="226060" y="186690"/>
                  </a:lnTo>
                  <a:lnTo>
                    <a:pt x="223520" y="198120"/>
                  </a:lnTo>
                  <a:lnTo>
                    <a:pt x="219710" y="209550"/>
                  </a:lnTo>
                  <a:lnTo>
                    <a:pt x="210820" y="2527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259330" y="5076190"/>
              <a:ext cx="11431" cy="147321"/>
            </a:xfrm>
            <a:custGeom>
              <a:avLst/>
              <a:gdLst/>
              <a:ahLst/>
              <a:cxnLst/>
              <a:rect l="0" t="0" r="0" b="0"/>
              <a:pathLst>
                <a:path w="11431" h="147321">
                  <a:moveTo>
                    <a:pt x="11430" y="0"/>
                  </a:moveTo>
                  <a:lnTo>
                    <a:pt x="5080" y="22860"/>
                  </a:lnTo>
                  <a:lnTo>
                    <a:pt x="3810" y="36830"/>
                  </a:lnTo>
                  <a:lnTo>
                    <a:pt x="2540" y="52070"/>
                  </a:lnTo>
                  <a:lnTo>
                    <a:pt x="1270" y="86360"/>
                  </a:lnTo>
                  <a:lnTo>
                    <a:pt x="0" y="1473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239010" y="5003800"/>
              <a:ext cx="195581" cy="227331"/>
            </a:xfrm>
            <a:custGeom>
              <a:avLst/>
              <a:gdLst/>
              <a:ahLst/>
              <a:cxnLst/>
              <a:rect l="0" t="0" r="0" b="0"/>
              <a:pathLst>
                <a:path w="195581" h="227331">
                  <a:moveTo>
                    <a:pt x="0" y="10160"/>
                  </a:moveTo>
                  <a:lnTo>
                    <a:pt x="16510" y="3810"/>
                  </a:lnTo>
                  <a:lnTo>
                    <a:pt x="25400" y="2540"/>
                  </a:lnTo>
                  <a:lnTo>
                    <a:pt x="36830" y="1270"/>
                  </a:lnTo>
                  <a:lnTo>
                    <a:pt x="49530" y="0"/>
                  </a:lnTo>
                  <a:lnTo>
                    <a:pt x="62230" y="1270"/>
                  </a:lnTo>
                  <a:lnTo>
                    <a:pt x="74930" y="2540"/>
                  </a:lnTo>
                  <a:lnTo>
                    <a:pt x="88900" y="5080"/>
                  </a:lnTo>
                  <a:lnTo>
                    <a:pt x="101600" y="10160"/>
                  </a:lnTo>
                  <a:lnTo>
                    <a:pt x="115570" y="16510"/>
                  </a:lnTo>
                  <a:lnTo>
                    <a:pt x="129540" y="25400"/>
                  </a:lnTo>
                  <a:lnTo>
                    <a:pt x="140970" y="33020"/>
                  </a:lnTo>
                  <a:lnTo>
                    <a:pt x="151130" y="40640"/>
                  </a:lnTo>
                  <a:lnTo>
                    <a:pt x="160020" y="46990"/>
                  </a:lnTo>
                  <a:lnTo>
                    <a:pt x="168910" y="55880"/>
                  </a:lnTo>
                  <a:lnTo>
                    <a:pt x="176530" y="64770"/>
                  </a:lnTo>
                  <a:lnTo>
                    <a:pt x="184150" y="74930"/>
                  </a:lnTo>
                  <a:lnTo>
                    <a:pt x="189230" y="86360"/>
                  </a:lnTo>
                  <a:lnTo>
                    <a:pt x="193040" y="97790"/>
                  </a:lnTo>
                  <a:lnTo>
                    <a:pt x="195580" y="110490"/>
                  </a:lnTo>
                  <a:lnTo>
                    <a:pt x="195580" y="121920"/>
                  </a:lnTo>
                  <a:lnTo>
                    <a:pt x="194310" y="134620"/>
                  </a:lnTo>
                  <a:lnTo>
                    <a:pt x="193040" y="144780"/>
                  </a:lnTo>
                  <a:lnTo>
                    <a:pt x="187960" y="156210"/>
                  </a:lnTo>
                  <a:lnTo>
                    <a:pt x="181610" y="166370"/>
                  </a:lnTo>
                  <a:lnTo>
                    <a:pt x="173990" y="177800"/>
                  </a:lnTo>
                  <a:lnTo>
                    <a:pt x="165100" y="186690"/>
                  </a:lnTo>
                  <a:lnTo>
                    <a:pt x="154940" y="195580"/>
                  </a:lnTo>
                  <a:lnTo>
                    <a:pt x="144780" y="204470"/>
                  </a:lnTo>
                  <a:lnTo>
                    <a:pt x="135890" y="210820"/>
                  </a:lnTo>
                  <a:lnTo>
                    <a:pt x="125730" y="215900"/>
                  </a:lnTo>
                  <a:lnTo>
                    <a:pt x="114300" y="220980"/>
                  </a:lnTo>
                  <a:lnTo>
                    <a:pt x="102870" y="224790"/>
                  </a:lnTo>
                  <a:lnTo>
                    <a:pt x="91440" y="226060"/>
                  </a:lnTo>
                  <a:lnTo>
                    <a:pt x="77470" y="227330"/>
                  </a:lnTo>
                  <a:lnTo>
                    <a:pt x="67310" y="226060"/>
                  </a:lnTo>
                  <a:lnTo>
                    <a:pt x="57150" y="223520"/>
                  </a:lnTo>
                  <a:lnTo>
                    <a:pt x="20320" y="1879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543810" y="5107940"/>
              <a:ext cx="147321" cy="21591"/>
            </a:xfrm>
            <a:custGeom>
              <a:avLst/>
              <a:gdLst/>
              <a:ahLst/>
              <a:cxnLst/>
              <a:rect l="0" t="0" r="0" b="0"/>
              <a:pathLst>
                <a:path w="147321" h="21591">
                  <a:moveTo>
                    <a:pt x="0" y="21590"/>
                  </a:moveTo>
                  <a:lnTo>
                    <a:pt x="99060" y="21590"/>
                  </a:lnTo>
                  <a:lnTo>
                    <a:pt x="110490" y="19050"/>
                  </a:lnTo>
                  <a:lnTo>
                    <a:pt x="120650" y="1524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588260" y="5017770"/>
              <a:ext cx="140971" cy="67311"/>
            </a:xfrm>
            <a:custGeom>
              <a:avLst/>
              <a:gdLst/>
              <a:ahLst/>
              <a:cxnLst/>
              <a:rect l="0" t="0" r="0" b="0"/>
              <a:pathLst>
                <a:path w="140971" h="67311">
                  <a:moveTo>
                    <a:pt x="19050" y="6350"/>
                  </a:moveTo>
                  <a:lnTo>
                    <a:pt x="2540" y="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2540" y="8890"/>
                  </a:lnTo>
                  <a:lnTo>
                    <a:pt x="7620" y="12700"/>
                  </a:lnTo>
                  <a:lnTo>
                    <a:pt x="15240" y="16510"/>
                  </a:lnTo>
                  <a:lnTo>
                    <a:pt x="22860" y="20320"/>
                  </a:lnTo>
                  <a:lnTo>
                    <a:pt x="33020" y="22860"/>
                  </a:lnTo>
                  <a:lnTo>
                    <a:pt x="41910" y="26670"/>
                  </a:lnTo>
                  <a:lnTo>
                    <a:pt x="52070" y="30480"/>
                  </a:lnTo>
                  <a:lnTo>
                    <a:pt x="63500" y="35560"/>
                  </a:lnTo>
                  <a:lnTo>
                    <a:pt x="74930" y="40640"/>
                  </a:lnTo>
                  <a:lnTo>
                    <a:pt x="87630" y="46990"/>
                  </a:lnTo>
                  <a:lnTo>
                    <a:pt x="101600" y="52070"/>
                  </a:lnTo>
                  <a:lnTo>
                    <a:pt x="114300" y="57150"/>
                  </a:lnTo>
                  <a:lnTo>
                    <a:pt x="128270" y="60960"/>
                  </a:lnTo>
                  <a:lnTo>
                    <a:pt x="139700" y="66040"/>
                  </a:lnTo>
                  <a:lnTo>
                    <a:pt x="140970" y="673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943100" y="4370070"/>
            <a:ext cx="1830071" cy="391161"/>
            <a:chOff x="1943100" y="4370070"/>
            <a:chExt cx="1830071" cy="391161"/>
          </a:xfrm>
        </p:grpSpPr>
        <p:sp>
          <p:nvSpPr>
            <p:cNvPr id="26" name="Freeform 25"/>
            <p:cNvSpPr/>
            <p:nvPr/>
          </p:nvSpPr>
          <p:spPr>
            <a:xfrm>
              <a:off x="1943100" y="4404360"/>
              <a:ext cx="207011" cy="356871"/>
            </a:xfrm>
            <a:custGeom>
              <a:avLst/>
              <a:gdLst/>
              <a:ahLst/>
              <a:cxnLst/>
              <a:rect l="0" t="0" r="0" b="0"/>
              <a:pathLst>
                <a:path w="207011" h="356871">
                  <a:moveTo>
                    <a:pt x="8890" y="113030"/>
                  </a:moveTo>
                  <a:lnTo>
                    <a:pt x="8890" y="182880"/>
                  </a:lnTo>
                  <a:lnTo>
                    <a:pt x="10160" y="198120"/>
                  </a:lnTo>
                  <a:lnTo>
                    <a:pt x="11430" y="212090"/>
                  </a:lnTo>
                  <a:lnTo>
                    <a:pt x="13970" y="224790"/>
                  </a:lnTo>
                  <a:lnTo>
                    <a:pt x="15240" y="237490"/>
                  </a:lnTo>
                  <a:lnTo>
                    <a:pt x="16510" y="251460"/>
                  </a:lnTo>
                  <a:lnTo>
                    <a:pt x="17780" y="265430"/>
                  </a:lnTo>
                  <a:lnTo>
                    <a:pt x="19050" y="279400"/>
                  </a:lnTo>
                  <a:lnTo>
                    <a:pt x="21590" y="295910"/>
                  </a:lnTo>
                  <a:lnTo>
                    <a:pt x="24130" y="312420"/>
                  </a:lnTo>
                  <a:lnTo>
                    <a:pt x="26670" y="326390"/>
                  </a:lnTo>
                  <a:lnTo>
                    <a:pt x="30480" y="340360"/>
                  </a:lnTo>
                  <a:lnTo>
                    <a:pt x="33020" y="351790"/>
                  </a:lnTo>
                  <a:lnTo>
                    <a:pt x="33020" y="356870"/>
                  </a:lnTo>
                  <a:lnTo>
                    <a:pt x="30480" y="356870"/>
                  </a:lnTo>
                  <a:lnTo>
                    <a:pt x="26670" y="353060"/>
                  </a:lnTo>
                  <a:lnTo>
                    <a:pt x="22860" y="344170"/>
                  </a:lnTo>
                  <a:lnTo>
                    <a:pt x="19050" y="332740"/>
                  </a:lnTo>
                  <a:lnTo>
                    <a:pt x="15240" y="318770"/>
                  </a:lnTo>
                  <a:lnTo>
                    <a:pt x="8890" y="294640"/>
                  </a:lnTo>
                  <a:lnTo>
                    <a:pt x="5080" y="283210"/>
                  </a:lnTo>
                  <a:lnTo>
                    <a:pt x="2540" y="267970"/>
                  </a:lnTo>
                  <a:lnTo>
                    <a:pt x="1270" y="248920"/>
                  </a:lnTo>
                  <a:lnTo>
                    <a:pt x="0" y="228600"/>
                  </a:lnTo>
                  <a:lnTo>
                    <a:pt x="0" y="207010"/>
                  </a:lnTo>
                  <a:lnTo>
                    <a:pt x="1270" y="186690"/>
                  </a:lnTo>
                  <a:lnTo>
                    <a:pt x="3810" y="166370"/>
                  </a:lnTo>
                  <a:lnTo>
                    <a:pt x="6350" y="148590"/>
                  </a:lnTo>
                  <a:lnTo>
                    <a:pt x="10160" y="133350"/>
                  </a:lnTo>
                  <a:lnTo>
                    <a:pt x="12700" y="119380"/>
                  </a:lnTo>
                  <a:lnTo>
                    <a:pt x="16510" y="106680"/>
                  </a:lnTo>
                  <a:lnTo>
                    <a:pt x="22860" y="95250"/>
                  </a:lnTo>
                  <a:lnTo>
                    <a:pt x="27940" y="83820"/>
                  </a:lnTo>
                  <a:lnTo>
                    <a:pt x="34290" y="73660"/>
                  </a:lnTo>
                  <a:lnTo>
                    <a:pt x="40640" y="64770"/>
                  </a:lnTo>
                  <a:lnTo>
                    <a:pt x="48260" y="55880"/>
                  </a:lnTo>
                  <a:lnTo>
                    <a:pt x="54610" y="48260"/>
                  </a:lnTo>
                  <a:lnTo>
                    <a:pt x="60960" y="40640"/>
                  </a:lnTo>
                  <a:lnTo>
                    <a:pt x="68580" y="33020"/>
                  </a:lnTo>
                  <a:lnTo>
                    <a:pt x="76200" y="26670"/>
                  </a:lnTo>
                  <a:lnTo>
                    <a:pt x="85090" y="21590"/>
                  </a:lnTo>
                  <a:lnTo>
                    <a:pt x="95250" y="17780"/>
                  </a:lnTo>
                  <a:lnTo>
                    <a:pt x="104140" y="12700"/>
                  </a:lnTo>
                  <a:lnTo>
                    <a:pt x="114300" y="8890"/>
                  </a:lnTo>
                  <a:lnTo>
                    <a:pt x="124460" y="5080"/>
                  </a:lnTo>
                  <a:lnTo>
                    <a:pt x="135890" y="2540"/>
                  </a:lnTo>
                  <a:lnTo>
                    <a:pt x="148590" y="1270"/>
                  </a:lnTo>
                  <a:lnTo>
                    <a:pt x="161290" y="0"/>
                  </a:lnTo>
                  <a:lnTo>
                    <a:pt x="173990" y="1270"/>
                  </a:lnTo>
                  <a:lnTo>
                    <a:pt x="185420" y="5080"/>
                  </a:lnTo>
                  <a:lnTo>
                    <a:pt x="196850" y="8890"/>
                  </a:lnTo>
                  <a:lnTo>
                    <a:pt x="203200" y="16510"/>
                  </a:lnTo>
                  <a:lnTo>
                    <a:pt x="205740" y="26670"/>
                  </a:lnTo>
                  <a:lnTo>
                    <a:pt x="207010" y="38100"/>
                  </a:lnTo>
                  <a:lnTo>
                    <a:pt x="203200" y="50800"/>
                  </a:lnTo>
                  <a:lnTo>
                    <a:pt x="198120" y="63500"/>
                  </a:lnTo>
                  <a:lnTo>
                    <a:pt x="190500" y="76200"/>
                  </a:lnTo>
                  <a:lnTo>
                    <a:pt x="182880" y="87630"/>
                  </a:lnTo>
                  <a:lnTo>
                    <a:pt x="173990" y="97790"/>
                  </a:lnTo>
                  <a:lnTo>
                    <a:pt x="163830" y="106680"/>
                  </a:lnTo>
                  <a:lnTo>
                    <a:pt x="154940" y="114300"/>
                  </a:lnTo>
                  <a:lnTo>
                    <a:pt x="144780" y="121920"/>
                  </a:lnTo>
                  <a:lnTo>
                    <a:pt x="134620" y="129540"/>
                  </a:lnTo>
                  <a:lnTo>
                    <a:pt x="124460" y="137160"/>
                  </a:lnTo>
                  <a:lnTo>
                    <a:pt x="116840" y="144780"/>
                  </a:lnTo>
                  <a:lnTo>
                    <a:pt x="107950" y="151130"/>
                  </a:lnTo>
                  <a:lnTo>
                    <a:pt x="100330" y="158750"/>
                  </a:lnTo>
                  <a:lnTo>
                    <a:pt x="90170" y="166370"/>
                  </a:lnTo>
                  <a:lnTo>
                    <a:pt x="80010" y="172720"/>
                  </a:lnTo>
                  <a:lnTo>
                    <a:pt x="71120" y="179070"/>
                  </a:lnTo>
                  <a:lnTo>
                    <a:pt x="60960" y="184150"/>
                  </a:lnTo>
                  <a:lnTo>
                    <a:pt x="19050" y="2082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164080" y="4485640"/>
              <a:ext cx="247651" cy="203201"/>
            </a:xfrm>
            <a:custGeom>
              <a:avLst/>
              <a:gdLst/>
              <a:ahLst/>
              <a:cxnLst/>
              <a:rect l="0" t="0" r="0" b="0"/>
              <a:pathLst>
                <a:path w="247651" h="203201">
                  <a:moveTo>
                    <a:pt x="8890" y="147320"/>
                  </a:moveTo>
                  <a:lnTo>
                    <a:pt x="2540" y="165100"/>
                  </a:lnTo>
                  <a:lnTo>
                    <a:pt x="1270" y="165100"/>
                  </a:lnTo>
                  <a:lnTo>
                    <a:pt x="0" y="160020"/>
                  </a:lnTo>
                  <a:lnTo>
                    <a:pt x="0" y="152400"/>
                  </a:lnTo>
                  <a:lnTo>
                    <a:pt x="0" y="143510"/>
                  </a:lnTo>
                  <a:lnTo>
                    <a:pt x="1270" y="134620"/>
                  </a:lnTo>
                  <a:lnTo>
                    <a:pt x="3810" y="125730"/>
                  </a:lnTo>
                  <a:lnTo>
                    <a:pt x="6350" y="115570"/>
                  </a:lnTo>
                  <a:lnTo>
                    <a:pt x="12700" y="95250"/>
                  </a:lnTo>
                  <a:lnTo>
                    <a:pt x="17780" y="83820"/>
                  </a:lnTo>
                  <a:lnTo>
                    <a:pt x="22860" y="71120"/>
                  </a:lnTo>
                  <a:lnTo>
                    <a:pt x="27940" y="58420"/>
                  </a:lnTo>
                  <a:lnTo>
                    <a:pt x="36830" y="46990"/>
                  </a:lnTo>
                  <a:lnTo>
                    <a:pt x="46990" y="36830"/>
                  </a:lnTo>
                  <a:lnTo>
                    <a:pt x="58420" y="27940"/>
                  </a:lnTo>
                  <a:lnTo>
                    <a:pt x="69850" y="24130"/>
                  </a:lnTo>
                  <a:lnTo>
                    <a:pt x="81280" y="21590"/>
                  </a:lnTo>
                  <a:lnTo>
                    <a:pt x="91440" y="21590"/>
                  </a:lnTo>
                  <a:lnTo>
                    <a:pt x="101600" y="25400"/>
                  </a:lnTo>
                  <a:lnTo>
                    <a:pt x="110490" y="30480"/>
                  </a:lnTo>
                  <a:lnTo>
                    <a:pt x="118110" y="38100"/>
                  </a:lnTo>
                  <a:lnTo>
                    <a:pt x="124460" y="50800"/>
                  </a:lnTo>
                  <a:lnTo>
                    <a:pt x="127000" y="64770"/>
                  </a:lnTo>
                  <a:lnTo>
                    <a:pt x="129540" y="82550"/>
                  </a:lnTo>
                  <a:lnTo>
                    <a:pt x="132080" y="100330"/>
                  </a:lnTo>
                  <a:lnTo>
                    <a:pt x="132080" y="119380"/>
                  </a:lnTo>
                  <a:lnTo>
                    <a:pt x="133350" y="139700"/>
                  </a:lnTo>
                  <a:lnTo>
                    <a:pt x="134620" y="156210"/>
                  </a:lnTo>
                  <a:lnTo>
                    <a:pt x="137160" y="171450"/>
                  </a:lnTo>
                  <a:lnTo>
                    <a:pt x="139700" y="184150"/>
                  </a:lnTo>
                  <a:lnTo>
                    <a:pt x="146050" y="193040"/>
                  </a:lnTo>
                  <a:lnTo>
                    <a:pt x="154940" y="199390"/>
                  </a:lnTo>
                  <a:lnTo>
                    <a:pt x="166370" y="203200"/>
                  </a:lnTo>
                  <a:lnTo>
                    <a:pt x="175260" y="203200"/>
                  </a:lnTo>
                  <a:lnTo>
                    <a:pt x="184150" y="201930"/>
                  </a:lnTo>
                  <a:lnTo>
                    <a:pt x="191770" y="198120"/>
                  </a:lnTo>
                  <a:lnTo>
                    <a:pt x="200660" y="191770"/>
                  </a:lnTo>
                  <a:lnTo>
                    <a:pt x="210820" y="184150"/>
                  </a:lnTo>
                  <a:lnTo>
                    <a:pt x="220980" y="175260"/>
                  </a:lnTo>
                  <a:lnTo>
                    <a:pt x="228600" y="166370"/>
                  </a:lnTo>
                  <a:lnTo>
                    <a:pt x="234950" y="156210"/>
                  </a:lnTo>
                  <a:lnTo>
                    <a:pt x="240030" y="147320"/>
                  </a:lnTo>
                  <a:lnTo>
                    <a:pt x="243840" y="134620"/>
                  </a:lnTo>
                  <a:lnTo>
                    <a:pt x="246380" y="120650"/>
                  </a:lnTo>
                  <a:lnTo>
                    <a:pt x="247650" y="104140"/>
                  </a:lnTo>
                  <a:lnTo>
                    <a:pt x="247650" y="91440"/>
                  </a:lnTo>
                  <a:lnTo>
                    <a:pt x="246380" y="78740"/>
                  </a:lnTo>
                  <a:lnTo>
                    <a:pt x="243840" y="66040"/>
                  </a:lnTo>
                  <a:lnTo>
                    <a:pt x="238760" y="55880"/>
                  </a:lnTo>
                  <a:lnTo>
                    <a:pt x="232410" y="46990"/>
                  </a:lnTo>
                  <a:lnTo>
                    <a:pt x="224790" y="38100"/>
                  </a:lnTo>
                  <a:lnTo>
                    <a:pt x="215900" y="31750"/>
                  </a:lnTo>
                  <a:lnTo>
                    <a:pt x="205740" y="25400"/>
                  </a:lnTo>
                  <a:lnTo>
                    <a:pt x="196850" y="21590"/>
                  </a:lnTo>
                  <a:lnTo>
                    <a:pt x="184150" y="17780"/>
                  </a:lnTo>
                  <a:lnTo>
                    <a:pt x="170180" y="1524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446020" y="4370070"/>
              <a:ext cx="63501" cy="290831"/>
            </a:xfrm>
            <a:custGeom>
              <a:avLst/>
              <a:gdLst/>
              <a:ahLst/>
              <a:cxnLst/>
              <a:rect l="0" t="0" r="0" b="0"/>
              <a:pathLst>
                <a:path w="63501" h="290831">
                  <a:moveTo>
                    <a:pt x="63500" y="0"/>
                  </a:moveTo>
                  <a:lnTo>
                    <a:pt x="63500" y="64770"/>
                  </a:lnTo>
                  <a:lnTo>
                    <a:pt x="62230" y="78740"/>
                  </a:lnTo>
                  <a:lnTo>
                    <a:pt x="60960" y="93980"/>
                  </a:lnTo>
                  <a:lnTo>
                    <a:pt x="54610" y="123190"/>
                  </a:lnTo>
                  <a:lnTo>
                    <a:pt x="48260" y="156210"/>
                  </a:lnTo>
                  <a:lnTo>
                    <a:pt x="41910" y="187960"/>
                  </a:lnTo>
                  <a:lnTo>
                    <a:pt x="38100" y="201930"/>
                  </a:lnTo>
                  <a:lnTo>
                    <a:pt x="35560" y="215900"/>
                  </a:lnTo>
                  <a:lnTo>
                    <a:pt x="31750" y="228600"/>
                  </a:lnTo>
                  <a:lnTo>
                    <a:pt x="27940" y="240030"/>
                  </a:lnTo>
                  <a:lnTo>
                    <a:pt x="25400" y="254000"/>
                  </a:lnTo>
                  <a:lnTo>
                    <a:pt x="17780" y="284480"/>
                  </a:lnTo>
                  <a:lnTo>
                    <a:pt x="13970" y="290830"/>
                  </a:lnTo>
                  <a:lnTo>
                    <a:pt x="11430" y="289560"/>
                  </a:lnTo>
                  <a:lnTo>
                    <a:pt x="0" y="2628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404110" y="4455160"/>
              <a:ext cx="337821" cy="252731"/>
            </a:xfrm>
            <a:custGeom>
              <a:avLst/>
              <a:gdLst/>
              <a:ahLst/>
              <a:cxnLst/>
              <a:rect l="0" t="0" r="0" b="0"/>
              <a:pathLst>
                <a:path w="337821" h="252731">
                  <a:moveTo>
                    <a:pt x="0" y="62230"/>
                  </a:moveTo>
                  <a:lnTo>
                    <a:pt x="11430" y="85090"/>
                  </a:lnTo>
                  <a:lnTo>
                    <a:pt x="19050" y="93980"/>
                  </a:lnTo>
                  <a:lnTo>
                    <a:pt x="29210" y="101600"/>
                  </a:lnTo>
                  <a:lnTo>
                    <a:pt x="40640" y="110490"/>
                  </a:lnTo>
                  <a:lnTo>
                    <a:pt x="53340" y="116840"/>
                  </a:lnTo>
                  <a:lnTo>
                    <a:pt x="68580" y="121920"/>
                  </a:lnTo>
                  <a:lnTo>
                    <a:pt x="85090" y="127000"/>
                  </a:lnTo>
                  <a:lnTo>
                    <a:pt x="101600" y="128270"/>
                  </a:lnTo>
                  <a:lnTo>
                    <a:pt x="120650" y="128270"/>
                  </a:lnTo>
                  <a:lnTo>
                    <a:pt x="139700" y="128270"/>
                  </a:lnTo>
                  <a:lnTo>
                    <a:pt x="160020" y="124460"/>
                  </a:lnTo>
                  <a:lnTo>
                    <a:pt x="180340" y="120650"/>
                  </a:lnTo>
                  <a:lnTo>
                    <a:pt x="200660" y="115570"/>
                  </a:lnTo>
                  <a:lnTo>
                    <a:pt x="220980" y="109220"/>
                  </a:lnTo>
                  <a:lnTo>
                    <a:pt x="240030" y="102870"/>
                  </a:lnTo>
                  <a:lnTo>
                    <a:pt x="257810" y="96520"/>
                  </a:lnTo>
                  <a:lnTo>
                    <a:pt x="274320" y="88900"/>
                  </a:lnTo>
                  <a:lnTo>
                    <a:pt x="290830" y="80010"/>
                  </a:lnTo>
                  <a:lnTo>
                    <a:pt x="306070" y="71120"/>
                  </a:lnTo>
                  <a:lnTo>
                    <a:pt x="317500" y="60960"/>
                  </a:lnTo>
                  <a:lnTo>
                    <a:pt x="326390" y="50800"/>
                  </a:lnTo>
                  <a:lnTo>
                    <a:pt x="334010" y="40640"/>
                  </a:lnTo>
                  <a:lnTo>
                    <a:pt x="336550" y="30480"/>
                  </a:lnTo>
                  <a:lnTo>
                    <a:pt x="337820" y="20320"/>
                  </a:lnTo>
                  <a:lnTo>
                    <a:pt x="337820" y="10160"/>
                  </a:lnTo>
                  <a:lnTo>
                    <a:pt x="334010" y="3810"/>
                  </a:lnTo>
                  <a:lnTo>
                    <a:pt x="327660" y="1270"/>
                  </a:lnTo>
                  <a:lnTo>
                    <a:pt x="320040" y="0"/>
                  </a:lnTo>
                  <a:lnTo>
                    <a:pt x="311150" y="3810"/>
                  </a:lnTo>
                  <a:lnTo>
                    <a:pt x="299720" y="8890"/>
                  </a:lnTo>
                  <a:lnTo>
                    <a:pt x="287020" y="16510"/>
                  </a:lnTo>
                  <a:lnTo>
                    <a:pt x="276860" y="24130"/>
                  </a:lnTo>
                  <a:lnTo>
                    <a:pt x="267970" y="30480"/>
                  </a:lnTo>
                  <a:lnTo>
                    <a:pt x="259080" y="38100"/>
                  </a:lnTo>
                  <a:lnTo>
                    <a:pt x="252730" y="45720"/>
                  </a:lnTo>
                  <a:lnTo>
                    <a:pt x="246380" y="54610"/>
                  </a:lnTo>
                  <a:lnTo>
                    <a:pt x="241300" y="64770"/>
                  </a:lnTo>
                  <a:lnTo>
                    <a:pt x="236220" y="76200"/>
                  </a:lnTo>
                  <a:lnTo>
                    <a:pt x="223520" y="105410"/>
                  </a:lnTo>
                  <a:lnTo>
                    <a:pt x="220980" y="123190"/>
                  </a:lnTo>
                  <a:lnTo>
                    <a:pt x="219710" y="140970"/>
                  </a:lnTo>
                  <a:lnTo>
                    <a:pt x="219710" y="161290"/>
                  </a:lnTo>
                  <a:lnTo>
                    <a:pt x="220980" y="177800"/>
                  </a:lnTo>
                  <a:lnTo>
                    <a:pt x="223520" y="191770"/>
                  </a:lnTo>
                  <a:lnTo>
                    <a:pt x="226060" y="204470"/>
                  </a:lnTo>
                  <a:lnTo>
                    <a:pt x="231140" y="217170"/>
                  </a:lnTo>
                  <a:lnTo>
                    <a:pt x="238760" y="228600"/>
                  </a:lnTo>
                  <a:lnTo>
                    <a:pt x="246380" y="240030"/>
                  </a:lnTo>
                  <a:lnTo>
                    <a:pt x="256540" y="247650"/>
                  </a:lnTo>
                  <a:lnTo>
                    <a:pt x="267970" y="252730"/>
                  </a:lnTo>
                  <a:lnTo>
                    <a:pt x="316230" y="2514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804160" y="4455160"/>
              <a:ext cx="148591" cy="255271"/>
            </a:xfrm>
            <a:custGeom>
              <a:avLst/>
              <a:gdLst/>
              <a:ahLst/>
              <a:cxnLst/>
              <a:rect l="0" t="0" r="0" b="0"/>
              <a:pathLst>
                <a:path w="148591" h="255271">
                  <a:moveTo>
                    <a:pt x="95250" y="0"/>
                  </a:moveTo>
                  <a:lnTo>
                    <a:pt x="72390" y="5080"/>
                  </a:lnTo>
                  <a:lnTo>
                    <a:pt x="62230" y="7620"/>
                  </a:lnTo>
                  <a:lnTo>
                    <a:pt x="41910" y="13970"/>
                  </a:lnTo>
                  <a:lnTo>
                    <a:pt x="33020" y="19050"/>
                  </a:lnTo>
                  <a:lnTo>
                    <a:pt x="24130" y="26670"/>
                  </a:lnTo>
                  <a:lnTo>
                    <a:pt x="16510" y="35560"/>
                  </a:lnTo>
                  <a:lnTo>
                    <a:pt x="11430" y="45720"/>
                  </a:lnTo>
                  <a:lnTo>
                    <a:pt x="10160" y="57150"/>
                  </a:lnTo>
                  <a:lnTo>
                    <a:pt x="10160" y="69850"/>
                  </a:lnTo>
                  <a:lnTo>
                    <a:pt x="15240" y="81280"/>
                  </a:lnTo>
                  <a:lnTo>
                    <a:pt x="22860" y="92710"/>
                  </a:lnTo>
                  <a:lnTo>
                    <a:pt x="33020" y="104140"/>
                  </a:lnTo>
                  <a:lnTo>
                    <a:pt x="44450" y="111760"/>
                  </a:lnTo>
                  <a:lnTo>
                    <a:pt x="55880" y="119380"/>
                  </a:lnTo>
                  <a:lnTo>
                    <a:pt x="69850" y="124460"/>
                  </a:lnTo>
                  <a:lnTo>
                    <a:pt x="80010" y="130810"/>
                  </a:lnTo>
                  <a:lnTo>
                    <a:pt x="90170" y="137160"/>
                  </a:lnTo>
                  <a:lnTo>
                    <a:pt x="99060" y="143510"/>
                  </a:lnTo>
                  <a:lnTo>
                    <a:pt x="118110" y="157480"/>
                  </a:lnTo>
                  <a:lnTo>
                    <a:pt x="127000" y="165100"/>
                  </a:lnTo>
                  <a:lnTo>
                    <a:pt x="135890" y="172720"/>
                  </a:lnTo>
                  <a:lnTo>
                    <a:pt x="142240" y="181610"/>
                  </a:lnTo>
                  <a:lnTo>
                    <a:pt x="147320" y="190500"/>
                  </a:lnTo>
                  <a:lnTo>
                    <a:pt x="148590" y="199390"/>
                  </a:lnTo>
                  <a:lnTo>
                    <a:pt x="147320" y="208280"/>
                  </a:lnTo>
                  <a:lnTo>
                    <a:pt x="143510" y="215900"/>
                  </a:lnTo>
                  <a:lnTo>
                    <a:pt x="137160" y="223520"/>
                  </a:lnTo>
                  <a:lnTo>
                    <a:pt x="127000" y="229870"/>
                  </a:lnTo>
                  <a:lnTo>
                    <a:pt x="116840" y="237490"/>
                  </a:lnTo>
                  <a:lnTo>
                    <a:pt x="105410" y="243840"/>
                  </a:lnTo>
                  <a:lnTo>
                    <a:pt x="95250" y="248920"/>
                  </a:lnTo>
                  <a:lnTo>
                    <a:pt x="85090" y="254000"/>
                  </a:lnTo>
                  <a:lnTo>
                    <a:pt x="72390" y="255270"/>
                  </a:lnTo>
                  <a:lnTo>
                    <a:pt x="59690" y="25527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014980" y="4411980"/>
              <a:ext cx="30481" cy="264161"/>
            </a:xfrm>
            <a:custGeom>
              <a:avLst/>
              <a:gdLst/>
              <a:ahLst/>
              <a:cxnLst/>
              <a:rect l="0" t="0" r="0" b="0"/>
              <a:pathLst>
                <a:path w="30481" h="264161">
                  <a:moveTo>
                    <a:pt x="0" y="0"/>
                  </a:moveTo>
                  <a:lnTo>
                    <a:pt x="11430" y="11430"/>
                  </a:lnTo>
                  <a:lnTo>
                    <a:pt x="15240" y="19050"/>
                  </a:lnTo>
                  <a:lnTo>
                    <a:pt x="19050" y="29210"/>
                  </a:lnTo>
                  <a:lnTo>
                    <a:pt x="24130" y="40640"/>
                  </a:lnTo>
                  <a:lnTo>
                    <a:pt x="26670" y="57150"/>
                  </a:lnTo>
                  <a:lnTo>
                    <a:pt x="27940" y="74930"/>
                  </a:lnTo>
                  <a:lnTo>
                    <a:pt x="29210" y="96520"/>
                  </a:lnTo>
                  <a:lnTo>
                    <a:pt x="30480" y="140970"/>
                  </a:lnTo>
                  <a:lnTo>
                    <a:pt x="30480" y="163830"/>
                  </a:lnTo>
                  <a:lnTo>
                    <a:pt x="29210" y="184150"/>
                  </a:lnTo>
                  <a:lnTo>
                    <a:pt x="27940" y="203200"/>
                  </a:lnTo>
                  <a:lnTo>
                    <a:pt x="10160" y="264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983230" y="4528820"/>
              <a:ext cx="189231" cy="1"/>
            </a:xfrm>
            <a:custGeom>
              <a:avLst/>
              <a:gdLst/>
              <a:ahLst/>
              <a:cxnLst/>
              <a:rect l="0" t="0" r="0" b="0"/>
              <a:pathLst>
                <a:path w="189231" h="1">
                  <a:moveTo>
                    <a:pt x="0" y="0"/>
                  </a:moveTo>
                  <a:lnTo>
                    <a:pt x="18923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148330" y="4490720"/>
              <a:ext cx="182881" cy="189231"/>
            </a:xfrm>
            <a:custGeom>
              <a:avLst/>
              <a:gdLst/>
              <a:ahLst/>
              <a:cxnLst/>
              <a:rect l="0" t="0" r="0" b="0"/>
              <a:pathLst>
                <a:path w="182881" h="189231">
                  <a:moveTo>
                    <a:pt x="171450" y="6350"/>
                  </a:moveTo>
                  <a:lnTo>
                    <a:pt x="149860" y="0"/>
                  </a:lnTo>
                  <a:lnTo>
                    <a:pt x="137160" y="1270"/>
                  </a:lnTo>
                  <a:lnTo>
                    <a:pt x="123190" y="3810"/>
                  </a:lnTo>
                  <a:lnTo>
                    <a:pt x="107950" y="7620"/>
                  </a:lnTo>
                  <a:lnTo>
                    <a:pt x="95250" y="12700"/>
                  </a:lnTo>
                  <a:lnTo>
                    <a:pt x="83820" y="19050"/>
                  </a:lnTo>
                  <a:lnTo>
                    <a:pt x="74930" y="25400"/>
                  </a:lnTo>
                  <a:lnTo>
                    <a:pt x="66040" y="31750"/>
                  </a:lnTo>
                  <a:lnTo>
                    <a:pt x="58420" y="38100"/>
                  </a:lnTo>
                  <a:lnTo>
                    <a:pt x="50800" y="44450"/>
                  </a:lnTo>
                  <a:lnTo>
                    <a:pt x="43180" y="52070"/>
                  </a:lnTo>
                  <a:lnTo>
                    <a:pt x="27940" y="66040"/>
                  </a:lnTo>
                  <a:lnTo>
                    <a:pt x="22860" y="73660"/>
                  </a:lnTo>
                  <a:lnTo>
                    <a:pt x="17780" y="82550"/>
                  </a:lnTo>
                  <a:lnTo>
                    <a:pt x="12700" y="92710"/>
                  </a:lnTo>
                  <a:lnTo>
                    <a:pt x="8890" y="104140"/>
                  </a:lnTo>
                  <a:lnTo>
                    <a:pt x="3810" y="118110"/>
                  </a:lnTo>
                  <a:lnTo>
                    <a:pt x="0" y="133350"/>
                  </a:lnTo>
                  <a:lnTo>
                    <a:pt x="0" y="147320"/>
                  </a:lnTo>
                  <a:lnTo>
                    <a:pt x="2540" y="160020"/>
                  </a:lnTo>
                  <a:lnTo>
                    <a:pt x="6350" y="171450"/>
                  </a:lnTo>
                  <a:lnTo>
                    <a:pt x="13970" y="179070"/>
                  </a:lnTo>
                  <a:lnTo>
                    <a:pt x="22860" y="185420"/>
                  </a:lnTo>
                  <a:lnTo>
                    <a:pt x="34290" y="187960"/>
                  </a:lnTo>
                  <a:lnTo>
                    <a:pt x="44450" y="189230"/>
                  </a:lnTo>
                  <a:lnTo>
                    <a:pt x="55880" y="189230"/>
                  </a:lnTo>
                  <a:lnTo>
                    <a:pt x="66040" y="187960"/>
                  </a:lnTo>
                  <a:lnTo>
                    <a:pt x="76200" y="184150"/>
                  </a:lnTo>
                  <a:lnTo>
                    <a:pt x="83820" y="180340"/>
                  </a:lnTo>
                  <a:lnTo>
                    <a:pt x="92710" y="173990"/>
                  </a:lnTo>
                  <a:lnTo>
                    <a:pt x="100330" y="166370"/>
                  </a:lnTo>
                  <a:lnTo>
                    <a:pt x="107950" y="156210"/>
                  </a:lnTo>
                  <a:lnTo>
                    <a:pt x="115570" y="144780"/>
                  </a:lnTo>
                  <a:lnTo>
                    <a:pt x="121920" y="130810"/>
                  </a:lnTo>
                  <a:lnTo>
                    <a:pt x="129540" y="116840"/>
                  </a:lnTo>
                  <a:lnTo>
                    <a:pt x="137160" y="100330"/>
                  </a:lnTo>
                  <a:lnTo>
                    <a:pt x="140970" y="85090"/>
                  </a:lnTo>
                  <a:lnTo>
                    <a:pt x="144780" y="71120"/>
                  </a:lnTo>
                  <a:lnTo>
                    <a:pt x="146050" y="55880"/>
                  </a:lnTo>
                  <a:lnTo>
                    <a:pt x="147320" y="49530"/>
                  </a:lnTo>
                  <a:lnTo>
                    <a:pt x="146050" y="49530"/>
                  </a:lnTo>
                  <a:lnTo>
                    <a:pt x="143510" y="52070"/>
                  </a:lnTo>
                  <a:lnTo>
                    <a:pt x="142240" y="59690"/>
                  </a:lnTo>
                  <a:lnTo>
                    <a:pt x="142240" y="71120"/>
                  </a:lnTo>
                  <a:lnTo>
                    <a:pt x="140970" y="85090"/>
                  </a:lnTo>
                  <a:lnTo>
                    <a:pt x="142240" y="100330"/>
                  </a:lnTo>
                  <a:lnTo>
                    <a:pt x="143510" y="118110"/>
                  </a:lnTo>
                  <a:lnTo>
                    <a:pt x="146050" y="137160"/>
                  </a:lnTo>
                  <a:lnTo>
                    <a:pt x="149860" y="151130"/>
                  </a:lnTo>
                  <a:lnTo>
                    <a:pt x="154940" y="163830"/>
                  </a:lnTo>
                  <a:lnTo>
                    <a:pt x="182880" y="1854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362960" y="4517390"/>
              <a:ext cx="152401" cy="168911"/>
            </a:xfrm>
            <a:custGeom>
              <a:avLst/>
              <a:gdLst/>
              <a:ahLst/>
              <a:cxnLst/>
              <a:rect l="0" t="0" r="0" b="0"/>
              <a:pathLst>
                <a:path w="152401" h="168911">
                  <a:moveTo>
                    <a:pt x="20320" y="0"/>
                  </a:moveTo>
                  <a:lnTo>
                    <a:pt x="20320" y="22860"/>
                  </a:lnTo>
                  <a:lnTo>
                    <a:pt x="19050" y="35560"/>
                  </a:lnTo>
                  <a:lnTo>
                    <a:pt x="17780" y="49530"/>
                  </a:lnTo>
                  <a:lnTo>
                    <a:pt x="15240" y="64770"/>
                  </a:lnTo>
                  <a:lnTo>
                    <a:pt x="11430" y="78740"/>
                  </a:lnTo>
                  <a:lnTo>
                    <a:pt x="8890" y="91440"/>
                  </a:lnTo>
                  <a:lnTo>
                    <a:pt x="6350" y="102870"/>
                  </a:lnTo>
                  <a:lnTo>
                    <a:pt x="3810" y="115570"/>
                  </a:lnTo>
                  <a:lnTo>
                    <a:pt x="2540" y="128270"/>
                  </a:lnTo>
                  <a:lnTo>
                    <a:pt x="1270" y="142240"/>
                  </a:lnTo>
                  <a:lnTo>
                    <a:pt x="0" y="143510"/>
                  </a:lnTo>
                  <a:lnTo>
                    <a:pt x="0" y="138430"/>
                  </a:lnTo>
                  <a:lnTo>
                    <a:pt x="0" y="127000"/>
                  </a:lnTo>
                  <a:lnTo>
                    <a:pt x="2540" y="114300"/>
                  </a:lnTo>
                  <a:lnTo>
                    <a:pt x="6350" y="99060"/>
                  </a:lnTo>
                  <a:lnTo>
                    <a:pt x="22860" y="45720"/>
                  </a:lnTo>
                  <a:lnTo>
                    <a:pt x="27940" y="34290"/>
                  </a:lnTo>
                  <a:lnTo>
                    <a:pt x="34290" y="22860"/>
                  </a:lnTo>
                  <a:lnTo>
                    <a:pt x="39370" y="11430"/>
                  </a:lnTo>
                  <a:lnTo>
                    <a:pt x="48260" y="5080"/>
                  </a:lnTo>
                  <a:lnTo>
                    <a:pt x="58420" y="2540"/>
                  </a:lnTo>
                  <a:lnTo>
                    <a:pt x="71120" y="1270"/>
                  </a:lnTo>
                  <a:lnTo>
                    <a:pt x="82550" y="3810"/>
                  </a:lnTo>
                  <a:lnTo>
                    <a:pt x="92710" y="7620"/>
                  </a:lnTo>
                  <a:lnTo>
                    <a:pt x="104140" y="11430"/>
                  </a:lnTo>
                  <a:lnTo>
                    <a:pt x="113030" y="19050"/>
                  </a:lnTo>
                  <a:lnTo>
                    <a:pt x="121920" y="26670"/>
                  </a:lnTo>
                  <a:lnTo>
                    <a:pt x="130810" y="35560"/>
                  </a:lnTo>
                  <a:lnTo>
                    <a:pt x="137160" y="46990"/>
                  </a:lnTo>
                  <a:lnTo>
                    <a:pt x="142240" y="60960"/>
                  </a:lnTo>
                  <a:lnTo>
                    <a:pt x="147320" y="76200"/>
                  </a:lnTo>
                  <a:lnTo>
                    <a:pt x="151130" y="90170"/>
                  </a:lnTo>
                  <a:lnTo>
                    <a:pt x="152400" y="105410"/>
                  </a:lnTo>
                  <a:lnTo>
                    <a:pt x="147320" y="1689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594100" y="4423410"/>
              <a:ext cx="31751" cy="262891"/>
            </a:xfrm>
            <a:custGeom>
              <a:avLst/>
              <a:gdLst/>
              <a:ahLst/>
              <a:cxnLst/>
              <a:rect l="0" t="0" r="0" b="0"/>
              <a:pathLst>
                <a:path w="31751" h="262891">
                  <a:moveTo>
                    <a:pt x="31750" y="0"/>
                  </a:moveTo>
                  <a:lnTo>
                    <a:pt x="31750" y="72390"/>
                  </a:lnTo>
                  <a:lnTo>
                    <a:pt x="30480" y="87630"/>
                  </a:lnTo>
                  <a:lnTo>
                    <a:pt x="27940" y="102870"/>
                  </a:lnTo>
                  <a:lnTo>
                    <a:pt x="25400" y="118110"/>
                  </a:lnTo>
                  <a:lnTo>
                    <a:pt x="24130" y="135890"/>
                  </a:lnTo>
                  <a:lnTo>
                    <a:pt x="22860" y="156210"/>
                  </a:lnTo>
                  <a:lnTo>
                    <a:pt x="22860" y="177800"/>
                  </a:lnTo>
                  <a:lnTo>
                    <a:pt x="20320" y="196850"/>
                  </a:lnTo>
                  <a:lnTo>
                    <a:pt x="17780" y="213360"/>
                  </a:lnTo>
                  <a:lnTo>
                    <a:pt x="0" y="2628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510280" y="4538980"/>
              <a:ext cx="262891" cy="10161"/>
            </a:xfrm>
            <a:custGeom>
              <a:avLst/>
              <a:gdLst/>
              <a:ahLst/>
              <a:cxnLst/>
              <a:rect l="0" t="0" r="0" b="0"/>
              <a:pathLst>
                <a:path w="262891" h="10161">
                  <a:moveTo>
                    <a:pt x="0" y="0"/>
                  </a:moveTo>
                  <a:lnTo>
                    <a:pt x="208280" y="0"/>
                  </a:lnTo>
                  <a:lnTo>
                    <a:pt x="262890" y="10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793240" y="5941060"/>
            <a:ext cx="1850391" cy="1324611"/>
            <a:chOff x="1793240" y="5941060"/>
            <a:chExt cx="1850391" cy="1324611"/>
          </a:xfrm>
        </p:grpSpPr>
        <p:sp>
          <p:nvSpPr>
            <p:cNvPr id="38" name="Freeform 37"/>
            <p:cNvSpPr/>
            <p:nvPr/>
          </p:nvSpPr>
          <p:spPr>
            <a:xfrm>
              <a:off x="1846580" y="5962650"/>
              <a:ext cx="10161" cy="147321"/>
            </a:xfrm>
            <a:custGeom>
              <a:avLst/>
              <a:gdLst/>
              <a:ahLst/>
              <a:cxnLst/>
              <a:rect l="0" t="0" r="0" b="0"/>
              <a:pathLst>
                <a:path w="10161" h="147321">
                  <a:moveTo>
                    <a:pt x="0" y="0"/>
                  </a:moveTo>
                  <a:lnTo>
                    <a:pt x="0" y="27940"/>
                  </a:lnTo>
                  <a:lnTo>
                    <a:pt x="1270" y="40640"/>
                  </a:lnTo>
                  <a:lnTo>
                    <a:pt x="2540" y="54610"/>
                  </a:lnTo>
                  <a:lnTo>
                    <a:pt x="5080" y="67310"/>
                  </a:lnTo>
                  <a:lnTo>
                    <a:pt x="6350" y="82550"/>
                  </a:lnTo>
                  <a:lnTo>
                    <a:pt x="7620" y="97790"/>
                  </a:lnTo>
                  <a:lnTo>
                    <a:pt x="10160" y="1473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846580" y="6289040"/>
              <a:ext cx="10161" cy="10161"/>
            </a:xfrm>
            <a:custGeom>
              <a:avLst/>
              <a:gdLst/>
              <a:ahLst/>
              <a:cxnLst/>
              <a:rect l="0" t="0" r="0" b="0"/>
              <a:pathLst>
                <a:path w="10161" h="10161">
                  <a:moveTo>
                    <a:pt x="10160" y="1016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982470" y="5994400"/>
              <a:ext cx="41911" cy="336551"/>
            </a:xfrm>
            <a:custGeom>
              <a:avLst/>
              <a:gdLst/>
              <a:ahLst/>
              <a:cxnLst/>
              <a:rect l="0" t="0" r="0" b="0"/>
              <a:pathLst>
                <a:path w="41911" h="336551">
                  <a:moveTo>
                    <a:pt x="11430" y="0"/>
                  </a:moveTo>
                  <a:lnTo>
                    <a:pt x="25400" y="44450"/>
                  </a:lnTo>
                  <a:lnTo>
                    <a:pt x="29210" y="58420"/>
                  </a:lnTo>
                  <a:lnTo>
                    <a:pt x="33020" y="76200"/>
                  </a:lnTo>
                  <a:lnTo>
                    <a:pt x="35560" y="96520"/>
                  </a:lnTo>
                  <a:lnTo>
                    <a:pt x="38100" y="114300"/>
                  </a:lnTo>
                  <a:lnTo>
                    <a:pt x="39370" y="130810"/>
                  </a:lnTo>
                  <a:lnTo>
                    <a:pt x="40640" y="147320"/>
                  </a:lnTo>
                  <a:lnTo>
                    <a:pt x="41910" y="177800"/>
                  </a:lnTo>
                  <a:lnTo>
                    <a:pt x="41910" y="220980"/>
                  </a:lnTo>
                  <a:lnTo>
                    <a:pt x="41910" y="234950"/>
                  </a:lnTo>
                  <a:lnTo>
                    <a:pt x="41910" y="251460"/>
                  </a:lnTo>
                  <a:lnTo>
                    <a:pt x="39370" y="269240"/>
                  </a:lnTo>
                  <a:lnTo>
                    <a:pt x="36830" y="288290"/>
                  </a:lnTo>
                  <a:lnTo>
                    <a:pt x="33020" y="303530"/>
                  </a:lnTo>
                  <a:lnTo>
                    <a:pt x="27940" y="316230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846580" y="6089650"/>
              <a:ext cx="387351" cy="245111"/>
            </a:xfrm>
            <a:custGeom>
              <a:avLst/>
              <a:gdLst/>
              <a:ahLst/>
              <a:cxnLst/>
              <a:rect l="0" t="0" r="0" b="0"/>
              <a:pathLst>
                <a:path w="387351" h="245111">
                  <a:moveTo>
                    <a:pt x="0" y="52070"/>
                  </a:moveTo>
                  <a:lnTo>
                    <a:pt x="78740" y="52070"/>
                  </a:lnTo>
                  <a:lnTo>
                    <a:pt x="93980" y="50800"/>
                  </a:lnTo>
                  <a:lnTo>
                    <a:pt x="107950" y="49530"/>
                  </a:lnTo>
                  <a:lnTo>
                    <a:pt x="120650" y="46990"/>
                  </a:lnTo>
                  <a:lnTo>
                    <a:pt x="133350" y="43180"/>
                  </a:lnTo>
                  <a:lnTo>
                    <a:pt x="144780" y="40640"/>
                  </a:lnTo>
                  <a:lnTo>
                    <a:pt x="156210" y="36830"/>
                  </a:lnTo>
                  <a:lnTo>
                    <a:pt x="168910" y="34290"/>
                  </a:lnTo>
                  <a:lnTo>
                    <a:pt x="199390" y="27940"/>
                  </a:lnTo>
                  <a:lnTo>
                    <a:pt x="214630" y="25400"/>
                  </a:lnTo>
                  <a:lnTo>
                    <a:pt x="229870" y="24130"/>
                  </a:lnTo>
                  <a:lnTo>
                    <a:pt x="243840" y="22860"/>
                  </a:lnTo>
                  <a:lnTo>
                    <a:pt x="252730" y="25400"/>
                  </a:lnTo>
                  <a:lnTo>
                    <a:pt x="257810" y="30480"/>
                  </a:lnTo>
                  <a:lnTo>
                    <a:pt x="259080" y="38100"/>
                  </a:lnTo>
                  <a:lnTo>
                    <a:pt x="257810" y="48260"/>
                  </a:lnTo>
                  <a:lnTo>
                    <a:pt x="255270" y="60960"/>
                  </a:lnTo>
                  <a:lnTo>
                    <a:pt x="242570" y="101600"/>
                  </a:lnTo>
                  <a:lnTo>
                    <a:pt x="238760" y="113030"/>
                  </a:lnTo>
                  <a:lnTo>
                    <a:pt x="234950" y="127000"/>
                  </a:lnTo>
                  <a:lnTo>
                    <a:pt x="231140" y="140970"/>
                  </a:lnTo>
                  <a:lnTo>
                    <a:pt x="227330" y="157480"/>
                  </a:lnTo>
                  <a:lnTo>
                    <a:pt x="226060" y="171450"/>
                  </a:lnTo>
                  <a:lnTo>
                    <a:pt x="227330" y="184150"/>
                  </a:lnTo>
                  <a:lnTo>
                    <a:pt x="228600" y="196850"/>
                  </a:lnTo>
                  <a:lnTo>
                    <a:pt x="231140" y="208280"/>
                  </a:lnTo>
                  <a:lnTo>
                    <a:pt x="236220" y="219710"/>
                  </a:lnTo>
                  <a:lnTo>
                    <a:pt x="241300" y="229870"/>
                  </a:lnTo>
                  <a:lnTo>
                    <a:pt x="251460" y="237490"/>
                  </a:lnTo>
                  <a:lnTo>
                    <a:pt x="262890" y="242570"/>
                  </a:lnTo>
                  <a:lnTo>
                    <a:pt x="276860" y="245110"/>
                  </a:lnTo>
                  <a:lnTo>
                    <a:pt x="290830" y="245110"/>
                  </a:lnTo>
                  <a:lnTo>
                    <a:pt x="304800" y="242570"/>
                  </a:lnTo>
                  <a:lnTo>
                    <a:pt x="318770" y="238760"/>
                  </a:lnTo>
                  <a:lnTo>
                    <a:pt x="330200" y="233680"/>
                  </a:lnTo>
                  <a:lnTo>
                    <a:pt x="340360" y="228600"/>
                  </a:lnTo>
                  <a:lnTo>
                    <a:pt x="350520" y="222250"/>
                  </a:lnTo>
                  <a:lnTo>
                    <a:pt x="356870" y="212090"/>
                  </a:lnTo>
                  <a:lnTo>
                    <a:pt x="363220" y="199390"/>
                  </a:lnTo>
                  <a:lnTo>
                    <a:pt x="377190" y="160020"/>
                  </a:lnTo>
                  <a:lnTo>
                    <a:pt x="381000" y="148590"/>
                  </a:lnTo>
                  <a:lnTo>
                    <a:pt x="383540" y="135890"/>
                  </a:lnTo>
                  <a:lnTo>
                    <a:pt x="386080" y="120650"/>
                  </a:lnTo>
                  <a:lnTo>
                    <a:pt x="387350" y="104140"/>
                  </a:lnTo>
                  <a:lnTo>
                    <a:pt x="384810" y="88900"/>
                  </a:lnTo>
                  <a:lnTo>
                    <a:pt x="382270" y="74930"/>
                  </a:lnTo>
                  <a:lnTo>
                    <a:pt x="377190" y="59690"/>
                  </a:lnTo>
                  <a:lnTo>
                    <a:pt x="369570" y="46990"/>
                  </a:lnTo>
                  <a:lnTo>
                    <a:pt x="359410" y="34290"/>
                  </a:lnTo>
                  <a:lnTo>
                    <a:pt x="347980" y="22860"/>
                  </a:lnTo>
                  <a:lnTo>
                    <a:pt x="336550" y="15240"/>
                  </a:lnTo>
                  <a:lnTo>
                    <a:pt x="323850" y="10160"/>
                  </a:lnTo>
                  <a:lnTo>
                    <a:pt x="2628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804670" y="5972810"/>
              <a:ext cx="52071" cy="369571"/>
            </a:xfrm>
            <a:custGeom>
              <a:avLst/>
              <a:gdLst/>
              <a:ahLst/>
              <a:cxnLst/>
              <a:rect l="0" t="0" r="0" b="0"/>
              <a:pathLst>
                <a:path w="52071" h="369571">
                  <a:moveTo>
                    <a:pt x="52070" y="0"/>
                  </a:moveTo>
                  <a:lnTo>
                    <a:pt x="46990" y="17780"/>
                  </a:lnTo>
                  <a:lnTo>
                    <a:pt x="44450" y="29210"/>
                  </a:lnTo>
                  <a:lnTo>
                    <a:pt x="43180" y="44450"/>
                  </a:lnTo>
                  <a:lnTo>
                    <a:pt x="43180" y="60960"/>
                  </a:lnTo>
                  <a:lnTo>
                    <a:pt x="41910" y="77470"/>
                  </a:lnTo>
                  <a:lnTo>
                    <a:pt x="39370" y="92710"/>
                  </a:lnTo>
                  <a:lnTo>
                    <a:pt x="36830" y="107950"/>
                  </a:lnTo>
                  <a:lnTo>
                    <a:pt x="34290" y="121920"/>
                  </a:lnTo>
                  <a:lnTo>
                    <a:pt x="33020" y="137160"/>
                  </a:lnTo>
                  <a:lnTo>
                    <a:pt x="33020" y="151130"/>
                  </a:lnTo>
                  <a:lnTo>
                    <a:pt x="31750" y="179070"/>
                  </a:lnTo>
                  <a:lnTo>
                    <a:pt x="31750" y="193040"/>
                  </a:lnTo>
                  <a:lnTo>
                    <a:pt x="30480" y="209550"/>
                  </a:lnTo>
                  <a:lnTo>
                    <a:pt x="27940" y="227330"/>
                  </a:lnTo>
                  <a:lnTo>
                    <a:pt x="25400" y="246380"/>
                  </a:lnTo>
                  <a:lnTo>
                    <a:pt x="22860" y="264160"/>
                  </a:lnTo>
                  <a:lnTo>
                    <a:pt x="19050" y="280670"/>
                  </a:lnTo>
                  <a:lnTo>
                    <a:pt x="16510" y="295910"/>
                  </a:lnTo>
                  <a:lnTo>
                    <a:pt x="12700" y="309880"/>
                  </a:lnTo>
                  <a:lnTo>
                    <a:pt x="10160" y="322580"/>
                  </a:lnTo>
                  <a:lnTo>
                    <a:pt x="0" y="369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330450" y="6046470"/>
              <a:ext cx="120651" cy="267971"/>
            </a:xfrm>
            <a:custGeom>
              <a:avLst/>
              <a:gdLst/>
              <a:ahLst/>
              <a:cxnLst/>
              <a:rect l="0" t="0" r="0" b="0"/>
              <a:pathLst>
                <a:path w="120651" h="267971">
                  <a:moveTo>
                    <a:pt x="0" y="31750"/>
                  </a:moveTo>
                  <a:lnTo>
                    <a:pt x="5080" y="48260"/>
                  </a:lnTo>
                  <a:lnTo>
                    <a:pt x="6350" y="57150"/>
                  </a:lnTo>
                  <a:lnTo>
                    <a:pt x="5080" y="66040"/>
                  </a:lnTo>
                  <a:lnTo>
                    <a:pt x="3810" y="76200"/>
                  </a:lnTo>
                  <a:lnTo>
                    <a:pt x="2540" y="88900"/>
                  </a:lnTo>
                  <a:lnTo>
                    <a:pt x="1270" y="102870"/>
                  </a:lnTo>
                  <a:lnTo>
                    <a:pt x="1270" y="133350"/>
                  </a:lnTo>
                  <a:lnTo>
                    <a:pt x="0" y="218440"/>
                  </a:lnTo>
                  <a:lnTo>
                    <a:pt x="1270" y="233680"/>
                  </a:lnTo>
                  <a:lnTo>
                    <a:pt x="3810" y="247650"/>
                  </a:lnTo>
                  <a:lnTo>
                    <a:pt x="5080" y="259080"/>
                  </a:lnTo>
                  <a:lnTo>
                    <a:pt x="11430" y="265430"/>
                  </a:lnTo>
                  <a:lnTo>
                    <a:pt x="20320" y="267970"/>
                  </a:lnTo>
                  <a:lnTo>
                    <a:pt x="31750" y="266700"/>
                  </a:lnTo>
                  <a:lnTo>
                    <a:pt x="40640" y="261620"/>
                  </a:lnTo>
                  <a:lnTo>
                    <a:pt x="49530" y="255270"/>
                  </a:lnTo>
                  <a:lnTo>
                    <a:pt x="57150" y="247650"/>
                  </a:lnTo>
                  <a:lnTo>
                    <a:pt x="63500" y="238760"/>
                  </a:lnTo>
                  <a:lnTo>
                    <a:pt x="69850" y="229870"/>
                  </a:lnTo>
                  <a:lnTo>
                    <a:pt x="74930" y="219710"/>
                  </a:lnTo>
                  <a:lnTo>
                    <a:pt x="78740" y="209550"/>
                  </a:lnTo>
                  <a:lnTo>
                    <a:pt x="82550" y="199390"/>
                  </a:lnTo>
                  <a:lnTo>
                    <a:pt x="90170" y="179070"/>
                  </a:lnTo>
                  <a:lnTo>
                    <a:pt x="105410" y="137160"/>
                  </a:lnTo>
                  <a:lnTo>
                    <a:pt x="109220" y="127000"/>
                  </a:lnTo>
                  <a:lnTo>
                    <a:pt x="111760" y="114300"/>
                  </a:lnTo>
                  <a:lnTo>
                    <a:pt x="115570" y="99060"/>
                  </a:lnTo>
                  <a:lnTo>
                    <a:pt x="119380" y="83820"/>
                  </a:lnTo>
                  <a:lnTo>
                    <a:pt x="120650" y="69850"/>
                  </a:lnTo>
                  <a:lnTo>
                    <a:pt x="120650" y="57150"/>
                  </a:lnTo>
                  <a:lnTo>
                    <a:pt x="118110" y="45720"/>
                  </a:lnTo>
                  <a:lnTo>
                    <a:pt x="115570" y="35560"/>
                  </a:lnTo>
                  <a:lnTo>
                    <a:pt x="110490" y="25400"/>
                  </a:lnTo>
                  <a:lnTo>
                    <a:pt x="838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457450" y="6078220"/>
              <a:ext cx="165101" cy="223521"/>
            </a:xfrm>
            <a:custGeom>
              <a:avLst/>
              <a:gdLst/>
              <a:ahLst/>
              <a:cxnLst/>
              <a:rect l="0" t="0" r="0" b="0"/>
              <a:pathLst>
                <a:path w="165101" h="223521">
                  <a:moveTo>
                    <a:pt x="157480" y="0"/>
                  </a:moveTo>
                  <a:lnTo>
                    <a:pt x="129540" y="6350"/>
                  </a:lnTo>
                  <a:lnTo>
                    <a:pt x="118110" y="11430"/>
                  </a:lnTo>
                  <a:lnTo>
                    <a:pt x="106680" y="17780"/>
                  </a:lnTo>
                  <a:lnTo>
                    <a:pt x="95250" y="26670"/>
                  </a:lnTo>
                  <a:lnTo>
                    <a:pt x="86360" y="35560"/>
                  </a:lnTo>
                  <a:lnTo>
                    <a:pt x="80010" y="44450"/>
                  </a:lnTo>
                  <a:lnTo>
                    <a:pt x="73660" y="54610"/>
                  </a:lnTo>
                  <a:lnTo>
                    <a:pt x="72390" y="64770"/>
                  </a:lnTo>
                  <a:lnTo>
                    <a:pt x="73660" y="74930"/>
                  </a:lnTo>
                  <a:lnTo>
                    <a:pt x="77470" y="85090"/>
                  </a:lnTo>
                  <a:lnTo>
                    <a:pt x="83820" y="93980"/>
                  </a:lnTo>
                  <a:lnTo>
                    <a:pt x="92710" y="102870"/>
                  </a:lnTo>
                  <a:lnTo>
                    <a:pt x="104140" y="110490"/>
                  </a:lnTo>
                  <a:lnTo>
                    <a:pt x="125730" y="125730"/>
                  </a:lnTo>
                  <a:lnTo>
                    <a:pt x="135890" y="133350"/>
                  </a:lnTo>
                  <a:lnTo>
                    <a:pt x="146050" y="140970"/>
                  </a:lnTo>
                  <a:lnTo>
                    <a:pt x="153670" y="147320"/>
                  </a:lnTo>
                  <a:lnTo>
                    <a:pt x="162560" y="154940"/>
                  </a:lnTo>
                  <a:lnTo>
                    <a:pt x="165100" y="161290"/>
                  </a:lnTo>
                  <a:lnTo>
                    <a:pt x="165100" y="168910"/>
                  </a:lnTo>
                  <a:lnTo>
                    <a:pt x="162560" y="175260"/>
                  </a:lnTo>
                  <a:lnTo>
                    <a:pt x="156210" y="184150"/>
                  </a:lnTo>
                  <a:lnTo>
                    <a:pt x="147320" y="193040"/>
                  </a:lnTo>
                  <a:lnTo>
                    <a:pt x="135890" y="201930"/>
                  </a:lnTo>
                  <a:lnTo>
                    <a:pt x="123190" y="209550"/>
                  </a:lnTo>
                  <a:lnTo>
                    <a:pt x="109220" y="215900"/>
                  </a:lnTo>
                  <a:lnTo>
                    <a:pt x="93980" y="220980"/>
                  </a:lnTo>
                  <a:lnTo>
                    <a:pt x="78740" y="223520"/>
                  </a:lnTo>
                  <a:lnTo>
                    <a:pt x="63500" y="223520"/>
                  </a:lnTo>
                  <a:lnTo>
                    <a:pt x="0" y="2209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684780" y="6084570"/>
              <a:ext cx="146051" cy="231141"/>
            </a:xfrm>
            <a:custGeom>
              <a:avLst/>
              <a:gdLst/>
              <a:ahLst/>
              <a:cxnLst/>
              <a:rect l="0" t="0" r="0" b="0"/>
              <a:pathLst>
                <a:path w="146051" h="231141">
                  <a:moveTo>
                    <a:pt x="24130" y="78740"/>
                  </a:moveTo>
                  <a:lnTo>
                    <a:pt x="41910" y="88900"/>
                  </a:lnTo>
                  <a:lnTo>
                    <a:pt x="50800" y="92710"/>
                  </a:lnTo>
                  <a:lnTo>
                    <a:pt x="62230" y="95250"/>
                  </a:lnTo>
                  <a:lnTo>
                    <a:pt x="73660" y="96520"/>
                  </a:lnTo>
                  <a:lnTo>
                    <a:pt x="86360" y="95250"/>
                  </a:lnTo>
                  <a:lnTo>
                    <a:pt x="96520" y="91440"/>
                  </a:lnTo>
                  <a:lnTo>
                    <a:pt x="107950" y="87630"/>
                  </a:lnTo>
                  <a:lnTo>
                    <a:pt x="118110" y="81280"/>
                  </a:lnTo>
                  <a:lnTo>
                    <a:pt x="127000" y="76200"/>
                  </a:lnTo>
                  <a:lnTo>
                    <a:pt x="134620" y="69850"/>
                  </a:lnTo>
                  <a:lnTo>
                    <a:pt x="139700" y="60960"/>
                  </a:lnTo>
                  <a:lnTo>
                    <a:pt x="143510" y="50800"/>
                  </a:lnTo>
                  <a:lnTo>
                    <a:pt x="146050" y="38100"/>
                  </a:lnTo>
                  <a:lnTo>
                    <a:pt x="146050" y="26670"/>
                  </a:lnTo>
                  <a:lnTo>
                    <a:pt x="142240" y="16510"/>
                  </a:lnTo>
                  <a:lnTo>
                    <a:pt x="138430" y="5080"/>
                  </a:lnTo>
                  <a:lnTo>
                    <a:pt x="132080" y="0"/>
                  </a:lnTo>
                  <a:lnTo>
                    <a:pt x="124460" y="0"/>
                  </a:lnTo>
                  <a:lnTo>
                    <a:pt x="115570" y="1270"/>
                  </a:lnTo>
                  <a:lnTo>
                    <a:pt x="105410" y="6350"/>
                  </a:lnTo>
                  <a:lnTo>
                    <a:pt x="93980" y="12700"/>
                  </a:lnTo>
                  <a:lnTo>
                    <a:pt x="81280" y="20320"/>
                  </a:lnTo>
                  <a:lnTo>
                    <a:pt x="71120" y="29210"/>
                  </a:lnTo>
                  <a:lnTo>
                    <a:pt x="60960" y="38100"/>
                  </a:lnTo>
                  <a:lnTo>
                    <a:pt x="52070" y="48260"/>
                  </a:lnTo>
                  <a:lnTo>
                    <a:pt x="44450" y="58420"/>
                  </a:lnTo>
                  <a:lnTo>
                    <a:pt x="36830" y="68580"/>
                  </a:lnTo>
                  <a:lnTo>
                    <a:pt x="29210" y="78740"/>
                  </a:lnTo>
                  <a:lnTo>
                    <a:pt x="22860" y="88900"/>
                  </a:lnTo>
                  <a:lnTo>
                    <a:pt x="17780" y="99060"/>
                  </a:lnTo>
                  <a:lnTo>
                    <a:pt x="12700" y="110490"/>
                  </a:lnTo>
                  <a:lnTo>
                    <a:pt x="8890" y="120650"/>
                  </a:lnTo>
                  <a:lnTo>
                    <a:pt x="5080" y="130810"/>
                  </a:lnTo>
                  <a:lnTo>
                    <a:pt x="1270" y="140970"/>
                  </a:lnTo>
                  <a:lnTo>
                    <a:pt x="0" y="153670"/>
                  </a:lnTo>
                  <a:lnTo>
                    <a:pt x="0" y="168910"/>
                  </a:lnTo>
                  <a:lnTo>
                    <a:pt x="1270" y="184150"/>
                  </a:lnTo>
                  <a:lnTo>
                    <a:pt x="5080" y="196850"/>
                  </a:lnTo>
                  <a:lnTo>
                    <a:pt x="11430" y="207010"/>
                  </a:lnTo>
                  <a:lnTo>
                    <a:pt x="19050" y="217170"/>
                  </a:lnTo>
                  <a:lnTo>
                    <a:pt x="30480" y="223520"/>
                  </a:lnTo>
                  <a:lnTo>
                    <a:pt x="44450" y="227330"/>
                  </a:lnTo>
                  <a:lnTo>
                    <a:pt x="58420" y="231140"/>
                  </a:lnTo>
                  <a:lnTo>
                    <a:pt x="73660" y="231140"/>
                  </a:lnTo>
                  <a:lnTo>
                    <a:pt x="87630" y="231140"/>
                  </a:lnTo>
                  <a:lnTo>
                    <a:pt x="129540" y="2260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067050" y="6055360"/>
              <a:ext cx="134621" cy="226061"/>
            </a:xfrm>
            <a:custGeom>
              <a:avLst/>
              <a:gdLst/>
              <a:ahLst/>
              <a:cxnLst/>
              <a:rect l="0" t="0" r="0" b="0"/>
              <a:pathLst>
                <a:path w="134621" h="226061">
                  <a:moveTo>
                    <a:pt x="53340" y="34290"/>
                  </a:moveTo>
                  <a:lnTo>
                    <a:pt x="41910" y="50800"/>
                  </a:lnTo>
                  <a:lnTo>
                    <a:pt x="36830" y="58420"/>
                  </a:lnTo>
                  <a:lnTo>
                    <a:pt x="33020" y="68580"/>
                  </a:lnTo>
                  <a:lnTo>
                    <a:pt x="12700" y="119380"/>
                  </a:lnTo>
                  <a:lnTo>
                    <a:pt x="8890" y="134620"/>
                  </a:lnTo>
                  <a:lnTo>
                    <a:pt x="6350" y="151130"/>
                  </a:lnTo>
                  <a:lnTo>
                    <a:pt x="3810" y="168910"/>
                  </a:lnTo>
                  <a:lnTo>
                    <a:pt x="5080" y="182880"/>
                  </a:lnTo>
                  <a:lnTo>
                    <a:pt x="8890" y="196850"/>
                  </a:lnTo>
                  <a:lnTo>
                    <a:pt x="12700" y="209550"/>
                  </a:lnTo>
                  <a:lnTo>
                    <a:pt x="20320" y="217170"/>
                  </a:lnTo>
                  <a:lnTo>
                    <a:pt x="30480" y="222250"/>
                  </a:lnTo>
                  <a:lnTo>
                    <a:pt x="40640" y="226060"/>
                  </a:lnTo>
                  <a:lnTo>
                    <a:pt x="52070" y="224790"/>
                  </a:lnTo>
                  <a:lnTo>
                    <a:pt x="63500" y="218440"/>
                  </a:lnTo>
                  <a:lnTo>
                    <a:pt x="73660" y="209550"/>
                  </a:lnTo>
                  <a:lnTo>
                    <a:pt x="83820" y="198120"/>
                  </a:lnTo>
                  <a:lnTo>
                    <a:pt x="91440" y="186690"/>
                  </a:lnTo>
                  <a:lnTo>
                    <a:pt x="100330" y="173990"/>
                  </a:lnTo>
                  <a:lnTo>
                    <a:pt x="106680" y="162560"/>
                  </a:lnTo>
                  <a:lnTo>
                    <a:pt x="111760" y="151130"/>
                  </a:lnTo>
                  <a:lnTo>
                    <a:pt x="116840" y="139700"/>
                  </a:lnTo>
                  <a:lnTo>
                    <a:pt x="121920" y="129540"/>
                  </a:lnTo>
                  <a:lnTo>
                    <a:pt x="129540" y="107950"/>
                  </a:lnTo>
                  <a:lnTo>
                    <a:pt x="132080" y="95250"/>
                  </a:lnTo>
                  <a:lnTo>
                    <a:pt x="133350" y="80010"/>
                  </a:lnTo>
                  <a:lnTo>
                    <a:pt x="134620" y="64770"/>
                  </a:lnTo>
                  <a:lnTo>
                    <a:pt x="132080" y="50800"/>
                  </a:lnTo>
                  <a:lnTo>
                    <a:pt x="127000" y="38100"/>
                  </a:lnTo>
                  <a:lnTo>
                    <a:pt x="119380" y="26670"/>
                  </a:lnTo>
                  <a:lnTo>
                    <a:pt x="110490" y="16510"/>
                  </a:lnTo>
                  <a:lnTo>
                    <a:pt x="99060" y="10160"/>
                  </a:lnTo>
                  <a:lnTo>
                    <a:pt x="87630" y="3810"/>
                  </a:lnTo>
                  <a:lnTo>
                    <a:pt x="74930" y="1270"/>
                  </a:lnTo>
                  <a:lnTo>
                    <a:pt x="62230" y="0"/>
                  </a:lnTo>
                  <a:lnTo>
                    <a:pt x="0" y="25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299460" y="5941060"/>
              <a:ext cx="135891" cy="369571"/>
            </a:xfrm>
            <a:custGeom>
              <a:avLst/>
              <a:gdLst/>
              <a:ahLst/>
              <a:cxnLst/>
              <a:rect l="0" t="0" r="0" b="0"/>
              <a:pathLst>
                <a:path w="135891" h="369571">
                  <a:moveTo>
                    <a:pt x="135890" y="21590"/>
                  </a:moveTo>
                  <a:lnTo>
                    <a:pt x="130810" y="5080"/>
                  </a:lnTo>
                  <a:lnTo>
                    <a:pt x="124460" y="1270"/>
                  </a:lnTo>
                  <a:lnTo>
                    <a:pt x="115570" y="0"/>
                  </a:lnTo>
                  <a:lnTo>
                    <a:pt x="105410" y="0"/>
                  </a:lnTo>
                  <a:lnTo>
                    <a:pt x="95250" y="2540"/>
                  </a:lnTo>
                  <a:lnTo>
                    <a:pt x="87630" y="6350"/>
                  </a:lnTo>
                  <a:lnTo>
                    <a:pt x="78740" y="11430"/>
                  </a:lnTo>
                  <a:lnTo>
                    <a:pt x="72390" y="19050"/>
                  </a:lnTo>
                  <a:lnTo>
                    <a:pt x="67310" y="26670"/>
                  </a:lnTo>
                  <a:lnTo>
                    <a:pt x="62230" y="35560"/>
                  </a:lnTo>
                  <a:lnTo>
                    <a:pt x="55880" y="44450"/>
                  </a:lnTo>
                  <a:lnTo>
                    <a:pt x="44450" y="64770"/>
                  </a:lnTo>
                  <a:lnTo>
                    <a:pt x="38100" y="74930"/>
                  </a:lnTo>
                  <a:lnTo>
                    <a:pt x="34290" y="85090"/>
                  </a:lnTo>
                  <a:lnTo>
                    <a:pt x="29210" y="95250"/>
                  </a:lnTo>
                  <a:lnTo>
                    <a:pt x="25400" y="106680"/>
                  </a:lnTo>
                  <a:lnTo>
                    <a:pt x="21590" y="119380"/>
                  </a:lnTo>
                  <a:lnTo>
                    <a:pt x="17780" y="132080"/>
                  </a:lnTo>
                  <a:lnTo>
                    <a:pt x="15240" y="146050"/>
                  </a:lnTo>
                  <a:lnTo>
                    <a:pt x="13970" y="160020"/>
                  </a:lnTo>
                  <a:lnTo>
                    <a:pt x="12700" y="172720"/>
                  </a:lnTo>
                  <a:lnTo>
                    <a:pt x="11430" y="189230"/>
                  </a:lnTo>
                  <a:lnTo>
                    <a:pt x="11430" y="226060"/>
                  </a:lnTo>
                  <a:lnTo>
                    <a:pt x="10160" y="285750"/>
                  </a:lnTo>
                  <a:lnTo>
                    <a:pt x="11430" y="303530"/>
                  </a:lnTo>
                  <a:lnTo>
                    <a:pt x="13970" y="318770"/>
                  </a:lnTo>
                  <a:lnTo>
                    <a:pt x="0" y="369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246120" y="6120130"/>
              <a:ext cx="284481" cy="31751"/>
            </a:xfrm>
            <a:custGeom>
              <a:avLst/>
              <a:gdLst/>
              <a:ahLst/>
              <a:cxnLst/>
              <a:rect l="0" t="0" r="0" b="0"/>
              <a:pathLst>
                <a:path w="284481" h="31751">
                  <a:moveTo>
                    <a:pt x="0" y="31750"/>
                  </a:moveTo>
                  <a:lnTo>
                    <a:pt x="44450" y="17780"/>
                  </a:lnTo>
                  <a:lnTo>
                    <a:pt x="58420" y="13970"/>
                  </a:lnTo>
                  <a:lnTo>
                    <a:pt x="76200" y="11430"/>
                  </a:lnTo>
                  <a:lnTo>
                    <a:pt x="96520" y="7620"/>
                  </a:lnTo>
                  <a:lnTo>
                    <a:pt x="115570" y="5080"/>
                  </a:lnTo>
                  <a:lnTo>
                    <a:pt x="132080" y="3810"/>
                  </a:lnTo>
                  <a:lnTo>
                    <a:pt x="147320" y="2540"/>
                  </a:lnTo>
                  <a:lnTo>
                    <a:pt x="177800" y="1270"/>
                  </a:lnTo>
                  <a:lnTo>
                    <a:pt x="220980" y="1270"/>
                  </a:lnTo>
                  <a:lnTo>
                    <a:pt x="2844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804670" y="6394450"/>
              <a:ext cx="283211" cy="342901"/>
            </a:xfrm>
            <a:custGeom>
              <a:avLst/>
              <a:gdLst/>
              <a:ahLst/>
              <a:cxnLst/>
              <a:rect l="0" t="0" r="0" b="0"/>
              <a:pathLst>
                <a:path w="283211" h="342901">
                  <a:moveTo>
                    <a:pt x="62230" y="0"/>
                  </a:moveTo>
                  <a:lnTo>
                    <a:pt x="62230" y="22860"/>
                  </a:lnTo>
                  <a:lnTo>
                    <a:pt x="60960" y="33020"/>
                  </a:lnTo>
                  <a:lnTo>
                    <a:pt x="59690" y="45720"/>
                  </a:lnTo>
                  <a:lnTo>
                    <a:pt x="57150" y="58420"/>
                  </a:lnTo>
                  <a:lnTo>
                    <a:pt x="55880" y="72390"/>
                  </a:lnTo>
                  <a:lnTo>
                    <a:pt x="57150" y="85090"/>
                  </a:lnTo>
                  <a:lnTo>
                    <a:pt x="59690" y="99060"/>
                  </a:lnTo>
                  <a:lnTo>
                    <a:pt x="59690" y="113030"/>
                  </a:lnTo>
                  <a:lnTo>
                    <a:pt x="60960" y="127000"/>
                  </a:lnTo>
                  <a:lnTo>
                    <a:pt x="60960" y="140970"/>
                  </a:lnTo>
                  <a:lnTo>
                    <a:pt x="62230" y="187960"/>
                  </a:lnTo>
                  <a:lnTo>
                    <a:pt x="62230" y="276860"/>
                  </a:lnTo>
                  <a:lnTo>
                    <a:pt x="60960" y="292100"/>
                  </a:lnTo>
                  <a:lnTo>
                    <a:pt x="59690" y="308610"/>
                  </a:lnTo>
                  <a:lnTo>
                    <a:pt x="57150" y="325120"/>
                  </a:lnTo>
                  <a:lnTo>
                    <a:pt x="50800" y="335280"/>
                  </a:lnTo>
                  <a:lnTo>
                    <a:pt x="41910" y="340360"/>
                  </a:lnTo>
                  <a:lnTo>
                    <a:pt x="31750" y="342900"/>
                  </a:lnTo>
                  <a:lnTo>
                    <a:pt x="22860" y="339090"/>
                  </a:lnTo>
                  <a:lnTo>
                    <a:pt x="16510" y="332740"/>
                  </a:lnTo>
                  <a:lnTo>
                    <a:pt x="10160" y="323850"/>
                  </a:lnTo>
                  <a:lnTo>
                    <a:pt x="6350" y="309880"/>
                  </a:lnTo>
                  <a:lnTo>
                    <a:pt x="3810" y="292100"/>
                  </a:lnTo>
                  <a:lnTo>
                    <a:pt x="2540" y="271780"/>
                  </a:lnTo>
                  <a:lnTo>
                    <a:pt x="1270" y="251460"/>
                  </a:lnTo>
                  <a:lnTo>
                    <a:pt x="0" y="209550"/>
                  </a:lnTo>
                  <a:lnTo>
                    <a:pt x="1270" y="193040"/>
                  </a:lnTo>
                  <a:lnTo>
                    <a:pt x="2540" y="177800"/>
                  </a:lnTo>
                  <a:lnTo>
                    <a:pt x="5080" y="163830"/>
                  </a:lnTo>
                  <a:lnTo>
                    <a:pt x="8890" y="148590"/>
                  </a:lnTo>
                  <a:lnTo>
                    <a:pt x="13970" y="133350"/>
                  </a:lnTo>
                  <a:lnTo>
                    <a:pt x="20320" y="116840"/>
                  </a:lnTo>
                  <a:lnTo>
                    <a:pt x="25400" y="104140"/>
                  </a:lnTo>
                  <a:lnTo>
                    <a:pt x="31750" y="92710"/>
                  </a:lnTo>
                  <a:lnTo>
                    <a:pt x="39370" y="82550"/>
                  </a:lnTo>
                  <a:lnTo>
                    <a:pt x="46990" y="73660"/>
                  </a:lnTo>
                  <a:lnTo>
                    <a:pt x="55880" y="66040"/>
                  </a:lnTo>
                  <a:lnTo>
                    <a:pt x="64770" y="57150"/>
                  </a:lnTo>
                  <a:lnTo>
                    <a:pt x="74930" y="50800"/>
                  </a:lnTo>
                  <a:lnTo>
                    <a:pt x="85090" y="45720"/>
                  </a:lnTo>
                  <a:lnTo>
                    <a:pt x="95250" y="40640"/>
                  </a:lnTo>
                  <a:lnTo>
                    <a:pt x="105410" y="36830"/>
                  </a:lnTo>
                  <a:lnTo>
                    <a:pt x="115570" y="33020"/>
                  </a:lnTo>
                  <a:lnTo>
                    <a:pt x="125730" y="29210"/>
                  </a:lnTo>
                  <a:lnTo>
                    <a:pt x="138430" y="27940"/>
                  </a:lnTo>
                  <a:lnTo>
                    <a:pt x="153670" y="27940"/>
                  </a:lnTo>
                  <a:lnTo>
                    <a:pt x="168910" y="29210"/>
                  </a:lnTo>
                  <a:lnTo>
                    <a:pt x="182880" y="30480"/>
                  </a:lnTo>
                  <a:lnTo>
                    <a:pt x="195580" y="33020"/>
                  </a:lnTo>
                  <a:lnTo>
                    <a:pt x="207010" y="36830"/>
                  </a:lnTo>
                  <a:lnTo>
                    <a:pt x="215900" y="41910"/>
                  </a:lnTo>
                  <a:lnTo>
                    <a:pt x="223520" y="49530"/>
                  </a:lnTo>
                  <a:lnTo>
                    <a:pt x="229870" y="57150"/>
                  </a:lnTo>
                  <a:lnTo>
                    <a:pt x="232410" y="67310"/>
                  </a:lnTo>
                  <a:lnTo>
                    <a:pt x="233680" y="78740"/>
                  </a:lnTo>
                  <a:lnTo>
                    <a:pt x="232410" y="91440"/>
                  </a:lnTo>
                  <a:lnTo>
                    <a:pt x="229870" y="101600"/>
                  </a:lnTo>
                  <a:lnTo>
                    <a:pt x="224790" y="110490"/>
                  </a:lnTo>
                  <a:lnTo>
                    <a:pt x="219710" y="119380"/>
                  </a:lnTo>
                  <a:lnTo>
                    <a:pt x="214630" y="128270"/>
                  </a:lnTo>
                  <a:lnTo>
                    <a:pt x="208280" y="135890"/>
                  </a:lnTo>
                  <a:lnTo>
                    <a:pt x="201930" y="143510"/>
                  </a:lnTo>
                  <a:lnTo>
                    <a:pt x="194310" y="149860"/>
                  </a:lnTo>
                  <a:lnTo>
                    <a:pt x="185420" y="157480"/>
                  </a:lnTo>
                  <a:lnTo>
                    <a:pt x="176530" y="165100"/>
                  </a:lnTo>
                  <a:lnTo>
                    <a:pt x="167640" y="171450"/>
                  </a:lnTo>
                  <a:lnTo>
                    <a:pt x="158750" y="179070"/>
                  </a:lnTo>
                  <a:lnTo>
                    <a:pt x="151130" y="185420"/>
                  </a:lnTo>
                  <a:lnTo>
                    <a:pt x="143510" y="191770"/>
                  </a:lnTo>
                  <a:lnTo>
                    <a:pt x="133350" y="196850"/>
                  </a:lnTo>
                  <a:lnTo>
                    <a:pt x="124460" y="201930"/>
                  </a:lnTo>
                  <a:lnTo>
                    <a:pt x="113030" y="204470"/>
                  </a:lnTo>
                  <a:lnTo>
                    <a:pt x="100330" y="207010"/>
                  </a:lnTo>
                  <a:lnTo>
                    <a:pt x="87630" y="208280"/>
                  </a:lnTo>
                  <a:lnTo>
                    <a:pt x="81280" y="207010"/>
                  </a:lnTo>
                  <a:lnTo>
                    <a:pt x="80010" y="203200"/>
                  </a:lnTo>
                  <a:lnTo>
                    <a:pt x="81280" y="198120"/>
                  </a:lnTo>
                  <a:lnTo>
                    <a:pt x="86360" y="193040"/>
                  </a:lnTo>
                  <a:lnTo>
                    <a:pt x="95250" y="186690"/>
                  </a:lnTo>
                  <a:lnTo>
                    <a:pt x="105410" y="181610"/>
                  </a:lnTo>
                  <a:lnTo>
                    <a:pt x="115570" y="175260"/>
                  </a:lnTo>
                  <a:lnTo>
                    <a:pt x="125730" y="171450"/>
                  </a:lnTo>
                  <a:lnTo>
                    <a:pt x="135890" y="166370"/>
                  </a:lnTo>
                  <a:lnTo>
                    <a:pt x="147320" y="165100"/>
                  </a:lnTo>
                  <a:lnTo>
                    <a:pt x="157480" y="165100"/>
                  </a:lnTo>
                  <a:lnTo>
                    <a:pt x="167640" y="166370"/>
                  </a:lnTo>
                  <a:lnTo>
                    <a:pt x="198120" y="170180"/>
                  </a:lnTo>
                  <a:lnTo>
                    <a:pt x="215900" y="172720"/>
                  </a:lnTo>
                  <a:lnTo>
                    <a:pt x="231140" y="177800"/>
                  </a:lnTo>
                  <a:lnTo>
                    <a:pt x="245110" y="182880"/>
                  </a:lnTo>
                  <a:lnTo>
                    <a:pt x="257810" y="187960"/>
                  </a:lnTo>
                  <a:lnTo>
                    <a:pt x="267970" y="196850"/>
                  </a:lnTo>
                  <a:lnTo>
                    <a:pt x="275590" y="207010"/>
                  </a:lnTo>
                  <a:lnTo>
                    <a:pt x="281940" y="218440"/>
                  </a:lnTo>
                  <a:lnTo>
                    <a:pt x="283210" y="231140"/>
                  </a:lnTo>
                  <a:lnTo>
                    <a:pt x="281940" y="243840"/>
                  </a:lnTo>
                  <a:lnTo>
                    <a:pt x="279400" y="257810"/>
                  </a:lnTo>
                  <a:lnTo>
                    <a:pt x="274320" y="270510"/>
                  </a:lnTo>
                  <a:lnTo>
                    <a:pt x="269240" y="281940"/>
                  </a:lnTo>
                  <a:lnTo>
                    <a:pt x="264160" y="293370"/>
                  </a:lnTo>
                  <a:lnTo>
                    <a:pt x="254000" y="303530"/>
                  </a:lnTo>
                  <a:lnTo>
                    <a:pt x="241300" y="312420"/>
                  </a:lnTo>
                  <a:lnTo>
                    <a:pt x="227330" y="320040"/>
                  </a:lnTo>
                  <a:lnTo>
                    <a:pt x="213360" y="326390"/>
                  </a:lnTo>
                  <a:lnTo>
                    <a:pt x="199390" y="332740"/>
                  </a:lnTo>
                  <a:lnTo>
                    <a:pt x="147320" y="3365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1060" y="6520180"/>
              <a:ext cx="129541" cy="177801"/>
            </a:xfrm>
            <a:custGeom>
              <a:avLst/>
              <a:gdLst/>
              <a:ahLst/>
              <a:cxnLst/>
              <a:rect l="0" t="0" r="0" b="0"/>
              <a:pathLst>
                <a:path w="129541" h="177801">
                  <a:moveTo>
                    <a:pt x="0" y="11430"/>
                  </a:moveTo>
                  <a:lnTo>
                    <a:pt x="5080" y="27940"/>
                  </a:lnTo>
                  <a:lnTo>
                    <a:pt x="7620" y="38100"/>
                  </a:lnTo>
                  <a:lnTo>
                    <a:pt x="13970" y="60960"/>
                  </a:lnTo>
                  <a:lnTo>
                    <a:pt x="20320" y="90170"/>
                  </a:lnTo>
                  <a:lnTo>
                    <a:pt x="24130" y="105410"/>
                  </a:lnTo>
                  <a:lnTo>
                    <a:pt x="26670" y="120650"/>
                  </a:lnTo>
                  <a:lnTo>
                    <a:pt x="27940" y="135890"/>
                  </a:lnTo>
                  <a:lnTo>
                    <a:pt x="29210" y="149860"/>
                  </a:lnTo>
                  <a:lnTo>
                    <a:pt x="33020" y="161290"/>
                  </a:lnTo>
                  <a:lnTo>
                    <a:pt x="39370" y="170180"/>
                  </a:lnTo>
                  <a:lnTo>
                    <a:pt x="46990" y="176530"/>
                  </a:lnTo>
                  <a:lnTo>
                    <a:pt x="55880" y="177800"/>
                  </a:lnTo>
                  <a:lnTo>
                    <a:pt x="64770" y="175260"/>
                  </a:lnTo>
                  <a:lnTo>
                    <a:pt x="74930" y="168910"/>
                  </a:lnTo>
                  <a:lnTo>
                    <a:pt x="83820" y="161290"/>
                  </a:lnTo>
                  <a:lnTo>
                    <a:pt x="91440" y="151130"/>
                  </a:lnTo>
                  <a:lnTo>
                    <a:pt x="99060" y="139700"/>
                  </a:lnTo>
                  <a:lnTo>
                    <a:pt x="105410" y="128270"/>
                  </a:lnTo>
                  <a:lnTo>
                    <a:pt x="111760" y="116840"/>
                  </a:lnTo>
                  <a:lnTo>
                    <a:pt x="115570" y="106680"/>
                  </a:lnTo>
                  <a:lnTo>
                    <a:pt x="120650" y="93980"/>
                  </a:lnTo>
                  <a:lnTo>
                    <a:pt x="124460" y="82550"/>
                  </a:lnTo>
                  <a:lnTo>
                    <a:pt x="128270" y="68580"/>
                  </a:lnTo>
                  <a:lnTo>
                    <a:pt x="129540" y="57150"/>
                  </a:lnTo>
                  <a:lnTo>
                    <a:pt x="129540" y="44450"/>
                  </a:lnTo>
                  <a:lnTo>
                    <a:pt x="12573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315210" y="6520180"/>
              <a:ext cx="99061" cy="200661"/>
            </a:xfrm>
            <a:custGeom>
              <a:avLst/>
              <a:gdLst/>
              <a:ahLst/>
              <a:cxnLst/>
              <a:rect l="0" t="0" r="0" b="0"/>
              <a:pathLst>
                <a:path w="99061" h="200661">
                  <a:moveTo>
                    <a:pt x="15240" y="200660"/>
                  </a:moveTo>
                  <a:lnTo>
                    <a:pt x="10160" y="184150"/>
                  </a:lnTo>
                  <a:lnTo>
                    <a:pt x="6350" y="172720"/>
                  </a:lnTo>
                  <a:lnTo>
                    <a:pt x="0" y="146050"/>
                  </a:lnTo>
                  <a:lnTo>
                    <a:pt x="0" y="130810"/>
                  </a:lnTo>
                  <a:lnTo>
                    <a:pt x="0" y="116840"/>
                  </a:lnTo>
                  <a:lnTo>
                    <a:pt x="1270" y="102870"/>
                  </a:lnTo>
                  <a:lnTo>
                    <a:pt x="5080" y="88900"/>
                  </a:lnTo>
                  <a:lnTo>
                    <a:pt x="10160" y="74930"/>
                  </a:lnTo>
                  <a:lnTo>
                    <a:pt x="15240" y="60960"/>
                  </a:lnTo>
                  <a:lnTo>
                    <a:pt x="22860" y="48260"/>
                  </a:lnTo>
                  <a:lnTo>
                    <a:pt x="33020" y="38100"/>
                  </a:lnTo>
                  <a:lnTo>
                    <a:pt x="44450" y="29210"/>
                  </a:lnTo>
                  <a:lnTo>
                    <a:pt x="55880" y="21590"/>
                  </a:lnTo>
                  <a:lnTo>
                    <a:pt x="67310" y="16510"/>
                  </a:lnTo>
                  <a:lnTo>
                    <a:pt x="9906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457450" y="6437630"/>
              <a:ext cx="1186181" cy="504191"/>
            </a:xfrm>
            <a:custGeom>
              <a:avLst/>
              <a:gdLst/>
              <a:ahLst/>
              <a:cxnLst/>
              <a:rect l="0" t="0" r="0" b="0"/>
              <a:pathLst>
                <a:path w="1186181" h="504191">
                  <a:moveTo>
                    <a:pt x="147320" y="135890"/>
                  </a:moveTo>
                  <a:lnTo>
                    <a:pt x="135890" y="119381"/>
                  </a:lnTo>
                  <a:lnTo>
                    <a:pt x="124460" y="104140"/>
                  </a:lnTo>
                  <a:lnTo>
                    <a:pt x="110490" y="90170"/>
                  </a:lnTo>
                  <a:lnTo>
                    <a:pt x="97790" y="76200"/>
                  </a:lnTo>
                  <a:lnTo>
                    <a:pt x="88900" y="73661"/>
                  </a:lnTo>
                  <a:lnTo>
                    <a:pt x="80010" y="74931"/>
                  </a:lnTo>
                  <a:lnTo>
                    <a:pt x="71120" y="77470"/>
                  </a:lnTo>
                  <a:lnTo>
                    <a:pt x="50800" y="92711"/>
                  </a:lnTo>
                  <a:lnTo>
                    <a:pt x="40640" y="104140"/>
                  </a:lnTo>
                  <a:lnTo>
                    <a:pt x="33020" y="114300"/>
                  </a:lnTo>
                  <a:lnTo>
                    <a:pt x="26670" y="124461"/>
                  </a:lnTo>
                  <a:lnTo>
                    <a:pt x="20320" y="135890"/>
                  </a:lnTo>
                  <a:lnTo>
                    <a:pt x="16510" y="147320"/>
                  </a:lnTo>
                  <a:lnTo>
                    <a:pt x="11430" y="160020"/>
                  </a:lnTo>
                  <a:lnTo>
                    <a:pt x="7620" y="172720"/>
                  </a:lnTo>
                  <a:lnTo>
                    <a:pt x="5080" y="187961"/>
                  </a:lnTo>
                  <a:lnTo>
                    <a:pt x="2540" y="203200"/>
                  </a:lnTo>
                  <a:lnTo>
                    <a:pt x="1270" y="219711"/>
                  </a:lnTo>
                  <a:lnTo>
                    <a:pt x="2540" y="233681"/>
                  </a:lnTo>
                  <a:lnTo>
                    <a:pt x="3810" y="246381"/>
                  </a:lnTo>
                  <a:lnTo>
                    <a:pt x="5080" y="259081"/>
                  </a:lnTo>
                  <a:lnTo>
                    <a:pt x="10160" y="265431"/>
                  </a:lnTo>
                  <a:lnTo>
                    <a:pt x="17780" y="269240"/>
                  </a:lnTo>
                  <a:lnTo>
                    <a:pt x="25400" y="270511"/>
                  </a:lnTo>
                  <a:lnTo>
                    <a:pt x="33020" y="266700"/>
                  </a:lnTo>
                  <a:lnTo>
                    <a:pt x="40640" y="259081"/>
                  </a:lnTo>
                  <a:lnTo>
                    <a:pt x="48260" y="250190"/>
                  </a:lnTo>
                  <a:lnTo>
                    <a:pt x="54610" y="241300"/>
                  </a:lnTo>
                  <a:lnTo>
                    <a:pt x="62230" y="232411"/>
                  </a:lnTo>
                  <a:lnTo>
                    <a:pt x="69850" y="224790"/>
                  </a:lnTo>
                  <a:lnTo>
                    <a:pt x="76200" y="213361"/>
                  </a:lnTo>
                  <a:lnTo>
                    <a:pt x="83820" y="200661"/>
                  </a:lnTo>
                  <a:lnTo>
                    <a:pt x="90170" y="186690"/>
                  </a:lnTo>
                  <a:lnTo>
                    <a:pt x="96520" y="172720"/>
                  </a:lnTo>
                  <a:lnTo>
                    <a:pt x="101600" y="160020"/>
                  </a:lnTo>
                  <a:lnTo>
                    <a:pt x="106680" y="148590"/>
                  </a:lnTo>
                  <a:lnTo>
                    <a:pt x="114300" y="125731"/>
                  </a:lnTo>
                  <a:lnTo>
                    <a:pt x="118110" y="115570"/>
                  </a:lnTo>
                  <a:lnTo>
                    <a:pt x="121920" y="113031"/>
                  </a:lnTo>
                  <a:lnTo>
                    <a:pt x="125730" y="115570"/>
                  </a:lnTo>
                  <a:lnTo>
                    <a:pt x="129540" y="121920"/>
                  </a:lnTo>
                  <a:lnTo>
                    <a:pt x="130810" y="134620"/>
                  </a:lnTo>
                  <a:lnTo>
                    <a:pt x="133350" y="151131"/>
                  </a:lnTo>
                  <a:lnTo>
                    <a:pt x="134620" y="171450"/>
                  </a:lnTo>
                  <a:lnTo>
                    <a:pt x="135890" y="186690"/>
                  </a:lnTo>
                  <a:lnTo>
                    <a:pt x="138430" y="201931"/>
                  </a:lnTo>
                  <a:lnTo>
                    <a:pt x="140970" y="214631"/>
                  </a:lnTo>
                  <a:lnTo>
                    <a:pt x="143510" y="228600"/>
                  </a:lnTo>
                  <a:lnTo>
                    <a:pt x="144780" y="241300"/>
                  </a:lnTo>
                  <a:lnTo>
                    <a:pt x="144780" y="255270"/>
                  </a:lnTo>
                  <a:lnTo>
                    <a:pt x="147320" y="267970"/>
                  </a:lnTo>
                  <a:lnTo>
                    <a:pt x="148590" y="280670"/>
                  </a:lnTo>
                  <a:lnTo>
                    <a:pt x="152400" y="292100"/>
                  </a:lnTo>
                  <a:lnTo>
                    <a:pt x="153670" y="306070"/>
                  </a:lnTo>
                  <a:lnTo>
                    <a:pt x="154940" y="323850"/>
                  </a:lnTo>
                  <a:lnTo>
                    <a:pt x="156210" y="341631"/>
                  </a:lnTo>
                  <a:lnTo>
                    <a:pt x="154940" y="358140"/>
                  </a:lnTo>
                  <a:lnTo>
                    <a:pt x="153670" y="374650"/>
                  </a:lnTo>
                  <a:lnTo>
                    <a:pt x="151130" y="389890"/>
                  </a:lnTo>
                  <a:lnTo>
                    <a:pt x="146050" y="405131"/>
                  </a:lnTo>
                  <a:lnTo>
                    <a:pt x="139700" y="421640"/>
                  </a:lnTo>
                  <a:lnTo>
                    <a:pt x="130810" y="439420"/>
                  </a:lnTo>
                  <a:lnTo>
                    <a:pt x="123190" y="452120"/>
                  </a:lnTo>
                  <a:lnTo>
                    <a:pt x="115570" y="463550"/>
                  </a:lnTo>
                  <a:lnTo>
                    <a:pt x="109220" y="473711"/>
                  </a:lnTo>
                  <a:lnTo>
                    <a:pt x="97790" y="482600"/>
                  </a:lnTo>
                  <a:lnTo>
                    <a:pt x="85090" y="491490"/>
                  </a:lnTo>
                  <a:lnTo>
                    <a:pt x="71120" y="499111"/>
                  </a:lnTo>
                  <a:lnTo>
                    <a:pt x="57150" y="502920"/>
                  </a:lnTo>
                  <a:lnTo>
                    <a:pt x="33020" y="504190"/>
                  </a:lnTo>
                  <a:lnTo>
                    <a:pt x="22860" y="500381"/>
                  </a:lnTo>
                  <a:lnTo>
                    <a:pt x="13970" y="495300"/>
                  </a:lnTo>
                  <a:lnTo>
                    <a:pt x="5080" y="487681"/>
                  </a:lnTo>
                  <a:lnTo>
                    <a:pt x="1270" y="476250"/>
                  </a:lnTo>
                  <a:lnTo>
                    <a:pt x="0" y="463550"/>
                  </a:lnTo>
                  <a:lnTo>
                    <a:pt x="0" y="449581"/>
                  </a:lnTo>
                  <a:lnTo>
                    <a:pt x="0" y="435611"/>
                  </a:lnTo>
                  <a:lnTo>
                    <a:pt x="2540" y="424181"/>
                  </a:lnTo>
                  <a:lnTo>
                    <a:pt x="5080" y="411481"/>
                  </a:lnTo>
                  <a:lnTo>
                    <a:pt x="10160" y="400050"/>
                  </a:lnTo>
                  <a:lnTo>
                    <a:pt x="16510" y="389890"/>
                  </a:lnTo>
                  <a:lnTo>
                    <a:pt x="53340" y="340361"/>
                  </a:lnTo>
                  <a:lnTo>
                    <a:pt x="63500" y="328931"/>
                  </a:lnTo>
                  <a:lnTo>
                    <a:pt x="73660" y="317500"/>
                  </a:lnTo>
                  <a:lnTo>
                    <a:pt x="83820" y="306070"/>
                  </a:lnTo>
                  <a:lnTo>
                    <a:pt x="105410" y="284481"/>
                  </a:lnTo>
                  <a:lnTo>
                    <a:pt x="115570" y="273050"/>
                  </a:lnTo>
                  <a:lnTo>
                    <a:pt x="127000" y="262890"/>
                  </a:lnTo>
                  <a:lnTo>
                    <a:pt x="139700" y="251461"/>
                  </a:lnTo>
                  <a:lnTo>
                    <a:pt x="152400" y="241300"/>
                  </a:lnTo>
                  <a:lnTo>
                    <a:pt x="165100" y="231140"/>
                  </a:lnTo>
                  <a:lnTo>
                    <a:pt x="176530" y="219711"/>
                  </a:lnTo>
                  <a:lnTo>
                    <a:pt x="187960" y="209550"/>
                  </a:lnTo>
                  <a:lnTo>
                    <a:pt x="198120" y="200661"/>
                  </a:lnTo>
                  <a:lnTo>
                    <a:pt x="209550" y="191770"/>
                  </a:lnTo>
                  <a:lnTo>
                    <a:pt x="219710" y="182881"/>
                  </a:lnTo>
                  <a:lnTo>
                    <a:pt x="241300" y="168911"/>
                  </a:lnTo>
                  <a:lnTo>
                    <a:pt x="261620" y="153670"/>
                  </a:lnTo>
                  <a:lnTo>
                    <a:pt x="278130" y="139700"/>
                  </a:lnTo>
                  <a:lnTo>
                    <a:pt x="284480" y="130811"/>
                  </a:lnTo>
                  <a:lnTo>
                    <a:pt x="289560" y="121920"/>
                  </a:lnTo>
                  <a:lnTo>
                    <a:pt x="294640" y="113031"/>
                  </a:lnTo>
                  <a:lnTo>
                    <a:pt x="299720" y="102870"/>
                  </a:lnTo>
                  <a:lnTo>
                    <a:pt x="303530" y="92711"/>
                  </a:lnTo>
                  <a:lnTo>
                    <a:pt x="307340" y="82550"/>
                  </a:lnTo>
                  <a:lnTo>
                    <a:pt x="304800" y="76200"/>
                  </a:lnTo>
                  <a:lnTo>
                    <a:pt x="299720" y="71120"/>
                  </a:lnTo>
                  <a:lnTo>
                    <a:pt x="290830" y="68581"/>
                  </a:lnTo>
                  <a:lnTo>
                    <a:pt x="280670" y="69850"/>
                  </a:lnTo>
                  <a:lnTo>
                    <a:pt x="256540" y="80011"/>
                  </a:lnTo>
                  <a:lnTo>
                    <a:pt x="246380" y="88900"/>
                  </a:lnTo>
                  <a:lnTo>
                    <a:pt x="238760" y="97790"/>
                  </a:lnTo>
                  <a:lnTo>
                    <a:pt x="232410" y="106681"/>
                  </a:lnTo>
                  <a:lnTo>
                    <a:pt x="227330" y="116840"/>
                  </a:lnTo>
                  <a:lnTo>
                    <a:pt x="222250" y="125731"/>
                  </a:lnTo>
                  <a:lnTo>
                    <a:pt x="218440" y="135890"/>
                  </a:lnTo>
                  <a:lnTo>
                    <a:pt x="214630" y="147320"/>
                  </a:lnTo>
                  <a:lnTo>
                    <a:pt x="207010" y="167640"/>
                  </a:lnTo>
                  <a:lnTo>
                    <a:pt x="204470" y="180340"/>
                  </a:lnTo>
                  <a:lnTo>
                    <a:pt x="203200" y="194311"/>
                  </a:lnTo>
                  <a:lnTo>
                    <a:pt x="201930" y="209550"/>
                  </a:lnTo>
                  <a:lnTo>
                    <a:pt x="204470" y="222250"/>
                  </a:lnTo>
                  <a:lnTo>
                    <a:pt x="209550" y="233681"/>
                  </a:lnTo>
                  <a:lnTo>
                    <a:pt x="217170" y="242570"/>
                  </a:lnTo>
                  <a:lnTo>
                    <a:pt x="226060" y="248920"/>
                  </a:lnTo>
                  <a:lnTo>
                    <a:pt x="248920" y="256540"/>
                  </a:lnTo>
                  <a:lnTo>
                    <a:pt x="261620" y="256540"/>
                  </a:lnTo>
                  <a:lnTo>
                    <a:pt x="288290" y="248920"/>
                  </a:lnTo>
                  <a:lnTo>
                    <a:pt x="300990" y="241300"/>
                  </a:lnTo>
                  <a:lnTo>
                    <a:pt x="312420" y="232411"/>
                  </a:lnTo>
                  <a:lnTo>
                    <a:pt x="323850" y="220981"/>
                  </a:lnTo>
                  <a:lnTo>
                    <a:pt x="334010" y="210820"/>
                  </a:lnTo>
                  <a:lnTo>
                    <a:pt x="342900" y="199390"/>
                  </a:lnTo>
                  <a:lnTo>
                    <a:pt x="351790" y="189231"/>
                  </a:lnTo>
                  <a:lnTo>
                    <a:pt x="358140" y="177800"/>
                  </a:lnTo>
                  <a:lnTo>
                    <a:pt x="363220" y="167640"/>
                  </a:lnTo>
                  <a:lnTo>
                    <a:pt x="368300" y="157481"/>
                  </a:lnTo>
                  <a:lnTo>
                    <a:pt x="374650" y="146050"/>
                  </a:lnTo>
                  <a:lnTo>
                    <a:pt x="379730" y="135890"/>
                  </a:lnTo>
                  <a:lnTo>
                    <a:pt x="386080" y="125731"/>
                  </a:lnTo>
                  <a:lnTo>
                    <a:pt x="393700" y="113031"/>
                  </a:lnTo>
                  <a:lnTo>
                    <a:pt x="400050" y="97790"/>
                  </a:lnTo>
                  <a:lnTo>
                    <a:pt x="406400" y="82550"/>
                  </a:lnTo>
                  <a:lnTo>
                    <a:pt x="415290" y="69850"/>
                  </a:lnTo>
                  <a:lnTo>
                    <a:pt x="424180" y="59690"/>
                  </a:lnTo>
                  <a:lnTo>
                    <a:pt x="433070" y="49530"/>
                  </a:lnTo>
                  <a:lnTo>
                    <a:pt x="443230" y="44450"/>
                  </a:lnTo>
                  <a:lnTo>
                    <a:pt x="453390" y="41911"/>
                  </a:lnTo>
                  <a:lnTo>
                    <a:pt x="463550" y="41911"/>
                  </a:lnTo>
                  <a:lnTo>
                    <a:pt x="472440" y="44450"/>
                  </a:lnTo>
                  <a:lnTo>
                    <a:pt x="488950" y="52070"/>
                  </a:lnTo>
                  <a:lnTo>
                    <a:pt x="496570" y="59690"/>
                  </a:lnTo>
                  <a:lnTo>
                    <a:pt x="504190" y="69850"/>
                  </a:lnTo>
                  <a:lnTo>
                    <a:pt x="511810" y="81281"/>
                  </a:lnTo>
                  <a:lnTo>
                    <a:pt x="518160" y="95250"/>
                  </a:lnTo>
                  <a:lnTo>
                    <a:pt x="525780" y="109220"/>
                  </a:lnTo>
                  <a:lnTo>
                    <a:pt x="532130" y="125731"/>
                  </a:lnTo>
                  <a:lnTo>
                    <a:pt x="537210" y="142240"/>
                  </a:lnTo>
                  <a:lnTo>
                    <a:pt x="541020" y="158750"/>
                  </a:lnTo>
                  <a:lnTo>
                    <a:pt x="542290" y="175261"/>
                  </a:lnTo>
                  <a:lnTo>
                    <a:pt x="541020" y="189231"/>
                  </a:lnTo>
                  <a:lnTo>
                    <a:pt x="535940" y="200661"/>
                  </a:lnTo>
                  <a:lnTo>
                    <a:pt x="528320" y="210820"/>
                  </a:lnTo>
                  <a:lnTo>
                    <a:pt x="519430" y="219711"/>
                  </a:lnTo>
                  <a:lnTo>
                    <a:pt x="509270" y="227331"/>
                  </a:lnTo>
                  <a:lnTo>
                    <a:pt x="496570" y="236220"/>
                  </a:lnTo>
                  <a:lnTo>
                    <a:pt x="485140" y="240031"/>
                  </a:lnTo>
                  <a:lnTo>
                    <a:pt x="474980" y="241300"/>
                  </a:lnTo>
                  <a:lnTo>
                    <a:pt x="463550" y="241300"/>
                  </a:lnTo>
                  <a:lnTo>
                    <a:pt x="441960" y="234950"/>
                  </a:lnTo>
                  <a:lnTo>
                    <a:pt x="431800" y="229870"/>
                  </a:lnTo>
                  <a:lnTo>
                    <a:pt x="425450" y="223520"/>
                  </a:lnTo>
                  <a:lnTo>
                    <a:pt x="422910" y="214631"/>
                  </a:lnTo>
                  <a:lnTo>
                    <a:pt x="421640" y="205740"/>
                  </a:lnTo>
                  <a:lnTo>
                    <a:pt x="425450" y="199390"/>
                  </a:lnTo>
                  <a:lnTo>
                    <a:pt x="430530" y="193040"/>
                  </a:lnTo>
                  <a:lnTo>
                    <a:pt x="448310" y="182881"/>
                  </a:lnTo>
                  <a:lnTo>
                    <a:pt x="476250" y="170181"/>
                  </a:lnTo>
                  <a:lnTo>
                    <a:pt x="501650" y="160020"/>
                  </a:lnTo>
                  <a:lnTo>
                    <a:pt x="534670" y="147320"/>
                  </a:lnTo>
                  <a:lnTo>
                    <a:pt x="558800" y="137161"/>
                  </a:lnTo>
                  <a:lnTo>
                    <a:pt x="574040" y="129540"/>
                  </a:lnTo>
                  <a:lnTo>
                    <a:pt x="589280" y="120650"/>
                  </a:lnTo>
                  <a:lnTo>
                    <a:pt x="603250" y="111761"/>
                  </a:lnTo>
                  <a:lnTo>
                    <a:pt x="615950" y="102870"/>
                  </a:lnTo>
                  <a:lnTo>
                    <a:pt x="628650" y="92711"/>
                  </a:lnTo>
                  <a:lnTo>
                    <a:pt x="640080" y="82550"/>
                  </a:lnTo>
                  <a:lnTo>
                    <a:pt x="650240" y="72390"/>
                  </a:lnTo>
                  <a:lnTo>
                    <a:pt x="661670" y="62230"/>
                  </a:lnTo>
                  <a:lnTo>
                    <a:pt x="671830" y="49530"/>
                  </a:lnTo>
                  <a:lnTo>
                    <a:pt x="680720" y="38100"/>
                  </a:lnTo>
                  <a:lnTo>
                    <a:pt x="688340" y="25400"/>
                  </a:lnTo>
                  <a:lnTo>
                    <a:pt x="697230" y="15240"/>
                  </a:lnTo>
                  <a:lnTo>
                    <a:pt x="716280" y="1270"/>
                  </a:lnTo>
                  <a:lnTo>
                    <a:pt x="725170" y="0"/>
                  </a:lnTo>
                  <a:lnTo>
                    <a:pt x="734060" y="3811"/>
                  </a:lnTo>
                  <a:lnTo>
                    <a:pt x="741680" y="8890"/>
                  </a:lnTo>
                  <a:lnTo>
                    <a:pt x="748030" y="19050"/>
                  </a:lnTo>
                  <a:lnTo>
                    <a:pt x="753110" y="30480"/>
                  </a:lnTo>
                  <a:lnTo>
                    <a:pt x="770890" y="81281"/>
                  </a:lnTo>
                  <a:lnTo>
                    <a:pt x="774700" y="95250"/>
                  </a:lnTo>
                  <a:lnTo>
                    <a:pt x="778510" y="113031"/>
                  </a:lnTo>
                  <a:lnTo>
                    <a:pt x="782320" y="130811"/>
                  </a:lnTo>
                  <a:lnTo>
                    <a:pt x="783590" y="147320"/>
                  </a:lnTo>
                  <a:lnTo>
                    <a:pt x="782320" y="163831"/>
                  </a:lnTo>
                  <a:lnTo>
                    <a:pt x="781050" y="179070"/>
                  </a:lnTo>
                  <a:lnTo>
                    <a:pt x="778510" y="191770"/>
                  </a:lnTo>
                  <a:lnTo>
                    <a:pt x="773430" y="201931"/>
                  </a:lnTo>
                  <a:lnTo>
                    <a:pt x="768350" y="212090"/>
                  </a:lnTo>
                  <a:lnTo>
                    <a:pt x="759460" y="218440"/>
                  </a:lnTo>
                  <a:lnTo>
                    <a:pt x="749300" y="222250"/>
                  </a:lnTo>
                  <a:lnTo>
                    <a:pt x="737870" y="224790"/>
                  </a:lnTo>
                  <a:lnTo>
                    <a:pt x="712470" y="224790"/>
                  </a:lnTo>
                  <a:lnTo>
                    <a:pt x="699770" y="223520"/>
                  </a:lnTo>
                  <a:lnTo>
                    <a:pt x="687070" y="218440"/>
                  </a:lnTo>
                  <a:lnTo>
                    <a:pt x="664210" y="204470"/>
                  </a:lnTo>
                  <a:lnTo>
                    <a:pt x="645160" y="189231"/>
                  </a:lnTo>
                  <a:lnTo>
                    <a:pt x="628650" y="173990"/>
                  </a:lnTo>
                  <a:lnTo>
                    <a:pt x="622300" y="165100"/>
                  </a:lnTo>
                  <a:lnTo>
                    <a:pt x="614680" y="154940"/>
                  </a:lnTo>
                  <a:lnTo>
                    <a:pt x="613410" y="151131"/>
                  </a:lnTo>
                  <a:lnTo>
                    <a:pt x="618490" y="151131"/>
                  </a:lnTo>
                  <a:lnTo>
                    <a:pt x="626110" y="152400"/>
                  </a:lnTo>
                  <a:lnTo>
                    <a:pt x="641350" y="161290"/>
                  </a:lnTo>
                  <a:lnTo>
                    <a:pt x="656590" y="173990"/>
                  </a:lnTo>
                  <a:lnTo>
                    <a:pt x="665480" y="182881"/>
                  </a:lnTo>
                  <a:lnTo>
                    <a:pt x="675640" y="191770"/>
                  </a:lnTo>
                  <a:lnTo>
                    <a:pt x="701040" y="204470"/>
                  </a:lnTo>
                  <a:lnTo>
                    <a:pt x="716280" y="209550"/>
                  </a:lnTo>
                  <a:lnTo>
                    <a:pt x="749300" y="212090"/>
                  </a:lnTo>
                  <a:lnTo>
                    <a:pt x="782320" y="208281"/>
                  </a:lnTo>
                  <a:lnTo>
                    <a:pt x="811530" y="199390"/>
                  </a:lnTo>
                  <a:lnTo>
                    <a:pt x="849630" y="185420"/>
                  </a:lnTo>
                  <a:lnTo>
                    <a:pt x="868680" y="175261"/>
                  </a:lnTo>
                  <a:lnTo>
                    <a:pt x="885190" y="161290"/>
                  </a:lnTo>
                  <a:lnTo>
                    <a:pt x="892810" y="152400"/>
                  </a:lnTo>
                  <a:lnTo>
                    <a:pt x="900430" y="143511"/>
                  </a:lnTo>
                  <a:lnTo>
                    <a:pt x="908050" y="134620"/>
                  </a:lnTo>
                  <a:lnTo>
                    <a:pt x="922020" y="119381"/>
                  </a:lnTo>
                  <a:lnTo>
                    <a:pt x="929640" y="109220"/>
                  </a:lnTo>
                  <a:lnTo>
                    <a:pt x="935990" y="99061"/>
                  </a:lnTo>
                  <a:lnTo>
                    <a:pt x="943610" y="86361"/>
                  </a:lnTo>
                  <a:lnTo>
                    <a:pt x="947420" y="73661"/>
                  </a:lnTo>
                  <a:lnTo>
                    <a:pt x="948690" y="60961"/>
                  </a:lnTo>
                  <a:lnTo>
                    <a:pt x="947420" y="46990"/>
                  </a:lnTo>
                  <a:lnTo>
                    <a:pt x="942340" y="39370"/>
                  </a:lnTo>
                  <a:lnTo>
                    <a:pt x="934720" y="35561"/>
                  </a:lnTo>
                  <a:lnTo>
                    <a:pt x="924560" y="33020"/>
                  </a:lnTo>
                  <a:lnTo>
                    <a:pt x="914400" y="36830"/>
                  </a:lnTo>
                  <a:lnTo>
                    <a:pt x="904240" y="44450"/>
                  </a:lnTo>
                  <a:lnTo>
                    <a:pt x="894080" y="53340"/>
                  </a:lnTo>
                  <a:lnTo>
                    <a:pt x="886460" y="64770"/>
                  </a:lnTo>
                  <a:lnTo>
                    <a:pt x="878840" y="76200"/>
                  </a:lnTo>
                  <a:lnTo>
                    <a:pt x="873760" y="88900"/>
                  </a:lnTo>
                  <a:lnTo>
                    <a:pt x="871220" y="104140"/>
                  </a:lnTo>
                  <a:lnTo>
                    <a:pt x="871220" y="119381"/>
                  </a:lnTo>
                  <a:lnTo>
                    <a:pt x="871220" y="134620"/>
                  </a:lnTo>
                  <a:lnTo>
                    <a:pt x="875030" y="149861"/>
                  </a:lnTo>
                  <a:lnTo>
                    <a:pt x="881380" y="162561"/>
                  </a:lnTo>
                  <a:lnTo>
                    <a:pt x="889000" y="173990"/>
                  </a:lnTo>
                  <a:lnTo>
                    <a:pt x="899160" y="182881"/>
                  </a:lnTo>
                  <a:lnTo>
                    <a:pt x="910590" y="187961"/>
                  </a:lnTo>
                  <a:lnTo>
                    <a:pt x="935990" y="194311"/>
                  </a:lnTo>
                  <a:lnTo>
                    <a:pt x="962660" y="196850"/>
                  </a:lnTo>
                  <a:lnTo>
                    <a:pt x="974090" y="195581"/>
                  </a:lnTo>
                  <a:lnTo>
                    <a:pt x="998220" y="186690"/>
                  </a:lnTo>
                  <a:lnTo>
                    <a:pt x="1008380" y="179070"/>
                  </a:lnTo>
                  <a:lnTo>
                    <a:pt x="1019810" y="168911"/>
                  </a:lnTo>
                  <a:lnTo>
                    <a:pt x="1031240" y="158750"/>
                  </a:lnTo>
                  <a:lnTo>
                    <a:pt x="1040130" y="144781"/>
                  </a:lnTo>
                  <a:lnTo>
                    <a:pt x="1049020" y="129540"/>
                  </a:lnTo>
                  <a:lnTo>
                    <a:pt x="1056640" y="114300"/>
                  </a:lnTo>
                  <a:lnTo>
                    <a:pt x="1062990" y="100331"/>
                  </a:lnTo>
                  <a:lnTo>
                    <a:pt x="1069340" y="87631"/>
                  </a:lnTo>
                  <a:lnTo>
                    <a:pt x="1074420" y="76200"/>
                  </a:lnTo>
                  <a:lnTo>
                    <a:pt x="1082040" y="53340"/>
                  </a:lnTo>
                  <a:lnTo>
                    <a:pt x="1093470" y="20320"/>
                  </a:lnTo>
                  <a:lnTo>
                    <a:pt x="1097280" y="10161"/>
                  </a:lnTo>
                  <a:lnTo>
                    <a:pt x="1103630" y="3811"/>
                  </a:lnTo>
                  <a:lnTo>
                    <a:pt x="1111250" y="1270"/>
                  </a:lnTo>
                  <a:lnTo>
                    <a:pt x="1118870" y="0"/>
                  </a:lnTo>
                  <a:lnTo>
                    <a:pt x="1127760" y="3811"/>
                  </a:lnTo>
                  <a:lnTo>
                    <a:pt x="1143000" y="16511"/>
                  </a:lnTo>
                  <a:lnTo>
                    <a:pt x="1149350" y="25400"/>
                  </a:lnTo>
                  <a:lnTo>
                    <a:pt x="1156970" y="36830"/>
                  </a:lnTo>
                  <a:lnTo>
                    <a:pt x="1164590" y="48261"/>
                  </a:lnTo>
                  <a:lnTo>
                    <a:pt x="1169670" y="62230"/>
                  </a:lnTo>
                  <a:lnTo>
                    <a:pt x="1174750" y="77470"/>
                  </a:lnTo>
                  <a:lnTo>
                    <a:pt x="1179830" y="93981"/>
                  </a:lnTo>
                  <a:lnTo>
                    <a:pt x="1182370" y="109220"/>
                  </a:lnTo>
                  <a:lnTo>
                    <a:pt x="1184910" y="123190"/>
                  </a:lnTo>
                  <a:lnTo>
                    <a:pt x="1186180" y="138431"/>
                  </a:lnTo>
                  <a:lnTo>
                    <a:pt x="1183640" y="148590"/>
                  </a:lnTo>
                  <a:lnTo>
                    <a:pt x="1178560" y="157481"/>
                  </a:lnTo>
                  <a:lnTo>
                    <a:pt x="1170940" y="163831"/>
                  </a:lnTo>
                  <a:lnTo>
                    <a:pt x="1148080" y="175261"/>
                  </a:lnTo>
                  <a:lnTo>
                    <a:pt x="1073150" y="1879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793240" y="6836410"/>
              <a:ext cx="1758951" cy="29211"/>
            </a:xfrm>
            <a:custGeom>
              <a:avLst/>
              <a:gdLst/>
              <a:ahLst/>
              <a:cxnLst/>
              <a:rect l="0" t="0" r="0" b="0"/>
              <a:pathLst>
                <a:path w="1758951" h="29211">
                  <a:moveTo>
                    <a:pt x="0" y="10160"/>
                  </a:moveTo>
                  <a:lnTo>
                    <a:pt x="22860" y="16510"/>
                  </a:lnTo>
                  <a:lnTo>
                    <a:pt x="36830" y="17780"/>
                  </a:lnTo>
                  <a:lnTo>
                    <a:pt x="55880" y="19050"/>
                  </a:lnTo>
                  <a:lnTo>
                    <a:pt x="95250" y="20320"/>
                  </a:lnTo>
                  <a:lnTo>
                    <a:pt x="132080" y="20320"/>
                  </a:lnTo>
                  <a:lnTo>
                    <a:pt x="149860" y="20320"/>
                  </a:lnTo>
                  <a:lnTo>
                    <a:pt x="167640" y="17780"/>
                  </a:lnTo>
                  <a:lnTo>
                    <a:pt x="185420" y="15240"/>
                  </a:lnTo>
                  <a:lnTo>
                    <a:pt x="203200" y="13970"/>
                  </a:lnTo>
                  <a:lnTo>
                    <a:pt x="220980" y="12700"/>
                  </a:lnTo>
                  <a:lnTo>
                    <a:pt x="238760" y="12700"/>
                  </a:lnTo>
                  <a:lnTo>
                    <a:pt x="280670" y="11430"/>
                  </a:lnTo>
                  <a:lnTo>
                    <a:pt x="302260" y="11430"/>
                  </a:lnTo>
                  <a:lnTo>
                    <a:pt x="326390" y="10160"/>
                  </a:lnTo>
                  <a:lnTo>
                    <a:pt x="349250" y="7620"/>
                  </a:lnTo>
                  <a:lnTo>
                    <a:pt x="373380" y="5080"/>
                  </a:lnTo>
                  <a:lnTo>
                    <a:pt x="397510" y="3810"/>
                  </a:lnTo>
                  <a:lnTo>
                    <a:pt x="421640" y="2540"/>
                  </a:lnTo>
                  <a:lnTo>
                    <a:pt x="472440" y="1270"/>
                  </a:lnTo>
                  <a:lnTo>
                    <a:pt x="692150" y="0"/>
                  </a:lnTo>
                  <a:lnTo>
                    <a:pt x="720090" y="1270"/>
                  </a:lnTo>
                  <a:lnTo>
                    <a:pt x="748030" y="3810"/>
                  </a:lnTo>
                  <a:lnTo>
                    <a:pt x="775970" y="6350"/>
                  </a:lnTo>
                  <a:lnTo>
                    <a:pt x="805180" y="7620"/>
                  </a:lnTo>
                  <a:lnTo>
                    <a:pt x="866140" y="8890"/>
                  </a:lnTo>
                  <a:lnTo>
                    <a:pt x="953770" y="10160"/>
                  </a:lnTo>
                  <a:lnTo>
                    <a:pt x="981710" y="11430"/>
                  </a:lnTo>
                  <a:lnTo>
                    <a:pt x="1010920" y="13970"/>
                  </a:lnTo>
                  <a:lnTo>
                    <a:pt x="1038860" y="16510"/>
                  </a:lnTo>
                  <a:lnTo>
                    <a:pt x="1068070" y="17780"/>
                  </a:lnTo>
                  <a:lnTo>
                    <a:pt x="1129030" y="20320"/>
                  </a:lnTo>
                  <a:lnTo>
                    <a:pt x="1270000" y="21590"/>
                  </a:lnTo>
                  <a:lnTo>
                    <a:pt x="1296670" y="21590"/>
                  </a:lnTo>
                  <a:lnTo>
                    <a:pt x="1323340" y="22860"/>
                  </a:lnTo>
                  <a:lnTo>
                    <a:pt x="1350010" y="24130"/>
                  </a:lnTo>
                  <a:lnTo>
                    <a:pt x="1377950" y="26670"/>
                  </a:lnTo>
                  <a:lnTo>
                    <a:pt x="1402080" y="27940"/>
                  </a:lnTo>
                  <a:lnTo>
                    <a:pt x="1426210" y="29210"/>
                  </a:lnTo>
                  <a:lnTo>
                    <a:pt x="1473200" y="29210"/>
                  </a:lnTo>
                  <a:lnTo>
                    <a:pt x="1497330" y="27940"/>
                  </a:lnTo>
                  <a:lnTo>
                    <a:pt x="1521460" y="25400"/>
                  </a:lnTo>
                  <a:lnTo>
                    <a:pt x="1543050" y="24130"/>
                  </a:lnTo>
                  <a:lnTo>
                    <a:pt x="1563370" y="22860"/>
                  </a:lnTo>
                  <a:lnTo>
                    <a:pt x="1582420" y="22860"/>
                  </a:lnTo>
                  <a:lnTo>
                    <a:pt x="1601470" y="21590"/>
                  </a:lnTo>
                  <a:lnTo>
                    <a:pt x="1620520" y="19050"/>
                  </a:lnTo>
                  <a:lnTo>
                    <a:pt x="1638300" y="16510"/>
                  </a:lnTo>
                  <a:lnTo>
                    <a:pt x="1654810" y="13970"/>
                  </a:lnTo>
                  <a:lnTo>
                    <a:pt x="1671320" y="12700"/>
                  </a:lnTo>
                  <a:lnTo>
                    <a:pt x="1686560" y="12700"/>
                  </a:lnTo>
                  <a:lnTo>
                    <a:pt x="1699260" y="10160"/>
                  </a:lnTo>
                  <a:lnTo>
                    <a:pt x="17589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025650" y="6330950"/>
              <a:ext cx="1463041" cy="21591"/>
            </a:xfrm>
            <a:custGeom>
              <a:avLst/>
              <a:gdLst/>
              <a:ahLst/>
              <a:cxnLst/>
              <a:rect l="0" t="0" r="0" b="0"/>
              <a:pathLst>
                <a:path w="1463041" h="21591">
                  <a:moveTo>
                    <a:pt x="0" y="21590"/>
                  </a:moveTo>
                  <a:lnTo>
                    <a:pt x="201930" y="21590"/>
                  </a:lnTo>
                  <a:lnTo>
                    <a:pt x="222250" y="20320"/>
                  </a:lnTo>
                  <a:lnTo>
                    <a:pt x="242570" y="17780"/>
                  </a:lnTo>
                  <a:lnTo>
                    <a:pt x="264160" y="15240"/>
                  </a:lnTo>
                  <a:lnTo>
                    <a:pt x="284480" y="13970"/>
                  </a:lnTo>
                  <a:lnTo>
                    <a:pt x="304800" y="12700"/>
                  </a:lnTo>
                  <a:lnTo>
                    <a:pt x="347980" y="11430"/>
                  </a:lnTo>
                  <a:lnTo>
                    <a:pt x="539750" y="11430"/>
                  </a:lnTo>
                  <a:lnTo>
                    <a:pt x="565150" y="10160"/>
                  </a:lnTo>
                  <a:lnTo>
                    <a:pt x="589280" y="7620"/>
                  </a:lnTo>
                  <a:lnTo>
                    <a:pt x="613410" y="5080"/>
                  </a:lnTo>
                  <a:lnTo>
                    <a:pt x="638810" y="3810"/>
                  </a:lnTo>
                  <a:lnTo>
                    <a:pt x="662940" y="2540"/>
                  </a:lnTo>
                  <a:lnTo>
                    <a:pt x="712470" y="1270"/>
                  </a:lnTo>
                  <a:lnTo>
                    <a:pt x="1310640" y="0"/>
                  </a:lnTo>
                  <a:lnTo>
                    <a:pt x="1327150" y="1270"/>
                  </a:lnTo>
                  <a:lnTo>
                    <a:pt x="1343660" y="3810"/>
                  </a:lnTo>
                  <a:lnTo>
                    <a:pt x="1358900" y="6350"/>
                  </a:lnTo>
                  <a:lnTo>
                    <a:pt x="1372870" y="7620"/>
                  </a:lnTo>
                  <a:lnTo>
                    <a:pt x="1388110" y="8890"/>
                  </a:lnTo>
                  <a:lnTo>
                    <a:pt x="1463040" y="114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067560" y="6963410"/>
              <a:ext cx="287021" cy="185421"/>
            </a:xfrm>
            <a:custGeom>
              <a:avLst/>
              <a:gdLst/>
              <a:ahLst/>
              <a:cxnLst/>
              <a:rect l="0" t="0" r="0" b="0"/>
              <a:pathLst>
                <a:path w="287021" h="185421">
                  <a:moveTo>
                    <a:pt x="0" y="0"/>
                  </a:moveTo>
                  <a:lnTo>
                    <a:pt x="0" y="27940"/>
                  </a:lnTo>
                  <a:lnTo>
                    <a:pt x="1270" y="43180"/>
                  </a:lnTo>
                  <a:lnTo>
                    <a:pt x="2540" y="59690"/>
                  </a:lnTo>
                  <a:lnTo>
                    <a:pt x="5080" y="78740"/>
                  </a:lnTo>
                  <a:lnTo>
                    <a:pt x="6350" y="96520"/>
                  </a:lnTo>
                  <a:lnTo>
                    <a:pt x="7620" y="114300"/>
                  </a:lnTo>
                  <a:lnTo>
                    <a:pt x="8890" y="132080"/>
                  </a:lnTo>
                  <a:lnTo>
                    <a:pt x="7620" y="148590"/>
                  </a:lnTo>
                  <a:lnTo>
                    <a:pt x="6350" y="165100"/>
                  </a:lnTo>
                  <a:lnTo>
                    <a:pt x="3810" y="180340"/>
                  </a:lnTo>
                  <a:lnTo>
                    <a:pt x="2540" y="185420"/>
                  </a:lnTo>
                  <a:lnTo>
                    <a:pt x="1270" y="184150"/>
                  </a:lnTo>
                  <a:lnTo>
                    <a:pt x="1270" y="179070"/>
                  </a:lnTo>
                  <a:lnTo>
                    <a:pt x="1270" y="168910"/>
                  </a:lnTo>
                  <a:lnTo>
                    <a:pt x="3810" y="157480"/>
                  </a:lnTo>
                  <a:lnTo>
                    <a:pt x="5080" y="143510"/>
                  </a:lnTo>
                  <a:lnTo>
                    <a:pt x="10160" y="128270"/>
                  </a:lnTo>
                  <a:lnTo>
                    <a:pt x="13970" y="111760"/>
                  </a:lnTo>
                  <a:lnTo>
                    <a:pt x="20320" y="95250"/>
                  </a:lnTo>
                  <a:lnTo>
                    <a:pt x="26670" y="80010"/>
                  </a:lnTo>
                  <a:lnTo>
                    <a:pt x="33020" y="64770"/>
                  </a:lnTo>
                  <a:lnTo>
                    <a:pt x="39370" y="49530"/>
                  </a:lnTo>
                  <a:lnTo>
                    <a:pt x="46990" y="39370"/>
                  </a:lnTo>
                  <a:lnTo>
                    <a:pt x="55880" y="30480"/>
                  </a:lnTo>
                  <a:lnTo>
                    <a:pt x="64770" y="24130"/>
                  </a:lnTo>
                  <a:lnTo>
                    <a:pt x="76200" y="19050"/>
                  </a:lnTo>
                  <a:lnTo>
                    <a:pt x="87630" y="16510"/>
                  </a:lnTo>
                  <a:lnTo>
                    <a:pt x="100330" y="13970"/>
                  </a:lnTo>
                  <a:lnTo>
                    <a:pt x="113030" y="16510"/>
                  </a:lnTo>
                  <a:lnTo>
                    <a:pt x="124460" y="21590"/>
                  </a:lnTo>
                  <a:lnTo>
                    <a:pt x="135890" y="27940"/>
                  </a:lnTo>
                  <a:lnTo>
                    <a:pt x="146050" y="35560"/>
                  </a:lnTo>
                  <a:lnTo>
                    <a:pt x="157480" y="44450"/>
                  </a:lnTo>
                  <a:lnTo>
                    <a:pt x="167640" y="54610"/>
                  </a:lnTo>
                  <a:lnTo>
                    <a:pt x="179070" y="62230"/>
                  </a:lnTo>
                  <a:lnTo>
                    <a:pt x="189230" y="68580"/>
                  </a:lnTo>
                  <a:lnTo>
                    <a:pt x="199390" y="73660"/>
                  </a:lnTo>
                  <a:lnTo>
                    <a:pt x="210820" y="76200"/>
                  </a:lnTo>
                  <a:lnTo>
                    <a:pt x="223520" y="78740"/>
                  </a:lnTo>
                  <a:lnTo>
                    <a:pt x="237490" y="81280"/>
                  </a:lnTo>
                  <a:lnTo>
                    <a:pt x="247650" y="78740"/>
                  </a:lnTo>
                  <a:lnTo>
                    <a:pt x="257810" y="76200"/>
                  </a:lnTo>
                  <a:lnTo>
                    <a:pt x="266700" y="71120"/>
                  </a:lnTo>
                  <a:lnTo>
                    <a:pt x="273050" y="64770"/>
                  </a:lnTo>
                  <a:lnTo>
                    <a:pt x="279400" y="57150"/>
                  </a:lnTo>
                  <a:lnTo>
                    <a:pt x="284480" y="48260"/>
                  </a:lnTo>
                  <a:lnTo>
                    <a:pt x="287020" y="38100"/>
                  </a:lnTo>
                  <a:lnTo>
                    <a:pt x="287020" y="26670"/>
                  </a:lnTo>
                  <a:lnTo>
                    <a:pt x="285750" y="13970"/>
                  </a:lnTo>
                  <a:lnTo>
                    <a:pt x="279400" y="6350"/>
                  </a:lnTo>
                  <a:lnTo>
                    <a:pt x="269240" y="3810"/>
                  </a:lnTo>
                  <a:lnTo>
                    <a:pt x="256540" y="2540"/>
                  </a:lnTo>
                  <a:lnTo>
                    <a:pt x="243840" y="5080"/>
                  </a:lnTo>
                  <a:lnTo>
                    <a:pt x="229870" y="10160"/>
                  </a:lnTo>
                  <a:lnTo>
                    <a:pt x="215900" y="16510"/>
                  </a:lnTo>
                  <a:lnTo>
                    <a:pt x="204470" y="26670"/>
                  </a:lnTo>
                  <a:lnTo>
                    <a:pt x="191770" y="36830"/>
                  </a:lnTo>
                  <a:lnTo>
                    <a:pt x="180340" y="49530"/>
                  </a:lnTo>
                  <a:lnTo>
                    <a:pt x="171450" y="63500"/>
                  </a:lnTo>
                  <a:lnTo>
                    <a:pt x="165100" y="78740"/>
                  </a:lnTo>
                  <a:lnTo>
                    <a:pt x="158750" y="93980"/>
                  </a:lnTo>
                  <a:lnTo>
                    <a:pt x="154940" y="109220"/>
                  </a:lnTo>
                  <a:lnTo>
                    <a:pt x="152400" y="124460"/>
                  </a:lnTo>
                  <a:lnTo>
                    <a:pt x="151130" y="138430"/>
                  </a:lnTo>
                  <a:lnTo>
                    <a:pt x="152400" y="151130"/>
                  </a:lnTo>
                  <a:lnTo>
                    <a:pt x="157480" y="161290"/>
                  </a:lnTo>
                  <a:lnTo>
                    <a:pt x="165100" y="170180"/>
                  </a:lnTo>
                  <a:lnTo>
                    <a:pt x="173990" y="175260"/>
                  </a:lnTo>
                  <a:lnTo>
                    <a:pt x="185420" y="177800"/>
                  </a:lnTo>
                  <a:lnTo>
                    <a:pt x="196850" y="177800"/>
                  </a:lnTo>
                  <a:lnTo>
                    <a:pt x="209550" y="175260"/>
                  </a:lnTo>
                  <a:lnTo>
                    <a:pt x="222250" y="171450"/>
                  </a:lnTo>
                  <a:lnTo>
                    <a:pt x="236220" y="167640"/>
                  </a:lnTo>
                  <a:lnTo>
                    <a:pt x="247650" y="161290"/>
                  </a:lnTo>
                  <a:lnTo>
                    <a:pt x="257810" y="154940"/>
                  </a:lnTo>
                  <a:lnTo>
                    <a:pt x="284480" y="1358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414270" y="6951980"/>
              <a:ext cx="199391" cy="237491"/>
            </a:xfrm>
            <a:custGeom>
              <a:avLst/>
              <a:gdLst/>
              <a:ahLst/>
              <a:cxnLst/>
              <a:rect l="0" t="0" r="0" b="0"/>
              <a:pathLst>
                <a:path w="199391" h="237491">
                  <a:moveTo>
                    <a:pt x="31750" y="0"/>
                  </a:moveTo>
                  <a:lnTo>
                    <a:pt x="26670" y="17780"/>
                  </a:lnTo>
                  <a:lnTo>
                    <a:pt x="25400" y="26670"/>
                  </a:lnTo>
                  <a:lnTo>
                    <a:pt x="24130" y="38100"/>
                  </a:lnTo>
                  <a:lnTo>
                    <a:pt x="22860" y="49530"/>
                  </a:lnTo>
                  <a:lnTo>
                    <a:pt x="21590" y="82550"/>
                  </a:lnTo>
                  <a:lnTo>
                    <a:pt x="21590" y="148590"/>
                  </a:lnTo>
                  <a:lnTo>
                    <a:pt x="22860" y="162560"/>
                  </a:lnTo>
                  <a:lnTo>
                    <a:pt x="24130" y="175260"/>
                  </a:lnTo>
                  <a:lnTo>
                    <a:pt x="26670" y="186690"/>
                  </a:lnTo>
                  <a:lnTo>
                    <a:pt x="29210" y="200660"/>
                  </a:lnTo>
                  <a:lnTo>
                    <a:pt x="30480" y="215900"/>
                  </a:lnTo>
                  <a:lnTo>
                    <a:pt x="30480" y="232410"/>
                  </a:lnTo>
                  <a:lnTo>
                    <a:pt x="30480" y="237490"/>
                  </a:lnTo>
                  <a:lnTo>
                    <a:pt x="27940" y="237490"/>
                  </a:lnTo>
                  <a:lnTo>
                    <a:pt x="25400" y="232410"/>
                  </a:lnTo>
                  <a:lnTo>
                    <a:pt x="22860" y="222250"/>
                  </a:lnTo>
                  <a:lnTo>
                    <a:pt x="20320" y="210820"/>
                  </a:lnTo>
                  <a:lnTo>
                    <a:pt x="17780" y="196850"/>
                  </a:lnTo>
                  <a:lnTo>
                    <a:pt x="15240" y="180340"/>
                  </a:lnTo>
                  <a:lnTo>
                    <a:pt x="13970" y="162560"/>
                  </a:lnTo>
                  <a:lnTo>
                    <a:pt x="12700" y="143510"/>
                  </a:lnTo>
                  <a:lnTo>
                    <a:pt x="13970" y="125730"/>
                  </a:lnTo>
                  <a:lnTo>
                    <a:pt x="15240" y="106680"/>
                  </a:lnTo>
                  <a:lnTo>
                    <a:pt x="16510" y="88900"/>
                  </a:lnTo>
                  <a:lnTo>
                    <a:pt x="20320" y="74930"/>
                  </a:lnTo>
                  <a:lnTo>
                    <a:pt x="25400" y="62230"/>
                  </a:lnTo>
                  <a:lnTo>
                    <a:pt x="31750" y="52070"/>
                  </a:lnTo>
                  <a:lnTo>
                    <a:pt x="38100" y="43180"/>
                  </a:lnTo>
                  <a:lnTo>
                    <a:pt x="46990" y="34290"/>
                  </a:lnTo>
                  <a:lnTo>
                    <a:pt x="55880" y="26670"/>
                  </a:lnTo>
                  <a:lnTo>
                    <a:pt x="67310" y="20320"/>
                  </a:lnTo>
                  <a:lnTo>
                    <a:pt x="78740" y="15240"/>
                  </a:lnTo>
                  <a:lnTo>
                    <a:pt x="91440" y="10160"/>
                  </a:lnTo>
                  <a:lnTo>
                    <a:pt x="104140" y="7620"/>
                  </a:lnTo>
                  <a:lnTo>
                    <a:pt x="118110" y="7620"/>
                  </a:lnTo>
                  <a:lnTo>
                    <a:pt x="130810" y="8890"/>
                  </a:lnTo>
                  <a:lnTo>
                    <a:pt x="144780" y="12700"/>
                  </a:lnTo>
                  <a:lnTo>
                    <a:pt x="158750" y="19050"/>
                  </a:lnTo>
                  <a:lnTo>
                    <a:pt x="172720" y="26670"/>
                  </a:lnTo>
                  <a:lnTo>
                    <a:pt x="182880" y="35560"/>
                  </a:lnTo>
                  <a:lnTo>
                    <a:pt x="191770" y="44450"/>
                  </a:lnTo>
                  <a:lnTo>
                    <a:pt x="198120" y="54610"/>
                  </a:lnTo>
                  <a:lnTo>
                    <a:pt x="199390" y="66040"/>
                  </a:lnTo>
                  <a:lnTo>
                    <a:pt x="199390" y="77470"/>
                  </a:lnTo>
                  <a:lnTo>
                    <a:pt x="195580" y="90170"/>
                  </a:lnTo>
                  <a:lnTo>
                    <a:pt x="189230" y="101600"/>
                  </a:lnTo>
                  <a:lnTo>
                    <a:pt x="180340" y="111760"/>
                  </a:lnTo>
                  <a:lnTo>
                    <a:pt x="168910" y="119380"/>
                  </a:lnTo>
                  <a:lnTo>
                    <a:pt x="158750" y="127000"/>
                  </a:lnTo>
                  <a:lnTo>
                    <a:pt x="148590" y="132080"/>
                  </a:lnTo>
                  <a:lnTo>
                    <a:pt x="137160" y="137160"/>
                  </a:lnTo>
                  <a:lnTo>
                    <a:pt x="124460" y="142240"/>
                  </a:lnTo>
                  <a:lnTo>
                    <a:pt x="110490" y="146050"/>
                  </a:lnTo>
                  <a:lnTo>
                    <a:pt x="93980" y="149860"/>
                  </a:lnTo>
                  <a:lnTo>
                    <a:pt x="78740" y="152400"/>
                  </a:lnTo>
                  <a:lnTo>
                    <a:pt x="62230" y="151130"/>
                  </a:lnTo>
                  <a:lnTo>
                    <a:pt x="0" y="1473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804160" y="6930390"/>
              <a:ext cx="228601" cy="335281"/>
            </a:xfrm>
            <a:custGeom>
              <a:avLst/>
              <a:gdLst/>
              <a:ahLst/>
              <a:cxnLst/>
              <a:rect l="0" t="0" r="0" b="0"/>
              <a:pathLst>
                <a:path w="228601" h="335281">
                  <a:moveTo>
                    <a:pt x="189230" y="11430"/>
                  </a:moveTo>
                  <a:lnTo>
                    <a:pt x="172720" y="0"/>
                  </a:lnTo>
                  <a:lnTo>
                    <a:pt x="162560" y="0"/>
                  </a:lnTo>
                  <a:lnTo>
                    <a:pt x="148590" y="1270"/>
                  </a:lnTo>
                  <a:lnTo>
                    <a:pt x="134620" y="5080"/>
                  </a:lnTo>
                  <a:lnTo>
                    <a:pt x="120650" y="10160"/>
                  </a:lnTo>
                  <a:lnTo>
                    <a:pt x="105410" y="17780"/>
                  </a:lnTo>
                  <a:lnTo>
                    <a:pt x="91440" y="26670"/>
                  </a:lnTo>
                  <a:lnTo>
                    <a:pt x="80010" y="35560"/>
                  </a:lnTo>
                  <a:lnTo>
                    <a:pt x="69850" y="44450"/>
                  </a:lnTo>
                  <a:lnTo>
                    <a:pt x="60960" y="54610"/>
                  </a:lnTo>
                  <a:lnTo>
                    <a:pt x="52070" y="64770"/>
                  </a:lnTo>
                  <a:lnTo>
                    <a:pt x="44450" y="74930"/>
                  </a:lnTo>
                  <a:lnTo>
                    <a:pt x="36830" y="85090"/>
                  </a:lnTo>
                  <a:lnTo>
                    <a:pt x="31750" y="97790"/>
                  </a:lnTo>
                  <a:lnTo>
                    <a:pt x="27940" y="113030"/>
                  </a:lnTo>
                  <a:lnTo>
                    <a:pt x="25400" y="128270"/>
                  </a:lnTo>
                  <a:lnTo>
                    <a:pt x="29210" y="139700"/>
                  </a:lnTo>
                  <a:lnTo>
                    <a:pt x="35560" y="148590"/>
                  </a:lnTo>
                  <a:lnTo>
                    <a:pt x="44450" y="154940"/>
                  </a:lnTo>
                  <a:lnTo>
                    <a:pt x="54610" y="158750"/>
                  </a:lnTo>
                  <a:lnTo>
                    <a:pt x="64770" y="160020"/>
                  </a:lnTo>
                  <a:lnTo>
                    <a:pt x="74930" y="160020"/>
                  </a:lnTo>
                  <a:lnTo>
                    <a:pt x="85090" y="157480"/>
                  </a:lnTo>
                  <a:lnTo>
                    <a:pt x="95250" y="152400"/>
                  </a:lnTo>
                  <a:lnTo>
                    <a:pt x="105410" y="148590"/>
                  </a:lnTo>
                  <a:lnTo>
                    <a:pt x="114300" y="140970"/>
                  </a:lnTo>
                  <a:lnTo>
                    <a:pt x="123190" y="133350"/>
                  </a:lnTo>
                  <a:lnTo>
                    <a:pt x="132080" y="124460"/>
                  </a:lnTo>
                  <a:lnTo>
                    <a:pt x="138430" y="114300"/>
                  </a:lnTo>
                  <a:lnTo>
                    <a:pt x="143510" y="105410"/>
                  </a:lnTo>
                  <a:lnTo>
                    <a:pt x="148590" y="95250"/>
                  </a:lnTo>
                  <a:lnTo>
                    <a:pt x="152400" y="85090"/>
                  </a:lnTo>
                  <a:lnTo>
                    <a:pt x="156210" y="73660"/>
                  </a:lnTo>
                  <a:lnTo>
                    <a:pt x="161290" y="63500"/>
                  </a:lnTo>
                  <a:lnTo>
                    <a:pt x="165100" y="62230"/>
                  </a:lnTo>
                  <a:lnTo>
                    <a:pt x="167640" y="67310"/>
                  </a:lnTo>
                  <a:lnTo>
                    <a:pt x="171450" y="77470"/>
                  </a:lnTo>
                  <a:lnTo>
                    <a:pt x="179070" y="96520"/>
                  </a:lnTo>
                  <a:lnTo>
                    <a:pt x="182880" y="106680"/>
                  </a:lnTo>
                  <a:lnTo>
                    <a:pt x="187960" y="119380"/>
                  </a:lnTo>
                  <a:lnTo>
                    <a:pt x="195580" y="133350"/>
                  </a:lnTo>
                  <a:lnTo>
                    <a:pt x="204470" y="149860"/>
                  </a:lnTo>
                  <a:lnTo>
                    <a:pt x="210820" y="163830"/>
                  </a:lnTo>
                  <a:lnTo>
                    <a:pt x="217170" y="179070"/>
                  </a:lnTo>
                  <a:lnTo>
                    <a:pt x="222250" y="193040"/>
                  </a:lnTo>
                  <a:lnTo>
                    <a:pt x="224790" y="207010"/>
                  </a:lnTo>
                  <a:lnTo>
                    <a:pt x="227330" y="222250"/>
                  </a:lnTo>
                  <a:lnTo>
                    <a:pt x="228600" y="236220"/>
                  </a:lnTo>
                  <a:lnTo>
                    <a:pt x="226060" y="250190"/>
                  </a:lnTo>
                  <a:lnTo>
                    <a:pt x="220980" y="264160"/>
                  </a:lnTo>
                  <a:lnTo>
                    <a:pt x="214630" y="278130"/>
                  </a:lnTo>
                  <a:lnTo>
                    <a:pt x="205740" y="288290"/>
                  </a:lnTo>
                  <a:lnTo>
                    <a:pt x="196850" y="297180"/>
                  </a:lnTo>
                  <a:lnTo>
                    <a:pt x="187960" y="303530"/>
                  </a:lnTo>
                  <a:lnTo>
                    <a:pt x="177800" y="308610"/>
                  </a:lnTo>
                  <a:lnTo>
                    <a:pt x="167640" y="313690"/>
                  </a:lnTo>
                  <a:lnTo>
                    <a:pt x="157480" y="318770"/>
                  </a:lnTo>
                  <a:lnTo>
                    <a:pt x="147320" y="322580"/>
                  </a:lnTo>
                  <a:lnTo>
                    <a:pt x="125730" y="330200"/>
                  </a:lnTo>
                  <a:lnTo>
                    <a:pt x="113030" y="332740"/>
                  </a:lnTo>
                  <a:lnTo>
                    <a:pt x="99060" y="334010"/>
                  </a:lnTo>
                  <a:lnTo>
                    <a:pt x="83820" y="335280"/>
                  </a:lnTo>
                  <a:lnTo>
                    <a:pt x="69850" y="335280"/>
                  </a:lnTo>
                  <a:lnTo>
                    <a:pt x="57150" y="334010"/>
                  </a:lnTo>
                  <a:lnTo>
                    <a:pt x="0" y="3162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037840" y="6944360"/>
              <a:ext cx="138431" cy="189231"/>
            </a:xfrm>
            <a:custGeom>
              <a:avLst/>
              <a:gdLst/>
              <a:ahLst/>
              <a:cxnLst/>
              <a:rect l="0" t="0" r="0" b="0"/>
              <a:pathLst>
                <a:path w="138431" h="189231">
                  <a:moveTo>
                    <a:pt x="8890" y="50800"/>
                  </a:moveTo>
                  <a:lnTo>
                    <a:pt x="2540" y="78740"/>
                  </a:lnTo>
                  <a:lnTo>
                    <a:pt x="1270" y="92710"/>
                  </a:lnTo>
                  <a:lnTo>
                    <a:pt x="0" y="107950"/>
                  </a:lnTo>
                  <a:lnTo>
                    <a:pt x="0" y="123190"/>
                  </a:lnTo>
                  <a:lnTo>
                    <a:pt x="1270" y="137160"/>
                  </a:lnTo>
                  <a:lnTo>
                    <a:pt x="5080" y="151130"/>
                  </a:lnTo>
                  <a:lnTo>
                    <a:pt x="10160" y="162560"/>
                  </a:lnTo>
                  <a:lnTo>
                    <a:pt x="16510" y="171450"/>
                  </a:lnTo>
                  <a:lnTo>
                    <a:pt x="24130" y="179070"/>
                  </a:lnTo>
                  <a:lnTo>
                    <a:pt x="33020" y="185420"/>
                  </a:lnTo>
                  <a:lnTo>
                    <a:pt x="41910" y="187960"/>
                  </a:lnTo>
                  <a:lnTo>
                    <a:pt x="52070" y="189230"/>
                  </a:lnTo>
                  <a:lnTo>
                    <a:pt x="62230" y="187960"/>
                  </a:lnTo>
                  <a:lnTo>
                    <a:pt x="72390" y="184150"/>
                  </a:lnTo>
                  <a:lnTo>
                    <a:pt x="82550" y="177800"/>
                  </a:lnTo>
                  <a:lnTo>
                    <a:pt x="92710" y="170180"/>
                  </a:lnTo>
                  <a:lnTo>
                    <a:pt x="102870" y="161290"/>
                  </a:lnTo>
                  <a:lnTo>
                    <a:pt x="110490" y="149860"/>
                  </a:lnTo>
                  <a:lnTo>
                    <a:pt x="119380" y="137160"/>
                  </a:lnTo>
                  <a:lnTo>
                    <a:pt x="125730" y="123190"/>
                  </a:lnTo>
                  <a:lnTo>
                    <a:pt x="130810" y="107950"/>
                  </a:lnTo>
                  <a:lnTo>
                    <a:pt x="135890" y="92710"/>
                  </a:lnTo>
                  <a:lnTo>
                    <a:pt x="138430" y="77470"/>
                  </a:lnTo>
                  <a:lnTo>
                    <a:pt x="138430" y="62230"/>
                  </a:lnTo>
                  <a:lnTo>
                    <a:pt x="137160" y="48260"/>
                  </a:lnTo>
                  <a:lnTo>
                    <a:pt x="133350" y="35560"/>
                  </a:lnTo>
                  <a:lnTo>
                    <a:pt x="129540" y="25400"/>
                  </a:lnTo>
                  <a:lnTo>
                    <a:pt x="124460" y="16510"/>
                  </a:lnTo>
                  <a:lnTo>
                    <a:pt x="115570" y="10160"/>
                  </a:lnTo>
                  <a:lnTo>
                    <a:pt x="106680" y="6350"/>
                  </a:lnTo>
                  <a:lnTo>
                    <a:pt x="95250" y="2540"/>
                  </a:lnTo>
                  <a:lnTo>
                    <a:pt x="82550" y="1270"/>
                  </a:lnTo>
                  <a:lnTo>
                    <a:pt x="69850" y="0"/>
                  </a:lnTo>
                  <a:lnTo>
                    <a:pt x="8890" y="76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194050" y="6910070"/>
              <a:ext cx="241301" cy="194311"/>
            </a:xfrm>
            <a:custGeom>
              <a:avLst/>
              <a:gdLst/>
              <a:ahLst/>
              <a:cxnLst/>
              <a:rect l="0" t="0" r="0" b="0"/>
              <a:pathLst>
                <a:path w="241301" h="194311">
                  <a:moveTo>
                    <a:pt x="0" y="53340"/>
                  </a:moveTo>
                  <a:lnTo>
                    <a:pt x="11430" y="63500"/>
                  </a:lnTo>
                  <a:lnTo>
                    <a:pt x="16510" y="72390"/>
                  </a:lnTo>
                  <a:lnTo>
                    <a:pt x="22860" y="82550"/>
                  </a:lnTo>
                  <a:lnTo>
                    <a:pt x="29210" y="93980"/>
                  </a:lnTo>
                  <a:lnTo>
                    <a:pt x="35560" y="102870"/>
                  </a:lnTo>
                  <a:lnTo>
                    <a:pt x="41910" y="111760"/>
                  </a:lnTo>
                  <a:lnTo>
                    <a:pt x="49530" y="120650"/>
                  </a:lnTo>
                  <a:lnTo>
                    <a:pt x="55880" y="130810"/>
                  </a:lnTo>
                  <a:lnTo>
                    <a:pt x="63500" y="142240"/>
                  </a:lnTo>
                  <a:lnTo>
                    <a:pt x="69850" y="154940"/>
                  </a:lnTo>
                  <a:lnTo>
                    <a:pt x="77470" y="166370"/>
                  </a:lnTo>
                  <a:lnTo>
                    <a:pt x="91440" y="189230"/>
                  </a:lnTo>
                  <a:lnTo>
                    <a:pt x="97790" y="194310"/>
                  </a:lnTo>
                  <a:lnTo>
                    <a:pt x="105410" y="194310"/>
                  </a:lnTo>
                  <a:lnTo>
                    <a:pt x="111760" y="193040"/>
                  </a:lnTo>
                  <a:lnTo>
                    <a:pt x="119380" y="186690"/>
                  </a:lnTo>
                  <a:lnTo>
                    <a:pt x="125730" y="179070"/>
                  </a:lnTo>
                  <a:lnTo>
                    <a:pt x="133350" y="168910"/>
                  </a:lnTo>
                  <a:lnTo>
                    <a:pt x="138430" y="157480"/>
                  </a:lnTo>
                  <a:lnTo>
                    <a:pt x="143510" y="147320"/>
                  </a:lnTo>
                  <a:lnTo>
                    <a:pt x="153670" y="124460"/>
                  </a:lnTo>
                  <a:lnTo>
                    <a:pt x="166370" y="93980"/>
                  </a:lnTo>
                  <a:lnTo>
                    <a:pt x="172720" y="81280"/>
                  </a:lnTo>
                  <a:lnTo>
                    <a:pt x="179070" y="71120"/>
                  </a:lnTo>
                  <a:lnTo>
                    <a:pt x="193040" y="52070"/>
                  </a:lnTo>
                  <a:lnTo>
                    <a:pt x="199390" y="4191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425190" y="7089140"/>
              <a:ext cx="10161" cy="21591"/>
            </a:xfrm>
            <a:custGeom>
              <a:avLst/>
              <a:gdLst/>
              <a:ahLst/>
              <a:cxnLst/>
              <a:rect l="0" t="0" r="0" b="0"/>
              <a:pathLst>
                <a:path w="10161" h="21591">
                  <a:moveTo>
                    <a:pt x="10160" y="0"/>
                  </a:move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751330" y="7571740"/>
            <a:ext cx="1940561" cy="1052831"/>
            <a:chOff x="1751330" y="7571740"/>
            <a:chExt cx="1940561" cy="1052831"/>
          </a:xfrm>
        </p:grpSpPr>
        <p:sp>
          <p:nvSpPr>
            <p:cNvPr id="62" name="Freeform 61"/>
            <p:cNvSpPr/>
            <p:nvPr/>
          </p:nvSpPr>
          <p:spPr>
            <a:xfrm>
              <a:off x="1751330" y="7636510"/>
              <a:ext cx="195581" cy="222251"/>
            </a:xfrm>
            <a:custGeom>
              <a:avLst/>
              <a:gdLst/>
              <a:ahLst/>
              <a:cxnLst/>
              <a:rect l="0" t="0" r="0" b="0"/>
              <a:pathLst>
                <a:path w="195581" h="222251">
                  <a:moveTo>
                    <a:pt x="195580" y="8890"/>
                  </a:moveTo>
                  <a:lnTo>
                    <a:pt x="179070" y="3810"/>
                  </a:lnTo>
                  <a:lnTo>
                    <a:pt x="167640" y="1270"/>
                  </a:lnTo>
                  <a:lnTo>
                    <a:pt x="154940" y="0"/>
                  </a:lnTo>
                  <a:lnTo>
                    <a:pt x="139700" y="0"/>
                  </a:lnTo>
                  <a:lnTo>
                    <a:pt x="127000" y="1270"/>
                  </a:lnTo>
                  <a:lnTo>
                    <a:pt x="114300" y="5080"/>
                  </a:lnTo>
                  <a:lnTo>
                    <a:pt x="102870" y="10160"/>
                  </a:lnTo>
                  <a:lnTo>
                    <a:pt x="90170" y="15240"/>
                  </a:lnTo>
                  <a:lnTo>
                    <a:pt x="64770" y="27940"/>
                  </a:lnTo>
                  <a:lnTo>
                    <a:pt x="53340" y="35560"/>
                  </a:lnTo>
                  <a:lnTo>
                    <a:pt x="43180" y="44450"/>
                  </a:lnTo>
                  <a:lnTo>
                    <a:pt x="34290" y="53340"/>
                  </a:lnTo>
                  <a:lnTo>
                    <a:pt x="25400" y="63500"/>
                  </a:lnTo>
                  <a:lnTo>
                    <a:pt x="17780" y="73660"/>
                  </a:lnTo>
                  <a:lnTo>
                    <a:pt x="10160" y="83820"/>
                  </a:lnTo>
                  <a:lnTo>
                    <a:pt x="5080" y="95250"/>
                  </a:lnTo>
                  <a:lnTo>
                    <a:pt x="2540" y="106680"/>
                  </a:lnTo>
                  <a:lnTo>
                    <a:pt x="0" y="120650"/>
                  </a:lnTo>
                  <a:lnTo>
                    <a:pt x="0" y="133350"/>
                  </a:lnTo>
                  <a:lnTo>
                    <a:pt x="0" y="147320"/>
                  </a:lnTo>
                  <a:lnTo>
                    <a:pt x="2540" y="160020"/>
                  </a:lnTo>
                  <a:lnTo>
                    <a:pt x="7620" y="172720"/>
                  </a:lnTo>
                  <a:lnTo>
                    <a:pt x="13970" y="185420"/>
                  </a:lnTo>
                  <a:lnTo>
                    <a:pt x="21590" y="196850"/>
                  </a:lnTo>
                  <a:lnTo>
                    <a:pt x="30480" y="205740"/>
                  </a:lnTo>
                  <a:lnTo>
                    <a:pt x="39370" y="212090"/>
                  </a:lnTo>
                  <a:lnTo>
                    <a:pt x="49530" y="218440"/>
                  </a:lnTo>
                  <a:lnTo>
                    <a:pt x="59690" y="220980"/>
                  </a:lnTo>
                  <a:lnTo>
                    <a:pt x="69850" y="222250"/>
                  </a:lnTo>
                  <a:lnTo>
                    <a:pt x="111760" y="219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932940" y="7666990"/>
              <a:ext cx="182881" cy="189231"/>
            </a:xfrm>
            <a:custGeom>
              <a:avLst/>
              <a:gdLst/>
              <a:ahLst/>
              <a:cxnLst/>
              <a:rect l="0" t="0" r="0" b="0"/>
              <a:pathLst>
                <a:path w="182881" h="189231">
                  <a:moveTo>
                    <a:pt x="129540" y="0"/>
                  </a:moveTo>
                  <a:lnTo>
                    <a:pt x="101600" y="5080"/>
                  </a:lnTo>
                  <a:lnTo>
                    <a:pt x="90170" y="10160"/>
                  </a:lnTo>
                  <a:lnTo>
                    <a:pt x="78740" y="17780"/>
                  </a:lnTo>
                  <a:lnTo>
                    <a:pt x="67310" y="25400"/>
                  </a:lnTo>
                  <a:lnTo>
                    <a:pt x="57150" y="35560"/>
                  </a:lnTo>
                  <a:lnTo>
                    <a:pt x="45720" y="46990"/>
                  </a:lnTo>
                  <a:lnTo>
                    <a:pt x="35560" y="59690"/>
                  </a:lnTo>
                  <a:lnTo>
                    <a:pt x="26670" y="71120"/>
                  </a:lnTo>
                  <a:lnTo>
                    <a:pt x="20320" y="82550"/>
                  </a:lnTo>
                  <a:lnTo>
                    <a:pt x="13970" y="92710"/>
                  </a:lnTo>
                  <a:lnTo>
                    <a:pt x="10160" y="105410"/>
                  </a:lnTo>
                  <a:lnTo>
                    <a:pt x="5080" y="118110"/>
                  </a:lnTo>
                  <a:lnTo>
                    <a:pt x="1270" y="130810"/>
                  </a:lnTo>
                  <a:lnTo>
                    <a:pt x="0" y="143510"/>
                  </a:lnTo>
                  <a:lnTo>
                    <a:pt x="0" y="154940"/>
                  </a:lnTo>
                  <a:lnTo>
                    <a:pt x="1270" y="166370"/>
                  </a:lnTo>
                  <a:lnTo>
                    <a:pt x="3810" y="171450"/>
                  </a:lnTo>
                  <a:lnTo>
                    <a:pt x="8890" y="172720"/>
                  </a:lnTo>
                  <a:lnTo>
                    <a:pt x="13970" y="171450"/>
                  </a:lnTo>
                  <a:lnTo>
                    <a:pt x="20320" y="165100"/>
                  </a:lnTo>
                  <a:lnTo>
                    <a:pt x="29210" y="157480"/>
                  </a:lnTo>
                  <a:lnTo>
                    <a:pt x="38100" y="146050"/>
                  </a:lnTo>
                  <a:lnTo>
                    <a:pt x="45720" y="135890"/>
                  </a:lnTo>
                  <a:lnTo>
                    <a:pt x="50800" y="125730"/>
                  </a:lnTo>
                  <a:lnTo>
                    <a:pt x="55880" y="115570"/>
                  </a:lnTo>
                  <a:lnTo>
                    <a:pt x="60960" y="104140"/>
                  </a:lnTo>
                  <a:lnTo>
                    <a:pt x="64770" y="93980"/>
                  </a:lnTo>
                  <a:lnTo>
                    <a:pt x="72390" y="73660"/>
                  </a:lnTo>
                  <a:lnTo>
                    <a:pt x="80010" y="52070"/>
                  </a:lnTo>
                  <a:lnTo>
                    <a:pt x="85090" y="40640"/>
                  </a:lnTo>
                  <a:lnTo>
                    <a:pt x="90170" y="27940"/>
                  </a:lnTo>
                  <a:lnTo>
                    <a:pt x="96520" y="15240"/>
                  </a:lnTo>
                  <a:lnTo>
                    <a:pt x="99060" y="10160"/>
                  </a:lnTo>
                  <a:lnTo>
                    <a:pt x="100330" y="10160"/>
                  </a:lnTo>
                  <a:lnTo>
                    <a:pt x="99060" y="13970"/>
                  </a:lnTo>
                  <a:lnTo>
                    <a:pt x="92710" y="52070"/>
                  </a:lnTo>
                  <a:lnTo>
                    <a:pt x="91440" y="69850"/>
                  </a:lnTo>
                  <a:lnTo>
                    <a:pt x="90170" y="88900"/>
                  </a:lnTo>
                  <a:lnTo>
                    <a:pt x="88900" y="107950"/>
                  </a:lnTo>
                  <a:lnTo>
                    <a:pt x="90170" y="124460"/>
                  </a:lnTo>
                  <a:lnTo>
                    <a:pt x="91440" y="138430"/>
                  </a:lnTo>
                  <a:lnTo>
                    <a:pt x="93980" y="152400"/>
                  </a:lnTo>
                  <a:lnTo>
                    <a:pt x="97790" y="163830"/>
                  </a:lnTo>
                  <a:lnTo>
                    <a:pt x="102870" y="172720"/>
                  </a:lnTo>
                  <a:lnTo>
                    <a:pt x="107950" y="181610"/>
                  </a:lnTo>
                  <a:lnTo>
                    <a:pt x="116840" y="186690"/>
                  </a:lnTo>
                  <a:lnTo>
                    <a:pt x="127000" y="187960"/>
                  </a:lnTo>
                  <a:lnTo>
                    <a:pt x="138430" y="189230"/>
                  </a:lnTo>
                  <a:lnTo>
                    <a:pt x="148590" y="186690"/>
                  </a:lnTo>
                  <a:lnTo>
                    <a:pt x="157480" y="182880"/>
                  </a:lnTo>
                  <a:lnTo>
                    <a:pt x="182880" y="1676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128520" y="7635240"/>
              <a:ext cx="124461" cy="210821"/>
            </a:xfrm>
            <a:custGeom>
              <a:avLst/>
              <a:gdLst/>
              <a:ahLst/>
              <a:cxnLst/>
              <a:rect l="0" t="0" r="0" b="0"/>
              <a:pathLst>
                <a:path w="124461" h="210821">
                  <a:moveTo>
                    <a:pt x="71120" y="0"/>
                  </a:moveTo>
                  <a:lnTo>
                    <a:pt x="54610" y="11430"/>
                  </a:lnTo>
                  <a:lnTo>
                    <a:pt x="45720" y="15240"/>
                  </a:lnTo>
                  <a:lnTo>
                    <a:pt x="36830" y="19050"/>
                  </a:lnTo>
                  <a:lnTo>
                    <a:pt x="26670" y="22860"/>
                  </a:lnTo>
                  <a:lnTo>
                    <a:pt x="17780" y="27940"/>
                  </a:lnTo>
                  <a:lnTo>
                    <a:pt x="10160" y="34290"/>
                  </a:lnTo>
                  <a:lnTo>
                    <a:pt x="2540" y="40640"/>
                  </a:lnTo>
                  <a:lnTo>
                    <a:pt x="0" y="46990"/>
                  </a:lnTo>
                  <a:lnTo>
                    <a:pt x="0" y="53340"/>
                  </a:lnTo>
                  <a:lnTo>
                    <a:pt x="2540" y="59690"/>
                  </a:lnTo>
                  <a:lnTo>
                    <a:pt x="8890" y="66040"/>
                  </a:lnTo>
                  <a:lnTo>
                    <a:pt x="17780" y="71120"/>
                  </a:lnTo>
                  <a:lnTo>
                    <a:pt x="27940" y="74930"/>
                  </a:lnTo>
                  <a:lnTo>
                    <a:pt x="40640" y="80010"/>
                  </a:lnTo>
                  <a:lnTo>
                    <a:pt x="66040" y="92710"/>
                  </a:lnTo>
                  <a:lnTo>
                    <a:pt x="78740" y="99060"/>
                  </a:lnTo>
                  <a:lnTo>
                    <a:pt x="90170" y="105410"/>
                  </a:lnTo>
                  <a:lnTo>
                    <a:pt x="101600" y="113030"/>
                  </a:lnTo>
                  <a:lnTo>
                    <a:pt x="109220" y="121920"/>
                  </a:lnTo>
                  <a:lnTo>
                    <a:pt x="116840" y="132080"/>
                  </a:lnTo>
                  <a:lnTo>
                    <a:pt x="121920" y="144780"/>
                  </a:lnTo>
                  <a:lnTo>
                    <a:pt x="124460" y="156210"/>
                  </a:lnTo>
                  <a:lnTo>
                    <a:pt x="123190" y="166370"/>
                  </a:lnTo>
                  <a:lnTo>
                    <a:pt x="119380" y="177800"/>
                  </a:lnTo>
                  <a:lnTo>
                    <a:pt x="113030" y="187960"/>
                  </a:lnTo>
                  <a:lnTo>
                    <a:pt x="102870" y="196850"/>
                  </a:lnTo>
                  <a:lnTo>
                    <a:pt x="92710" y="204470"/>
                  </a:lnTo>
                  <a:lnTo>
                    <a:pt x="81280" y="208280"/>
                  </a:lnTo>
                  <a:lnTo>
                    <a:pt x="68580" y="210820"/>
                  </a:lnTo>
                  <a:lnTo>
                    <a:pt x="17780" y="2108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320290" y="7571740"/>
              <a:ext cx="163831" cy="304801"/>
            </a:xfrm>
            <a:custGeom>
              <a:avLst/>
              <a:gdLst/>
              <a:ahLst/>
              <a:cxnLst/>
              <a:rect l="0" t="0" r="0" b="0"/>
              <a:pathLst>
                <a:path w="163831" h="304801">
                  <a:moveTo>
                    <a:pt x="5080" y="0"/>
                  </a:moveTo>
                  <a:lnTo>
                    <a:pt x="11430" y="22860"/>
                  </a:lnTo>
                  <a:lnTo>
                    <a:pt x="12700" y="36830"/>
                  </a:lnTo>
                  <a:lnTo>
                    <a:pt x="13970" y="54610"/>
                  </a:lnTo>
                  <a:lnTo>
                    <a:pt x="15240" y="96520"/>
                  </a:lnTo>
                  <a:lnTo>
                    <a:pt x="15240" y="143510"/>
                  </a:lnTo>
                  <a:lnTo>
                    <a:pt x="13970" y="163830"/>
                  </a:lnTo>
                  <a:lnTo>
                    <a:pt x="12700" y="184150"/>
                  </a:lnTo>
                  <a:lnTo>
                    <a:pt x="10160" y="203200"/>
                  </a:lnTo>
                  <a:lnTo>
                    <a:pt x="7620" y="219710"/>
                  </a:lnTo>
                  <a:lnTo>
                    <a:pt x="5080" y="234950"/>
                  </a:lnTo>
                  <a:lnTo>
                    <a:pt x="1270" y="247650"/>
                  </a:lnTo>
                  <a:lnTo>
                    <a:pt x="0" y="252730"/>
                  </a:lnTo>
                  <a:lnTo>
                    <a:pt x="1270" y="252730"/>
                  </a:lnTo>
                  <a:lnTo>
                    <a:pt x="2540" y="248920"/>
                  </a:lnTo>
                  <a:lnTo>
                    <a:pt x="5080" y="241300"/>
                  </a:lnTo>
                  <a:lnTo>
                    <a:pt x="10160" y="215900"/>
                  </a:lnTo>
                  <a:lnTo>
                    <a:pt x="12700" y="204470"/>
                  </a:lnTo>
                  <a:lnTo>
                    <a:pt x="16510" y="191770"/>
                  </a:lnTo>
                  <a:lnTo>
                    <a:pt x="22860" y="170180"/>
                  </a:lnTo>
                  <a:lnTo>
                    <a:pt x="30480" y="147320"/>
                  </a:lnTo>
                  <a:lnTo>
                    <a:pt x="34290" y="138430"/>
                  </a:lnTo>
                  <a:lnTo>
                    <a:pt x="40640" y="129540"/>
                  </a:lnTo>
                  <a:lnTo>
                    <a:pt x="45720" y="121920"/>
                  </a:lnTo>
                  <a:lnTo>
                    <a:pt x="52070" y="114300"/>
                  </a:lnTo>
                  <a:lnTo>
                    <a:pt x="59690" y="106680"/>
                  </a:lnTo>
                  <a:lnTo>
                    <a:pt x="66040" y="99060"/>
                  </a:lnTo>
                  <a:lnTo>
                    <a:pt x="74930" y="93980"/>
                  </a:lnTo>
                  <a:lnTo>
                    <a:pt x="86360" y="90170"/>
                  </a:lnTo>
                  <a:lnTo>
                    <a:pt x="97790" y="88900"/>
                  </a:lnTo>
                  <a:lnTo>
                    <a:pt x="107950" y="92710"/>
                  </a:lnTo>
                  <a:lnTo>
                    <a:pt x="116840" y="101600"/>
                  </a:lnTo>
                  <a:lnTo>
                    <a:pt x="125730" y="113030"/>
                  </a:lnTo>
                  <a:lnTo>
                    <a:pt x="132080" y="124460"/>
                  </a:lnTo>
                  <a:lnTo>
                    <a:pt x="138430" y="135890"/>
                  </a:lnTo>
                  <a:lnTo>
                    <a:pt x="143510" y="147320"/>
                  </a:lnTo>
                  <a:lnTo>
                    <a:pt x="146050" y="161290"/>
                  </a:lnTo>
                  <a:lnTo>
                    <a:pt x="148590" y="177800"/>
                  </a:lnTo>
                  <a:lnTo>
                    <a:pt x="149860" y="195580"/>
                  </a:lnTo>
                  <a:lnTo>
                    <a:pt x="151130" y="213360"/>
                  </a:lnTo>
                  <a:lnTo>
                    <a:pt x="151130" y="231140"/>
                  </a:lnTo>
                  <a:lnTo>
                    <a:pt x="16383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660650" y="7598410"/>
              <a:ext cx="138431" cy="236221"/>
            </a:xfrm>
            <a:custGeom>
              <a:avLst/>
              <a:gdLst/>
              <a:ahLst/>
              <a:cxnLst/>
              <a:rect l="0" t="0" r="0" b="0"/>
              <a:pathLst>
                <a:path w="138431" h="236221">
                  <a:moveTo>
                    <a:pt x="107950" y="36830"/>
                  </a:moveTo>
                  <a:lnTo>
                    <a:pt x="113030" y="53340"/>
                  </a:lnTo>
                  <a:lnTo>
                    <a:pt x="114300" y="53340"/>
                  </a:lnTo>
                  <a:lnTo>
                    <a:pt x="115570" y="49530"/>
                  </a:lnTo>
                  <a:lnTo>
                    <a:pt x="116840" y="41910"/>
                  </a:lnTo>
                  <a:lnTo>
                    <a:pt x="115570" y="33020"/>
                  </a:lnTo>
                  <a:lnTo>
                    <a:pt x="114300" y="22860"/>
                  </a:lnTo>
                  <a:lnTo>
                    <a:pt x="111760" y="13970"/>
                  </a:lnTo>
                  <a:lnTo>
                    <a:pt x="104140" y="7620"/>
                  </a:lnTo>
                  <a:lnTo>
                    <a:pt x="93980" y="2540"/>
                  </a:lnTo>
                  <a:lnTo>
                    <a:pt x="81280" y="0"/>
                  </a:lnTo>
                  <a:lnTo>
                    <a:pt x="69850" y="2540"/>
                  </a:lnTo>
                  <a:lnTo>
                    <a:pt x="59690" y="8890"/>
                  </a:lnTo>
                  <a:lnTo>
                    <a:pt x="50800" y="19050"/>
                  </a:lnTo>
                  <a:lnTo>
                    <a:pt x="41910" y="30480"/>
                  </a:lnTo>
                  <a:lnTo>
                    <a:pt x="31750" y="44450"/>
                  </a:lnTo>
                  <a:lnTo>
                    <a:pt x="21590" y="59690"/>
                  </a:lnTo>
                  <a:lnTo>
                    <a:pt x="13970" y="76200"/>
                  </a:lnTo>
                  <a:lnTo>
                    <a:pt x="7620" y="93980"/>
                  </a:lnTo>
                  <a:lnTo>
                    <a:pt x="2540" y="114300"/>
                  </a:lnTo>
                  <a:lnTo>
                    <a:pt x="0" y="132080"/>
                  </a:lnTo>
                  <a:lnTo>
                    <a:pt x="0" y="151130"/>
                  </a:lnTo>
                  <a:lnTo>
                    <a:pt x="0" y="168910"/>
                  </a:lnTo>
                  <a:lnTo>
                    <a:pt x="2540" y="184150"/>
                  </a:lnTo>
                  <a:lnTo>
                    <a:pt x="3810" y="198120"/>
                  </a:lnTo>
                  <a:lnTo>
                    <a:pt x="7620" y="210820"/>
                  </a:lnTo>
                  <a:lnTo>
                    <a:pt x="13970" y="220980"/>
                  </a:lnTo>
                  <a:lnTo>
                    <a:pt x="22860" y="228600"/>
                  </a:lnTo>
                  <a:lnTo>
                    <a:pt x="33020" y="234950"/>
                  </a:lnTo>
                  <a:lnTo>
                    <a:pt x="44450" y="236220"/>
                  </a:lnTo>
                  <a:lnTo>
                    <a:pt x="54610" y="234950"/>
                  </a:lnTo>
                  <a:lnTo>
                    <a:pt x="64770" y="232410"/>
                  </a:lnTo>
                  <a:lnTo>
                    <a:pt x="76200" y="226060"/>
                  </a:lnTo>
                  <a:lnTo>
                    <a:pt x="138430" y="184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894330" y="7614920"/>
              <a:ext cx="281941" cy="215901"/>
            </a:xfrm>
            <a:custGeom>
              <a:avLst/>
              <a:gdLst/>
              <a:ahLst/>
              <a:cxnLst/>
              <a:rect l="0" t="0" r="0" b="0"/>
              <a:pathLst>
                <a:path w="281941" h="215901">
                  <a:moveTo>
                    <a:pt x="10160" y="30480"/>
                  </a:moveTo>
                  <a:lnTo>
                    <a:pt x="10160" y="100330"/>
                  </a:lnTo>
                  <a:lnTo>
                    <a:pt x="8890" y="119380"/>
                  </a:lnTo>
                  <a:lnTo>
                    <a:pt x="7620" y="138430"/>
                  </a:lnTo>
                  <a:lnTo>
                    <a:pt x="5080" y="158750"/>
                  </a:lnTo>
                  <a:lnTo>
                    <a:pt x="3810" y="176530"/>
                  </a:lnTo>
                  <a:lnTo>
                    <a:pt x="2540" y="193040"/>
                  </a:lnTo>
                  <a:lnTo>
                    <a:pt x="1270" y="209550"/>
                  </a:lnTo>
                  <a:lnTo>
                    <a:pt x="1270" y="215900"/>
                  </a:lnTo>
                  <a:lnTo>
                    <a:pt x="1270" y="214630"/>
                  </a:lnTo>
                  <a:lnTo>
                    <a:pt x="0" y="209550"/>
                  </a:lnTo>
                  <a:lnTo>
                    <a:pt x="0" y="162560"/>
                  </a:lnTo>
                  <a:lnTo>
                    <a:pt x="1270" y="147320"/>
                  </a:lnTo>
                  <a:lnTo>
                    <a:pt x="3810" y="132080"/>
                  </a:lnTo>
                  <a:lnTo>
                    <a:pt x="5080" y="119380"/>
                  </a:lnTo>
                  <a:lnTo>
                    <a:pt x="8890" y="107950"/>
                  </a:lnTo>
                  <a:lnTo>
                    <a:pt x="11430" y="96520"/>
                  </a:lnTo>
                  <a:lnTo>
                    <a:pt x="15240" y="85090"/>
                  </a:lnTo>
                  <a:lnTo>
                    <a:pt x="21590" y="62230"/>
                  </a:lnTo>
                  <a:lnTo>
                    <a:pt x="25400" y="52070"/>
                  </a:lnTo>
                  <a:lnTo>
                    <a:pt x="30480" y="41910"/>
                  </a:lnTo>
                  <a:lnTo>
                    <a:pt x="38100" y="34290"/>
                  </a:lnTo>
                  <a:lnTo>
                    <a:pt x="45720" y="25400"/>
                  </a:lnTo>
                  <a:lnTo>
                    <a:pt x="57150" y="19050"/>
                  </a:lnTo>
                  <a:lnTo>
                    <a:pt x="68580" y="13970"/>
                  </a:lnTo>
                  <a:lnTo>
                    <a:pt x="80010" y="8890"/>
                  </a:lnTo>
                  <a:lnTo>
                    <a:pt x="92710" y="6350"/>
                  </a:lnTo>
                  <a:lnTo>
                    <a:pt x="104140" y="6350"/>
                  </a:lnTo>
                  <a:lnTo>
                    <a:pt x="114300" y="7620"/>
                  </a:lnTo>
                  <a:lnTo>
                    <a:pt x="125730" y="11430"/>
                  </a:lnTo>
                  <a:lnTo>
                    <a:pt x="135890" y="17780"/>
                  </a:lnTo>
                  <a:lnTo>
                    <a:pt x="147320" y="25400"/>
                  </a:lnTo>
                  <a:lnTo>
                    <a:pt x="154940" y="34290"/>
                  </a:lnTo>
                  <a:lnTo>
                    <a:pt x="162560" y="43180"/>
                  </a:lnTo>
                  <a:lnTo>
                    <a:pt x="167640" y="53340"/>
                  </a:lnTo>
                  <a:lnTo>
                    <a:pt x="171450" y="64770"/>
                  </a:lnTo>
                  <a:lnTo>
                    <a:pt x="173990" y="76200"/>
                  </a:lnTo>
                  <a:lnTo>
                    <a:pt x="175260" y="88900"/>
                  </a:lnTo>
                  <a:lnTo>
                    <a:pt x="176530" y="102870"/>
                  </a:lnTo>
                  <a:lnTo>
                    <a:pt x="177800" y="115570"/>
                  </a:lnTo>
                  <a:lnTo>
                    <a:pt x="177800" y="143510"/>
                  </a:lnTo>
                  <a:lnTo>
                    <a:pt x="179070" y="171450"/>
                  </a:lnTo>
                  <a:lnTo>
                    <a:pt x="182880" y="182880"/>
                  </a:lnTo>
                  <a:lnTo>
                    <a:pt x="187960" y="193040"/>
                  </a:lnTo>
                  <a:lnTo>
                    <a:pt x="195580" y="201930"/>
                  </a:lnTo>
                  <a:lnTo>
                    <a:pt x="205740" y="205740"/>
                  </a:lnTo>
                  <a:lnTo>
                    <a:pt x="215900" y="205740"/>
                  </a:lnTo>
                  <a:lnTo>
                    <a:pt x="228600" y="203200"/>
                  </a:lnTo>
                  <a:lnTo>
                    <a:pt x="238760" y="196850"/>
                  </a:lnTo>
                  <a:lnTo>
                    <a:pt x="247650" y="187960"/>
                  </a:lnTo>
                  <a:lnTo>
                    <a:pt x="256540" y="177800"/>
                  </a:lnTo>
                  <a:lnTo>
                    <a:pt x="264160" y="166370"/>
                  </a:lnTo>
                  <a:lnTo>
                    <a:pt x="269240" y="153670"/>
                  </a:lnTo>
                  <a:lnTo>
                    <a:pt x="274320" y="140970"/>
                  </a:lnTo>
                  <a:lnTo>
                    <a:pt x="278130" y="124460"/>
                  </a:lnTo>
                  <a:lnTo>
                    <a:pt x="279400" y="107950"/>
                  </a:lnTo>
                  <a:lnTo>
                    <a:pt x="281940" y="88900"/>
                  </a:lnTo>
                  <a:lnTo>
                    <a:pt x="279400" y="72390"/>
                  </a:lnTo>
                  <a:lnTo>
                    <a:pt x="276860" y="55880"/>
                  </a:lnTo>
                  <a:lnTo>
                    <a:pt x="271780" y="40640"/>
                  </a:lnTo>
                  <a:lnTo>
                    <a:pt x="265430" y="27940"/>
                  </a:lnTo>
                  <a:lnTo>
                    <a:pt x="257810" y="16510"/>
                  </a:lnTo>
                  <a:lnTo>
                    <a:pt x="248920" y="7620"/>
                  </a:lnTo>
                  <a:lnTo>
                    <a:pt x="238760" y="2540"/>
                  </a:lnTo>
                  <a:lnTo>
                    <a:pt x="227330" y="0"/>
                  </a:lnTo>
                  <a:lnTo>
                    <a:pt x="214630" y="0"/>
                  </a:lnTo>
                  <a:lnTo>
                    <a:pt x="203200" y="1270"/>
                  </a:lnTo>
                  <a:lnTo>
                    <a:pt x="147320" y="203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185160" y="7599680"/>
              <a:ext cx="223521" cy="325121"/>
            </a:xfrm>
            <a:custGeom>
              <a:avLst/>
              <a:gdLst/>
              <a:ahLst/>
              <a:cxnLst/>
              <a:rect l="0" t="0" r="0" b="0"/>
              <a:pathLst>
                <a:path w="223521" h="325121">
                  <a:moveTo>
                    <a:pt x="45720" y="182880"/>
                  </a:moveTo>
                  <a:lnTo>
                    <a:pt x="45720" y="204470"/>
                  </a:lnTo>
                  <a:lnTo>
                    <a:pt x="46990" y="217170"/>
                  </a:lnTo>
                  <a:lnTo>
                    <a:pt x="49530" y="231140"/>
                  </a:lnTo>
                  <a:lnTo>
                    <a:pt x="52070" y="246380"/>
                  </a:lnTo>
                  <a:lnTo>
                    <a:pt x="53340" y="261620"/>
                  </a:lnTo>
                  <a:lnTo>
                    <a:pt x="54610" y="276860"/>
                  </a:lnTo>
                  <a:lnTo>
                    <a:pt x="54610" y="290830"/>
                  </a:lnTo>
                  <a:lnTo>
                    <a:pt x="53340" y="302260"/>
                  </a:lnTo>
                  <a:lnTo>
                    <a:pt x="49530" y="312420"/>
                  </a:lnTo>
                  <a:lnTo>
                    <a:pt x="44450" y="322580"/>
                  </a:lnTo>
                  <a:lnTo>
                    <a:pt x="39370" y="325120"/>
                  </a:lnTo>
                  <a:lnTo>
                    <a:pt x="33020" y="322580"/>
                  </a:lnTo>
                  <a:lnTo>
                    <a:pt x="26670" y="318770"/>
                  </a:lnTo>
                  <a:lnTo>
                    <a:pt x="21590" y="311150"/>
                  </a:lnTo>
                  <a:lnTo>
                    <a:pt x="16510" y="303530"/>
                  </a:lnTo>
                  <a:lnTo>
                    <a:pt x="12700" y="294640"/>
                  </a:lnTo>
                  <a:lnTo>
                    <a:pt x="8890" y="280670"/>
                  </a:lnTo>
                  <a:lnTo>
                    <a:pt x="5080" y="262890"/>
                  </a:lnTo>
                  <a:lnTo>
                    <a:pt x="1270" y="243840"/>
                  </a:lnTo>
                  <a:lnTo>
                    <a:pt x="0" y="226060"/>
                  </a:lnTo>
                  <a:lnTo>
                    <a:pt x="0" y="209550"/>
                  </a:lnTo>
                  <a:lnTo>
                    <a:pt x="1270" y="193040"/>
                  </a:lnTo>
                  <a:lnTo>
                    <a:pt x="3810" y="175260"/>
                  </a:lnTo>
                  <a:lnTo>
                    <a:pt x="8890" y="137160"/>
                  </a:lnTo>
                  <a:lnTo>
                    <a:pt x="12700" y="120650"/>
                  </a:lnTo>
                  <a:lnTo>
                    <a:pt x="17780" y="106680"/>
                  </a:lnTo>
                  <a:lnTo>
                    <a:pt x="24130" y="92710"/>
                  </a:lnTo>
                  <a:lnTo>
                    <a:pt x="30480" y="82550"/>
                  </a:lnTo>
                  <a:lnTo>
                    <a:pt x="36830" y="72390"/>
                  </a:lnTo>
                  <a:lnTo>
                    <a:pt x="43180" y="63500"/>
                  </a:lnTo>
                  <a:lnTo>
                    <a:pt x="49530" y="54610"/>
                  </a:lnTo>
                  <a:lnTo>
                    <a:pt x="57150" y="46990"/>
                  </a:lnTo>
                  <a:lnTo>
                    <a:pt x="63500" y="39370"/>
                  </a:lnTo>
                  <a:lnTo>
                    <a:pt x="72390" y="33020"/>
                  </a:lnTo>
                  <a:lnTo>
                    <a:pt x="81280" y="25400"/>
                  </a:lnTo>
                  <a:lnTo>
                    <a:pt x="90170" y="17780"/>
                  </a:lnTo>
                  <a:lnTo>
                    <a:pt x="102870" y="12700"/>
                  </a:lnTo>
                  <a:lnTo>
                    <a:pt x="116840" y="6350"/>
                  </a:lnTo>
                  <a:lnTo>
                    <a:pt x="132080" y="2540"/>
                  </a:lnTo>
                  <a:lnTo>
                    <a:pt x="146050" y="0"/>
                  </a:lnTo>
                  <a:lnTo>
                    <a:pt x="161290" y="0"/>
                  </a:lnTo>
                  <a:lnTo>
                    <a:pt x="175260" y="1270"/>
                  </a:lnTo>
                  <a:lnTo>
                    <a:pt x="187960" y="5080"/>
                  </a:lnTo>
                  <a:lnTo>
                    <a:pt x="200660" y="8890"/>
                  </a:lnTo>
                  <a:lnTo>
                    <a:pt x="212090" y="13970"/>
                  </a:lnTo>
                  <a:lnTo>
                    <a:pt x="218440" y="24130"/>
                  </a:lnTo>
                  <a:lnTo>
                    <a:pt x="222250" y="35560"/>
                  </a:lnTo>
                  <a:lnTo>
                    <a:pt x="223520" y="49530"/>
                  </a:lnTo>
                  <a:lnTo>
                    <a:pt x="219710" y="62230"/>
                  </a:lnTo>
                  <a:lnTo>
                    <a:pt x="214630" y="74930"/>
                  </a:lnTo>
                  <a:lnTo>
                    <a:pt x="208280" y="86360"/>
                  </a:lnTo>
                  <a:lnTo>
                    <a:pt x="198120" y="96520"/>
                  </a:lnTo>
                  <a:lnTo>
                    <a:pt x="187960" y="107950"/>
                  </a:lnTo>
                  <a:lnTo>
                    <a:pt x="175260" y="119380"/>
                  </a:lnTo>
                  <a:lnTo>
                    <a:pt x="163830" y="127000"/>
                  </a:lnTo>
                  <a:lnTo>
                    <a:pt x="152400" y="134620"/>
                  </a:lnTo>
                  <a:lnTo>
                    <a:pt x="116840" y="152400"/>
                  </a:lnTo>
                  <a:lnTo>
                    <a:pt x="57150" y="1727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788920" y="7866380"/>
              <a:ext cx="31751" cy="400051"/>
            </a:xfrm>
            <a:custGeom>
              <a:avLst/>
              <a:gdLst/>
              <a:ahLst/>
              <a:cxnLst/>
              <a:rect l="0" t="0" r="0" b="0"/>
              <a:pathLst>
                <a:path w="31751" h="400051">
                  <a:moveTo>
                    <a:pt x="31750" y="0"/>
                  </a:moveTo>
                  <a:lnTo>
                    <a:pt x="31750" y="34290"/>
                  </a:lnTo>
                  <a:lnTo>
                    <a:pt x="30480" y="48260"/>
                  </a:lnTo>
                  <a:lnTo>
                    <a:pt x="29210" y="62230"/>
                  </a:lnTo>
                  <a:lnTo>
                    <a:pt x="26670" y="77470"/>
                  </a:lnTo>
                  <a:lnTo>
                    <a:pt x="24130" y="92710"/>
                  </a:lnTo>
                  <a:lnTo>
                    <a:pt x="22860" y="107950"/>
                  </a:lnTo>
                  <a:lnTo>
                    <a:pt x="22860" y="124460"/>
                  </a:lnTo>
                  <a:lnTo>
                    <a:pt x="21590" y="158750"/>
                  </a:lnTo>
                  <a:lnTo>
                    <a:pt x="21590" y="275590"/>
                  </a:lnTo>
                  <a:lnTo>
                    <a:pt x="20320" y="289560"/>
                  </a:lnTo>
                  <a:lnTo>
                    <a:pt x="17780" y="304800"/>
                  </a:lnTo>
                  <a:lnTo>
                    <a:pt x="15240" y="318770"/>
                  </a:lnTo>
                  <a:lnTo>
                    <a:pt x="13970" y="334010"/>
                  </a:lnTo>
                  <a:lnTo>
                    <a:pt x="12700" y="35052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705100" y="8013700"/>
              <a:ext cx="326391" cy="262891"/>
            </a:xfrm>
            <a:custGeom>
              <a:avLst/>
              <a:gdLst/>
              <a:ahLst/>
              <a:cxnLst/>
              <a:rect l="0" t="0" r="0" b="0"/>
              <a:pathLst>
                <a:path w="326391" h="262891">
                  <a:moveTo>
                    <a:pt x="0" y="85090"/>
                  </a:moveTo>
                  <a:lnTo>
                    <a:pt x="0" y="118110"/>
                  </a:lnTo>
                  <a:lnTo>
                    <a:pt x="1270" y="130810"/>
                  </a:lnTo>
                  <a:lnTo>
                    <a:pt x="2540" y="143510"/>
                  </a:lnTo>
                  <a:lnTo>
                    <a:pt x="5080" y="156210"/>
                  </a:lnTo>
                  <a:lnTo>
                    <a:pt x="8890" y="167640"/>
                  </a:lnTo>
                  <a:lnTo>
                    <a:pt x="13970" y="181610"/>
                  </a:lnTo>
                  <a:lnTo>
                    <a:pt x="20320" y="194310"/>
                  </a:lnTo>
                  <a:lnTo>
                    <a:pt x="26670" y="207010"/>
                  </a:lnTo>
                  <a:lnTo>
                    <a:pt x="33020" y="218440"/>
                  </a:lnTo>
                  <a:lnTo>
                    <a:pt x="39370" y="229870"/>
                  </a:lnTo>
                  <a:lnTo>
                    <a:pt x="45720" y="240030"/>
                  </a:lnTo>
                  <a:lnTo>
                    <a:pt x="53340" y="248920"/>
                  </a:lnTo>
                  <a:lnTo>
                    <a:pt x="59690" y="257810"/>
                  </a:lnTo>
                  <a:lnTo>
                    <a:pt x="67310" y="261620"/>
                  </a:lnTo>
                  <a:lnTo>
                    <a:pt x="76200" y="262890"/>
                  </a:lnTo>
                  <a:lnTo>
                    <a:pt x="86360" y="262890"/>
                  </a:lnTo>
                  <a:lnTo>
                    <a:pt x="95250" y="259080"/>
                  </a:lnTo>
                  <a:lnTo>
                    <a:pt x="102870" y="251460"/>
                  </a:lnTo>
                  <a:lnTo>
                    <a:pt x="110490" y="241300"/>
                  </a:lnTo>
                  <a:lnTo>
                    <a:pt x="116840" y="231140"/>
                  </a:lnTo>
                  <a:lnTo>
                    <a:pt x="121920" y="220980"/>
                  </a:lnTo>
                  <a:lnTo>
                    <a:pt x="127000" y="210820"/>
                  </a:lnTo>
                  <a:lnTo>
                    <a:pt x="132080" y="200660"/>
                  </a:lnTo>
                  <a:lnTo>
                    <a:pt x="138430" y="189230"/>
                  </a:lnTo>
                  <a:lnTo>
                    <a:pt x="144780" y="179070"/>
                  </a:lnTo>
                  <a:lnTo>
                    <a:pt x="151130" y="167640"/>
                  </a:lnTo>
                  <a:lnTo>
                    <a:pt x="165100" y="142240"/>
                  </a:lnTo>
                  <a:lnTo>
                    <a:pt x="171450" y="129540"/>
                  </a:lnTo>
                  <a:lnTo>
                    <a:pt x="179070" y="118110"/>
                  </a:lnTo>
                  <a:lnTo>
                    <a:pt x="185420" y="106680"/>
                  </a:lnTo>
                  <a:lnTo>
                    <a:pt x="194310" y="96520"/>
                  </a:lnTo>
                  <a:lnTo>
                    <a:pt x="203200" y="85090"/>
                  </a:lnTo>
                  <a:lnTo>
                    <a:pt x="212090" y="74930"/>
                  </a:lnTo>
                  <a:lnTo>
                    <a:pt x="228600" y="55880"/>
                  </a:lnTo>
                  <a:lnTo>
                    <a:pt x="251460" y="33020"/>
                  </a:lnTo>
                  <a:lnTo>
                    <a:pt x="259080" y="25400"/>
                  </a:lnTo>
                  <a:lnTo>
                    <a:pt x="267970" y="19050"/>
                  </a:lnTo>
                  <a:lnTo>
                    <a:pt x="279400" y="13970"/>
                  </a:lnTo>
                  <a:lnTo>
                    <a:pt x="3263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442210" y="8298180"/>
              <a:ext cx="30481" cy="326391"/>
            </a:xfrm>
            <a:custGeom>
              <a:avLst/>
              <a:gdLst/>
              <a:ahLst/>
              <a:cxnLst/>
              <a:rect l="0" t="0" r="0" b="0"/>
              <a:pathLst>
                <a:path w="30481" h="326391">
                  <a:moveTo>
                    <a:pt x="30480" y="0"/>
                  </a:moveTo>
                  <a:lnTo>
                    <a:pt x="25400" y="22860"/>
                  </a:lnTo>
                  <a:lnTo>
                    <a:pt x="24130" y="35560"/>
                  </a:lnTo>
                  <a:lnTo>
                    <a:pt x="22860" y="52070"/>
                  </a:lnTo>
                  <a:lnTo>
                    <a:pt x="21590" y="86360"/>
                  </a:lnTo>
                  <a:lnTo>
                    <a:pt x="20320" y="146050"/>
                  </a:lnTo>
                  <a:lnTo>
                    <a:pt x="20320" y="203200"/>
                  </a:lnTo>
                  <a:lnTo>
                    <a:pt x="19050" y="219710"/>
                  </a:lnTo>
                  <a:lnTo>
                    <a:pt x="17780" y="237490"/>
                  </a:lnTo>
                  <a:lnTo>
                    <a:pt x="15240" y="256540"/>
                  </a:lnTo>
                  <a:lnTo>
                    <a:pt x="12700" y="274320"/>
                  </a:lnTo>
                  <a:lnTo>
                    <a:pt x="12700" y="290830"/>
                  </a:lnTo>
                  <a:lnTo>
                    <a:pt x="0" y="3263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420620" y="8423910"/>
              <a:ext cx="290831" cy="186691"/>
            </a:xfrm>
            <a:custGeom>
              <a:avLst/>
              <a:gdLst/>
              <a:ahLst/>
              <a:cxnLst/>
              <a:rect l="0" t="0" r="0" b="0"/>
              <a:pathLst>
                <a:path w="290831" h="186691">
                  <a:moveTo>
                    <a:pt x="0" y="53340"/>
                  </a:moveTo>
                  <a:lnTo>
                    <a:pt x="16510" y="48260"/>
                  </a:lnTo>
                  <a:lnTo>
                    <a:pt x="26670" y="44450"/>
                  </a:lnTo>
                  <a:lnTo>
                    <a:pt x="49530" y="38100"/>
                  </a:lnTo>
                  <a:lnTo>
                    <a:pt x="129540" y="17780"/>
                  </a:lnTo>
                  <a:lnTo>
                    <a:pt x="143510" y="16510"/>
                  </a:lnTo>
                  <a:lnTo>
                    <a:pt x="157480" y="17780"/>
                  </a:lnTo>
                  <a:lnTo>
                    <a:pt x="171450" y="19050"/>
                  </a:lnTo>
                  <a:lnTo>
                    <a:pt x="181610" y="26670"/>
                  </a:lnTo>
                  <a:lnTo>
                    <a:pt x="187960" y="39370"/>
                  </a:lnTo>
                  <a:lnTo>
                    <a:pt x="191770" y="54610"/>
                  </a:lnTo>
                  <a:lnTo>
                    <a:pt x="194310" y="71120"/>
                  </a:lnTo>
                  <a:lnTo>
                    <a:pt x="196850" y="90170"/>
                  </a:lnTo>
                  <a:lnTo>
                    <a:pt x="198120" y="109220"/>
                  </a:lnTo>
                  <a:lnTo>
                    <a:pt x="199390" y="143510"/>
                  </a:lnTo>
                  <a:lnTo>
                    <a:pt x="199390" y="158750"/>
                  </a:lnTo>
                  <a:lnTo>
                    <a:pt x="203200" y="170180"/>
                  </a:lnTo>
                  <a:lnTo>
                    <a:pt x="209550" y="179070"/>
                  </a:lnTo>
                  <a:lnTo>
                    <a:pt x="217170" y="186690"/>
                  </a:lnTo>
                  <a:lnTo>
                    <a:pt x="223520" y="186690"/>
                  </a:lnTo>
                  <a:lnTo>
                    <a:pt x="231140" y="181610"/>
                  </a:lnTo>
                  <a:lnTo>
                    <a:pt x="238760" y="173990"/>
                  </a:lnTo>
                  <a:lnTo>
                    <a:pt x="245110" y="163830"/>
                  </a:lnTo>
                  <a:lnTo>
                    <a:pt x="252730" y="152400"/>
                  </a:lnTo>
                  <a:lnTo>
                    <a:pt x="259080" y="140970"/>
                  </a:lnTo>
                  <a:lnTo>
                    <a:pt x="273050" y="114300"/>
                  </a:lnTo>
                  <a:lnTo>
                    <a:pt x="280670" y="101600"/>
                  </a:lnTo>
                  <a:lnTo>
                    <a:pt x="285750" y="86360"/>
                  </a:lnTo>
                  <a:lnTo>
                    <a:pt x="288290" y="71120"/>
                  </a:lnTo>
                  <a:lnTo>
                    <a:pt x="290830" y="54610"/>
                  </a:lnTo>
                  <a:lnTo>
                    <a:pt x="289560" y="40640"/>
                  </a:lnTo>
                  <a:lnTo>
                    <a:pt x="287020" y="30480"/>
                  </a:lnTo>
                  <a:lnTo>
                    <a:pt x="281940" y="20320"/>
                  </a:lnTo>
                  <a:lnTo>
                    <a:pt x="274320" y="12700"/>
                  </a:lnTo>
                  <a:lnTo>
                    <a:pt x="265430" y="6350"/>
                  </a:lnTo>
                  <a:lnTo>
                    <a:pt x="254000" y="1270"/>
                  </a:lnTo>
                  <a:lnTo>
                    <a:pt x="242570" y="0"/>
                  </a:lnTo>
                  <a:lnTo>
                    <a:pt x="232410" y="1270"/>
                  </a:lnTo>
                  <a:lnTo>
                    <a:pt x="220980" y="5080"/>
                  </a:lnTo>
                  <a:lnTo>
                    <a:pt x="196850" y="11430"/>
                  </a:lnTo>
                  <a:lnTo>
                    <a:pt x="147320" y="215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747010" y="8288020"/>
              <a:ext cx="154941" cy="295911"/>
            </a:xfrm>
            <a:custGeom>
              <a:avLst/>
              <a:gdLst/>
              <a:ahLst/>
              <a:cxnLst/>
              <a:rect l="0" t="0" r="0" b="0"/>
              <a:pathLst>
                <a:path w="154941" h="295911">
                  <a:moveTo>
                    <a:pt x="0" y="0"/>
                  </a:moveTo>
                  <a:lnTo>
                    <a:pt x="5080" y="16510"/>
                  </a:lnTo>
                  <a:lnTo>
                    <a:pt x="8890" y="27940"/>
                  </a:lnTo>
                  <a:lnTo>
                    <a:pt x="11430" y="43180"/>
                  </a:lnTo>
                  <a:lnTo>
                    <a:pt x="13970" y="60960"/>
                  </a:lnTo>
                  <a:lnTo>
                    <a:pt x="17780" y="74930"/>
                  </a:lnTo>
                  <a:lnTo>
                    <a:pt x="21590" y="88900"/>
                  </a:lnTo>
                  <a:lnTo>
                    <a:pt x="24130" y="101600"/>
                  </a:lnTo>
                  <a:lnTo>
                    <a:pt x="25400" y="114300"/>
                  </a:lnTo>
                  <a:lnTo>
                    <a:pt x="25400" y="127000"/>
                  </a:lnTo>
                  <a:lnTo>
                    <a:pt x="24130" y="140970"/>
                  </a:lnTo>
                  <a:lnTo>
                    <a:pt x="22860" y="154940"/>
                  </a:lnTo>
                  <a:lnTo>
                    <a:pt x="22860" y="168910"/>
                  </a:lnTo>
                  <a:lnTo>
                    <a:pt x="21590" y="196850"/>
                  </a:lnTo>
                  <a:lnTo>
                    <a:pt x="21590" y="266700"/>
                  </a:lnTo>
                  <a:lnTo>
                    <a:pt x="21590" y="271780"/>
                  </a:lnTo>
                  <a:lnTo>
                    <a:pt x="24130" y="273050"/>
                  </a:lnTo>
                  <a:lnTo>
                    <a:pt x="26670" y="269240"/>
                  </a:lnTo>
                  <a:lnTo>
                    <a:pt x="29210" y="261620"/>
                  </a:lnTo>
                  <a:lnTo>
                    <a:pt x="33020" y="250190"/>
                  </a:lnTo>
                  <a:lnTo>
                    <a:pt x="35560" y="237490"/>
                  </a:lnTo>
                  <a:lnTo>
                    <a:pt x="39370" y="224790"/>
                  </a:lnTo>
                  <a:lnTo>
                    <a:pt x="45720" y="201930"/>
                  </a:lnTo>
                  <a:lnTo>
                    <a:pt x="55880" y="168910"/>
                  </a:lnTo>
                  <a:lnTo>
                    <a:pt x="62230" y="157480"/>
                  </a:lnTo>
                  <a:lnTo>
                    <a:pt x="69850" y="147320"/>
                  </a:lnTo>
                  <a:lnTo>
                    <a:pt x="77470" y="137160"/>
                  </a:lnTo>
                  <a:lnTo>
                    <a:pt x="86360" y="128270"/>
                  </a:lnTo>
                  <a:lnTo>
                    <a:pt x="96520" y="121920"/>
                  </a:lnTo>
                  <a:lnTo>
                    <a:pt x="106680" y="115570"/>
                  </a:lnTo>
                  <a:lnTo>
                    <a:pt x="115570" y="114300"/>
                  </a:lnTo>
                  <a:lnTo>
                    <a:pt x="123190" y="115570"/>
                  </a:lnTo>
                  <a:lnTo>
                    <a:pt x="132080" y="119380"/>
                  </a:lnTo>
                  <a:lnTo>
                    <a:pt x="138430" y="125730"/>
                  </a:lnTo>
                  <a:lnTo>
                    <a:pt x="143510" y="135890"/>
                  </a:lnTo>
                  <a:lnTo>
                    <a:pt x="148590" y="146050"/>
                  </a:lnTo>
                  <a:lnTo>
                    <a:pt x="151130" y="158750"/>
                  </a:lnTo>
                  <a:lnTo>
                    <a:pt x="153670" y="171450"/>
                  </a:lnTo>
                  <a:lnTo>
                    <a:pt x="154940" y="184150"/>
                  </a:lnTo>
                  <a:lnTo>
                    <a:pt x="154940" y="196850"/>
                  </a:lnTo>
                  <a:lnTo>
                    <a:pt x="153670" y="208280"/>
                  </a:lnTo>
                  <a:lnTo>
                    <a:pt x="151130" y="219710"/>
                  </a:lnTo>
                  <a:lnTo>
                    <a:pt x="147320" y="229870"/>
                  </a:lnTo>
                  <a:lnTo>
                    <a:pt x="143510" y="241300"/>
                  </a:lnTo>
                  <a:lnTo>
                    <a:pt x="137160" y="251460"/>
                  </a:lnTo>
                  <a:lnTo>
                    <a:pt x="129540" y="261620"/>
                  </a:lnTo>
                  <a:lnTo>
                    <a:pt x="121920" y="270510"/>
                  </a:lnTo>
                  <a:lnTo>
                    <a:pt x="113030" y="278130"/>
                  </a:lnTo>
                  <a:lnTo>
                    <a:pt x="102870" y="284480"/>
                  </a:lnTo>
                  <a:lnTo>
                    <a:pt x="93980" y="290830"/>
                  </a:lnTo>
                  <a:lnTo>
                    <a:pt x="83820" y="294640"/>
                  </a:lnTo>
                  <a:lnTo>
                    <a:pt x="73660" y="295910"/>
                  </a:lnTo>
                  <a:lnTo>
                    <a:pt x="62230" y="294640"/>
                  </a:lnTo>
                  <a:lnTo>
                    <a:pt x="52070" y="290830"/>
                  </a:lnTo>
                  <a:lnTo>
                    <a:pt x="44450" y="284480"/>
                  </a:lnTo>
                  <a:lnTo>
                    <a:pt x="38100" y="278130"/>
                  </a:lnTo>
                  <a:lnTo>
                    <a:pt x="21590" y="2209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950210" y="8362950"/>
              <a:ext cx="175261" cy="166371"/>
            </a:xfrm>
            <a:custGeom>
              <a:avLst/>
              <a:gdLst/>
              <a:ahLst/>
              <a:cxnLst/>
              <a:rect l="0" t="0" r="0" b="0"/>
              <a:pathLst>
                <a:path w="175261" h="166371">
                  <a:moveTo>
                    <a:pt x="91440" y="82550"/>
                  </a:moveTo>
                  <a:lnTo>
                    <a:pt x="91440" y="24130"/>
                  </a:lnTo>
                  <a:lnTo>
                    <a:pt x="87630" y="13970"/>
                  </a:lnTo>
                  <a:lnTo>
                    <a:pt x="82550" y="6350"/>
                  </a:lnTo>
                  <a:lnTo>
                    <a:pt x="74930" y="0"/>
                  </a:lnTo>
                  <a:lnTo>
                    <a:pt x="66040" y="1270"/>
                  </a:lnTo>
                  <a:lnTo>
                    <a:pt x="57150" y="6350"/>
                  </a:lnTo>
                  <a:lnTo>
                    <a:pt x="46990" y="13970"/>
                  </a:lnTo>
                  <a:lnTo>
                    <a:pt x="39370" y="25400"/>
                  </a:lnTo>
                  <a:lnTo>
                    <a:pt x="30480" y="38100"/>
                  </a:lnTo>
                  <a:lnTo>
                    <a:pt x="22860" y="53340"/>
                  </a:lnTo>
                  <a:lnTo>
                    <a:pt x="16510" y="66040"/>
                  </a:lnTo>
                  <a:lnTo>
                    <a:pt x="11430" y="78740"/>
                  </a:lnTo>
                  <a:lnTo>
                    <a:pt x="6350" y="90170"/>
                  </a:lnTo>
                  <a:lnTo>
                    <a:pt x="2540" y="102870"/>
                  </a:lnTo>
                  <a:lnTo>
                    <a:pt x="1270" y="116840"/>
                  </a:lnTo>
                  <a:lnTo>
                    <a:pt x="0" y="129540"/>
                  </a:lnTo>
                  <a:lnTo>
                    <a:pt x="1270" y="140970"/>
                  </a:lnTo>
                  <a:lnTo>
                    <a:pt x="3810" y="151130"/>
                  </a:lnTo>
                  <a:lnTo>
                    <a:pt x="8890" y="160020"/>
                  </a:lnTo>
                  <a:lnTo>
                    <a:pt x="15240" y="163830"/>
                  </a:lnTo>
                  <a:lnTo>
                    <a:pt x="22860" y="166370"/>
                  </a:lnTo>
                  <a:lnTo>
                    <a:pt x="31750" y="166370"/>
                  </a:lnTo>
                  <a:lnTo>
                    <a:pt x="40640" y="162560"/>
                  </a:lnTo>
                  <a:lnTo>
                    <a:pt x="48260" y="157480"/>
                  </a:lnTo>
                  <a:lnTo>
                    <a:pt x="55880" y="149860"/>
                  </a:lnTo>
                  <a:lnTo>
                    <a:pt x="62230" y="142240"/>
                  </a:lnTo>
                  <a:lnTo>
                    <a:pt x="67310" y="132080"/>
                  </a:lnTo>
                  <a:lnTo>
                    <a:pt x="71120" y="123190"/>
                  </a:lnTo>
                  <a:lnTo>
                    <a:pt x="77470" y="114300"/>
                  </a:lnTo>
                  <a:lnTo>
                    <a:pt x="82550" y="105410"/>
                  </a:lnTo>
                  <a:lnTo>
                    <a:pt x="88900" y="97790"/>
                  </a:lnTo>
                  <a:lnTo>
                    <a:pt x="95250" y="90170"/>
                  </a:lnTo>
                  <a:lnTo>
                    <a:pt x="99060" y="80010"/>
                  </a:lnTo>
                  <a:lnTo>
                    <a:pt x="104140" y="71120"/>
                  </a:lnTo>
                  <a:lnTo>
                    <a:pt x="107950" y="59690"/>
                  </a:lnTo>
                  <a:lnTo>
                    <a:pt x="111760" y="46990"/>
                  </a:lnTo>
                  <a:lnTo>
                    <a:pt x="115570" y="34290"/>
                  </a:lnTo>
                  <a:lnTo>
                    <a:pt x="120650" y="30480"/>
                  </a:lnTo>
                  <a:lnTo>
                    <a:pt x="125730" y="33020"/>
                  </a:lnTo>
                  <a:lnTo>
                    <a:pt x="132080" y="39370"/>
                  </a:lnTo>
                  <a:lnTo>
                    <a:pt x="135890" y="49530"/>
                  </a:lnTo>
                  <a:lnTo>
                    <a:pt x="138430" y="64770"/>
                  </a:lnTo>
                  <a:lnTo>
                    <a:pt x="140970" y="81280"/>
                  </a:lnTo>
                  <a:lnTo>
                    <a:pt x="143510" y="96520"/>
                  </a:lnTo>
                  <a:lnTo>
                    <a:pt x="146050" y="111760"/>
                  </a:lnTo>
                  <a:lnTo>
                    <a:pt x="175260" y="1562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191510" y="8249920"/>
              <a:ext cx="113031" cy="271781"/>
            </a:xfrm>
            <a:custGeom>
              <a:avLst/>
              <a:gdLst/>
              <a:ahLst/>
              <a:cxnLst/>
              <a:rect l="0" t="0" r="0" b="0"/>
              <a:pathLst>
                <a:path w="113031" h="271781">
                  <a:moveTo>
                    <a:pt x="113030" y="48260"/>
                  </a:moveTo>
                  <a:lnTo>
                    <a:pt x="113030" y="78740"/>
                  </a:lnTo>
                  <a:lnTo>
                    <a:pt x="113030" y="30480"/>
                  </a:lnTo>
                  <a:lnTo>
                    <a:pt x="110490" y="20320"/>
                  </a:lnTo>
                  <a:lnTo>
                    <a:pt x="106680" y="11430"/>
                  </a:lnTo>
                  <a:lnTo>
                    <a:pt x="102870" y="2540"/>
                  </a:lnTo>
                  <a:lnTo>
                    <a:pt x="96520" y="0"/>
                  </a:lnTo>
                  <a:lnTo>
                    <a:pt x="90170" y="2540"/>
                  </a:lnTo>
                  <a:lnTo>
                    <a:pt x="83820" y="7620"/>
                  </a:lnTo>
                  <a:lnTo>
                    <a:pt x="77470" y="12700"/>
                  </a:lnTo>
                  <a:lnTo>
                    <a:pt x="71120" y="19050"/>
                  </a:lnTo>
                  <a:lnTo>
                    <a:pt x="63500" y="25400"/>
                  </a:lnTo>
                  <a:lnTo>
                    <a:pt x="58420" y="33020"/>
                  </a:lnTo>
                  <a:lnTo>
                    <a:pt x="53340" y="41910"/>
                  </a:lnTo>
                  <a:lnTo>
                    <a:pt x="31750" y="86360"/>
                  </a:lnTo>
                  <a:lnTo>
                    <a:pt x="25400" y="97790"/>
                  </a:lnTo>
                  <a:lnTo>
                    <a:pt x="21590" y="109220"/>
                  </a:lnTo>
                  <a:lnTo>
                    <a:pt x="16510" y="120650"/>
                  </a:lnTo>
                  <a:lnTo>
                    <a:pt x="12700" y="133350"/>
                  </a:lnTo>
                  <a:lnTo>
                    <a:pt x="8890" y="146050"/>
                  </a:lnTo>
                  <a:lnTo>
                    <a:pt x="5080" y="158750"/>
                  </a:lnTo>
                  <a:lnTo>
                    <a:pt x="2540" y="173990"/>
                  </a:lnTo>
                  <a:lnTo>
                    <a:pt x="1270" y="189230"/>
                  </a:lnTo>
                  <a:lnTo>
                    <a:pt x="0" y="205740"/>
                  </a:lnTo>
                  <a:lnTo>
                    <a:pt x="0" y="220980"/>
                  </a:lnTo>
                  <a:lnTo>
                    <a:pt x="1270" y="236220"/>
                  </a:lnTo>
                  <a:lnTo>
                    <a:pt x="3810" y="250190"/>
                  </a:lnTo>
                  <a:lnTo>
                    <a:pt x="10160" y="260350"/>
                  </a:lnTo>
                  <a:lnTo>
                    <a:pt x="19050" y="266700"/>
                  </a:lnTo>
                  <a:lnTo>
                    <a:pt x="29210" y="271780"/>
                  </a:lnTo>
                  <a:lnTo>
                    <a:pt x="38100" y="271780"/>
                  </a:lnTo>
                  <a:lnTo>
                    <a:pt x="46990" y="269240"/>
                  </a:lnTo>
                  <a:lnTo>
                    <a:pt x="54610" y="266700"/>
                  </a:lnTo>
                  <a:lnTo>
                    <a:pt x="63500" y="260350"/>
                  </a:lnTo>
                  <a:lnTo>
                    <a:pt x="73660" y="252730"/>
                  </a:lnTo>
                  <a:lnTo>
                    <a:pt x="113030" y="2057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371850" y="8234680"/>
              <a:ext cx="111761" cy="220981"/>
            </a:xfrm>
            <a:custGeom>
              <a:avLst/>
              <a:gdLst/>
              <a:ahLst/>
              <a:cxnLst/>
              <a:rect l="0" t="0" r="0" b="0"/>
              <a:pathLst>
                <a:path w="111761" h="220981">
                  <a:moveTo>
                    <a:pt x="80010" y="0"/>
                  </a:moveTo>
                  <a:lnTo>
                    <a:pt x="95250" y="44450"/>
                  </a:lnTo>
                  <a:lnTo>
                    <a:pt x="96520" y="45720"/>
                  </a:lnTo>
                  <a:lnTo>
                    <a:pt x="95250" y="41910"/>
                  </a:lnTo>
                  <a:lnTo>
                    <a:pt x="93980" y="35560"/>
                  </a:lnTo>
                  <a:lnTo>
                    <a:pt x="90170" y="27940"/>
                  </a:lnTo>
                  <a:lnTo>
                    <a:pt x="86360" y="21590"/>
                  </a:lnTo>
                  <a:lnTo>
                    <a:pt x="81280" y="13970"/>
                  </a:lnTo>
                  <a:lnTo>
                    <a:pt x="73660" y="12700"/>
                  </a:lnTo>
                  <a:lnTo>
                    <a:pt x="66040" y="12700"/>
                  </a:lnTo>
                  <a:lnTo>
                    <a:pt x="55880" y="15240"/>
                  </a:lnTo>
                  <a:lnTo>
                    <a:pt x="48260" y="22860"/>
                  </a:lnTo>
                  <a:lnTo>
                    <a:pt x="40640" y="31750"/>
                  </a:lnTo>
                  <a:lnTo>
                    <a:pt x="33020" y="41910"/>
                  </a:lnTo>
                  <a:lnTo>
                    <a:pt x="25400" y="54610"/>
                  </a:lnTo>
                  <a:lnTo>
                    <a:pt x="17780" y="69850"/>
                  </a:lnTo>
                  <a:lnTo>
                    <a:pt x="10160" y="85090"/>
                  </a:lnTo>
                  <a:lnTo>
                    <a:pt x="6350" y="102870"/>
                  </a:lnTo>
                  <a:lnTo>
                    <a:pt x="2540" y="120650"/>
                  </a:lnTo>
                  <a:lnTo>
                    <a:pt x="0" y="140970"/>
                  </a:lnTo>
                  <a:lnTo>
                    <a:pt x="0" y="157480"/>
                  </a:lnTo>
                  <a:lnTo>
                    <a:pt x="1270" y="171450"/>
                  </a:lnTo>
                  <a:lnTo>
                    <a:pt x="2540" y="184150"/>
                  </a:lnTo>
                  <a:lnTo>
                    <a:pt x="6350" y="195580"/>
                  </a:lnTo>
                  <a:lnTo>
                    <a:pt x="11430" y="205740"/>
                  </a:lnTo>
                  <a:lnTo>
                    <a:pt x="16510" y="214630"/>
                  </a:lnTo>
                  <a:lnTo>
                    <a:pt x="25400" y="218440"/>
                  </a:lnTo>
                  <a:lnTo>
                    <a:pt x="35560" y="220980"/>
                  </a:lnTo>
                  <a:lnTo>
                    <a:pt x="46990" y="220980"/>
                  </a:lnTo>
                  <a:lnTo>
                    <a:pt x="58420" y="217170"/>
                  </a:lnTo>
                  <a:lnTo>
                    <a:pt x="68580" y="212090"/>
                  </a:lnTo>
                  <a:lnTo>
                    <a:pt x="111760" y="179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536950" y="8232140"/>
              <a:ext cx="154941" cy="205741"/>
            </a:xfrm>
            <a:custGeom>
              <a:avLst/>
              <a:gdLst/>
              <a:ahLst/>
              <a:cxnLst/>
              <a:rect l="0" t="0" r="0" b="0"/>
              <a:pathLst>
                <a:path w="154941" h="205741">
                  <a:moveTo>
                    <a:pt x="41910" y="2540"/>
                  </a:moveTo>
                  <a:lnTo>
                    <a:pt x="35560" y="30480"/>
                  </a:lnTo>
                  <a:lnTo>
                    <a:pt x="35560" y="43180"/>
                  </a:lnTo>
                  <a:lnTo>
                    <a:pt x="36830" y="53340"/>
                  </a:lnTo>
                  <a:lnTo>
                    <a:pt x="38100" y="64770"/>
                  </a:lnTo>
                  <a:lnTo>
                    <a:pt x="38100" y="77470"/>
                  </a:lnTo>
                  <a:lnTo>
                    <a:pt x="36830" y="90170"/>
                  </a:lnTo>
                  <a:lnTo>
                    <a:pt x="35560" y="102870"/>
                  </a:lnTo>
                  <a:lnTo>
                    <a:pt x="35560" y="118110"/>
                  </a:lnTo>
                  <a:lnTo>
                    <a:pt x="35560" y="133350"/>
                  </a:lnTo>
                  <a:lnTo>
                    <a:pt x="38100" y="149860"/>
                  </a:lnTo>
                  <a:lnTo>
                    <a:pt x="40640" y="163830"/>
                  </a:lnTo>
                  <a:lnTo>
                    <a:pt x="43180" y="176530"/>
                  </a:lnTo>
                  <a:lnTo>
                    <a:pt x="45720" y="189230"/>
                  </a:lnTo>
                  <a:lnTo>
                    <a:pt x="54610" y="196850"/>
                  </a:lnTo>
                  <a:lnTo>
                    <a:pt x="64770" y="203200"/>
                  </a:lnTo>
                  <a:lnTo>
                    <a:pt x="78740" y="205740"/>
                  </a:lnTo>
                  <a:lnTo>
                    <a:pt x="90170" y="205740"/>
                  </a:lnTo>
                  <a:lnTo>
                    <a:pt x="102870" y="200660"/>
                  </a:lnTo>
                  <a:lnTo>
                    <a:pt x="114300" y="194310"/>
                  </a:lnTo>
                  <a:lnTo>
                    <a:pt x="123190" y="186690"/>
                  </a:lnTo>
                  <a:lnTo>
                    <a:pt x="129540" y="177800"/>
                  </a:lnTo>
                  <a:lnTo>
                    <a:pt x="135890" y="168910"/>
                  </a:lnTo>
                  <a:lnTo>
                    <a:pt x="140970" y="157480"/>
                  </a:lnTo>
                  <a:lnTo>
                    <a:pt x="144780" y="146050"/>
                  </a:lnTo>
                  <a:lnTo>
                    <a:pt x="148590" y="133350"/>
                  </a:lnTo>
                  <a:lnTo>
                    <a:pt x="152400" y="119380"/>
                  </a:lnTo>
                  <a:lnTo>
                    <a:pt x="153670" y="104140"/>
                  </a:lnTo>
                  <a:lnTo>
                    <a:pt x="154940" y="87630"/>
                  </a:lnTo>
                  <a:lnTo>
                    <a:pt x="154940" y="73660"/>
                  </a:lnTo>
                  <a:lnTo>
                    <a:pt x="153670" y="60960"/>
                  </a:lnTo>
                  <a:lnTo>
                    <a:pt x="151130" y="48260"/>
                  </a:lnTo>
                  <a:lnTo>
                    <a:pt x="146050" y="38100"/>
                  </a:lnTo>
                  <a:lnTo>
                    <a:pt x="139700" y="27940"/>
                  </a:lnTo>
                  <a:lnTo>
                    <a:pt x="132080" y="20320"/>
                  </a:lnTo>
                  <a:lnTo>
                    <a:pt x="121920" y="12700"/>
                  </a:lnTo>
                  <a:lnTo>
                    <a:pt x="110490" y="7620"/>
                  </a:lnTo>
                  <a:lnTo>
                    <a:pt x="97790" y="2540"/>
                  </a:lnTo>
                  <a:lnTo>
                    <a:pt x="86360" y="0"/>
                  </a:lnTo>
                  <a:lnTo>
                    <a:pt x="74930" y="0"/>
                  </a:lnTo>
                  <a:lnTo>
                    <a:pt x="63500" y="1270"/>
                  </a:lnTo>
                  <a:lnTo>
                    <a:pt x="53340" y="2540"/>
                  </a:lnTo>
                  <a:lnTo>
                    <a:pt x="41910" y="5080"/>
                  </a:lnTo>
                  <a:lnTo>
                    <a:pt x="0" y="241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750060" y="9422130"/>
            <a:ext cx="1905001" cy="1084581"/>
            <a:chOff x="1750060" y="9422130"/>
            <a:chExt cx="1905001" cy="1084581"/>
          </a:xfrm>
        </p:grpSpPr>
        <p:sp>
          <p:nvSpPr>
            <p:cNvPr id="79" name="Freeform 78"/>
            <p:cNvSpPr/>
            <p:nvPr/>
          </p:nvSpPr>
          <p:spPr>
            <a:xfrm>
              <a:off x="1750060" y="9471660"/>
              <a:ext cx="173991" cy="297181"/>
            </a:xfrm>
            <a:custGeom>
              <a:avLst/>
              <a:gdLst/>
              <a:ahLst/>
              <a:cxnLst/>
              <a:rect l="0" t="0" r="0" b="0"/>
              <a:pathLst>
                <a:path w="173991" h="297181">
                  <a:moveTo>
                    <a:pt x="146050" y="24130"/>
                  </a:moveTo>
                  <a:lnTo>
                    <a:pt x="152400" y="40640"/>
                  </a:lnTo>
                  <a:lnTo>
                    <a:pt x="156210" y="49530"/>
                  </a:lnTo>
                  <a:lnTo>
                    <a:pt x="161290" y="58420"/>
                  </a:lnTo>
                  <a:lnTo>
                    <a:pt x="166370" y="67310"/>
                  </a:lnTo>
                  <a:lnTo>
                    <a:pt x="170180" y="69850"/>
                  </a:lnTo>
                  <a:lnTo>
                    <a:pt x="172720" y="66040"/>
                  </a:lnTo>
                  <a:lnTo>
                    <a:pt x="173990" y="58420"/>
                  </a:lnTo>
                  <a:lnTo>
                    <a:pt x="172720" y="50800"/>
                  </a:lnTo>
                  <a:lnTo>
                    <a:pt x="170180" y="41910"/>
                  </a:lnTo>
                  <a:lnTo>
                    <a:pt x="165100" y="31750"/>
                  </a:lnTo>
                  <a:lnTo>
                    <a:pt x="158750" y="25400"/>
                  </a:lnTo>
                  <a:lnTo>
                    <a:pt x="151130" y="19050"/>
                  </a:lnTo>
                  <a:lnTo>
                    <a:pt x="142240" y="13970"/>
                  </a:lnTo>
                  <a:lnTo>
                    <a:pt x="133350" y="8890"/>
                  </a:lnTo>
                  <a:lnTo>
                    <a:pt x="123190" y="3810"/>
                  </a:lnTo>
                  <a:lnTo>
                    <a:pt x="113030" y="0"/>
                  </a:lnTo>
                  <a:lnTo>
                    <a:pt x="102870" y="0"/>
                  </a:lnTo>
                  <a:lnTo>
                    <a:pt x="90170" y="2540"/>
                  </a:lnTo>
                  <a:lnTo>
                    <a:pt x="77470" y="6350"/>
                  </a:lnTo>
                  <a:lnTo>
                    <a:pt x="64770" y="11430"/>
                  </a:lnTo>
                  <a:lnTo>
                    <a:pt x="53340" y="19050"/>
                  </a:lnTo>
                  <a:lnTo>
                    <a:pt x="41910" y="27940"/>
                  </a:lnTo>
                  <a:lnTo>
                    <a:pt x="33020" y="39370"/>
                  </a:lnTo>
                  <a:lnTo>
                    <a:pt x="24130" y="53340"/>
                  </a:lnTo>
                  <a:lnTo>
                    <a:pt x="15240" y="67310"/>
                  </a:lnTo>
                  <a:lnTo>
                    <a:pt x="10160" y="82550"/>
                  </a:lnTo>
                  <a:lnTo>
                    <a:pt x="6350" y="96520"/>
                  </a:lnTo>
                  <a:lnTo>
                    <a:pt x="3810" y="110490"/>
                  </a:lnTo>
                  <a:lnTo>
                    <a:pt x="2540" y="125730"/>
                  </a:lnTo>
                  <a:lnTo>
                    <a:pt x="1270" y="139700"/>
                  </a:lnTo>
                  <a:lnTo>
                    <a:pt x="0" y="153670"/>
                  </a:lnTo>
                  <a:lnTo>
                    <a:pt x="1270" y="171450"/>
                  </a:lnTo>
                  <a:lnTo>
                    <a:pt x="2540" y="190500"/>
                  </a:lnTo>
                  <a:lnTo>
                    <a:pt x="5080" y="212090"/>
                  </a:lnTo>
                  <a:lnTo>
                    <a:pt x="10160" y="229870"/>
                  </a:lnTo>
                  <a:lnTo>
                    <a:pt x="16510" y="246380"/>
                  </a:lnTo>
                  <a:lnTo>
                    <a:pt x="25400" y="259080"/>
                  </a:lnTo>
                  <a:lnTo>
                    <a:pt x="33020" y="270510"/>
                  </a:lnTo>
                  <a:lnTo>
                    <a:pt x="40640" y="280670"/>
                  </a:lnTo>
                  <a:lnTo>
                    <a:pt x="46990" y="289560"/>
                  </a:lnTo>
                  <a:lnTo>
                    <a:pt x="55880" y="294640"/>
                  </a:lnTo>
                  <a:lnTo>
                    <a:pt x="64770" y="297180"/>
                  </a:lnTo>
                  <a:lnTo>
                    <a:pt x="74930" y="297180"/>
                  </a:lnTo>
                  <a:lnTo>
                    <a:pt x="83820" y="293370"/>
                  </a:lnTo>
                  <a:lnTo>
                    <a:pt x="93980" y="288290"/>
                  </a:lnTo>
                  <a:lnTo>
                    <a:pt x="104140" y="280670"/>
                  </a:lnTo>
                  <a:lnTo>
                    <a:pt x="115570" y="270510"/>
                  </a:lnTo>
                  <a:lnTo>
                    <a:pt x="125730" y="260350"/>
                  </a:lnTo>
                  <a:lnTo>
                    <a:pt x="15621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960880" y="9474200"/>
              <a:ext cx="124461" cy="294641"/>
            </a:xfrm>
            <a:custGeom>
              <a:avLst/>
              <a:gdLst/>
              <a:ahLst/>
              <a:cxnLst/>
              <a:rect l="0" t="0" r="0" b="0"/>
              <a:pathLst>
                <a:path w="124461" h="294641">
                  <a:moveTo>
                    <a:pt x="30480" y="0"/>
                  </a:moveTo>
                  <a:lnTo>
                    <a:pt x="24130" y="22860"/>
                  </a:lnTo>
                  <a:lnTo>
                    <a:pt x="19050" y="49530"/>
                  </a:lnTo>
                  <a:lnTo>
                    <a:pt x="15240" y="64770"/>
                  </a:lnTo>
                  <a:lnTo>
                    <a:pt x="12700" y="82550"/>
                  </a:lnTo>
                  <a:lnTo>
                    <a:pt x="5080" y="124460"/>
                  </a:lnTo>
                  <a:lnTo>
                    <a:pt x="2540" y="146050"/>
                  </a:lnTo>
                  <a:lnTo>
                    <a:pt x="1270" y="167640"/>
                  </a:lnTo>
                  <a:lnTo>
                    <a:pt x="0" y="189230"/>
                  </a:lnTo>
                  <a:lnTo>
                    <a:pt x="1270" y="207010"/>
                  </a:lnTo>
                  <a:lnTo>
                    <a:pt x="2540" y="222250"/>
                  </a:lnTo>
                  <a:lnTo>
                    <a:pt x="5080" y="236220"/>
                  </a:lnTo>
                  <a:lnTo>
                    <a:pt x="7620" y="240030"/>
                  </a:lnTo>
                  <a:lnTo>
                    <a:pt x="10160" y="238760"/>
                  </a:lnTo>
                  <a:lnTo>
                    <a:pt x="13970" y="232410"/>
                  </a:lnTo>
                  <a:lnTo>
                    <a:pt x="16510" y="226060"/>
                  </a:lnTo>
                  <a:lnTo>
                    <a:pt x="20320" y="217170"/>
                  </a:lnTo>
                  <a:lnTo>
                    <a:pt x="22860" y="208280"/>
                  </a:lnTo>
                  <a:lnTo>
                    <a:pt x="27940" y="196850"/>
                  </a:lnTo>
                  <a:lnTo>
                    <a:pt x="39370" y="172720"/>
                  </a:lnTo>
                  <a:lnTo>
                    <a:pt x="45720" y="162560"/>
                  </a:lnTo>
                  <a:lnTo>
                    <a:pt x="52070" y="152400"/>
                  </a:lnTo>
                  <a:lnTo>
                    <a:pt x="58420" y="143510"/>
                  </a:lnTo>
                  <a:lnTo>
                    <a:pt x="67310" y="139700"/>
                  </a:lnTo>
                  <a:lnTo>
                    <a:pt x="76200" y="137160"/>
                  </a:lnTo>
                  <a:lnTo>
                    <a:pt x="85090" y="137160"/>
                  </a:lnTo>
                  <a:lnTo>
                    <a:pt x="92710" y="142240"/>
                  </a:lnTo>
                  <a:lnTo>
                    <a:pt x="99060" y="149860"/>
                  </a:lnTo>
                  <a:lnTo>
                    <a:pt x="104140" y="160020"/>
                  </a:lnTo>
                  <a:lnTo>
                    <a:pt x="107950" y="170180"/>
                  </a:lnTo>
                  <a:lnTo>
                    <a:pt x="113030" y="180340"/>
                  </a:lnTo>
                  <a:lnTo>
                    <a:pt x="116840" y="190500"/>
                  </a:lnTo>
                  <a:lnTo>
                    <a:pt x="119380" y="201930"/>
                  </a:lnTo>
                  <a:lnTo>
                    <a:pt x="121920" y="214630"/>
                  </a:lnTo>
                  <a:lnTo>
                    <a:pt x="123190" y="227330"/>
                  </a:lnTo>
                  <a:lnTo>
                    <a:pt x="123190" y="241300"/>
                  </a:lnTo>
                  <a:lnTo>
                    <a:pt x="124460" y="2946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128520" y="9597390"/>
              <a:ext cx="147321" cy="203201"/>
            </a:xfrm>
            <a:custGeom>
              <a:avLst/>
              <a:gdLst/>
              <a:ahLst/>
              <a:cxnLst/>
              <a:rect l="0" t="0" r="0" b="0"/>
              <a:pathLst>
                <a:path w="147321" h="203201">
                  <a:moveTo>
                    <a:pt x="0" y="35560"/>
                  </a:moveTo>
                  <a:lnTo>
                    <a:pt x="5080" y="63500"/>
                  </a:lnTo>
                  <a:lnTo>
                    <a:pt x="7620" y="74930"/>
                  </a:lnTo>
                  <a:lnTo>
                    <a:pt x="11430" y="86360"/>
                  </a:lnTo>
                  <a:lnTo>
                    <a:pt x="13970" y="96520"/>
                  </a:lnTo>
                  <a:lnTo>
                    <a:pt x="20320" y="105410"/>
                  </a:lnTo>
                  <a:lnTo>
                    <a:pt x="26670" y="113030"/>
                  </a:lnTo>
                  <a:lnTo>
                    <a:pt x="35560" y="118110"/>
                  </a:lnTo>
                  <a:lnTo>
                    <a:pt x="45720" y="118110"/>
                  </a:lnTo>
                  <a:lnTo>
                    <a:pt x="57150" y="115570"/>
                  </a:lnTo>
                  <a:lnTo>
                    <a:pt x="69850" y="109220"/>
                  </a:lnTo>
                  <a:lnTo>
                    <a:pt x="80010" y="102870"/>
                  </a:lnTo>
                  <a:lnTo>
                    <a:pt x="88900" y="93980"/>
                  </a:lnTo>
                  <a:lnTo>
                    <a:pt x="97790" y="85090"/>
                  </a:lnTo>
                  <a:lnTo>
                    <a:pt x="105410" y="74930"/>
                  </a:lnTo>
                  <a:lnTo>
                    <a:pt x="110490" y="64770"/>
                  </a:lnTo>
                  <a:lnTo>
                    <a:pt x="115570" y="54610"/>
                  </a:lnTo>
                  <a:lnTo>
                    <a:pt x="119380" y="43180"/>
                  </a:lnTo>
                  <a:lnTo>
                    <a:pt x="121920" y="31750"/>
                  </a:lnTo>
                  <a:lnTo>
                    <a:pt x="123190" y="19050"/>
                  </a:lnTo>
                  <a:lnTo>
                    <a:pt x="119380" y="10160"/>
                  </a:lnTo>
                  <a:lnTo>
                    <a:pt x="111760" y="3810"/>
                  </a:lnTo>
                  <a:lnTo>
                    <a:pt x="102870" y="0"/>
                  </a:lnTo>
                  <a:lnTo>
                    <a:pt x="92710" y="1270"/>
                  </a:lnTo>
                  <a:lnTo>
                    <a:pt x="82550" y="5080"/>
                  </a:lnTo>
                  <a:lnTo>
                    <a:pt x="72390" y="11430"/>
                  </a:lnTo>
                  <a:lnTo>
                    <a:pt x="63500" y="21590"/>
                  </a:lnTo>
                  <a:lnTo>
                    <a:pt x="54610" y="34290"/>
                  </a:lnTo>
                  <a:lnTo>
                    <a:pt x="46990" y="48260"/>
                  </a:lnTo>
                  <a:lnTo>
                    <a:pt x="40640" y="62230"/>
                  </a:lnTo>
                  <a:lnTo>
                    <a:pt x="35560" y="73660"/>
                  </a:lnTo>
                  <a:lnTo>
                    <a:pt x="30480" y="85090"/>
                  </a:lnTo>
                  <a:lnTo>
                    <a:pt x="26670" y="99060"/>
                  </a:lnTo>
                  <a:lnTo>
                    <a:pt x="25400" y="114300"/>
                  </a:lnTo>
                  <a:lnTo>
                    <a:pt x="22860" y="129540"/>
                  </a:lnTo>
                  <a:lnTo>
                    <a:pt x="24130" y="143510"/>
                  </a:lnTo>
                  <a:lnTo>
                    <a:pt x="25400" y="156210"/>
                  </a:lnTo>
                  <a:lnTo>
                    <a:pt x="26670" y="168910"/>
                  </a:lnTo>
                  <a:lnTo>
                    <a:pt x="30480" y="179070"/>
                  </a:lnTo>
                  <a:lnTo>
                    <a:pt x="35560" y="187960"/>
                  </a:lnTo>
                  <a:lnTo>
                    <a:pt x="40640" y="196850"/>
                  </a:lnTo>
                  <a:lnTo>
                    <a:pt x="50800" y="201930"/>
                  </a:lnTo>
                  <a:lnTo>
                    <a:pt x="62230" y="203200"/>
                  </a:lnTo>
                  <a:lnTo>
                    <a:pt x="76200" y="203200"/>
                  </a:lnTo>
                  <a:lnTo>
                    <a:pt x="88900" y="200660"/>
                  </a:lnTo>
                  <a:lnTo>
                    <a:pt x="99060" y="196850"/>
                  </a:lnTo>
                  <a:lnTo>
                    <a:pt x="107950" y="191770"/>
                  </a:lnTo>
                  <a:lnTo>
                    <a:pt x="115570" y="186690"/>
                  </a:lnTo>
                  <a:lnTo>
                    <a:pt x="124460" y="180340"/>
                  </a:lnTo>
                  <a:lnTo>
                    <a:pt x="147320" y="161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306320" y="9559290"/>
              <a:ext cx="92711" cy="231141"/>
            </a:xfrm>
            <a:custGeom>
              <a:avLst/>
              <a:gdLst/>
              <a:ahLst/>
              <a:cxnLst/>
              <a:rect l="0" t="0" r="0" b="0"/>
              <a:pathLst>
                <a:path w="92711" h="231141">
                  <a:moveTo>
                    <a:pt x="85090" y="0"/>
                  </a:moveTo>
                  <a:lnTo>
                    <a:pt x="62230" y="5080"/>
                  </a:lnTo>
                  <a:lnTo>
                    <a:pt x="53340" y="10160"/>
                  </a:lnTo>
                  <a:lnTo>
                    <a:pt x="45720" y="16510"/>
                  </a:lnTo>
                  <a:lnTo>
                    <a:pt x="15240" y="48260"/>
                  </a:lnTo>
                  <a:lnTo>
                    <a:pt x="11430" y="57150"/>
                  </a:lnTo>
                  <a:lnTo>
                    <a:pt x="10160" y="68580"/>
                  </a:lnTo>
                  <a:lnTo>
                    <a:pt x="10160" y="80010"/>
                  </a:lnTo>
                  <a:lnTo>
                    <a:pt x="13970" y="91440"/>
                  </a:lnTo>
                  <a:lnTo>
                    <a:pt x="20320" y="100330"/>
                  </a:lnTo>
                  <a:lnTo>
                    <a:pt x="27940" y="109220"/>
                  </a:lnTo>
                  <a:lnTo>
                    <a:pt x="36830" y="115570"/>
                  </a:lnTo>
                  <a:lnTo>
                    <a:pt x="48260" y="121920"/>
                  </a:lnTo>
                  <a:lnTo>
                    <a:pt x="60960" y="125730"/>
                  </a:lnTo>
                  <a:lnTo>
                    <a:pt x="71120" y="132080"/>
                  </a:lnTo>
                  <a:lnTo>
                    <a:pt x="80010" y="138430"/>
                  </a:lnTo>
                  <a:lnTo>
                    <a:pt x="88900" y="144780"/>
                  </a:lnTo>
                  <a:lnTo>
                    <a:pt x="92710" y="153670"/>
                  </a:lnTo>
                  <a:lnTo>
                    <a:pt x="91440" y="163830"/>
                  </a:lnTo>
                  <a:lnTo>
                    <a:pt x="90170" y="175260"/>
                  </a:lnTo>
                  <a:lnTo>
                    <a:pt x="85090" y="186690"/>
                  </a:lnTo>
                  <a:lnTo>
                    <a:pt x="77470" y="195580"/>
                  </a:lnTo>
                  <a:lnTo>
                    <a:pt x="69850" y="203200"/>
                  </a:lnTo>
                  <a:lnTo>
                    <a:pt x="59690" y="210820"/>
                  </a:lnTo>
                  <a:lnTo>
                    <a:pt x="48260" y="215900"/>
                  </a:lnTo>
                  <a:lnTo>
                    <a:pt x="0" y="231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482850" y="9580880"/>
              <a:ext cx="171451" cy="163831"/>
            </a:xfrm>
            <a:custGeom>
              <a:avLst/>
              <a:gdLst/>
              <a:ahLst/>
              <a:cxnLst/>
              <a:rect l="0" t="0" r="0" b="0"/>
              <a:pathLst>
                <a:path w="171451" h="163831">
                  <a:moveTo>
                    <a:pt x="97790" y="52070"/>
                  </a:moveTo>
                  <a:lnTo>
                    <a:pt x="92710" y="24130"/>
                  </a:lnTo>
                  <a:lnTo>
                    <a:pt x="87630" y="13970"/>
                  </a:lnTo>
                  <a:lnTo>
                    <a:pt x="80010" y="6350"/>
                  </a:lnTo>
                  <a:lnTo>
                    <a:pt x="72390" y="0"/>
                  </a:lnTo>
                  <a:lnTo>
                    <a:pt x="63500" y="0"/>
                  </a:lnTo>
                  <a:lnTo>
                    <a:pt x="53340" y="2540"/>
                  </a:lnTo>
                  <a:lnTo>
                    <a:pt x="43180" y="8890"/>
                  </a:lnTo>
                  <a:lnTo>
                    <a:pt x="34290" y="17780"/>
                  </a:lnTo>
                  <a:lnTo>
                    <a:pt x="26670" y="30480"/>
                  </a:lnTo>
                  <a:lnTo>
                    <a:pt x="19050" y="44450"/>
                  </a:lnTo>
                  <a:lnTo>
                    <a:pt x="12700" y="59690"/>
                  </a:lnTo>
                  <a:lnTo>
                    <a:pt x="6350" y="76200"/>
                  </a:lnTo>
                  <a:lnTo>
                    <a:pt x="2540" y="92710"/>
                  </a:lnTo>
                  <a:lnTo>
                    <a:pt x="0" y="106680"/>
                  </a:lnTo>
                  <a:lnTo>
                    <a:pt x="0" y="119380"/>
                  </a:lnTo>
                  <a:lnTo>
                    <a:pt x="1270" y="132080"/>
                  </a:lnTo>
                  <a:lnTo>
                    <a:pt x="3810" y="142240"/>
                  </a:lnTo>
                  <a:lnTo>
                    <a:pt x="8890" y="152400"/>
                  </a:lnTo>
                  <a:lnTo>
                    <a:pt x="13970" y="161290"/>
                  </a:lnTo>
                  <a:lnTo>
                    <a:pt x="21590" y="163830"/>
                  </a:lnTo>
                  <a:lnTo>
                    <a:pt x="31750" y="163830"/>
                  </a:lnTo>
                  <a:lnTo>
                    <a:pt x="43180" y="161290"/>
                  </a:lnTo>
                  <a:lnTo>
                    <a:pt x="53340" y="156210"/>
                  </a:lnTo>
                  <a:lnTo>
                    <a:pt x="62230" y="149860"/>
                  </a:lnTo>
                  <a:lnTo>
                    <a:pt x="71120" y="140970"/>
                  </a:lnTo>
                  <a:lnTo>
                    <a:pt x="78740" y="130810"/>
                  </a:lnTo>
                  <a:lnTo>
                    <a:pt x="86360" y="116840"/>
                  </a:lnTo>
                  <a:lnTo>
                    <a:pt x="93980" y="101600"/>
                  </a:lnTo>
                  <a:lnTo>
                    <a:pt x="99060" y="87630"/>
                  </a:lnTo>
                  <a:lnTo>
                    <a:pt x="105410" y="73660"/>
                  </a:lnTo>
                  <a:lnTo>
                    <a:pt x="109220" y="58420"/>
                  </a:lnTo>
                  <a:lnTo>
                    <a:pt x="111760" y="54610"/>
                  </a:lnTo>
                  <a:lnTo>
                    <a:pt x="111760" y="55880"/>
                  </a:lnTo>
                  <a:lnTo>
                    <a:pt x="110490" y="60960"/>
                  </a:lnTo>
                  <a:lnTo>
                    <a:pt x="110490" y="71120"/>
                  </a:lnTo>
                  <a:lnTo>
                    <a:pt x="113030" y="82550"/>
                  </a:lnTo>
                  <a:lnTo>
                    <a:pt x="114300" y="97790"/>
                  </a:lnTo>
                  <a:lnTo>
                    <a:pt x="118110" y="109220"/>
                  </a:lnTo>
                  <a:lnTo>
                    <a:pt x="123190" y="119380"/>
                  </a:lnTo>
                  <a:lnTo>
                    <a:pt x="128270" y="128270"/>
                  </a:lnTo>
                  <a:lnTo>
                    <a:pt x="135890" y="133350"/>
                  </a:lnTo>
                  <a:lnTo>
                    <a:pt x="144780" y="134620"/>
                  </a:lnTo>
                  <a:lnTo>
                    <a:pt x="171450" y="1257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719070" y="9555480"/>
              <a:ext cx="168911" cy="252731"/>
            </a:xfrm>
            <a:custGeom>
              <a:avLst/>
              <a:gdLst/>
              <a:ahLst/>
              <a:cxnLst/>
              <a:rect l="0" t="0" r="0" b="0"/>
              <a:pathLst>
                <a:path w="168911" h="252731">
                  <a:moveTo>
                    <a:pt x="30480" y="13970"/>
                  </a:moveTo>
                  <a:lnTo>
                    <a:pt x="24130" y="30480"/>
                  </a:lnTo>
                  <a:lnTo>
                    <a:pt x="22860" y="43180"/>
                  </a:lnTo>
                  <a:lnTo>
                    <a:pt x="21590" y="60960"/>
                  </a:lnTo>
                  <a:lnTo>
                    <a:pt x="21590" y="80010"/>
                  </a:lnTo>
                  <a:lnTo>
                    <a:pt x="19050" y="97790"/>
                  </a:lnTo>
                  <a:lnTo>
                    <a:pt x="16510" y="114300"/>
                  </a:lnTo>
                  <a:lnTo>
                    <a:pt x="13970" y="129540"/>
                  </a:lnTo>
                  <a:lnTo>
                    <a:pt x="12700" y="148590"/>
                  </a:lnTo>
                  <a:lnTo>
                    <a:pt x="11430" y="168910"/>
                  </a:lnTo>
                  <a:lnTo>
                    <a:pt x="10160" y="190500"/>
                  </a:lnTo>
                  <a:lnTo>
                    <a:pt x="11430" y="210820"/>
                  </a:lnTo>
                  <a:lnTo>
                    <a:pt x="12700" y="227330"/>
                  </a:lnTo>
                  <a:lnTo>
                    <a:pt x="15240" y="243840"/>
                  </a:lnTo>
                  <a:lnTo>
                    <a:pt x="15240" y="251460"/>
                  </a:lnTo>
                  <a:lnTo>
                    <a:pt x="13970" y="252730"/>
                  </a:lnTo>
                  <a:lnTo>
                    <a:pt x="12700" y="250190"/>
                  </a:lnTo>
                  <a:lnTo>
                    <a:pt x="10160" y="241300"/>
                  </a:lnTo>
                  <a:lnTo>
                    <a:pt x="7620" y="228600"/>
                  </a:lnTo>
                  <a:lnTo>
                    <a:pt x="5080" y="213360"/>
                  </a:lnTo>
                  <a:lnTo>
                    <a:pt x="2540" y="198120"/>
                  </a:lnTo>
                  <a:lnTo>
                    <a:pt x="1270" y="184150"/>
                  </a:lnTo>
                  <a:lnTo>
                    <a:pt x="0" y="168910"/>
                  </a:lnTo>
                  <a:lnTo>
                    <a:pt x="1270" y="156210"/>
                  </a:lnTo>
                  <a:lnTo>
                    <a:pt x="2540" y="143510"/>
                  </a:lnTo>
                  <a:lnTo>
                    <a:pt x="5080" y="132080"/>
                  </a:lnTo>
                  <a:lnTo>
                    <a:pt x="6350" y="119380"/>
                  </a:lnTo>
                  <a:lnTo>
                    <a:pt x="7620" y="106680"/>
                  </a:lnTo>
                  <a:lnTo>
                    <a:pt x="7620" y="92710"/>
                  </a:lnTo>
                  <a:lnTo>
                    <a:pt x="10160" y="80010"/>
                  </a:lnTo>
                  <a:lnTo>
                    <a:pt x="15240" y="66040"/>
                  </a:lnTo>
                  <a:lnTo>
                    <a:pt x="20320" y="52070"/>
                  </a:lnTo>
                  <a:lnTo>
                    <a:pt x="25400" y="40640"/>
                  </a:lnTo>
                  <a:lnTo>
                    <a:pt x="31750" y="30480"/>
                  </a:lnTo>
                  <a:lnTo>
                    <a:pt x="38100" y="21590"/>
                  </a:lnTo>
                  <a:lnTo>
                    <a:pt x="45720" y="13970"/>
                  </a:lnTo>
                  <a:lnTo>
                    <a:pt x="54610" y="7620"/>
                  </a:lnTo>
                  <a:lnTo>
                    <a:pt x="63500" y="2540"/>
                  </a:lnTo>
                  <a:lnTo>
                    <a:pt x="74930" y="1270"/>
                  </a:lnTo>
                  <a:lnTo>
                    <a:pt x="86360" y="0"/>
                  </a:lnTo>
                  <a:lnTo>
                    <a:pt x="99060" y="1270"/>
                  </a:lnTo>
                  <a:lnTo>
                    <a:pt x="113030" y="5080"/>
                  </a:lnTo>
                  <a:lnTo>
                    <a:pt x="125730" y="11430"/>
                  </a:lnTo>
                  <a:lnTo>
                    <a:pt x="139700" y="19050"/>
                  </a:lnTo>
                  <a:lnTo>
                    <a:pt x="149860" y="29210"/>
                  </a:lnTo>
                  <a:lnTo>
                    <a:pt x="157480" y="40640"/>
                  </a:lnTo>
                  <a:lnTo>
                    <a:pt x="163830" y="52070"/>
                  </a:lnTo>
                  <a:lnTo>
                    <a:pt x="167640" y="64770"/>
                  </a:lnTo>
                  <a:lnTo>
                    <a:pt x="168910" y="74930"/>
                  </a:lnTo>
                  <a:lnTo>
                    <a:pt x="167640" y="86360"/>
                  </a:lnTo>
                  <a:lnTo>
                    <a:pt x="165100" y="96520"/>
                  </a:lnTo>
                  <a:lnTo>
                    <a:pt x="161290" y="105410"/>
                  </a:lnTo>
                  <a:lnTo>
                    <a:pt x="156210" y="113030"/>
                  </a:lnTo>
                  <a:lnTo>
                    <a:pt x="148590" y="120650"/>
                  </a:lnTo>
                  <a:lnTo>
                    <a:pt x="138430" y="128270"/>
                  </a:lnTo>
                  <a:lnTo>
                    <a:pt x="127000" y="135890"/>
                  </a:lnTo>
                  <a:lnTo>
                    <a:pt x="114300" y="140970"/>
                  </a:lnTo>
                  <a:lnTo>
                    <a:pt x="101600" y="143510"/>
                  </a:lnTo>
                  <a:lnTo>
                    <a:pt x="87630" y="146050"/>
                  </a:lnTo>
                  <a:lnTo>
                    <a:pt x="76200" y="146050"/>
                  </a:lnTo>
                  <a:lnTo>
                    <a:pt x="63500" y="146050"/>
                  </a:lnTo>
                  <a:lnTo>
                    <a:pt x="30480" y="1295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917190" y="9556750"/>
              <a:ext cx="210821" cy="215901"/>
            </a:xfrm>
            <a:custGeom>
              <a:avLst/>
              <a:gdLst/>
              <a:ahLst/>
              <a:cxnLst/>
              <a:rect l="0" t="0" r="0" b="0"/>
              <a:pathLst>
                <a:path w="210821" h="215901">
                  <a:moveTo>
                    <a:pt x="0" y="64770"/>
                  </a:moveTo>
                  <a:lnTo>
                    <a:pt x="11430" y="81280"/>
                  </a:lnTo>
                  <a:lnTo>
                    <a:pt x="17780" y="88900"/>
                  </a:lnTo>
                  <a:lnTo>
                    <a:pt x="26670" y="96520"/>
                  </a:lnTo>
                  <a:lnTo>
                    <a:pt x="35560" y="102870"/>
                  </a:lnTo>
                  <a:lnTo>
                    <a:pt x="45720" y="106680"/>
                  </a:lnTo>
                  <a:lnTo>
                    <a:pt x="57150" y="107950"/>
                  </a:lnTo>
                  <a:lnTo>
                    <a:pt x="69850" y="107950"/>
                  </a:lnTo>
                  <a:lnTo>
                    <a:pt x="81280" y="104140"/>
                  </a:lnTo>
                  <a:lnTo>
                    <a:pt x="90170" y="97790"/>
                  </a:lnTo>
                  <a:lnTo>
                    <a:pt x="99060" y="90170"/>
                  </a:lnTo>
                  <a:lnTo>
                    <a:pt x="105410" y="82550"/>
                  </a:lnTo>
                  <a:lnTo>
                    <a:pt x="111760" y="72390"/>
                  </a:lnTo>
                  <a:lnTo>
                    <a:pt x="116840" y="63500"/>
                  </a:lnTo>
                  <a:lnTo>
                    <a:pt x="120650" y="50800"/>
                  </a:lnTo>
                  <a:lnTo>
                    <a:pt x="121920" y="36830"/>
                  </a:lnTo>
                  <a:lnTo>
                    <a:pt x="123190" y="21590"/>
                  </a:lnTo>
                  <a:lnTo>
                    <a:pt x="120650" y="11430"/>
                  </a:lnTo>
                  <a:lnTo>
                    <a:pt x="113030" y="5080"/>
                  </a:lnTo>
                  <a:lnTo>
                    <a:pt x="102870" y="0"/>
                  </a:lnTo>
                  <a:lnTo>
                    <a:pt x="93980" y="1270"/>
                  </a:lnTo>
                  <a:lnTo>
                    <a:pt x="83820" y="5080"/>
                  </a:lnTo>
                  <a:lnTo>
                    <a:pt x="73660" y="11430"/>
                  </a:lnTo>
                  <a:lnTo>
                    <a:pt x="63500" y="20320"/>
                  </a:lnTo>
                  <a:lnTo>
                    <a:pt x="53340" y="33020"/>
                  </a:lnTo>
                  <a:lnTo>
                    <a:pt x="41910" y="46990"/>
                  </a:lnTo>
                  <a:lnTo>
                    <a:pt x="34290" y="59690"/>
                  </a:lnTo>
                  <a:lnTo>
                    <a:pt x="27940" y="72390"/>
                  </a:lnTo>
                  <a:lnTo>
                    <a:pt x="21590" y="83820"/>
                  </a:lnTo>
                  <a:lnTo>
                    <a:pt x="17780" y="97790"/>
                  </a:lnTo>
                  <a:lnTo>
                    <a:pt x="15240" y="113030"/>
                  </a:lnTo>
                  <a:lnTo>
                    <a:pt x="13970" y="128270"/>
                  </a:lnTo>
                  <a:lnTo>
                    <a:pt x="13970" y="142240"/>
                  </a:lnTo>
                  <a:lnTo>
                    <a:pt x="15240" y="154940"/>
                  </a:lnTo>
                  <a:lnTo>
                    <a:pt x="17780" y="167640"/>
                  </a:lnTo>
                  <a:lnTo>
                    <a:pt x="22860" y="179070"/>
                  </a:lnTo>
                  <a:lnTo>
                    <a:pt x="29210" y="190500"/>
                  </a:lnTo>
                  <a:lnTo>
                    <a:pt x="36830" y="200660"/>
                  </a:lnTo>
                  <a:lnTo>
                    <a:pt x="46990" y="208280"/>
                  </a:lnTo>
                  <a:lnTo>
                    <a:pt x="58420" y="213360"/>
                  </a:lnTo>
                  <a:lnTo>
                    <a:pt x="71120" y="215900"/>
                  </a:lnTo>
                  <a:lnTo>
                    <a:pt x="83820" y="214630"/>
                  </a:lnTo>
                  <a:lnTo>
                    <a:pt x="96520" y="210820"/>
                  </a:lnTo>
                  <a:lnTo>
                    <a:pt x="110490" y="204470"/>
                  </a:lnTo>
                  <a:lnTo>
                    <a:pt x="123190" y="198120"/>
                  </a:lnTo>
                  <a:lnTo>
                    <a:pt x="134620" y="190500"/>
                  </a:lnTo>
                  <a:lnTo>
                    <a:pt x="146050" y="184150"/>
                  </a:lnTo>
                  <a:lnTo>
                    <a:pt x="158750" y="176530"/>
                  </a:lnTo>
                  <a:lnTo>
                    <a:pt x="210820" y="1384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110230" y="9552940"/>
              <a:ext cx="175261" cy="207011"/>
            </a:xfrm>
            <a:custGeom>
              <a:avLst/>
              <a:gdLst/>
              <a:ahLst/>
              <a:cxnLst/>
              <a:rect l="0" t="0" r="0" b="0"/>
              <a:pathLst>
                <a:path w="175261" h="207011">
                  <a:moveTo>
                    <a:pt x="101600" y="6350"/>
                  </a:moveTo>
                  <a:lnTo>
                    <a:pt x="85090" y="0"/>
                  </a:lnTo>
                  <a:lnTo>
                    <a:pt x="77470" y="1270"/>
                  </a:lnTo>
                  <a:lnTo>
                    <a:pt x="71120" y="3810"/>
                  </a:lnTo>
                  <a:lnTo>
                    <a:pt x="63500" y="7620"/>
                  </a:lnTo>
                  <a:lnTo>
                    <a:pt x="57150" y="12700"/>
                  </a:lnTo>
                  <a:lnTo>
                    <a:pt x="49530" y="19050"/>
                  </a:lnTo>
                  <a:lnTo>
                    <a:pt x="43180" y="25400"/>
                  </a:lnTo>
                  <a:lnTo>
                    <a:pt x="35560" y="34290"/>
                  </a:lnTo>
                  <a:lnTo>
                    <a:pt x="27940" y="44450"/>
                  </a:lnTo>
                  <a:lnTo>
                    <a:pt x="21590" y="55880"/>
                  </a:lnTo>
                  <a:lnTo>
                    <a:pt x="15240" y="67310"/>
                  </a:lnTo>
                  <a:lnTo>
                    <a:pt x="10160" y="78740"/>
                  </a:lnTo>
                  <a:lnTo>
                    <a:pt x="6350" y="88900"/>
                  </a:lnTo>
                  <a:lnTo>
                    <a:pt x="2540" y="102870"/>
                  </a:lnTo>
                  <a:lnTo>
                    <a:pt x="1270" y="116840"/>
                  </a:lnTo>
                  <a:lnTo>
                    <a:pt x="0" y="132080"/>
                  </a:lnTo>
                  <a:lnTo>
                    <a:pt x="0" y="147320"/>
                  </a:lnTo>
                  <a:lnTo>
                    <a:pt x="1270" y="162560"/>
                  </a:lnTo>
                  <a:lnTo>
                    <a:pt x="3810" y="176530"/>
                  </a:lnTo>
                  <a:lnTo>
                    <a:pt x="7620" y="185420"/>
                  </a:lnTo>
                  <a:lnTo>
                    <a:pt x="15240" y="189230"/>
                  </a:lnTo>
                  <a:lnTo>
                    <a:pt x="22860" y="191770"/>
                  </a:lnTo>
                  <a:lnTo>
                    <a:pt x="30480" y="189230"/>
                  </a:lnTo>
                  <a:lnTo>
                    <a:pt x="38100" y="184150"/>
                  </a:lnTo>
                  <a:lnTo>
                    <a:pt x="45720" y="177800"/>
                  </a:lnTo>
                  <a:lnTo>
                    <a:pt x="52070" y="167640"/>
                  </a:lnTo>
                  <a:lnTo>
                    <a:pt x="59690" y="157480"/>
                  </a:lnTo>
                  <a:lnTo>
                    <a:pt x="67310" y="144780"/>
                  </a:lnTo>
                  <a:lnTo>
                    <a:pt x="72390" y="132080"/>
                  </a:lnTo>
                  <a:lnTo>
                    <a:pt x="77470" y="116840"/>
                  </a:lnTo>
                  <a:lnTo>
                    <a:pt x="86360" y="85090"/>
                  </a:lnTo>
                  <a:lnTo>
                    <a:pt x="93980" y="55880"/>
                  </a:lnTo>
                  <a:lnTo>
                    <a:pt x="95250" y="49530"/>
                  </a:lnTo>
                  <a:lnTo>
                    <a:pt x="95250" y="49530"/>
                  </a:lnTo>
                  <a:lnTo>
                    <a:pt x="93980" y="52070"/>
                  </a:lnTo>
                  <a:lnTo>
                    <a:pt x="93980" y="62230"/>
                  </a:lnTo>
                  <a:lnTo>
                    <a:pt x="92710" y="77470"/>
                  </a:lnTo>
                  <a:lnTo>
                    <a:pt x="92710" y="95250"/>
                  </a:lnTo>
                  <a:lnTo>
                    <a:pt x="92710" y="114300"/>
                  </a:lnTo>
                  <a:lnTo>
                    <a:pt x="95250" y="132080"/>
                  </a:lnTo>
                  <a:lnTo>
                    <a:pt x="97790" y="149860"/>
                  </a:lnTo>
                  <a:lnTo>
                    <a:pt x="100330" y="166370"/>
                  </a:lnTo>
                  <a:lnTo>
                    <a:pt x="102870" y="181610"/>
                  </a:lnTo>
                  <a:lnTo>
                    <a:pt x="106680" y="196850"/>
                  </a:lnTo>
                  <a:lnTo>
                    <a:pt x="111760" y="204470"/>
                  </a:lnTo>
                  <a:lnTo>
                    <a:pt x="119380" y="207010"/>
                  </a:lnTo>
                  <a:lnTo>
                    <a:pt x="127000" y="207010"/>
                  </a:lnTo>
                  <a:lnTo>
                    <a:pt x="135890" y="203200"/>
                  </a:lnTo>
                  <a:lnTo>
                    <a:pt x="143510" y="196850"/>
                  </a:lnTo>
                  <a:lnTo>
                    <a:pt x="175260" y="1638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348990" y="9422130"/>
              <a:ext cx="21591" cy="336551"/>
            </a:xfrm>
            <a:custGeom>
              <a:avLst/>
              <a:gdLst/>
              <a:ahLst/>
              <a:cxnLst/>
              <a:rect l="0" t="0" r="0" b="0"/>
              <a:pathLst>
                <a:path w="21591" h="336551">
                  <a:moveTo>
                    <a:pt x="21590" y="0"/>
                  </a:moveTo>
                  <a:lnTo>
                    <a:pt x="15240" y="21590"/>
                  </a:lnTo>
                  <a:lnTo>
                    <a:pt x="13970" y="35560"/>
                  </a:lnTo>
                  <a:lnTo>
                    <a:pt x="12700" y="52070"/>
                  </a:lnTo>
                  <a:lnTo>
                    <a:pt x="11430" y="86360"/>
                  </a:lnTo>
                  <a:lnTo>
                    <a:pt x="11430" y="116840"/>
                  </a:lnTo>
                  <a:lnTo>
                    <a:pt x="10160" y="132080"/>
                  </a:lnTo>
                  <a:lnTo>
                    <a:pt x="7620" y="146050"/>
                  </a:lnTo>
                  <a:lnTo>
                    <a:pt x="5080" y="160020"/>
                  </a:lnTo>
                  <a:lnTo>
                    <a:pt x="3810" y="175260"/>
                  </a:lnTo>
                  <a:lnTo>
                    <a:pt x="2540" y="189230"/>
                  </a:lnTo>
                  <a:lnTo>
                    <a:pt x="1270" y="203200"/>
                  </a:lnTo>
                  <a:lnTo>
                    <a:pt x="1270" y="231140"/>
                  </a:lnTo>
                  <a:lnTo>
                    <a:pt x="0" y="273050"/>
                  </a:lnTo>
                  <a:lnTo>
                    <a:pt x="10160" y="3365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375660" y="9516110"/>
              <a:ext cx="279401" cy="266701"/>
            </a:xfrm>
            <a:custGeom>
              <a:avLst/>
              <a:gdLst/>
              <a:ahLst/>
              <a:cxnLst/>
              <a:rect l="0" t="0" r="0" b="0"/>
              <a:pathLst>
                <a:path w="279401" h="266701">
                  <a:moveTo>
                    <a:pt x="88900" y="0"/>
                  </a:moveTo>
                  <a:lnTo>
                    <a:pt x="88900" y="27940"/>
                  </a:lnTo>
                  <a:lnTo>
                    <a:pt x="87630" y="41910"/>
                  </a:lnTo>
                  <a:lnTo>
                    <a:pt x="86360" y="57150"/>
                  </a:lnTo>
                  <a:lnTo>
                    <a:pt x="83820" y="73660"/>
                  </a:lnTo>
                  <a:lnTo>
                    <a:pt x="78740" y="86360"/>
                  </a:lnTo>
                  <a:lnTo>
                    <a:pt x="71120" y="97790"/>
                  </a:lnTo>
                  <a:lnTo>
                    <a:pt x="63500" y="107950"/>
                  </a:lnTo>
                  <a:lnTo>
                    <a:pt x="54610" y="115570"/>
                  </a:lnTo>
                  <a:lnTo>
                    <a:pt x="45720" y="121920"/>
                  </a:lnTo>
                  <a:lnTo>
                    <a:pt x="35560" y="127000"/>
                  </a:lnTo>
                  <a:lnTo>
                    <a:pt x="25400" y="129540"/>
                  </a:lnTo>
                  <a:lnTo>
                    <a:pt x="15240" y="129540"/>
                  </a:lnTo>
                  <a:lnTo>
                    <a:pt x="5080" y="128270"/>
                  </a:lnTo>
                  <a:lnTo>
                    <a:pt x="0" y="130810"/>
                  </a:lnTo>
                  <a:lnTo>
                    <a:pt x="0" y="133350"/>
                  </a:lnTo>
                  <a:lnTo>
                    <a:pt x="1270" y="138430"/>
                  </a:lnTo>
                  <a:lnTo>
                    <a:pt x="6350" y="153670"/>
                  </a:lnTo>
                  <a:lnTo>
                    <a:pt x="10160" y="161290"/>
                  </a:lnTo>
                  <a:lnTo>
                    <a:pt x="15240" y="172720"/>
                  </a:lnTo>
                  <a:lnTo>
                    <a:pt x="22860" y="184150"/>
                  </a:lnTo>
                  <a:lnTo>
                    <a:pt x="30480" y="196850"/>
                  </a:lnTo>
                  <a:lnTo>
                    <a:pt x="38100" y="207010"/>
                  </a:lnTo>
                  <a:lnTo>
                    <a:pt x="45720" y="217170"/>
                  </a:lnTo>
                  <a:lnTo>
                    <a:pt x="53340" y="224790"/>
                  </a:lnTo>
                  <a:lnTo>
                    <a:pt x="60960" y="233680"/>
                  </a:lnTo>
                  <a:lnTo>
                    <a:pt x="74930" y="248920"/>
                  </a:lnTo>
                  <a:lnTo>
                    <a:pt x="86360" y="255270"/>
                  </a:lnTo>
                  <a:lnTo>
                    <a:pt x="99060" y="260350"/>
                  </a:lnTo>
                  <a:lnTo>
                    <a:pt x="113030" y="265430"/>
                  </a:lnTo>
                  <a:lnTo>
                    <a:pt x="127000" y="266700"/>
                  </a:lnTo>
                  <a:lnTo>
                    <a:pt x="142240" y="266700"/>
                  </a:lnTo>
                  <a:lnTo>
                    <a:pt x="156210" y="265430"/>
                  </a:lnTo>
                  <a:lnTo>
                    <a:pt x="168910" y="260350"/>
                  </a:lnTo>
                  <a:lnTo>
                    <a:pt x="180340" y="252730"/>
                  </a:lnTo>
                  <a:lnTo>
                    <a:pt x="193040" y="242570"/>
                  </a:lnTo>
                  <a:lnTo>
                    <a:pt x="203200" y="228600"/>
                  </a:lnTo>
                  <a:lnTo>
                    <a:pt x="214630" y="212090"/>
                  </a:lnTo>
                  <a:lnTo>
                    <a:pt x="226060" y="194310"/>
                  </a:lnTo>
                  <a:lnTo>
                    <a:pt x="233680" y="177800"/>
                  </a:lnTo>
                  <a:lnTo>
                    <a:pt x="241300" y="161290"/>
                  </a:lnTo>
                  <a:lnTo>
                    <a:pt x="251460" y="133350"/>
                  </a:lnTo>
                  <a:lnTo>
                    <a:pt x="260350" y="107950"/>
                  </a:lnTo>
                  <a:lnTo>
                    <a:pt x="264160" y="96520"/>
                  </a:lnTo>
                  <a:lnTo>
                    <a:pt x="271780" y="69850"/>
                  </a:lnTo>
                  <a:lnTo>
                    <a:pt x="274320" y="54610"/>
                  </a:lnTo>
                  <a:lnTo>
                    <a:pt x="275590" y="39370"/>
                  </a:lnTo>
                  <a:lnTo>
                    <a:pt x="276860" y="22860"/>
                  </a:lnTo>
                  <a:lnTo>
                    <a:pt x="271780" y="12700"/>
                  </a:lnTo>
                  <a:lnTo>
                    <a:pt x="262890" y="7620"/>
                  </a:lnTo>
                  <a:lnTo>
                    <a:pt x="250190" y="5080"/>
                  </a:lnTo>
                  <a:lnTo>
                    <a:pt x="237490" y="8890"/>
                  </a:lnTo>
                  <a:lnTo>
                    <a:pt x="224790" y="15240"/>
                  </a:lnTo>
                  <a:lnTo>
                    <a:pt x="210820" y="24130"/>
                  </a:lnTo>
                  <a:lnTo>
                    <a:pt x="199390" y="34290"/>
                  </a:lnTo>
                  <a:lnTo>
                    <a:pt x="190500" y="43180"/>
                  </a:lnTo>
                  <a:lnTo>
                    <a:pt x="180340" y="53340"/>
                  </a:lnTo>
                  <a:lnTo>
                    <a:pt x="173990" y="66040"/>
                  </a:lnTo>
                  <a:lnTo>
                    <a:pt x="167640" y="81280"/>
                  </a:lnTo>
                  <a:lnTo>
                    <a:pt x="162560" y="96520"/>
                  </a:lnTo>
                  <a:lnTo>
                    <a:pt x="160020" y="111760"/>
                  </a:lnTo>
                  <a:lnTo>
                    <a:pt x="160020" y="128270"/>
                  </a:lnTo>
                  <a:lnTo>
                    <a:pt x="161290" y="146050"/>
                  </a:lnTo>
                  <a:lnTo>
                    <a:pt x="163830" y="158750"/>
                  </a:lnTo>
                  <a:lnTo>
                    <a:pt x="168910" y="170180"/>
                  </a:lnTo>
                  <a:lnTo>
                    <a:pt x="173990" y="180340"/>
                  </a:lnTo>
                  <a:lnTo>
                    <a:pt x="181610" y="189230"/>
                  </a:lnTo>
                  <a:lnTo>
                    <a:pt x="191770" y="198120"/>
                  </a:lnTo>
                  <a:lnTo>
                    <a:pt x="203200" y="205740"/>
                  </a:lnTo>
                  <a:lnTo>
                    <a:pt x="215900" y="212090"/>
                  </a:lnTo>
                  <a:lnTo>
                    <a:pt x="228600" y="217170"/>
                  </a:lnTo>
                  <a:lnTo>
                    <a:pt x="279400" y="2324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245360" y="9913620"/>
              <a:ext cx="281941" cy="378461"/>
            </a:xfrm>
            <a:custGeom>
              <a:avLst/>
              <a:gdLst/>
              <a:ahLst/>
              <a:cxnLst/>
              <a:rect l="0" t="0" r="0" b="0"/>
              <a:pathLst>
                <a:path w="281941" h="378461">
                  <a:moveTo>
                    <a:pt x="50800" y="55880"/>
                  </a:moveTo>
                  <a:lnTo>
                    <a:pt x="45720" y="72390"/>
                  </a:lnTo>
                  <a:lnTo>
                    <a:pt x="43180" y="83820"/>
                  </a:lnTo>
                  <a:lnTo>
                    <a:pt x="43180" y="96520"/>
                  </a:lnTo>
                  <a:lnTo>
                    <a:pt x="41910" y="110490"/>
                  </a:lnTo>
                  <a:lnTo>
                    <a:pt x="40640" y="142240"/>
                  </a:lnTo>
                  <a:lnTo>
                    <a:pt x="40640" y="204470"/>
                  </a:lnTo>
                  <a:lnTo>
                    <a:pt x="41910" y="219710"/>
                  </a:lnTo>
                  <a:lnTo>
                    <a:pt x="43180" y="233680"/>
                  </a:lnTo>
                  <a:lnTo>
                    <a:pt x="45720" y="247650"/>
                  </a:lnTo>
                  <a:lnTo>
                    <a:pt x="48260" y="262890"/>
                  </a:lnTo>
                  <a:lnTo>
                    <a:pt x="48260" y="276860"/>
                  </a:lnTo>
                  <a:lnTo>
                    <a:pt x="49530" y="290830"/>
                  </a:lnTo>
                  <a:lnTo>
                    <a:pt x="50800" y="322580"/>
                  </a:lnTo>
                  <a:lnTo>
                    <a:pt x="50800" y="339090"/>
                  </a:lnTo>
                  <a:lnTo>
                    <a:pt x="49530" y="345440"/>
                  </a:lnTo>
                  <a:lnTo>
                    <a:pt x="48260" y="344170"/>
                  </a:lnTo>
                  <a:lnTo>
                    <a:pt x="45720" y="339090"/>
                  </a:lnTo>
                  <a:lnTo>
                    <a:pt x="43180" y="327660"/>
                  </a:lnTo>
                  <a:lnTo>
                    <a:pt x="39370" y="312420"/>
                  </a:lnTo>
                  <a:lnTo>
                    <a:pt x="36830" y="293370"/>
                  </a:lnTo>
                  <a:lnTo>
                    <a:pt x="33020" y="275590"/>
                  </a:lnTo>
                  <a:lnTo>
                    <a:pt x="26670" y="245110"/>
                  </a:lnTo>
                  <a:lnTo>
                    <a:pt x="22860" y="231140"/>
                  </a:lnTo>
                  <a:lnTo>
                    <a:pt x="19050" y="218440"/>
                  </a:lnTo>
                  <a:lnTo>
                    <a:pt x="12700" y="193040"/>
                  </a:lnTo>
                  <a:lnTo>
                    <a:pt x="5080" y="166370"/>
                  </a:lnTo>
                  <a:lnTo>
                    <a:pt x="2540" y="153670"/>
                  </a:lnTo>
                  <a:lnTo>
                    <a:pt x="1270" y="139700"/>
                  </a:lnTo>
                  <a:lnTo>
                    <a:pt x="0" y="125730"/>
                  </a:lnTo>
                  <a:lnTo>
                    <a:pt x="1270" y="113030"/>
                  </a:lnTo>
                  <a:lnTo>
                    <a:pt x="2540" y="100330"/>
                  </a:lnTo>
                  <a:lnTo>
                    <a:pt x="5080" y="88900"/>
                  </a:lnTo>
                  <a:lnTo>
                    <a:pt x="7620" y="77470"/>
                  </a:lnTo>
                  <a:lnTo>
                    <a:pt x="10160" y="67310"/>
                  </a:lnTo>
                  <a:lnTo>
                    <a:pt x="12700" y="55880"/>
                  </a:lnTo>
                  <a:lnTo>
                    <a:pt x="20320" y="45720"/>
                  </a:lnTo>
                  <a:lnTo>
                    <a:pt x="29210" y="34290"/>
                  </a:lnTo>
                  <a:lnTo>
                    <a:pt x="39370" y="24130"/>
                  </a:lnTo>
                  <a:lnTo>
                    <a:pt x="53340" y="16510"/>
                  </a:lnTo>
                  <a:lnTo>
                    <a:pt x="67310" y="8890"/>
                  </a:lnTo>
                  <a:lnTo>
                    <a:pt x="82550" y="3810"/>
                  </a:lnTo>
                  <a:lnTo>
                    <a:pt x="100330" y="1270"/>
                  </a:lnTo>
                  <a:lnTo>
                    <a:pt x="119380" y="0"/>
                  </a:lnTo>
                  <a:lnTo>
                    <a:pt x="138430" y="1270"/>
                  </a:lnTo>
                  <a:lnTo>
                    <a:pt x="154940" y="5080"/>
                  </a:lnTo>
                  <a:lnTo>
                    <a:pt x="168910" y="11430"/>
                  </a:lnTo>
                  <a:lnTo>
                    <a:pt x="182880" y="19050"/>
                  </a:lnTo>
                  <a:lnTo>
                    <a:pt x="193040" y="27940"/>
                  </a:lnTo>
                  <a:lnTo>
                    <a:pt x="200660" y="36830"/>
                  </a:lnTo>
                  <a:lnTo>
                    <a:pt x="207010" y="46990"/>
                  </a:lnTo>
                  <a:lnTo>
                    <a:pt x="208280" y="58420"/>
                  </a:lnTo>
                  <a:lnTo>
                    <a:pt x="207010" y="69850"/>
                  </a:lnTo>
                  <a:lnTo>
                    <a:pt x="204470" y="82550"/>
                  </a:lnTo>
                  <a:lnTo>
                    <a:pt x="200660" y="95250"/>
                  </a:lnTo>
                  <a:lnTo>
                    <a:pt x="194310" y="106680"/>
                  </a:lnTo>
                  <a:lnTo>
                    <a:pt x="189230" y="118110"/>
                  </a:lnTo>
                  <a:lnTo>
                    <a:pt x="182880" y="127000"/>
                  </a:lnTo>
                  <a:lnTo>
                    <a:pt x="176530" y="135890"/>
                  </a:lnTo>
                  <a:lnTo>
                    <a:pt x="170180" y="144780"/>
                  </a:lnTo>
                  <a:lnTo>
                    <a:pt x="161290" y="152400"/>
                  </a:lnTo>
                  <a:lnTo>
                    <a:pt x="152400" y="160020"/>
                  </a:lnTo>
                  <a:lnTo>
                    <a:pt x="143510" y="167640"/>
                  </a:lnTo>
                  <a:lnTo>
                    <a:pt x="133350" y="173990"/>
                  </a:lnTo>
                  <a:lnTo>
                    <a:pt x="113030" y="189230"/>
                  </a:lnTo>
                  <a:lnTo>
                    <a:pt x="101600" y="194310"/>
                  </a:lnTo>
                  <a:lnTo>
                    <a:pt x="90170" y="199390"/>
                  </a:lnTo>
                  <a:lnTo>
                    <a:pt x="76200" y="204470"/>
                  </a:lnTo>
                  <a:lnTo>
                    <a:pt x="71120" y="205740"/>
                  </a:lnTo>
                  <a:lnTo>
                    <a:pt x="72390" y="203200"/>
                  </a:lnTo>
                  <a:lnTo>
                    <a:pt x="74930" y="199390"/>
                  </a:lnTo>
                  <a:lnTo>
                    <a:pt x="85090" y="196850"/>
                  </a:lnTo>
                  <a:lnTo>
                    <a:pt x="97790" y="195580"/>
                  </a:lnTo>
                  <a:lnTo>
                    <a:pt x="114300" y="194310"/>
                  </a:lnTo>
                  <a:lnTo>
                    <a:pt x="132080" y="195580"/>
                  </a:lnTo>
                  <a:lnTo>
                    <a:pt x="149860" y="196850"/>
                  </a:lnTo>
                  <a:lnTo>
                    <a:pt x="170180" y="199390"/>
                  </a:lnTo>
                  <a:lnTo>
                    <a:pt x="186690" y="201930"/>
                  </a:lnTo>
                  <a:lnTo>
                    <a:pt x="200660" y="207010"/>
                  </a:lnTo>
                  <a:lnTo>
                    <a:pt x="214630" y="213360"/>
                  </a:lnTo>
                  <a:lnTo>
                    <a:pt x="227330" y="219710"/>
                  </a:lnTo>
                  <a:lnTo>
                    <a:pt x="241300" y="228600"/>
                  </a:lnTo>
                  <a:lnTo>
                    <a:pt x="255270" y="237490"/>
                  </a:lnTo>
                  <a:lnTo>
                    <a:pt x="265430" y="247650"/>
                  </a:lnTo>
                  <a:lnTo>
                    <a:pt x="273050" y="256540"/>
                  </a:lnTo>
                  <a:lnTo>
                    <a:pt x="280670" y="266700"/>
                  </a:lnTo>
                  <a:lnTo>
                    <a:pt x="281940" y="275590"/>
                  </a:lnTo>
                  <a:lnTo>
                    <a:pt x="280670" y="284480"/>
                  </a:lnTo>
                  <a:lnTo>
                    <a:pt x="278130" y="292100"/>
                  </a:lnTo>
                  <a:lnTo>
                    <a:pt x="274320" y="299720"/>
                  </a:lnTo>
                  <a:lnTo>
                    <a:pt x="267970" y="307340"/>
                  </a:lnTo>
                  <a:lnTo>
                    <a:pt x="262890" y="314960"/>
                  </a:lnTo>
                  <a:lnTo>
                    <a:pt x="256540" y="322580"/>
                  </a:lnTo>
                  <a:lnTo>
                    <a:pt x="250190" y="328930"/>
                  </a:lnTo>
                  <a:lnTo>
                    <a:pt x="243840" y="336550"/>
                  </a:lnTo>
                  <a:lnTo>
                    <a:pt x="234950" y="341630"/>
                  </a:lnTo>
                  <a:lnTo>
                    <a:pt x="226060" y="346710"/>
                  </a:lnTo>
                  <a:lnTo>
                    <a:pt x="217170" y="351790"/>
                  </a:lnTo>
                  <a:lnTo>
                    <a:pt x="208280" y="356870"/>
                  </a:lnTo>
                  <a:lnTo>
                    <a:pt x="200660" y="363220"/>
                  </a:lnTo>
                  <a:lnTo>
                    <a:pt x="193040" y="369570"/>
                  </a:lnTo>
                  <a:lnTo>
                    <a:pt x="181610" y="373380"/>
                  </a:lnTo>
                  <a:lnTo>
                    <a:pt x="168910" y="375920"/>
                  </a:lnTo>
                  <a:lnTo>
                    <a:pt x="153670" y="378460"/>
                  </a:lnTo>
                  <a:lnTo>
                    <a:pt x="140970" y="378460"/>
                  </a:lnTo>
                  <a:lnTo>
                    <a:pt x="128270" y="377190"/>
                  </a:lnTo>
                  <a:lnTo>
                    <a:pt x="92710" y="3721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593340" y="10048240"/>
              <a:ext cx="208281" cy="182881"/>
            </a:xfrm>
            <a:custGeom>
              <a:avLst/>
              <a:gdLst/>
              <a:ahLst/>
              <a:cxnLst/>
              <a:rect l="0" t="0" r="0" b="0"/>
              <a:pathLst>
                <a:path w="208281" h="182881">
                  <a:moveTo>
                    <a:pt x="114300" y="68580"/>
                  </a:moveTo>
                  <a:lnTo>
                    <a:pt x="107950" y="40640"/>
                  </a:lnTo>
                  <a:lnTo>
                    <a:pt x="104140" y="30480"/>
                  </a:lnTo>
                  <a:lnTo>
                    <a:pt x="99060" y="20320"/>
                  </a:lnTo>
                  <a:lnTo>
                    <a:pt x="93980" y="11430"/>
                  </a:lnTo>
                  <a:lnTo>
                    <a:pt x="85090" y="6350"/>
                  </a:lnTo>
                  <a:lnTo>
                    <a:pt x="74930" y="2540"/>
                  </a:lnTo>
                  <a:lnTo>
                    <a:pt x="63500" y="0"/>
                  </a:lnTo>
                  <a:lnTo>
                    <a:pt x="53340" y="2540"/>
                  </a:lnTo>
                  <a:lnTo>
                    <a:pt x="44450" y="8890"/>
                  </a:lnTo>
                  <a:lnTo>
                    <a:pt x="35560" y="19050"/>
                  </a:lnTo>
                  <a:lnTo>
                    <a:pt x="29210" y="27940"/>
                  </a:lnTo>
                  <a:lnTo>
                    <a:pt x="22860" y="38100"/>
                  </a:lnTo>
                  <a:lnTo>
                    <a:pt x="17780" y="48260"/>
                  </a:lnTo>
                  <a:lnTo>
                    <a:pt x="13970" y="58420"/>
                  </a:lnTo>
                  <a:lnTo>
                    <a:pt x="10160" y="68580"/>
                  </a:lnTo>
                  <a:lnTo>
                    <a:pt x="6350" y="78740"/>
                  </a:lnTo>
                  <a:lnTo>
                    <a:pt x="2540" y="91440"/>
                  </a:lnTo>
                  <a:lnTo>
                    <a:pt x="1270" y="106680"/>
                  </a:lnTo>
                  <a:lnTo>
                    <a:pt x="0" y="121920"/>
                  </a:lnTo>
                  <a:lnTo>
                    <a:pt x="0" y="135890"/>
                  </a:lnTo>
                  <a:lnTo>
                    <a:pt x="2540" y="148590"/>
                  </a:lnTo>
                  <a:lnTo>
                    <a:pt x="3810" y="160020"/>
                  </a:lnTo>
                  <a:lnTo>
                    <a:pt x="8890" y="168910"/>
                  </a:lnTo>
                  <a:lnTo>
                    <a:pt x="15240" y="176530"/>
                  </a:lnTo>
                  <a:lnTo>
                    <a:pt x="24130" y="182880"/>
                  </a:lnTo>
                  <a:lnTo>
                    <a:pt x="33020" y="182880"/>
                  </a:lnTo>
                  <a:lnTo>
                    <a:pt x="41910" y="180340"/>
                  </a:lnTo>
                  <a:lnTo>
                    <a:pt x="52070" y="173990"/>
                  </a:lnTo>
                  <a:lnTo>
                    <a:pt x="60960" y="167640"/>
                  </a:lnTo>
                  <a:lnTo>
                    <a:pt x="68580" y="158750"/>
                  </a:lnTo>
                  <a:lnTo>
                    <a:pt x="77470" y="149860"/>
                  </a:lnTo>
                  <a:lnTo>
                    <a:pt x="83820" y="139700"/>
                  </a:lnTo>
                  <a:lnTo>
                    <a:pt x="88900" y="130810"/>
                  </a:lnTo>
                  <a:lnTo>
                    <a:pt x="93980" y="120650"/>
                  </a:lnTo>
                  <a:lnTo>
                    <a:pt x="97790" y="109220"/>
                  </a:lnTo>
                  <a:lnTo>
                    <a:pt x="101600" y="96520"/>
                  </a:lnTo>
                  <a:lnTo>
                    <a:pt x="105410" y="83820"/>
                  </a:lnTo>
                  <a:lnTo>
                    <a:pt x="107950" y="69850"/>
                  </a:lnTo>
                  <a:lnTo>
                    <a:pt x="110490" y="57150"/>
                  </a:lnTo>
                  <a:lnTo>
                    <a:pt x="111760" y="43180"/>
                  </a:lnTo>
                  <a:lnTo>
                    <a:pt x="110490" y="38100"/>
                  </a:lnTo>
                  <a:lnTo>
                    <a:pt x="109220" y="36830"/>
                  </a:lnTo>
                  <a:lnTo>
                    <a:pt x="107950" y="40640"/>
                  </a:lnTo>
                  <a:lnTo>
                    <a:pt x="105410" y="46990"/>
                  </a:lnTo>
                  <a:lnTo>
                    <a:pt x="105410" y="57150"/>
                  </a:lnTo>
                  <a:lnTo>
                    <a:pt x="104140" y="67310"/>
                  </a:lnTo>
                  <a:lnTo>
                    <a:pt x="105410" y="78740"/>
                  </a:lnTo>
                  <a:lnTo>
                    <a:pt x="106680" y="88900"/>
                  </a:lnTo>
                  <a:lnTo>
                    <a:pt x="109220" y="100330"/>
                  </a:lnTo>
                  <a:lnTo>
                    <a:pt x="111760" y="110490"/>
                  </a:lnTo>
                  <a:lnTo>
                    <a:pt x="114300" y="120650"/>
                  </a:lnTo>
                  <a:lnTo>
                    <a:pt x="118110" y="132080"/>
                  </a:lnTo>
                  <a:lnTo>
                    <a:pt x="121920" y="140970"/>
                  </a:lnTo>
                  <a:lnTo>
                    <a:pt x="128270" y="149860"/>
                  </a:lnTo>
                  <a:lnTo>
                    <a:pt x="133350" y="157480"/>
                  </a:lnTo>
                  <a:lnTo>
                    <a:pt x="140970" y="161290"/>
                  </a:lnTo>
                  <a:lnTo>
                    <a:pt x="149860" y="163830"/>
                  </a:lnTo>
                  <a:lnTo>
                    <a:pt x="158750" y="163830"/>
                  </a:lnTo>
                  <a:lnTo>
                    <a:pt x="167640" y="161290"/>
                  </a:lnTo>
                  <a:lnTo>
                    <a:pt x="177800" y="157480"/>
                  </a:lnTo>
                  <a:lnTo>
                    <a:pt x="208280" y="1422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854960" y="10033000"/>
              <a:ext cx="115571" cy="135891"/>
            </a:xfrm>
            <a:custGeom>
              <a:avLst/>
              <a:gdLst/>
              <a:ahLst/>
              <a:cxnLst/>
              <a:rect l="0" t="0" r="0" b="0"/>
              <a:pathLst>
                <a:path w="115571" h="135891">
                  <a:moveTo>
                    <a:pt x="0" y="0"/>
                  </a:moveTo>
                  <a:lnTo>
                    <a:pt x="5080" y="16510"/>
                  </a:lnTo>
                  <a:lnTo>
                    <a:pt x="6350" y="25400"/>
                  </a:lnTo>
                  <a:lnTo>
                    <a:pt x="7620" y="36830"/>
                  </a:lnTo>
                  <a:lnTo>
                    <a:pt x="8890" y="49530"/>
                  </a:lnTo>
                  <a:lnTo>
                    <a:pt x="11430" y="62230"/>
                  </a:lnTo>
                  <a:lnTo>
                    <a:pt x="15240" y="74930"/>
                  </a:lnTo>
                  <a:lnTo>
                    <a:pt x="20320" y="88900"/>
                  </a:lnTo>
                  <a:lnTo>
                    <a:pt x="27940" y="99060"/>
                  </a:lnTo>
                  <a:lnTo>
                    <a:pt x="35560" y="109220"/>
                  </a:lnTo>
                  <a:lnTo>
                    <a:pt x="44450" y="118110"/>
                  </a:lnTo>
                  <a:lnTo>
                    <a:pt x="54610" y="125730"/>
                  </a:lnTo>
                  <a:lnTo>
                    <a:pt x="63500" y="132080"/>
                  </a:lnTo>
                  <a:lnTo>
                    <a:pt x="115570" y="1358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823210" y="9989820"/>
              <a:ext cx="209551" cy="516891"/>
            </a:xfrm>
            <a:custGeom>
              <a:avLst/>
              <a:gdLst/>
              <a:ahLst/>
              <a:cxnLst/>
              <a:rect l="0" t="0" r="0" b="0"/>
              <a:pathLst>
                <a:path w="209551" h="516891">
                  <a:moveTo>
                    <a:pt x="209550" y="0"/>
                  </a:moveTo>
                  <a:lnTo>
                    <a:pt x="185420" y="74930"/>
                  </a:lnTo>
                  <a:lnTo>
                    <a:pt x="180340" y="86360"/>
                  </a:lnTo>
                  <a:lnTo>
                    <a:pt x="175260" y="99060"/>
                  </a:lnTo>
                  <a:lnTo>
                    <a:pt x="162560" y="124460"/>
                  </a:lnTo>
                  <a:lnTo>
                    <a:pt x="149860" y="152400"/>
                  </a:lnTo>
                  <a:lnTo>
                    <a:pt x="143510" y="167640"/>
                  </a:lnTo>
                  <a:lnTo>
                    <a:pt x="121920" y="214630"/>
                  </a:lnTo>
                  <a:lnTo>
                    <a:pt x="107950" y="245110"/>
                  </a:lnTo>
                  <a:lnTo>
                    <a:pt x="102870" y="260350"/>
                  </a:lnTo>
                  <a:lnTo>
                    <a:pt x="97790" y="276860"/>
                  </a:lnTo>
                  <a:lnTo>
                    <a:pt x="92710" y="293370"/>
                  </a:lnTo>
                  <a:lnTo>
                    <a:pt x="87630" y="309880"/>
                  </a:lnTo>
                  <a:lnTo>
                    <a:pt x="81280" y="325120"/>
                  </a:lnTo>
                  <a:lnTo>
                    <a:pt x="74930" y="339090"/>
                  </a:lnTo>
                  <a:lnTo>
                    <a:pt x="62230" y="368300"/>
                  </a:lnTo>
                  <a:lnTo>
                    <a:pt x="55880" y="382270"/>
                  </a:lnTo>
                  <a:lnTo>
                    <a:pt x="49530" y="396240"/>
                  </a:lnTo>
                  <a:lnTo>
                    <a:pt x="44450" y="407670"/>
                  </a:lnTo>
                  <a:lnTo>
                    <a:pt x="40640" y="419100"/>
                  </a:lnTo>
                  <a:lnTo>
                    <a:pt x="34290" y="430530"/>
                  </a:lnTo>
                  <a:lnTo>
                    <a:pt x="29210" y="441960"/>
                  </a:lnTo>
                  <a:lnTo>
                    <a:pt x="22860" y="452120"/>
                  </a:lnTo>
                  <a:lnTo>
                    <a:pt x="17780" y="464820"/>
                  </a:lnTo>
                  <a:lnTo>
                    <a:pt x="12700" y="477520"/>
                  </a:lnTo>
                  <a:lnTo>
                    <a:pt x="0" y="5168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1845310" y="2559050"/>
            <a:ext cx="2429511" cy="1708151"/>
            <a:chOff x="1845310" y="2559050"/>
            <a:chExt cx="2429511" cy="1708151"/>
          </a:xfrm>
        </p:grpSpPr>
        <p:sp>
          <p:nvSpPr>
            <p:cNvPr id="94" name="Freeform 93"/>
            <p:cNvSpPr/>
            <p:nvPr/>
          </p:nvSpPr>
          <p:spPr>
            <a:xfrm>
              <a:off x="1845310" y="2559050"/>
              <a:ext cx="372111" cy="346711"/>
            </a:xfrm>
            <a:custGeom>
              <a:avLst/>
              <a:gdLst/>
              <a:ahLst/>
              <a:cxnLst/>
              <a:rect l="0" t="0" r="0" b="0"/>
              <a:pathLst>
                <a:path w="372111" h="346711">
                  <a:moveTo>
                    <a:pt x="281940" y="93980"/>
                  </a:moveTo>
                  <a:lnTo>
                    <a:pt x="265430" y="88900"/>
                  </a:lnTo>
                  <a:lnTo>
                    <a:pt x="256540" y="88900"/>
                  </a:lnTo>
                  <a:lnTo>
                    <a:pt x="247650" y="88900"/>
                  </a:lnTo>
                  <a:lnTo>
                    <a:pt x="237490" y="91440"/>
                  </a:lnTo>
                  <a:lnTo>
                    <a:pt x="228600" y="93980"/>
                  </a:lnTo>
                  <a:lnTo>
                    <a:pt x="220980" y="99060"/>
                  </a:lnTo>
                  <a:lnTo>
                    <a:pt x="213360" y="104140"/>
                  </a:lnTo>
                  <a:lnTo>
                    <a:pt x="204470" y="111760"/>
                  </a:lnTo>
                  <a:lnTo>
                    <a:pt x="195580" y="120650"/>
                  </a:lnTo>
                  <a:lnTo>
                    <a:pt x="185420" y="129540"/>
                  </a:lnTo>
                  <a:lnTo>
                    <a:pt x="176530" y="139700"/>
                  </a:lnTo>
                  <a:lnTo>
                    <a:pt x="168910" y="151130"/>
                  </a:lnTo>
                  <a:lnTo>
                    <a:pt x="160020" y="163830"/>
                  </a:lnTo>
                  <a:lnTo>
                    <a:pt x="153670" y="176530"/>
                  </a:lnTo>
                  <a:lnTo>
                    <a:pt x="148590" y="190500"/>
                  </a:lnTo>
                  <a:lnTo>
                    <a:pt x="143510" y="204470"/>
                  </a:lnTo>
                  <a:lnTo>
                    <a:pt x="143510" y="215900"/>
                  </a:lnTo>
                  <a:lnTo>
                    <a:pt x="144780" y="226060"/>
                  </a:lnTo>
                  <a:lnTo>
                    <a:pt x="148590" y="234950"/>
                  </a:lnTo>
                  <a:lnTo>
                    <a:pt x="154940" y="240030"/>
                  </a:lnTo>
                  <a:lnTo>
                    <a:pt x="165100" y="243840"/>
                  </a:lnTo>
                  <a:lnTo>
                    <a:pt x="175260" y="247650"/>
                  </a:lnTo>
                  <a:lnTo>
                    <a:pt x="187960" y="245110"/>
                  </a:lnTo>
                  <a:lnTo>
                    <a:pt x="200660" y="241300"/>
                  </a:lnTo>
                  <a:lnTo>
                    <a:pt x="213360" y="233680"/>
                  </a:lnTo>
                  <a:lnTo>
                    <a:pt x="224790" y="224790"/>
                  </a:lnTo>
                  <a:lnTo>
                    <a:pt x="233680" y="214630"/>
                  </a:lnTo>
                  <a:lnTo>
                    <a:pt x="242570" y="201930"/>
                  </a:lnTo>
                  <a:lnTo>
                    <a:pt x="251460" y="189230"/>
                  </a:lnTo>
                  <a:lnTo>
                    <a:pt x="259080" y="176530"/>
                  </a:lnTo>
                  <a:lnTo>
                    <a:pt x="266700" y="163830"/>
                  </a:lnTo>
                  <a:lnTo>
                    <a:pt x="271780" y="149860"/>
                  </a:lnTo>
                  <a:lnTo>
                    <a:pt x="275590" y="135890"/>
                  </a:lnTo>
                  <a:lnTo>
                    <a:pt x="276860" y="121920"/>
                  </a:lnTo>
                  <a:lnTo>
                    <a:pt x="278130" y="116840"/>
                  </a:lnTo>
                  <a:lnTo>
                    <a:pt x="276860" y="115570"/>
                  </a:lnTo>
                  <a:lnTo>
                    <a:pt x="274320" y="119380"/>
                  </a:lnTo>
                  <a:lnTo>
                    <a:pt x="273050" y="125730"/>
                  </a:lnTo>
                  <a:lnTo>
                    <a:pt x="273050" y="135890"/>
                  </a:lnTo>
                  <a:lnTo>
                    <a:pt x="271780" y="146050"/>
                  </a:lnTo>
                  <a:lnTo>
                    <a:pt x="271780" y="173990"/>
                  </a:lnTo>
                  <a:lnTo>
                    <a:pt x="271780" y="189230"/>
                  </a:lnTo>
                  <a:lnTo>
                    <a:pt x="274320" y="203200"/>
                  </a:lnTo>
                  <a:lnTo>
                    <a:pt x="278130" y="215900"/>
                  </a:lnTo>
                  <a:lnTo>
                    <a:pt x="281940" y="228600"/>
                  </a:lnTo>
                  <a:lnTo>
                    <a:pt x="290830" y="237490"/>
                  </a:lnTo>
                  <a:lnTo>
                    <a:pt x="300990" y="245110"/>
                  </a:lnTo>
                  <a:lnTo>
                    <a:pt x="311150" y="251460"/>
                  </a:lnTo>
                  <a:lnTo>
                    <a:pt x="321310" y="251460"/>
                  </a:lnTo>
                  <a:lnTo>
                    <a:pt x="330200" y="247650"/>
                  </a:lnTo>
                  <a:lnTo>
                    <a:pt x="339090" y="242570"/>
                  </a:lnTo>
                  <a:lnTo>
                    <a:pt x="346710" y="236220"/>
                  </a:lnTo>
                  <a:lnTo>
                    <a:pt x="354330" y="229870"/>
                  </a:lnTo>
                  <a:lnTo>
                    <a:pt x="361950" y="223520"/>
                  </a:lnTo>
                  <a:lnTo>
                    <a:pt x="367030" y="210820"/>
                  </a:lnTo>
                  <a:lnTo>
                    <a:pt x="369570" y="194310"/>
                  </a:lnTo>
                  <a:lnTo>
                    <a:pt x="372110" y="175260"/>
                  </a:lnTo>
                  <a:lnTo>
                    <a:pt x="370840" y="154940"/>
                  </a:lnTo>
                  <a:lnTo>
                    <a:pt x="368300" y="134620"/>
                  </a:lnTo>
                  <a:lnTo>
                    <a:pt x="364490" y="114300"/>
                  </a:lnTo>
                  <a:lnTo>
                    <a:pt x="359410" y="97790"/>
                  </a:lnTo>
                  <a:lnTo>
                    <a:pt x="355600" y="82550"/>
                  </a:lnTo>
                  <a:lnTo>
                    <a:pt x="353060" y="68580"/>
                  </a:lnTo>
                  <a:lnTo>
                    <a:pt x="347980" y="55880"/>
                  </a:lnTo>
                  <a:lnTo>
                    <a:pt x="341630" y="44450"/>
                  </a:lnTo>
                  <a:lnTo>
                    <a:pt x="336550" y="33020"/>
                  </a:lnTo>
                  <a:lnTo>
                    <a:pt x="326390" y="22860"/>
                  </a:lnTo>
                  <a:lnTo>
                    <a:pt x="313690" y="13970"/>
                  </a:lnTo>
                  <a:lnTo>
                    <a:pt x="299720" y="6350"/>
                  </a:lnTo>
                  <a:lnTo>
                    <a:pt x="284480" y="1270"/>
                  </a:lnTo>
                  <a:lnTo>
                    <a:pt x="267970" y="0"/>
                  </a:lnTo>
                  <a:lnTo>
                    <a:pt x="251460" y="0"/>
                  </a:lnTo>
                  <a:lnTo>
                    <a:pt x="236220" y="2540"/>
                  </a:lnTo>
                  <a:lnTo>
                    <a:pt x="220980" y="6350"/>
                  </a:lnTo>
                  <a:lnTo>
                    <a:pt x="205740" y="11430"/>
                  </a:lnTo>
                  <a:lnTo>
                    <a:pt x="193040" y="16510"/>
                  </a:lnTo>
                  <a:lnTo>
                    <a:pt x="180340" y="22860"/>
                  </a:lnTo>
                  <a:lnTo>
                    <a:pt x="168910" y="29210"/>
                  </a:lnTo>
                  <a:lnTo>
                    <a:pt x="157480" y="35560"/>
                  </a:lnTo>
                  <a:lnTo>
                    <a:pt x="134620" y="49530"/>
                  </a:lnTo>
                  <a:lnTo>
                    <a:pt x="124460" y="57150"/>
                  </a:lnTo>
                  <a:lnTo>
                    <a:pt x="113030" y="66040"/>
                  </a:lnTo>
                  <a:lnTo>
                    <a:pt x="102870" y="76200"/>
                  </a:lnTo>
                  <a:lnTo>
                    <a:pt x="81280" y="95250"/>
                  </a:lnTo>
                  <a:lnTo>
                    <a:pt x="39370" y="137160"/>
                  </a:lnTo>
                  <a:lnTo>
                    <a:pt x="31750" y="147320"/>
                  </a:lnTo>
                  <a:lnTo>
                    <a:pt x="25400" y="157480"/>
                  </a:lnTo>
                  <a:lnTo>
                    <a:pt x="19050" y="167640"/>
                  </a:lnTo>
                  <a:lnTo>
                    <a:pt x="13970" y="179070"/>
                  </a:lnTo>
                  <a:lnTo>
                    <a:pt x="10160" y="189230"/>
                  </a:lnTo>
                  <a:lnTo>
                    <a:pt x="6350" y="199390"/>
                  </a:lnTo>
                  <a:lnTo>
                    <a:pt x="2540" y="210820"/>
                  </a:lnTo>
                  <a:lnTo>
                    <a:pt x="1270" y="223520"/>
                  </a:lnTo>
                  <a:lnTo>
                    <a:pt x="0" y="237490"/>
                  </a:lnTo>
                  <a:lnTo>
                    <a:pt x="0" y="248920"/>
                  </a:lnTo>
                  <a:lnTo>
                    <a:pt x="1270" y="260350"/>
                  </a:lnTo>
                  <a:lnTo>
                    <a:pt x="3810" y="271780"/>
                  </a:lnTo>
                  <a:lnTo>
                    <a:pt x="7620" y="281940"/>
                  </a:lnTo>
                  <a:lnTo>
                    <a:pt x="12700" y="290830"/>
                  </a:lnTo>
                  <a:lnTo>
                    <a:pt x="17780" y="298450"/>
                  </a:lnTo>
                  <a:lnTo>
                    <a:pt x="24130" y="307340"/>
                  </a:lnTo>
                  <a:lnTo>
                    <a:pt x="30480" y="314960"/>
                  </a:lnTo>
                  <a:lnTo>
                    <a:pt x="36830" y="321310"/>
                  </a:lnTo>
                  <a:lnTo>
                    <a:pt x="44450" y="327660"/>
                  </a:lnTo>
                  <a:lnTo>
                    <a:pt x="53340" y="332740"/>
                  </a:lnTo>
                  <a:lnTo>
                    <a:pt x="63500" y="337820"/>
                  </a:lnTo>
                  <a:lnTo>
                    <a:pt x="76200" y="340360"/>
                  </a:lnTo>
                  <a:lnTo>
                    <a:pt x="92710" y="342900"/>
                  </a:lnTo>
                  <a:lnTo>
                    <a:pt x="109220" y="344170"/>
                  </a:lnTo>
                  <a:lnTo>
                    <a:pt x="125730" y="345440"/>
                  </a:lnTo>
                  <a:lnTo>
                    <a:pt x="156210" y="346710"/>
                  </a:lnTo>
                  <a:lnTo>
                    <a:pt x="170180" y="345440"/>
                  </a:lnTo>
                  <a:lnTo>
                    <a:pt x="182880" y="344170"/>
                  </a:lnTo>
                  <a:lnTo>
                    <a:pt x="194310" y="341630"/>
                  </a:lnTo>
                  <a:lnTo>
                    <a:pt x="220980" y="335280"/>
                  </a:lnTo>
                  <a:lnTo>
                    <a:pt x="233680" y="332740"/>
                  </a:lnTo>
                  <a:lnTo>
                    <a:pt x="246380" y="327660"/>
                  </a:lnTo>
                  <a:lnTo>
                    <a:pt x="257810" y="322580"/>
                  </a:lnTo>
                  <a:lnTo>
                    <a:pt x="29210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390140" y="2611120"/>
              <a:ext cx="10161" cy="232411"/>
            </a:xfrm>
            <a:custGeom>
              <a:avLst/>
              <a:gdLst/>
              <a:ahLst/>
              <a:cxnLst/>
              <a:rect l="0" t="0" r="0" b="0"/>
              <a:pathLst>
                <a:path w="10161" h="232411">
                  <a:moveTo>
                    <a:pt x="10160" y="0"/>
                  </a:moveTo>
                  <a:lnTo>
                    <a:pt x="5080" y="27940"/>
                  </a:lnTo>
                  <a:lnTo>
                    <a:pt x="3810" y="41910"/>
                  </a:lnTo>
                  <a:lnTo>
                    <a:pt x="2540" y="57150"/>
                  </a:lnTo>
                  <a:lnTo>
                    <a:pt x="1270" y="73660"/>
                  </a:lnTo>
                  <a:lnTo>
                    <a:pt x="1270" y="106680"/>
                  </a:lnTo>
                  <a:lnTo>
                    <a:pt x="0" y="124460"/>
                  </a:lnTo>
                  <a:lnTo>
                    <a:pt x="1270" y="138430"/>
                  </a:lnTo>
                  <a:lnTo>
                    <a:pt x="3810" y="152400"/>
                  </a:lnTo>
                  <a:lnTo>
                    <a:pt x="6350" y="165100"/>
                  </a:lnTo>
                  <a:lnTo>
                    <a:pt x="7620" y="177800"/>
                  </a:lnTo>
                  <a:lnTo>
                    <a:pt x="8890" y="191770"/>
                  </a:lnTo>
                  <a:lnTo>
                    <a:pt x="10160" y="2324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499360" y="2600960"/>
              <a:ext cx="133351" cy="143511"/>
            </a:xfrm>
            <a:custGeom>
              <a:avLst/>
              <a:gdLst/>
              <a:ahLst/>
              <a:cxnLst/>
              <a:rect l="0" t="0" r="0" b="0"/>
              <a:pathLst>
                <a:path w="133351" h="143511">
                  <a:moveTo>
                    <a:pt x="133350" y="0"/>
                  </a:moveTo>
                  <a:lnTo>
                    <a:pt x="110490" y="0"/>
                  </a:lnTo>
                  <a:lnTo>
                    <a:pt x="99060" y="1270"/>
                  </a:lnTo>
                  <a:lnTo>
                    <a:pt x="87630" y="2540"/>
                  </a:lnTo>
                  <a:lnTo>
                    <a:pt x="74930" y="5080"/>
                  </a:lnTo>
                  <a:lnTo>
                    <a:pt x="48260" y="11430"/>
                  </a:lnTo>
                  <a:lnTo>
                    <a:pt x="34290" y="13970"/>
                  </a:lnTo>
                  <a:lnTo>
                    <a:pt x="22860" y="19050"/>
                  </a:lnTo>
                  <a:lnTo>
                    <a:pt x="12700" y="24130"/>
                  </a:lnTo>
                  <a:lnTo>
                    <a:pt x="3810" y="30480"/>
                  </a:lnTo>
                  <a:lnTo>
                    <a:pt x="0" y="38100"/>
                  </a:lnTo>
                  <a:lnTo>
                    <a:pt x="0" y="45720"/>
                  </a:lnTo>
                  <a:lnTo>
                    <a:pt x="2540" y="55880"/>
                  </a:lnTo>
                  <a:lnTo>
                    <a:pt x="7620" y="62230"/>
                  </a:lnTo>
                  <a:lnTo>
                    <a:pt x="13970" y="68580"/>
                  </a:lnTo>
                  <a:lnTo>
                    <a:pt x="21590" y="73660"/>
                  </a:lnTo>
                  <a:lnTo>
                    <a:pt x="30480" y="78740"/>
                  </a:lnTo>
                  <a:lnTo>
                    <a:pt x="40640" y="82550"/>
                  </a:lnTo>
                  <a:lnTo>
                    <a:pt x="50800" y="86360"/>
                  </a:lnTo>
                  <a:lnTo>
                    <a:pt x="60960" y="90170"/>
                  </a:lnTo>
                  <a:lnTo>
                    <a:pt x="81280" y="97790"/>
                  </a:lnTo>
                  <a:lnTo>
                    <a:pt x="90170" y="102870"/>
                  </a:lnTo>
                  <a:lnTo>
                    <a:pt x="99060" y="107950"/>
                  </a:lnTo>
                  <a:lnTo>
                    <a:pt x="106680" y="114300"/>
                  </a:lnTo>
                  <a:lnTo>
                    <a:pt x="107950" y="120650"/>
                  </a:lnTo>
                  <a:lnTo>
                    <a:pt x="106680" y="127000"/>
                  </a:lnTo>
                  <a:lnTo>
                    <a:pt x="101600" y="133350"/>
                  </a:lnTo>
                  <a:lnTo>
                    <a:pt x="92710" y="138430"/>
                  </a:lnTo>
                  <a:lnTo>
                    <a:pt x="82550" y="140970"/>
                  </a:lnTo>
                  <a:lnTo>
                    <a:pt x="71120" y="143510"/>
                  </a:lnTo>
                  <a:lnTo>
                    <a:pt x="60960" y="143510"/>
                  </a:lnTo>
                  <a:lnTo>
                    <a:pt x="49530" y="142240"/>
                  </a:lnTo>
                  <a:lnTo>
                    <a:pt x="17780" y="137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684780" y="2600960"/>
              <a:ext cx="11431" cy="137161"/>
            </a:xfrm>
            <a:custGeom>
              <a:avLst/>
              <a:gdLst/>
              <a:ahLst/>
              <a:cxnLst/>
              <a:rect l="0" t="0" r="0" b="0"/>
              <a:pathLst>
                <a:path w="11431" h="137161">
                  <a:moveTo>
                    <a:pt x="11430" y="0"/>
                  </a:moveTo>
                  <a:lnTo>
                    <a:pt x="11430" y="58420"/>
                  </a:lnTo>
                  <a:lnTo>
                    <a:pt x="10160" y="71120"/>
                  </a:lnTo>
                  <a:lnTo>
                    <a:pt x="7620" y="82550"/>
                  </a:lnTo>
                  <a:lnTo>
                    <a:pt x="0" y="137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653030" y="2600960"/>
              <a:ext cx="95251" cy="10161"/>
            </a:xfrm>
            <a:custGeom>
              <a:avLst/>
              <a:gdLst/>
              <a:ahLst/>
              <a:cxnLst/>
              <a:rect l="0" t="0" r="0" b="0"/>
              <a:pathLst>
                <a:path w="95251" h="10161">
                  <a:moveTo>
                    <a:pt x="0" y="10160"/>
                  </a:moveTo>
                  <a:lnTo>
                    <a:pt x="27940" y="5080"/>
                  </a:lnTo>
                  <a:lnTo>
                    <a:pt x="41910" y="3810"/>
                  </a:lnTo>
                  <a:lnTo>
                    <a:pt x="54610" y="2540"/>
                  </a:lnTo>
                  <a:lnTo>
                    <a:pt x="952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790190" y="2726690"/>
              <a:ext cx="83821" cy="1"/>
            </a:xfrm>
            <a:custGeom>
              <a:avLst/>
              <a:gdLst/>
              <a:ahLst/>
              <a:cxnLst/>
              <a:rect l="0" t="0" r="0" b="0"/>
              <a:pathLst>
                <a:path w="83821" h="1">
                  <a:moveTo>
                    <a:pt x="0" y="0"/>
                  </a:moveTo>
                  <a:lnTo>
                    <a:pt x="838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790190" y="2790190"/>
              <a:ext cx="83821" cy="21591"/>
            </a:xfrm>
            <a:custGeom>
              <a:avLst/>
              <a:gdLst/>
              <a:ahLst/>
              <a:cxnLst/>
              <a:rect l="0" t="0" r="0" b="0"/>
              <a:pathLst>
                <a:path w="83821" h="21591">
                  <a:moveTo>
                    <a:pt x="0" y="21590"/>
                  </a:moveTo>
                  <a:lnTo>
                    <a:pt x="838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034030" y="2644140"/>
              <a:ext cx="147321" cy="240031"/>
            </a:xfrm>
            <a:custGeom>
              <a:avLst/>
              <a:gdLst/>
              <a:ahLst/>
              <a:cxnLst/>
              <a:rect l="0" t="0" r="0" b="0"/>
              <a:pathLst>
                <a:path w="147321" h="240031">
                  <a:moveTo>
                    <a:pt x="8890" y="30480"/>
                  </a:moveTo>
                  <a:lnTo>
                    <a:pt x="3810" y="58420"/>
                  </a:lnTo>
                  <a:lnTo>
                    <a:pt x="1270" y="72390"/>
                  </a:lnTo>
                  <a:lnTo>
                    <a:pt x="1270" y="87630"/>
                  </a:lnTo>
                  <a:lnTo>
                    <a:pt x="0" y="104140"/>
                  </a:lnTo>
                  <a:lnTo>
                    <a:pt x="1270" y="118110"/>
                  </a:lnTo>
                  <a:lnTo>
                    <a:pt x="2540" y="130810"/>
                  </a:lnTo>
                  <a:lnTo>
                    <a:pt x="12700" y="187960"/>
                  </a:lnTo>
                  <a:lnTo>
                    <a:pt x="15240" y="203200"/>
                  </a:lnTo>
                  <a:lnTo>
                    <a:pt x="16510" y="218440"/>
                  </a:lnTo>
                  <a:lnTo>
                    <a:pt x="17780" y="232410"/>
                  </a:lnTo>
                  <a:lnTo>
                    <a:pt x="17780" y="238760"/>
                  </a:lnTo>
                  <a:lnTo>
                    <a:pt x="15240" y="240030"/>
                  </a:lnTo>
                  <a:lnTo>
                    <a:pt x="13970" y="236220"/>
                  </a:lnTo>
                  <a:lnTo>
                    <a:pt x="11430" y="228600"/>
                  </a:lnTo>
                  <a:lnTo>
                    <a:pt x="11430" y="217170"/>
                  </a:lnTo>
                  <a:lnTo>
                    <a:pt x="10160" y="204470"/>
                  </a:lnTo>
                  <a:lnTo>
                    <a:pt x="11430" y="187960"/>
                  </a:lnTo>
                  <a:lnTo>
                    <a:pt x="12700" y="171450"/>
                  </a:lnTo>
                  <a:lnTo>
                    <a:pt x="15240" y="152400"/>
                  </a:lnTo>
                  <a:lnTo>
                    <a:pt x="16510" y="134620"/>
                  </a:lnTo>
                  <a:lnTo>
                    <a:pt x="17780" y="119380"/>
                  </a:lnTo>
                  <a:lnTo>
                    <a:pt x="17780" y="102870"/>
                  </a:lnTo>
                  <a:lnTo>
                    <a:pt x="20320" y="90170"/>
                  </a:lnTo>
                  <a:lnTo>
                    <a:pt x="21590" y="77470"/>
                  </a:lnTo>
                  <a:lnTo>
                    <a:pt x="24130" y="64770"/>
                  </a:lnTo>
                  <a:lnTo>
                    <a:pt x="30480" y="54610"/>
                  </a:lnTo>
                  <a:lnTo>
                    <a:pt x="36830" y="45720"/>
                  </a:lnTo>
                  <a:lnTo>
                    <a:pt x="73660" y="7620"/>
                  </a:lnTo>
                  <a:lnTo>
                    <a:pt x="86360" y="2540"/>
                  </a:lnTo>
                  <a:lnTo>
                    <a:pt x="100330" y="0"/>
                  </a:lnTo>
                  <a:lnTo>
                    <a:pt x="115570" y="0"/>
                  </a:lnTo>
                  <a:lnTo>
                    <a:pt x="127000" y="3810"/>
                  </a:lnTo>
                  <a:lnTo>
                    <a:pt x="135890" y="11430"/>
                  </a:lnTo>
                  <a:lnTo>
                    <a:pt x="142240" y="21590"/>
                  </a:lnTo>
                  <a:lnTo>
                    <a:pt x="146050" y="31750"/>
                  </a:lnTo>
                  <a:lnTo>
                    <a:pt x="147320" y="41910"/>
                  </a:lnTo>
                  <a:lnTo>
                    <a:pt x="147320" y="52070"/>
                  </a:lnTo>
                  <a:lnTo>
                    <a:pt x="143510" y="62230"/>
                  </a:lnTo>
                  <a:lnTo>
                    <a:pt x="139700" y="72390"/>
                  </a:lnTo>
                  <a:lnTo>
                    <a:pt x="134620" y="83820"/>
                  </a:lnTo>
                  <a:lnTo>
                    <a:pt x="129540" y="92710"/>
                  </a:lnTo>
                  <a:lnTo>
                    <a:pt x="123190" y="101600"/>
                  </a:lnTo>
                  <a:lnTo>
                    <a:pt x="116840" y="109220"/>
                  </a:lnTo>
                  <a:lnTo>
                    <a:pt x="110490" y="116840"/>
                  </a:lnTo>
                  <a:lnTo>
                    <a:pt x="102870" y="124460"/>
                  </a:lnTo>
                  <a:lnTo>
                    <a:pt x="96520" y="132080"/>
                  </a:lnTo>
                  <a:lnTo>
                    <a:pt x="88900" y="138430"/>
                  </a:lnTo>
                  <a:lnTo>
                    <a:pt x="80010" y="146050"/>
                  </a:lnTo>
                  <a:lnTo>
                    <a:pt x="69850" y="153670"/>
                  </a:lnTo>
                  <a:lnTo>
                    <a:pt x="59690" y="156210"/>
                  </a:lnTo>
                  <a:lnTo>
                    <a:pt x="50800" y="157480"/>
                  </a:lnTo>
                  <a:lnTo>
                    <a:pt x="19050" y="146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221990" y="2641600"/>
              <a:ext cx="166371" cy="170181"/>
            </a:xfrm>
            <a:custGeom>
              <a:avLst/>
              <a:gdLst/>
              <a:ahLst/>
              <a:cxnLst/>
              <a:rect l="0" t="0" r="0" b="0"/>
              <a:pathLst>
                <a:path w="166371" h="170181">
                  <a:moveTo>
                    <a:pt x="0" y="74930"/>
                  </a:moveTo>
                  <a:lnTo>
                    <a:pt x="22860" y="81280"/>
                  </a:lnTo>
                  <a:lnTo>
                    <a:pt x="34290" y="82550"/>
                  </a:lnTo>
                  <a:lnTo>
                    <a:pt x="49530" y="83820"/>
                  </a:lnTo>
                  <a:lnTo>
                    <a:pt x="64770" y="83820"/>
                  </a:lnTo>
                  <a:lnTo>
                    <a:pt x="77470" y="83820"/>
                  </a:lnTo>
                  <a:lnTo>
                    <a:pt x="90170" y="81280"/>
                  </a:lnTo>
                  <a:lnTo>
                    <a:pt x="102870" y="80010"/>
                  </a:lnTo>
                  <a:lnTo>
                    <a:pt x="115570" y="76200"/>
                  </a:lnTo>
                  <a:lnTo>
                    <a:pt x="128270" y="71120"/>
                  </a:lnTo>
                  <a:lnTo>
                    <a:pt x="142240" y="64770"/>
                  </a:lnTo>
                  <a:lnTo>
                    <a:pt x="152400" y="58420"/>
                  </a:lnTo>
                  <a:lnTo>
                    <a:pt x="160020" y="49530"/>
                  </a:lnTo>
                  <a:lnTo>
                    <a:pt x="166370" y="40640"/>
                  </a:lnTo>
                  <a:lnTo>
                    <a:pt x="166370" y="31750"/>
                  </a:lnTo>
                  <a:lnTo>
                    <a:pt x="161290" y="24130"/>
                  </a:lnTo>
                  <a:lnTo>
                    <a:pt x="152400" y="16510"/>
                  </a:lnTo>
                  <a:lnTo>
                    <a:pt x="143510" y="10160"/>
                  </a:lnTo>
                  <a:lnTo>
                    <a:pt x="132080" y="5080"/>
                  </a:lnTo>
                  <a:lnTo>
                    <a:pt x="119380" y="0"/>
                  </a:lnTo>
                  <a:lnTo>
                    <a:pt x="106680" y="0"/>
                  </a:lnTo>
                  <a:lnTo>
                    <a:pt x="92710" y="1270"/>
                  </a:lnTo>
                  <a:lnTo>
                    <a:pt x="80010" y="5080"/>
                  </a:lnTo>
                  <a:lnTo>
                    <a:pt x="68580" y="11430"/>
                  </a:lnTo>
                  <a:lnTo>
                    <a:pt x="58420" y="21590"/>
                  </a:lnTo>
                  <a:lnTo>
                    <a:pt x="49530" y="31750"/>
                  </a:lnTo>
                  <a:lnTo>
                    <a:pt x="41910" y="45720"/>
                  </a:lnTo>
                  <a:lnTo>
                    <a:pt x="36830" y="59690"/>
                  </a:lnTo>
                  <a:lnTo>
                    <a:pt x="31750" y="74930"/>
                  </a:lnTo>
                  <a:lnTo>
                    <a:pt x="29210" y="90170"/>
                  </a:lnTo>
                  <a:lnTo>
                    <a:pt x="29210" y="105410"/>
                  </a:lnTo>
                  <a:lnTo>
                    <a:pt x="29210" y="119380"/>
                  </a:lnTo>
                  <a:lnTo>
                    <a:pt x="34290" y="132080"/>
                  </a:lnTo>
                  <a:lnTo>
                    <a:pt x="40640" y="142240"/>
                  </a:lnTo>
                  <a:lnTo>
                    <a:pt x="95250" y="1701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418840" y="2632710"/>
              <a:ext cx="139701" cy="167641"/>
            </a:xfrm>
            <a:custGeom>
              <a:avLst/>
              <a:gdLst/>
              <a:ahLst/>
              <a:cxnLst/>
              <a:rect l="0" t="0" r="0" b="0"/>
              <a:pathLst>
                <a:path w="139701" h="167641">
                  <a:moveTo>
                    <a:pt x="129540" y="0"/>
                  </a:moveTo>
                  <a:lnTo>
                    <a:pt x="106680" y="0"/>
                  </a:lnTo>
                  <a:lnTo>
                    <a:pt x="96520" y="3810"/>
                  </a:lnTo>
                  <a:lnTo>
                    <a:pt x="83820" y="8890"/>
                  </a:lnTo>
                  <a:lnTo>
                    <a:pt x="71120" y="16510"/>
                  </a:lnTo>
                  <a:lnTo>
                    <a:pt x="59690" y="24130"/>
                  </a:lnTo>
                  <a:lnTo>
                    <a:pt x="50800" y="30480"/>
                  </a:lnTo>
                  <a:lnTo>
                    <a:pt x="41910" y="38100"/>
                  </a:lnTo>
                  <a:lnTo>
                    <a:pt x="33020" y="45720"/>
                  </a:lnTo>
                  <a:lnTo>
                    <a:pt x="25400" y="52070"/>
                  </a:lnTo>
                  <a:lnTo>
                    <a:pt x="17780" y="59690"/>
                  </a:lnTo>
                  <a:lnTo>
                    <a:pt x="12700" y="68580"/>
                  </a:lnTo>
                  <a:lnTo>
                    <a:pt x="6350" y="80010"/>
                  </a:lnTo>
                  <a:lnTo>
                    <a:pt x="2540" y="91440"/>
                  </a:lnTo>
                  <a:lnTo>
                    <a:pt x="0" y="104140"/>
                  </a:lnTo>
                  <a:lnTo>
                    <a:pt x="0" y="116840"/>
                  </a:lnTo>
                  <a:lnTo>
                    <a:pt x="1270" y="130810"/>
                  </a:lnTo>
                  <a:lnTo>
                    <a:pt x="5080" y="140970"/>
                  </a:lnTo>
                  <a:lnTo>
                    <a:pt x="11430" y="148590"/>
                  </a:lnTo>
                  <a:lnTo>
                    <a:pt x="19050" y="154940"/>
                  </a:lnTo>
                  <a:lnTo>
                    <a:pt x="27940" y="157480"/>
                  </a:lnTo>
                  <a:lnTo>
                    <a:pt x="36830" y="156210"/>
                  </a:lnTo>
                  <a:lnTo>
                    <a:pt x="46990" y="153670"/>
                  </a:lnTo>
                  <a:lnTo>
                    <a:pt x="55880" y="148590"/>
                  </a:lnTo>
                  <a:lnTo>
                    <a:pt x="63500" y="143510"/>
                  </a:lnTo>
                  <a:lnTo>
                    <a:pt x="72390" y="137160"/>
                  </a:lnTo>
                  <a:lnTo>
                    <a:pt x="80010" y="132080"/>
                  </a:lnTo>
                  <a:lnTo>
                    <a:pt x="86360" y="124460"/>
                  </a:lnTo>
                  <a:lnTo>
                    <a:pt x="93980" y="118110"/>
                  </a:lnTo>
                  <a:lnTo>
                    <a:pt x="101600" y="109220"/>
                  </a:lnTo>
                  <a:lnTo>
                    <a:pt x="107950" y="99060"/>
                  </a:lnTo>
                  <a:lnTo>
                    <a:pt x="115570" y="86360"/>
                  </a:lnTo>
                  <a:lnTo>
                    <a:pt x="121920" y="74930"/>
                  </a:lnTo>
                  <a:lnTo>
                    <a:pt x="127000" y="63500"/>
                  </a:lnTo>
                  <a:lnTo>
                    <a:pt x="130810" y="53340"/>
                  </a:lnTo>
                  <a:lnTo>
                    <a:pt x="133350" y="50800"/>
                  </a:lnTo>
                  <a:lnTo>
                    <a:pt x="133350" y="53340"/>
                  </a:lnTo>
                  <a:lnTo>
                    <a:pt x="132080" y="59690"/>
                  </a:lnTo>
                  <a:lnTo>
                    <a:pt x="129540" y="69850"/>
                  </a:lnTo>
                  <a:lnTo>
                    <a:pt x="124460" y="91440"/>
                  </a:lnTo>
                  <a:lnTo>
                    <a:pt x="124460" y="102870"/>
                  </a:lnTo>
                  <a:lnTo>
                    <a:pt x="124460" y="114300"/>
                  </a:lnTo>
                  <a:lnTo>
                    <a:pt x="139700" y="1676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614420" y="2653030"/>
              <a:ext cx="91441" cy="148591"/>
            </a:xfrm>
            <a:custGeom>
              <a:avLst/>
              <a:gdLst/>
              <a:ahLst/>
              <a:cxnLst/>
              <a:rect l="0" t="0" r="0" b="0"/>
              <a:pathLst>
                <a:path w="91441" h="148591">
                  <a:moveTo>
                    <a:pt x="71120" y="0"/>
                  </a:moveTo>
                  <a:lnTo>
                    <a:pt x="48260" y="0"/>
                  </a:lnTo>
                  <a:lnTo>
                    <a:pt x="39370" y="3810"/>
                  </a:lnTo>
                  <a:lnTo>
                    <a:pt x="31750" y="10160"/>
                  </a:lnTo>
                  <a:lnTo>
                    <a:pt x="22860" y="17780"/>
                  </a:lnTo>
                  <a:lnTo>
                    <a:pt x="16510" y="26670"/>
                  </a:lnTo>
                  <a:lnTo>
                    <a:pt x="11430" y="38100"/>
                  </a:lnTo>
                  <a:lnTo>
                    <a:pt x="6350" y="49530"/>
                  </a:lnTo>
                  <a:lnTo>
                    <a:pt x="3810" y="62230"/>
                  </a:lnTo>
                  <a:lnTo>
                    <a:pt x="1270" y="762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1270" y="114300"/>
                  </a:lnTo>
                  <a:lnTo>
                    <a:pt x="3810" y="124460"/>
                  </a:lnTo>
                  <a:lnTo>
                    <a:pt x="8890" y="133350"/>
                  </a:lnTo>
                  <a:lnTo>
                    <a:pt x="15240" y="140970"/>
                  </a:lnTo>
                  <a:lnTo>
                    <a:pt x="22860" y="147320"/>
                  </a:lnTo>
                  <a:lnTo>
                    <a:pt x="34290" y="148590"/>
                  </a:lnTo>
                  <a:lnTo>
                    <a:pt x="48260" y="147320"/>
                  </a:lnTo>
                  <a:lnTo>
                    <a:pt x="91440" y="137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3745230" y="2645410"/>
              <a:ext cx="170181" cy="205741"/>
            </a:xfrm>
            <a:custGeom>
              <a:avLst/>
              <a:gdLst/>
              <a:ahLst/>
              <a:cxnLst/>
              <a:rect l="0" t="0" r="0" b="0"/>
              <a:pathLst>
                <a:path w="170181" h="205741">
                  <a:moveTo>
                    <a:pt x="24130" y="50800"/>
                  </a:moveTo>
                  <a:lnTo>
                    <a:pt x="35560" y="60960"/>
                  </a:lnTo>
                  <a:lnTo>
                    <a:pt x="43180" y="64770"/>
                  </a:lnTo>
                  <a:lnTo>
                    <a:pt x="53340" y="67310"/>
                  </a:lnTo>
                  <a:lnTo>
                    <a:pt x="64770" y="68580"/>
                  </a:lnTo>
                  <a:lnTo>
                    <a:pt x="77470" y="67310"/>
                  </a:lnTo>
                  <a:lnTo>
                    <a:pt x="90170" y="63500"/>
                  </a:lnTo>
                  <a:lnTo>
                    <a:pt x="102870" y="59690"/>
                  </a:lnTo>
                  <a:lnTo>
                    <a:pt x="116840" y="54610"/>
                  </a:lnTo>
                  <a:lnTo>
                    <a:pt x="143510" y="46990"/>
                  </a:lnTo>
                  <a:lnTo>
                    <a:pt x="154940" y="40640"/>
                  </a:lnTo>
                  <a:lnTo>
                    <a:pt x="162560" y="34290"/>
                  </a:lnTo>
                  <a:lnTo>
                    <a:pt x="168910" y="25400"/>
                  </a:lnTo>
                  <a:lnTo>
                    <a:pt x="170180" y="17780"/>
                  </a:lnTo>
                  <a:lnTo>
                    <a:pt x="167640" y="12700"/>
                  </a:lnTo>
                  <a:lnTo>
                    <a:pt x="161290" y="7620"/>
                  </a:lnTo>
                  <a:lnTo>
                    <a:pt x="151130" y="3810"/>
                  </a:lnTo>
                  <a:lnTo>
                    <a:pt x="137160" y="2540"/>
                  </a:lnTo>
                  <a:lnTo>
                    <a:pt x="120650" y="0"/>
                  </a:lnTo>
                  <a:lnTo>
                    <a:pt x="104140" y="1270"/>
                  </a:lnTo>
                  <a:lnTo>
                    <a:pt x="90170" y="5080"/>
                  </a:lnTo>
                  <a:lnTo>
                    <a:pt x="74930" y="10160"/>
                  </a:lnTo>
                  <a:lnTo>
                    <a:pt x="62230" y="15240"/>
                  </a:lnTo>
                  <a:lnTo>
                    <a:pt x="52070" y="20320"/>
                  </a:lnTo>
                  <a:lnTo>
                    <a:pt x="43180" y="26670"/>
                  </a:lnTo>
                  <a:lnTo>
                    <a:pt x="34290" y="34290"/>
                  </a:lnTo>
                  <a:lnTo>
                    <a:pt x="26670" y="40640"/>
                  </a:lnTo>
                  <a:lnTo>
                    <a:pt x="19050" y="46990"/>
                  </a:lnTo>
                  <a:lnTo>
                    <a:pt x="12700" y="54610"/>
                  </a:lnTo>
                  <a:lnTo>
                    <a:pt x="6350" y="63500"/>
                  </a:lnTo>
                  <a:lnTo>
                    <a:pt x="2540" y="73660"/>
                  </a:lnTo>
                  <a:lnTo>
                    <a:pt x="0" y="85090"/>
                  </a:lnTo>
                  <a:lnTo>
                    <a:pt x="0" y="99060"/>
                  </a:lnTo>
                  <a:lnTo>
                    <a:pt x="1270" y="114300"/>
                  </a:lnTo>
                  <a:lnTo>
                    <a:pt x="2540" y="128270"/>
                  </a:lnTo>
                  <a:lnTo>
                    <a:pt x="5080" y="140970"/>
                  </a:lnTo>
                  <a:lnTo>
                    <a:pt x="7620" y="152400"/>
                  </a:lnTo>
                  <a:lnTo>
                    <a:pt x="12700" y="162560"/>
                  </a:lnTo>
                  <a:lnTo>
                    <a:pt x="17780" y="172720"/>
                  </a:lnTo>
                  <a:lnTo>
                    <a:pt x="22860" y="180340"/>
                  </a:lnTo>
                  <a:lnTo>
                    <a:pt x="31750" y="187960"/>
                  </a:lnTo>
                  <a:lnTo>
                    <a:pt x="41910" y="193040"/>
                  </a:lnTo>
                  <a:lnTo>
                    <a:pt x="53340" y="198120"/>
                  </a:lnTo>
                  <a:lnTo>
                    <a:pt x="67310" y="201930"/>
                  </a:lnTo>
                  <a:lnTo>
                    <a:pt x="82550" y="203200"/>
                  </a:lnTo>
                  <a:lnTo>
                    <a:pt x="97790" y="205740"/>
                  </a:lnTo>
                  <a:lnTo>
                    <a:pt x="111760" y="204470"/>
                  </a:lnTo>
                  <a:lnTo>
                    <a:pt x="124460" y="200660"/>
                  </a:lnTo>
                  <a:lnTo>
                    <a:pt x="161290" y="186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000250" y="3022600"/>
              <a:ext cx="147321" cy="130811"/>
            </a:xfrm>
            <a:custGeom>
              <a:avLst/>
              <a:gdLst/>
              <a:ahLst/>
              <a:cxnLst/>
              <a:rect l="0" t="0" r="0" b="0"/>
              <a:pathLst>
                <a:path w="147321" h="130811">
                  <a:moveTo>
                    <a:pt x="0" y="20320"/>
                  </a:moveTo>
                  <a:lnTo>
                    <a:pt x="0" y="43180"/>
                  </a:lnTo>
                  <a:lnTo>
                    <a:pt x="1270" y="54610"/>
                  </a:lnTo>
                  <a:lnTo>
                    <a:pt x="3810" y="66040"/>
                  </a:lnTo>
                  <a:lnTo>
                    <a:pt x="6350" y="78740"/>
                  </a:lnTo>
                  <a:lnTo>
                    <a:pt x="10160" y="91440"/>
                  </a:lnTo>
                  <a:lnTo>
                    <a:pt x="15240" y="102870"/>
                  </a:lnTo>
                  <a:lnTo>
                    <a:pt x="20320" y="114300"/>
                  </a:lnTo>
                  <a:lnTo>
                    <a:pt x="26670" y="116840"/>
                  </a:lnTo>
                  <a:lnTo>
                    <a:pt x="33020" y="114300"/>
                  </a:lnTo>
                  <a:lnTo>
                    <a:pt x="39370" y="106680"/>
                  </a:lnTo>
                  <a:lnTo>
                    <a:pt x="44450" y="97790"/>
                  </a:lnTo>
                  <a:lnTo>
                    <a:pt x="46990" y="87630"/>
                  </a:lnTo>
                  <a:lnTo>
                    <a:pt x="49530" y="76200"/>
                  </a:lnTo>
                  <a:lnTo>
                    <a:pt x="54610" y="68580"/>
                  </a:lnTo>
                  <a:lnTo>
                    <a:pt x="60960" y="66040"/>
                  </a:lnTo>
                  <a:lnTo>
                    <a:pt x="68580" y="64770"/>
                  </a:lnTo>
                  <a:lnTo>
                    <a:pt x="74930" y="67310"/>
                  </a:lnTo>
                  <a:lnTo>
                    <a:pt x="81280" y="72390"/>
                  </a:lnTo>
                  <a:lnTo>
                    <a:pt x="85090" y="80010"/>
                  </a:lnTo>
                  <a:lnTo>
                    <a:pt x="91440" y="87630"/>
                  </a:lnTo>
                  <a:lnTo>
                    <a:pt x="97790" y="93980"/>
                  </a:lnTo>
                  <a:lnTo>
                    <a:pt x="104140" y="101600"/>
                  </a:lnTo>
                  <a:lnTo>
                    <a:pt x="110490" y="109220"/>
                  </a:lnTo>
                  <a:lnTo>
                    <a:pt x="116840" y="118110"/>
                  </a:lnTo>
                  <a:lnTo>
                    <a:pt x="123190" y="128270"/>
                  </a:lnTo>
                  <a:lnTo>
                    <a:pt x="129540" y="130810"/>
                  </a:lnTo>
                  <a:lnTo>
                    <a:pt x="134620" y="129540"/>
                  </a:lnTo>
                  <a:lnTo>
                    <a:pt x="138430" y="124460"/>
                  </a:lnTo>
                  <a:lnTo>
                    <a:pt x="140970" y="116840"/>
                  </a:lnTo>
                  <a:lnTo>
                    <a:pt x="140970" y="106680"/>
                  </a:lnTo>
                  <a:lnTo>
                    <a:pt x="139700" y="95250"/>
                  </a:lnTo>
                  <a:lnTo>
                    <a:pt x="138430" y="83820"/>
                  </a:lnTo>
                  <a:lnTo>
                    <a:pt x="138430" y="57150"/>
                  </a:lnTo>
                  <a:lnTo>
                    <a:pt x="138430" y="45720"/>
                  </a:lnTo>
                  <a:lnTo>
                    <a:pt x="140970" y="3302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213610" y="3004820"/>
              <a:ext cx="134621" cy="153671"/>
            </a:xfrm>
            <a:custGeom>
              <a:avLst/>
              <a:gdLst/>
              <a:ahLst/>
              <a:cxnLst/>
              <a:rect l="0" t="0" r="0" b="0"/>
              <a:pathLst>
                <a:path w="134621" h="153671">
                  <a:moveTo>
                    <a:pt x="113030" y="6350"/>
                  </a:moveTo>
                  <a:lnTo>
                    <a:pt x="96520" y="1270"/>
                  </a:lnTo>
                  <a:lnTo>
                    <a:pt x="88900" y="0"/>
                  </a:lnTo>
                  <a:lnTo>
                    <a:pt x="78740" y="1270"/>
                  </a:lnTo>
                  <a:lnTo>
                    <a:pt x="69850" y="3810"/>
                  </a:lnTo>
                  <a:lnTo>
                    <a:pt x="60960" y="6350"/>
                  </a:lnTo>
                  <a:lnTo>
                    <a:pt x="52070" y="11430"/>
                  </a:lnTo>
                  <a:lnTo>
                    <a:pt x="44450" y="16510"/>
                  </a:lnTo>
                  <a:lnTo>
                    <a:pt x="36830" y="24130"/>
                  </a:lnTo>
                  <a:lnTo>
                    <a:pt x="30480" y="31750"/>
                  </a:lnTo>
                  <a:lnTo>
                    <a:pt x="22860" y="40640"/>
                  </a:lnTo>
                  <a:lnTo>
                    <a:pt x="16510" y="52070"/>
                  </a:lnTo>
                  <a:lnTo>
                    <a:pt x="11430" y="63500"/>
                  </a:lnTo>
                  <a:lnTo>
                    <a:pt x="6350" y="76200"/>
                  </a:lnTo>
                  <a:lnTo>
                    <a:pt x="3810" y="88900"/>
                  </a:lnTo>
                  <a:lnTo>
                    <a:pt x="1270" y="102870"/>
                  </a:lnTo>
                  <a:lnTo>
                    <a:pt x="0" y="116840"/>
                  </a:lnTo>
                  <a:lnTo>
                    <a:pt x="1270" y="128270"/>
                  </a:lnTo>
                  <a:lnTo>
                    <a:pt x="5080" y="137160"/>
                  </a:lnTo>
                  <a:lnTo>
                    <a:pt x="10160" y="146050"/>
                  </a:lnTo>
                  <a:lnTo>
                    <a:pt x="16510" y="151130"/>
                  </a:lnTo>
                  <a:lnTo>
                    <a:pt x="24130" y="153670"/>
                  </a:lnTo>
                  <a:lnTo>
                    <a:pt x="33020" y="153670"/>
                  </a:lnTo>
                  <a:lnTo>
                    <a:pt x="40640" y="151130"/>
                  </a:lnTo>
                  <a:lnTo>
                    <a:pt x="48260" y="147320"/>
                  </a:lnTo>
                  <a:lnTo>
                    <a:pt x="55880" y="142240"/>
                  </a:lnTo>
                  <a:lnTo>
                    <a:pt x="63500" y="135890"/>
                  </a:lnTo>
                  <a:lnTo>
                    <a:pt x="71120" y="128270"/>
                  </a:lnTo>
                  <a:lnTo>
                    <a:pt x="78740" y="119380"/>
                  </a:lnTo>
                  <a:lnTo>
                    <a:pt x="82550" y="107950"/>
                  </a:lnTo>
                  <a:lnTo>
                    <a:pt x="86360" y="93980"/>
                  </a:lnTo>
                  <a:lnTo>
                    <a:pt x="87630" y="78740"/>
                  </a:lnTo>
                  <a:lnTo>
                    <a:pt x="90170" y="74930"/>
                  </a:lnTo>
                  <a:lnTo>
                    <a:pt x="90170" y="77470"/>
                  </a:lnTo>
                  <a:lnTo>
                    <a:pt x="91440" y="85090"/>
                  </a:lnTo>
                  <a:lnTo>
                    <a:pt x="93980" y="92710"/>
                  </a:lnTo>
                  <a:lnTo>
                    <a:pt x="97790" y="100330"/>
                  </a:lnTo>
                  <a:lnTo>
                    <a:pt x="134620" y="1333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390140" y="3022600"/>
              <a:ext cx="63501" cy="105411"/>
            </a:xfrm>
            <a:custGeom>
              <a:avLst/>
              <a:gdLst/>
              <a:ahLst/>
              <a:cxnLst/>
              <a:rect l="0" t="0" r="0" b="0"/>
              <a:pathLst>
                <a:path w="63501" h="105411">
                  <a:moveTo>
                    <a:pt x="0" y="0"/>
                  </a:moveTo>
                  <a:lnTo>
                    <a:pt x="0" y="67310"/>
                  </a:lnTo>
                  <a:lnTo>
                    <a:pt x="1270" y="80010"/>
                  </a:lnTo>
                  <a:lnTo>
                    <a:pt x="3810" y="91440"/>
                  </a:lnTo>
                  <a:lnTo>
                    <a:pt x="6350" y="102870"/>
                  </a:lnTo>
                  <a:lnTo>
                    <a:pt x="7620" y="105410"/>
                  </a:lnTo>
                  <a:lnTo>
                    <a:pt x="8890" y="102870"/>
                  </a:lnTo>
                  <a:lnTo>
                    <a:pt x="8890" y="96520"/>
                  </a:lnTo>
                  <a:lnTo>
                    <a:pt x="11430" y="87630"/>
                  </a:lnTo>
                  <a:lnTo>
                    <a:pt x="15240" y="64770"/>
                  </a:lnTo>
                  <a:lnTo>
                    <a:pt x="21590" y="53340"/>
                  </a:lnTo>
                  <a:lnTo>
                    <a:pt x="27940" y="43180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531110" y="3011170"/>
              <a:ext cx="127001" cy="142241"/>
            </a:xfrm>
            <a:custGeom>
              <a:avLst/>
              <a:gdLst/>
              <a:ahLst/>
              <a:cxnLst/>
              <a:rect l="0" t="0" r="0" b="0"/>
              <a:pathLst>
                <a:path w="127001" h="142241">
                  <a:moveTo>
                    <a:pt x="91440" y="0"/>
                  </a:moveTo>
                  <a:lnTo>
                    <a:pt x="63500" y="6350"/>
                  </a:lnTo>
                  <a:lnTo>
                    <a:pt x="50800" y="10160"/>
                  </a:lnTo>
                  <a:lnTo>
                    <a:pt x="39370" y="15240"/>
                  </a:lnTo>
                  <a:lnTo>
                    <a:pt x="29210" y="20320"/>
                  </a:lnTo>
                  <a:lnTo>
                    <a:pt x="19050" y="26670"/>
                  </a:lnTo>
                  <a:lnTo>
                    <a:pt x="10160" y="33020"/>
                  </a:lnTo>
                  <a:lnTo>
                    <a:pt x="2540" y="39370"/>
                  </a:lnTo>
                  <a:lnTo>
                    <a:pt x="0" y="46990"/>
                  </a:lnTo>
                  <a:lnTo>
                    <a:pt x="2540" y="53340"/>
                  </a:lnTo>
                  <a:lnTo>
                    <a:pt x="7620" y="59690"/>
                  </a:lnTo>
                  <a:lnTo>
                    <a:pt x="16510" y="66040"/>
                  </a:lnTo>
                  <a:lnTo>
                    <a:pt x="27940" y="71120"/>
                  </a:lnTo>
                  <a:lnTo>
                    <a:pt x="41910" y="74930"/>
                  </a:lnTo>
                  <a:lnTo>
                    <a:pt x="55880" y="80010"/>
                  </a:lnTo>
                  <a:lnTo>
                    <a:pt x="96520" y="91440"/>
                  </a:lnTo>
                  <a:lnTo>
                    <a:pt x="120650" y="97790"/>
                  </a:lnTo>
                  <a:lnTo>
                    <a:pt x="125730" y="105410"/>
                  </a:lnTo>
                  <a:lnTo>
                    <a:pt x="127000" y="114300"/>
                  </a:lnTo>
                  <a:lnTo>
                    <a:pt x="125730" y="125730"/>
                  </a:lnTo>
                  <a:lnTo>
                    <a:pt x="119380" y="133350"/>
                  </a:lnTo>
                  <a:lnTo>
                    <a:pt x="111760" y="138430"/>
                  </a:lnTo>
                  <a:lnTo>
                    <a:pt x="100330" y="140970"/>
                  </a:lnTo>
                  <a:lnTo>
                    <a:pt x="87630" y="142240"/>
                  </a:lnTo>
                  <a:lnTo>
                    <a:pt x="73660" y="142240"/>
                  </a:lnTo>
                  <a:lnTo>
                    <a:pt x="58420" y="139700"/>
                  </a:lnTo>
                  <a:lnTo>
                    <a:pt x="45720" y="137160"/>
                  </a:lnTo>
                  <a:lnTo>
                    <a:pt x="35560" y="132080"/>
                  </a:lnTo>
                  <a:lnTo>
                    <a:pt x="6350" y="115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800350" y="2948940"/>
              <a:ext cx="190501" cy="162561"/>
            </a:xfrm>
            <a:custGeom>
              <a:avLst/>
              <a:gdLst/>
              <a:ahLst/>
              <a:cxnLst/>
              <a:rect l="0" t="0" r="0" b="0"/>
              <a:pathLst>
                <a:path w="190501" h="162561">
                  <a:moveTo>
                    <a:pt x="0" y="41910"/>
                  </a:moveTo>
                  <a:lnTo>
                    <a:pt x="0" y="69850"/>
                  </a:lnTo>
                  <a:lnTo>
                    <a:pt x="1270" y="81280"/>
                  </a:lnTo>
                  <a:lnTo>
                    <a:pt x="3810" y="92710"/>
                  </a:lnTo>
                  <a:lnTo>
                    <a:pt x="6350" y="104140"/>
                  </a:lnTo>
                  <a:lnTo>
                    <a:pt x="10160" y="114300"/>
                  </a:lnTo>
                  <a:lnTo>
                    <a:pt x="15240" y="125730"/>
                  </a:lnTo>
                  <a:lnTo>
                    <a:pt x="20320" y="135890"/>
                  </a:lnTo>
                  <a:lnTo>
                    <a:pt x="26670" y="144780"/>
                  </a:lnTo>
                  <a:lnTo>
                    <a:pt x="33020" y="153670"/>
                  </a:lnTo>
                  <a:lnTo>
                    <a:pt x="39370" y="162560"/>
                  </a:lnTo>
                  <a:lnTo>
                    <a:pt x="46990" y="162560"/>
                  </a:lnTo>
                  <a:lnTo>
                    <a:pt x="53340" y="158750"/>
                  </a:lnTo>
                  <a:lnTo>
                    <a:pt x="60960" y="151130"/>
                  </a:lnTo>
                  <a:lnTo>
                    <a:pt x="64770" y="140970"/>
                  </a:lnTo>
                  <a:lnTo>
                    <a:pt x="68580" y="127000"/>
                  </a:lnTo>
                  <a:lnTo>
                    <a:pt x="69850" y="113030"/>
                  </a:lnTo>
                  <a:lnTo>
                    <a:pt x="73660" y="100330"/>
                  </a:lnTo>
                  <a:lnTo>
                    <a:pt x="78740" y="90170"/>
                  </a:lnTo>
                  <a:lnTo>
                    <a:pt x="83820" y="81280"/>
                  </a:lnTo>
                  <a:lnTo>
                    <a:pt x="88900" y="78740"/>
                  </a:lnTo>
                  <a:lnTo>
                    <a:pt x="93980" y="80010"/>
                  </a:lnTo>
                  <a:lnTo>
                    <a:pt x="97790" y="85090"/>
                  </a:lnTo>
                  <a:lnTo>
                    <a:pt x="107950" y="96520"/>
                  </a:lnTo>
                  <a:lnTo>
                    <a:pt x="114300" y="102870"/>
                  </a:lnTo>
                  <a:lnTo>
                    <a:pt x="120650" y="110490"/>
                  </a:lnTo>
                  <a:lnTo>
                    <a:pt x="128270" y="119380"/>
                  </a:lnTo>
                  <a:lnTo>
                    <a:pt x="134620" y="128270"/>
                  </a:lnTo>
                  <a:lnTo>
                    <a:pt x="140970" y="137160"/>
                  </a:lnTo>
                  <a:lnTo>
                    <a:pt x="148590" y="144780"/>
                  </a:lnTo>
                  <a:lnTo>
                    <a:pt x="154940" y="152400"/>
                  </a:lnTo>
                  <a:lnTo>
                    <a:pt x="158750" y="151130"/>
                  </a:lnTo>
                  <a:lnTo>
                    <a:pt x="160020" y="144780"/>
                  </a:lnTo>
                  <a:lnTo>
                    <a:pt x="158750" y="135890"/>
                  </a:lnTo>
                  <a:lnTo>
                    <a:pt x="158750" y="92710"/>
                  </a:lnTo>
                  <a:lnTo>
                    <a:pt x="160020" y="80010"/>
                  </a:lnTo>
                  <a:lnTo>
                    <a:pt x="161290" y="67310"/>
                  </a:lnTo>
                  <a:lnTo>
                    <a:pt x="163830" y="54610"/>
                  </a:lnTo>
                  <a:lnTo>
                    <a:pt x="167640" y="43180"/>
                  </a:lnTo>
                  <a:lnTo>
                    <a:pt x="172720" y="3175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053080" y="2885440"/>
              <a:ext cx="31751" cy="346711"/>
            </a:xfrm>
            <a:custGeom>
              <a:avLst/>
              <a:gdLst/>
              <a:ahLst/>
              <a:cxnLst/>
              <a:rect l="0" t="0" r="0" b="0"/>
              <a:pathLst>
                <a:path w="31751" h="346711">
                  <a:moveTo>
                    <a:pt x="31750" y="0"/>
                  </a:moveTo>
                  <a:lnTo>
                    <a:pt x="26670" y="27940"/>
                  </a:lnTo>
                  <a:lnTo>
                    <a:pt x="25400" y="43180"/>
                  </a:lnTo>
                  <a:lnTo>
                    <a:pt x="24130" y="59690"/>
                  </a:lnTo>
                  <a:lnTo>
                    <a:pt x="22860" y="95250"/>
                  </a:lnTo>
                  <a:lnTo>
                    <a:pt x="21590" y="127000"/>
                  </a:lnTo>
                  <a:lnTo>
                    <a:pt x="20320" y="140970"/>
                  </a:lnTo>
                  <a:lnTo>
                    <a:pt x="19050" y="153670"/>
                  </a:lnTo>
                  <a:lnTo>
                    <a:pt x="16510" y="165100"/>
                  </a:lnTo>
                  <a:lnTo>
                    <a:pt x="13970" y="180340"/>
                  </a:lnTo>
                  <a:lnTo>
                    <a:pt x="12700" y="196850"/>
                  </a:lnTo>
                  <a:lnTo>
                    <a:pt x="12700" y="215900"/>
                  </a:lnTo>
                  <a:lnTo>
                    <a:pt x="11430" y="255270"/>
                  </a:lnTo>
                  <a:lnTo>
                    <a:pt x="11430" y="275590"/>
                  </a:lnTo>
                  <a:lnTo>
                    <a:pt x="10160" y="292100"/>
                  </a:lnTo>
                  <a:lnTo>
                    <a:pt x="7620" y="307340"/>
                  </a:lnTo>
                  <a:lnTo>
                    <a:pt x="0" y="346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180080" y="2937510"/>
              <a:ext cx="31751" cy="220981"/>
            </a:xfrm>
            <a:custGeom>
              <a:avLst/>
              <a:gdLst/>
              <a:ahLst/>
              <a:cxnLst/>
              <a:rect l="0" t="0" r="0" b="0"/>
              <a:pathLst>
                <a:path w="31751" h="220981">
                  <a:moveTo>
                    <a:pt x="0" y="0"/>
                  </a:moveTo>
                  <a:lnTo>
                    <a:pt x="0" y="64770"/>
                  </a:lnTo>
                  <a:lnTo>
                    <a:pt x="1270" y="78740"/>
                  </a:lnTo>
                  <a:lnTo>
                    <a:pt x="2540" y="91440"/>
                  </a:lnTo>
                  <a:lnTo>
                    <a:pt x="13970" y="147320"/>
                  </a:lnTo>
                  <a:lnTo>
                    <a:pt x="17780" y="161290"/>
                  </a:lnTo>
                  <a:lnTo>
                    <a:pt x="21590" y="173990"/>
                  </a:lnTo>
                  <a:lnTo>
                    <a:pt x="31750" y="2209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126740" y="2910840"/>
              <a:ext cx="193041" cy="111761"/>
            </a:xfrm>
            <a:custGeom>
              <a:avLst/>
              <a:gdLst/>
              <a:ahLst/>
              <a:cxnLst/>
              <a:rect l="0" t="0" r="0" b="0"/>
              <a:pathLst>
                <a:path w="193041" h="111761">
                  <a:moveTo>
                    <a:pt x="0" y="16510"/>
                  </a:moveTo>
                  <a:lnTo>
                    <a:pt x="22860" y="11430"/>
                  </a:lnTo>
                  <a:lnTo>
                    <a:pt x="35560" y="8890"/>
                  </a:lnTo>
                  <a:lnTo>
                    <a:pt x="49530" y="7620"/>
                  </a:lnTo>
                  <a:lnTo>
                    <a:pt x="64770" y="7620"/>
                  </a:lnTo>
                  <a:lnTo>
                    <a:pt x="80010" y="5080"/>
                  </a:lnTo>
                  <a:lnTo>
                    <a:pt x="93980" y="3810"/>
                  </a:lnTo>
                  <a:lnTo>
                    <a:pt x="109220" y="1270"/>
                  </a:lnTo>
                  <a:lnTo>
                    <a:pt x="121920" y="0"/>
                  </a:lnTo>
                  <a:lnTo>
                    <a:pt x="133350" y="1270"/>
                  </a:lnTo>
                  <a:lnTo>
                    <a:pt x="146050" y="2540"/>
                  </a:lnTo>
                  <a:lnTo>
                    <a:pt x="158750" y="3810"/>
                  </a:lnTo>
                  <a:lnTo>
                    <a:pt x="171450" y="3810"/>
                  </a:lnTo>
                  <a:lnTo>
                    <a:pt x="184150" y="5080"/>
                  </a:lnTo>
                  <a:lnTo>
                    <a:pt x="190500" y="10160"/>
                  </a:lnTo>
                  <a:lnTo>
                    <a:pt x="193040" y="17780"/>
                  </a:lnTo>
                  <a:lnTo>
                    <a:pt x="191770" y="27940"/>
                  </a:lnTo>
                  <a:lnTo>
                    <a:pt x="189230" y="36830"/>
                  </a:lnTo>
                  <a:lnTo>
                    <a:pt x="184150" y="45720"/>
                  </a:lnTo>
                  <a:lnTo>
                    <a:pt x="179070" y="53340"/>
                  </a:lnTo>
                  <a:lnTo>
                    <a:pt x="173990" y="60960"/>
                  </a:lnTo>
                  <a:lnTo>
                    <a:pt x="167640" y="68580"/>
                  </a:lnTo>
                  <a:lnTo>
                    <a:pt x="161290" y="74930"/>
                  </a:lnTo>
                  <a:lnTo>
                    <a:pt x="153670" y="81280"/>
                  </a:lnTo>
                  <a:lnTo>
                    <a:pt x="144780" y="86360"/>
                  </a:lnTo>
                  <a:lnTo>
                    <a:pt x="134620" y="91440"/>
                  </a:lnTo>
                  <a:lnTo>
                    <a:pt x="125730" y="95250"/>
                  </a:lnTo>
                  <a:lnTo>
                    <a:pt x="115570" y="99060"/>
                  </a:lnTo>
                  <a:lnTo>
                    <a:pt x="105410" y="102870"/>
                  </a:lnTo>
                  <a:lnTo>
                    <a:pt x="93980" y="106680"/>
                  </a:lnTo>
                  <a:lnTo>
                    <a:pt x="81280" y="107950"/>
                  </a:lnTo>
                  <a:lnTo>
                    <a:pt x="31750" y="1117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289300" y="3011170"/>
              <a:ext cx="100331" cy="105411"/>
            </a:xfrm>
            <a:custGeom>
              <a:avLst/>
              <a:gdLst/>
              <a:ahLst/>
              <a:cxnLst/>
              <a:rect l="0" t="0" r="0" b="0"/>
              <a:pathLst>
                <a:path w="100331" h="105411">
                  <a:moveTo>
                    <a:pt x="27940" y="0"/>
                  </a:moveTo>
                  <a:lnTo>
                    <a:pt x="10160" y="6350"/>
                  </a:lnTo>
                  <a:lnTo>
                    <a:pt x="6350" y="13970"/>
                  </a:lnTo>
                  <a:lnTo>
                    <a:pt x="2540" y="24130"/>
                  </a:lnTo>
                  <a:lnTo>
                    <a:pt x="0" y="36830"/>
                  </a:lnTo>
                  <a:lnTo>
                    <a:pt x="0" y="49530"/>
                  </a:lnTo>
                  <a:lnTo>
                    <a:pt x="1270" y="60960"/>
                  </a:lnTo>
                  <a:lnTo>
                    <a:pt x="2540" y="72390"/>
                  </a:lnTo>
                  <a:lnTo>
                    <a:pt x="7620" y="82550"/>
                  </a:lnTo>
                  <a:lnTo>
                    <a:pt x="13970" y="91440"/>
                  </a:lnTo>
                  <a:lnTo>
                    <a:pt x="21590" y="99060"/>
                  </a:lnTo>
                  <a:lnTo>
                    <a:pt x="33020" y="104140"/>
                  </a:lnTo>
                  <a:lnTo>
                    <a:pt x="46990" y="105410"/>
                  </a:lnTo>
                  <a:lnTo>
                    <a:pt x="60960" y="105410"/>
                  </a:lnTo>
                  <a:lnTo>
                    <a:pt x="73660" y="101600"/>
                  </a:lnTo>
                  <a:lnTo>
                    <a:pt x="83820" y="96520"/>
                  </a:lnTo>
                  <a:lnTo>
                    <a:pt x="92710" y="88900"/>
                  </a:lnTo>
                  <a:lnTo>
                    <a:pt x="97790" y="80010"/>
                  </a:lnTo>
                  <a:lnTo>
                    <a:pt x="100330" y="71120"/>
                  </a:lnTo>
                  <a:lnTo>
                    <a:pt x="100330" y="62230"/>
                  </a:lnTo>
                  <a:lnTo>
                    <a:pt x="99060" y="52070"/>
                  </a:lnTo>
                  <a:lnTo>
                    <a:pt x="95250" y="41910"/>
                  </a:lnTo>
                  <a:lnTo>
                    <a:pt x="90170" y="31750"/>
                  </a:lnTo>
                  <a:lnTo>
                    <a:pt x="82550" y="22860"/>
                  </a:lnTo>
                  <a:lnTo>
                    <a:pt x="74930" y="1651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422650" y="2969260"/>
              <a:ext cx="157481" cy="156211"/>
            </a:xfrm>
            <a:custGeom>
              <a:avLst/>
              <a:gdLst/>
              <a:ahLst/>
              <a:cxnLst/>
              <a:rect l="0" t="0" r="0" b="0"/>
              <a:pathLst>
                <a:path w="157481" h="156211">
                  <a:moveTo>
                    <a:pt x="0" y="31750"/>
                  </a:moveTo>
                  <a:lnTo>
                    <a:pt x="0" y="96520"/>
                  </a:lnTo>
                  <a:lnTo>
                    <a:pt x="1270" y="107950"/>
                  </a:lnTo>
                  <a:lnTo>
                    <a:pt x="5080" y="119380"/>
                  </a:lnTo>
                  <a:lnTo>
                    <a:pt x="10160" y="128270"/>
                  </a:lnTo>
                  <a:lnTo>
                    <a:pt x="16510" y="130810"/>
                  </a:lnTo>
                  <a:lnTo>
                    <a:pt x="22860" y="129540"/>
                  </a:lnTo>
                  <a:lnTo>
                    <a:pt x="29210" y="125730"/>
                  </a:lnTo>
                  <a:lnTo>
                    <a:pt x="34290" y="116840"/>
                  </a:lnTo>
                  <a:lnTo>
                    <a:pt x="39370" y="107950"/>
                  </a:lnTo>
                  <a:lnTo>
                    <a:pt x="43180" y="96520"/>
                  </a:lnTo>
                  <a:lnTo>
                    <a:pt x="49530" y="91440"/>
                  </a:lnTo>
                  <a:lnTo>
                    <a:pt x="57150" y="90170"/>
                  </a:lnTo>
                  <a:lnTo>
                    <a:pt x="66040" y="91440"/>
                  </a:lnTo>
                  <a:lnTo>
                    <a:pt x="73660" y="97790"/>
                  </a:lnTo>
                  <a:lnTo>
                    <a:pt x="78740" y="105410"/>
                  </a:lnTo>
                  <a:lnTo>
                    <a:pt x="83820" y="116840"/>
                  </a:lnTo>
                  <a:lnTo>
                    <a:pt x="90170" y="127000"/>
                  </a:lnTo>
                  <a:lnTo>
                    <a:pt x="96520" y="137160"/>
                  </a:lnTo>
                  <a:lnTo>
                    <a:pt x="102870" y="147320"/>
                  </a:lnTo>
                  <a:lnTo>
                    <a:pt x="110490" y="153670"/>
                  </a:lnTo>
                  <a:lnTo>
                    <a:pt x="119380" y="156210"/>
                  </a:lnTo>
                  <a:lnTo>
                    <a:pt x="128270" y="156210"/>
                  </a:lnTo>
                  <a:lnTo>
                    <a:pt x="137160" y="153670"/>
                  </a:lnTo>
                  <a:lnTo>
                    <a:pt x="144780" y="148590"/>
                  </a:lnTo>
                  <a:lnTo>
                    <a:pt x="152400" y="140970"/>
                  </a:lnTo>
                  <a:lnTo>
                    <a:pt x="156210" y="130810"/>
                  </a:lnTo>
                  <a:lnTo>
                    <a:pt x="157480" y="116840"/>
                  </a:lnTo>
                  <a:lnTo>
                    <a:pt x="157480" y="102870"/>
                  </a:lnTo>
                  <a:lnTo>
                    <a:pt x="156210" y="88900"/>
                  </a:lnTo>
                  <a:lnTo>
                    <a:pt x="154940" y="73660"/>
                  </a:lnTo>
                  <a:lnTo>
                    <a:pt x="152400" y="59690"/>
                  </a:lnTo>
                  <a:lnTo>
                    <a:pt x="147320" y="48260"/>
                  </a:lnTo>
                  <a:lnTo>
                    <a:pt x="142240" y="38100"/>
                  </a:lnTo>
                  <a:lnTo>
                    <a:pt x="12573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653790" y="2927350"/>
              <a:ext cx="95251" cy="179071"/>
            </a:xfrm>
            <a:custGeom>
              <a:avLst/>
              <a:gdLst/>
              <a:ahLst/>
              <a:cxnLst/>
              <a:rect l="0" t="0" r="0" b="0"/>
              <a:pathLst>
                <a:path w="95251" h="179071">
                  <a:moveTo>
                    <a:pt x="0" y="0"/>
                  </a:moveTo>
                  <a:lnTo>
                    <a:pt x="0" y="22860"/>
                  </a:lnTo>
                  <a:lnTo>
                    <a:pt x="1270" y="34290"/>
                  </a:lnTo>
                  <a:lnTo>
                    <a:pt x="2540" y="48260"/>
                  </a:lnTo>
                  <a:lnTo>
                    <a:pt x="5080" y="63500"/>
                  </a:lnTo>
                  <a:lnTo>
                    <a:pt x="7620" y="81280"/>
                  </a:lnTo>
                  <a:lnTo>
                    <a:pt x="8890" y="100330"/>
                  </a:lnTo>
                  <a:lnTo>
                    <a:pt x="8890" y="137160"/>
                  </a:lnTo>
                  <a:lnTo>
                    <a:pt x="10160" y="168910"/>
                  </a:lnTo>
                  <a:lnTo>
                    <a:pt x="11430" y="175260"/>
                  </a:lnTo>
                  <a:lnTo>
                    <a:pt x="13970" y="176530"/>
                  </a:lnTo>
                  <a:lnTo>
                    <a:pt x="16510" y="173990"/>
                  </a:lnTo>
                  <a:lnTo>
                    <a:pt x="17780" y="167640"/>
                  </a:lnTo>
                  <a:lnTo>
                    <a:pt x="19050" y="158750"/>
                  </a:lnTo>
                  <a:lnTo>
                    <a:pt x="19050" y="147320"/>
                  </a:lnTo>
                  <a:lnTo>
                    <a:pt x="21590" y="135890"/>
                  </a:lnTo>
                  <a:lnTo>
                    <a:pt x="22860" y="123190"/>
                  </a:lnTo>
                  <a:lnTo>
                    <a:pt x="26670" y="110490"/>
                  </a:lnTo>
                  <a:lnTo>
                    <a:pt x="31750" y="100330"/>
                  </a:lnTo>
                  <a:lnTo>
                    <a:pt x="38100" y="92710"/>
                  </a:lnTo>
                  <a:lnTo>
                    <a:pt x="46990" y="86360"/>
                  </a:lnTo>
                  <a:lnTo>
                    <a:pt x="54610" y="83820"/>
                  </a:lnTo>
                  <a:lnTo>
                    <a:pt x="62230" y="85090"/>
                  </a:lnTo>
                  <a:lnTo>
                    <a:pt x="69850" y="88900"/>
                  </a:lnTo>
                  <a:lnTo>
                    <a:pt x="74930" y="93980"/>
                  </a:lnTo>
                  <a:lnTo>
                    <a:pt x="81280" y="101600"/>
                  </a:lnTo>
                  <a:lnTo>
                    <a:pt x="85090" y="109220"/>
                  </a:lnTo>
                  <a:lnTo>
                    <a:pt x="88900" y="119380"/>
                  </a:lnTo>
                  <a:lnTo>
                    <a:pt x="90170" y="130810"/>
                  </a:lnTo>
                  <a:lnTo>
                    <a:pt x="95250" y="179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793490" y="2984500"/>
              <a:ext cx="133351" cy="142241"/>
            </a:xfrm>
            <a:custGeom>
              <a:avLst/>
              <a:gdLst/>
              <a:ahLst/>
              <a:cxnLst/>
              <a:rect l="0" t="0" r="0" b="0"/>
              <a:pathLst>
                <a:path w="133351" h="142241">
                  <a:moveTo>
                    <a:pt x="102870" y="6350"/>
                  </a:moveTo>
                  <a:lnTo>
                    <a:pt x="80010" y="0"/>
                  </a:lnTo>
                  <a:lnTo>
                    <a:pt x="69850" y="1270"/>
                  </a:lnTo>
                  <a:lnTo>
                    <a:pt x="59690" y="3810"/>
                  </a:lnTo>
                  <a:lnTo>
                    <a:pt x="49530" y="7620"/>
                  </a:lnTo>
                  <a:lnTo>
                    <a:pt x="40640" y="12700"/>
                  </a:lnTo>
                  <a:lnTo>
                    <a:pt x="31750" y="19050"/>
                  </a:lnTo>
                  <a:lnTo>
                    <a:pt x="24130" y="25400"/>
                  </a:lnTo>
                  <a:lnTo>
                    <a:pt x="16510" y="34290"/>
                  </a:lnTo>
                  <a:lnTo>
                    <a:pt x="11430" y="44450"/>
                  </a:lnTo>
                  <a:lnTo>
                    <a:pt x="6350" y="55880"/>
                  </a:lnTo>
                  <a:lnTo>
                    <a:pt x="3810" y="68580"/>
                  </a:lnTo>
                  <a:lnTo>
                    <a:pt x="1270" y="81280"/>
                  </a:lnTo>
                  <a:lnTo>
                    <a:pt x="0" y="95250"/>
                  </a:lnTo>
                  <a:lnTo>
                    <a:pt x="0" y="107950"/>
                  </a:lnTo>
                  <a:lnTo>
                    <a:pt x="1270" y="119380"/>
                  </a:lnTo>
                  <a:lnTo>
                    <a:pt x="3810" y="130810"/>
                  </a:lnTo>
                  <a:lnTo>
                    <a:pt x="8890" y="137160"/>
                  </a:lnTo>
                  <a:lnTo>
                    <a:pt x="15240" y="139700"/>
                  </a:lnTo>
                  <a:lnTo>
                    <a:pt x="22860" y="140970"/>
                  </a:lnTo>
                  <a:lnTo>
                    <a:pt x="31750" y="138430"/>
                  </a:lnTo>
                  <a:lnTo>
                    <a:pt x="41910" y="132080"/>
                  </a:lnTo>
                  <a:lnTo>
                    <a:pt x="50800" y="125730"/>
                  </a:lnTo>
                  <a:lnTo>
                    <a:pt x="59690" y="114300"/>
                  </a:lnTo>
                  <a:lnTo>
                    <a:pt x="68580" y="101600"/>
                  </a:lnTo>
                  <a:lnTo>
                    <a:pt x="76200" y="87630"/>
                  </a:lnTo>
                  <a:lnTo>
                    <a:pt x="81280" y="73660"/>
                  </a:lnTo>
                  <a:lnTo>
                    <a:pt x="85090" y="58420"/>
                  </a:lnTo>
                  <a:lnTo>
                    <a:pt x="87630" y="44450"/>
                  </a:lnTo>
                  <a:lnTo>
                    <a:pt x="90170" y="40640"/>
                  </a:lnTo>
                  <a:lnTo>
                    <a:pt x="92710" y="44450"/>
                  </a:lnTo>
                  <a:lnTo>
                    <a:pt x="96520" y="53340"/>
                  </a:lnTo>
                  <a:lnTo>
                    <a:pt x="99060" y="63500"/>
                  </a:lnTo>
                  <a:lnTo>
                    <a:pt x="102870" y="74930"/>
                  </a:lnTo>
                  <a:lnTo>
                    <a:pt x="106680" y="86360"/>
                  </a:lnTo>
                  <a:lnTo>
                    <a:pt x="110490" y="97790"/>
                  </a:lnTo>
                  <a:lnTo>
                    <a:pt x="115570" y="109220"/>
                  </a:lnTo>
                  <a:lnTo>
                    <a:pt x="133350" y="1422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985260" y="2895600"/>
              <a:ext cx="16511" cy="231141"/>
            </a:xfrm>
            <a:custGeom>
              <a:avLst/>
              <a:gdLst/>
              <a:ahLst/>
              <a:cxnLst/>
              <a:rect l="0" t="0" r="0" b="0"/>
              <a:pathLst>
                <a:path w="16511" h="231141">
                  <a:moveTo>
                    <a:pt x="16510" y="0"/>
                  </a:moveTo>
                  <a:lnTo>
                    <a:pt x="10160" y="27940"/>
                  </a:lnTo>
                  <a:lnTo>
                    <a:pt x="7620" y="39370"/>
                  </a:lnTo>
                  <a:lnTo>
                    <a:pt x="5080" y="50800"/>
                  </a:lnTo>
                  <a:lnTo>
                    <a:pt x="1270" y="62230"/>
                  </a:lnTo>
                  <a:lnTo>
                    <a:pt x="0" y="73660"/>
                  </a:lnTo>
                  <a:lnTo>
                    <a:pt x="1270" y="83820"/>
                  </a:lnTo>
                  <a:lnTo>
                    <a:pt x="2540" y="93980"/>
                  </a:lnTo>
                  <a:lnTo>
                    <a:pt x="3810" y="107950"/>
                  </a:lnTo>
                  <a:lnTo>
                    <a:pt x="3810" y="121920"/>
                  </a:lnTo>
                  <a:lnTo>
                    <a:pt x="5080" y="137160"/>
                  </a:lnTo>
                  <a:lnTo>
                    <a:pt x="6350" y="152400"/>
                  </a:lnTo>
                  <a:lnTo>
                    <a:pt x="7620" y="167640"/>
                  </a:lnTo>
                  <a:lnTo>
                    <a:pt x="16510" y="231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906520" y="2969260"/>
              <a:ext cx="137161" cy="10161"/>
            </a:xfrm>
            <a:custGeom>
              <a:avLst/>
              <a:gdLst/>
              <a:ahLst/>
              <a:cxnLst/>
              <a:rect l="0" t="0" r="0" b="0"/>
              <a:pathLst>
                <a:path w="137161" h="10161">
                  <a:moveTo>
                    <a:pt x="0" y="10160"/>
                  </a:moveTo>
                  <a:lnTo>
                    <a:pt x="22860" y="10160"/>
                  </a:lnTo>
                  <a:lnTo>
                    <a:pt x="33020" y="8890"/>
                  </a:lnTo>
                  <a:lnTo>
                    <a:pt x="45720" y="7620"/>
                  </a:lnTo>
                  <a:lnTo>
                    <a:pt x="58420" y="5080"/>
                  </a:lnTo>
                  <a:lnTo>
                    <a:pt x="72390" y="3810"/>
                  </a:lnTo>
                  <a:lnTo>
                    <a:pt x="88900" y="2540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057650" y="2999740"/>
              <a:ext cx="57151" cy="127001"/>
            </a:xfrm>
            <a:custGeom>
              <a:avLst/>
              <a:gdLst/>
              <a:ahLst/>
              <a:cxnLst/>
              <a:rect l="0" t="0" r="0" b="0"/>
              <a:pathLst>
                <a:path w="57151" h="127001">
                  <a:moveTo>
                    <a:pt x="38100" y="22860"/>
                  </a:moveTo>
                  <a:lnTo>
                    <a:pt x="54610" y="16510"/>
                  </a:lnTo>
                  <a:lnTo>
                    <a:pt x="57150" y="12700"/>
                  </a:lnTo>
                  <a:lnTo>
                    <a:pt x="57150" y="7620"/>
                  </a:lnTo>
                  <a:lnTo>
                    <a:pt x="54610" y="2540"/>
                  </a:lnTo>
                  <a:lnTo>
                    <a:pt x="49530" y="0"/>
                  </a:lnTo>
                  <a:lnTo>
                    <a:pt x="41910" y="2540"/>
                  </a:lnTo>
                  <a:lnTo>
                    <a:pt x="33020" y="5080"/>
                  </a:lnTo>
                  <a:lnTo>
                    <a:pt x="25400" y="11430"/>
                  </a:lnTo>
                  <a:lnTo>
                    <a:pt x="17780" y="17780"/>
                  </a:lnTo>
                  <a:lnTo>
                    <a:pt x="11430" y="26670"/>
                  </a:lnTo>
                  <a:lnTo>
                    <a:pt x="6350" y="38100"/>
                  </a:lnTo>
                  <a:lnTo>
                    <a:pt x="2540" y="52070"/>
                  </a:lnTo>
                  <a:lnTo>
                    <a:pt x="0" y="66040"/>
                  </a:lnTo>
                  <a:lnTo>
                    <a:pt x="0" y="80010"/>
                  </a:lnTo>
                  <a:lnTo>
                    <a:pt x="1270" y="92710"/>
                  </a:lnTo>
                  <a:lnTo>
                    <a:pt x="2540" y="104140"/>
                  </a:lnTo>
                  <a:lnTo>
                    <a:pt x="7620" y="113030"/>
                  </a:lnTo>
                  <a:lnTo>
                    <a:pt x="13970" y="120650"/>
                  </a:lnTo>
                  <a:lnTo>
                    <a:pt x="4826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164330" y="3022600"/>
              <a:ext cx="110491" cy="135891"/>
            </a:xfrm>
            <a:custGeom>
              <a:avLst/>
              <a:gdLst/>
              <a:ahLst/>
              <a:cxnLst/>
              <a:rect l="0" t="0" r="0" b="0"/>
              <a:pathLst>
                <a:path w="110491" h="135891">
                  <a:moveTo>
                    <a:pt x="15240" y="10160"/>
                  </a:moveTo>
                  <a:lnTo>
                    <a:pt x="10160" y="26670"/>
                  </a:lnTo>
                  <a:lnTo>
                    <a:pt x="7620" y="36830"/>
                  </a:lnTo>
                  <a:lnTo>
                    <a:pt x="1270" y="59690"/>
                  </a:lnTo>
                  <a:lnTo>
                    <a:pt x="0" y="71120"/>
                  </a:lnTo>
                  <a:lnTo>
                    <a:pt x="1270" y="82550"/>
                  </a:lnTo>
                  <a:lnTo>
                    <a:pt x="2540" y="92710"/>
                  </a:lnTo>
                  <a:lnTo>
                    <a:pt x="3810" y="96520"/>
                  </a:lnTo>
                  <a:lnTo>
                    <a:pt x="7620" y="92710"/>
                  </a:lnTo>
                  <a:lnTo>
                    <a:pt x="10160" y="86360"/>
                  </a:lnTo>
                  <a:lnTo>
                    <a:pt x="12700" y="77470"/>
                  </a:lnTo>
                  <a:lnTo>
                    <a:pt x="16510" y="66040"/>
                  </a:lnTo>
                  <a:lnTo>
                    <a:pt x="19050" y="54610"/>
                  </a:lnTo>
                  <a:lnTo>
                    <a:pt x="24130" y="43180"/>
                  </a:lnTo>
                  <a:lnTo>
                    <a:pt x="29210" y="31750"/>
                  </a:lnTo>
                  <a:lnTo>
                    <a:pt x="35560" y="21590"/>
                  </a:lnTo>
                  <a:lnTo>
                    <a:pt x="43180" y="12700"/>
                  </a:lnTo>
                  <a:lnTo>
                    <a:pt x="52070" y="6350"/>
                  </a:lnTo>
                  <a:lnTo>
                    <a:pt x="60960" y="0"/>
                  </a:lnTo>
                  <a:lnTo>
                    <a:pt x="68580" y="1270"/>
                  </a:lnTo>
                  <a:lnTo>
                    <a:pt x="77470" y="6350"/>
                  </a:lnTo>
                  <a:lnTo>
                    <a:pt x="85090" y="15240"/>
                  </a:lnTo>
                  <a:lnTo>
                    <a:pt x="91440" y="24130"/>
                  </a:lnTo>
                  <a:lnTo>
                    <a:pt x="96520" y="35560"/>
                  </a:lnTo>
                  <a:lnTo>
                    <a:pt x="101600" y="48260"/>
                  </a:lnTo>
                  <a:lnTo>
                    <a:pt x="104140" y="62230"/>
                  </a:lnTo>
                  <a:lnTo>
                    <a:pt x="106680" y="77470"/>
                  </a:lnTo>
                  <a:lnTo>
                    <a:pt x="110490" y="1358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517140" y="3253740"/>
              <a:ext cx="189231" cy="26671"/>
            </a:xfrm>
            <a:custGeom>
              <a:avLst/>
              <a:gdLst/>
              <a:ahLst/>
              <a:cxnLst/>
              <a:rect l="0" t="0" r="0" b="0"/>
              <a:pathLst>
                <a:path w="189231" h="26671">
                  <a:moveTo>
                    <a:pt x="0" y="20320"/>
                  </a:moveTo>
                  <a:lnTo>
                    <a:pt x="21590" y="26670"/>
                  </a:lnTo>
                  <a:lnTo>
                    <a:pt x="34290" y="26670"/>
                  </a:lnTo>
                  <a:lnTo>
                    <a:pt x="48260" y="26670"/>
                  </a:lnTo>
                  <a:lnTo>
                    <a:pt x="63500" y="24130"/>
                  </a:lnTo>
                  <a:lnTo>
                    <a:pt x="80010" y="21590"/>
                  </a:lnTo>
                  <a:lnTo>
                    <a:pt x="113030" y="16510"/>
                  </a:lnTo>
                  <a:lnTo>
                    <a:pt x="129540" y="12700"/>
                  </a:lnTo>
                  <a:lnTo>
                    <a:pt x="18923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622550" y="3211830"/>
              <a:ext cx="20321" cy="147321"/>
            </a:xfrm>
            <a:custGeom>
              <a:avLst/>
              <a:gdLst/>
              <a:ahLst/>
              <a:cxnLst/>
              <a:rect l="0" t="0" r="0" b="0"/>
              <a:pathLst>
                <a:path w="20321" h="147321">
                  <a:moveTo>
                    <a:pt x="0" y="0"/>
                  </a:moveTo>
                  <a:lnTo>
                    <a:pt x="5080" y="16510"/>
                  </a:lnTo>
                  <a:lnTo>
                    <a:pt x="6350" y="26670"/>
                  </a:lnTo>
                  <a:lnTo>
                    <a:pt x="7620" y="40640"/>
                  </a:lnTo>
                  <a:lnTo>
                    <a:pt x="8890" y="54610"/>
                  </a:lnTo>
                  <a:lnTo>
                    <a:pt x="10160" y="68580"/>
                  </a:lnTo>
                  <a:lnTo>
                    <a:pt x="12700" y="83820"/>
                  </a:lnTo>
                  <a:lnTo>
                    <a:pt x="20320" y="1473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990090" y="3359150"/>
              <a:ext cx="152401" cy="260351"/>
            </a:xfrm>
            <a:custGeom>
              <a:avLst/>
              <a:gdLst/>
              <a:ahLst/>
              <a:cxnLst/>
              <a:rect l="0" t="0" r="0" b="0"/>
              <a:pathLst>
                <a:path w="152401" h="260351">
                  <a:moveTo>
                    <a:pt x="10160" y="0"/>
                  </a:moveTo>
                  <a:lnTo>
                    <a:pt x="5080" y="21590"/>
                  </a:lnTo>
                  <a:lnTo>
                    <a:pt x="3810" y="35560"/>
                  </a:lnTo>
                  <a:lnTo>
                    <a:pt x="2540" y="52070"/>
                  </a:lnTo>
                  <a:lnTo>
                    <a:pt x="1270" y="69850"/>
                  </a:lnTo>
                  <a:lnTo>
                    <a:pt x="2540" y="85090"/>
                  </a:lnTo>
                  <a:lnTo>
                    <a:pt x="3810" y="99060"/>
                  </a:lnTo>
                  <a:lnTo>
                    <a:pt x="11430" y="140970"/>
                  </a:lnTo>
                  <a:lnTo>
                    <a:pt x="15240" y="157480"/>
                  </a:lnTo>
                  <a:lnTo>
                    <a:pt x="21590" y="187960"/>
                  </a:lnTo>
                  <a:lnTo>
                    <a:pt x="25400" y="201930"/>
                  </a:lnTo>
                  <a:lnTo>
                    <a:pt x="26670" y="207010"/>
                  </a:lnTo>
                  <a:lnTo>
                    <a:pt x="29210" y="205740"/>
                  </a:lnTo>
                  <a:lnTo>
                    <a:pt x="29210" y="200660"/>
                  </a:lnTo>
                  <a:lnTo>
                    <a:pt x="33020" y="193040"/>
                  </a:lnTo>
                  <a:lnTo>
                    <a:pt x="36830" y="185420"/>
                  </a:lnTo>
                  <a:lnTo>
                    <a:pt x="41910" y="175260"/>
                  </a:lnTo>
                  <a:lnTo>
                    <a:pt x="49530" y="167640"/>
                  </a:lnTo>
                  <a:lnTo>
                    <a:pt x="57150" y="160020"/>
                  </a:lnTo>
                  <a:lnTo>
                    <a:pt x="66040" y="152400"/>
                  </a:lnTo>
                  <a:lnTo>
                    <a:pt x="78740" y="148590"/>
                  </a:lnTo>
                  <a:lnTo>
                    <a:pt x="91440" y="146050"/>
                  </a:lnTo>
                  <a:lnTo>
                    <a:pt x="106680" y="147320"/>
                  </a:lnTo>
                  <a:lnTo>
                    <a:pt x="119380" y="151130"/>
                  </a:lnTo>
                  <a:lnTo>
                    <a:pt x="129540" y="160020"/>
                  </a:lnTo>
                  <a:lnTo>
                    <a:pt x="139700" y="168910"/>
                  </a:lnTo>
                  <a:lnTo>
                    <a:pt x="146050" y="180340"/>
                  </a:lnTo>
                  <a:lnTo>
                    <a:pt x="149860" y="193040"/>
                  </a:lnTo>
                  <a:lnTo>
                    <a:pt x="152400" y="205740"/>
                  </a:lnTo>
                  <a:lnTo>
                    <a:pt x="151130" y="217170"/>
                  </a:lnTo>
                  <a:lnTo>
                    <a:pt x="146050" y="226060"/>
                  </a:lnTo>
                  <a:lnTo>
                    <a:pt x="139700" y="234950"/>
                  </a:lnTo>
                  <a:lnTo>
                    <a:pt x="132080" y="242570"/>
                  </a:lnTo>
                  <a:lnTo>
                    <a:pt x="123190" y="247650"/>
                  </a:lnTo>
                  <a:lnTo>
                    <a:pt x="113030" y="252730"/>
                  </a:lnTo>
                  <a:lnTo>
                    <a:pt x="101600" y="256540"/>
                  </a:lnTo>
                  <a:lnTo>
                    <a:pt x="87630" y="259080"/>
                  </a:lnTo>
                  <a:lnTo>
                    <a:pt x="72390" y="260350"/>
                  </a:lnTo>
                  <a:lnTo>
                    <a:pt x="57150" y="260350"/>
                  </a:lnTo>
                  <a:lnTo>
                    <a:pt x="43180" y="259080"/>
                  </a:lnTo>
                  <a:lnTo>
                    <a:pt x="0" y="2527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179320" y="3489960"/>
              <a:ext cx="201931" cy="110491"/>
            </a:xfrm>
            <a:custGeom>
              <a:avLst/>
              <a:gdLst/>
              <a:ahLst/>
              <a:cxnLst/>
              <a:rect l="0" t="0" r="0" b="0"/>
              <a:pathLst>
                <a:path w="201931" h="110491">
                  <a:moveTo>
                    <a:pt x="0" y="26670"/>
                  </a:moveTo>
                  <a:lnTo>
                    <a:pt x="0" y="54610"/>
                  </a:lnTo>
                  <a:lnTo>
                    <a:pt x="1270" y="67310"/>
                  </a:lnTo>
                  <a:lnTo>
                    <a:pt x="3810" y="81280"/>
                  </a:lnTo>
                  <a:lnTo>
                    <a:pt x="6350" y="93980"/>
                  </a:lnTo>
                  <a:lnTo>
                    <a:pt x="8890" y="97790"/>
                  </a:lnTo>
                  <a:lnTo>
                    <a:pt x="11430" y="93980"/>
                  </a:lnTo>
                  <a:lnTo>
                    <a:pt x="15240" y="85090"/>
                  </a:lnTo>
                  <a:lnTo>
                    <a:pt x="19050" y="74930"/>
                  </a:lnTo>
                  <a:lnTo>
                    <a:pt x="30480" y="52070"/>
                  </a:lnTo>
                  <a:lnTo>
                    <a:pt x="38100" y="41910"/>
                  </a:lnTo>
                  <a:lnTo>
                    <a:pt x="46990" y="34290"/>
                  </a:lnTo>
                  <a:lnTo>
                    <a:pt x="55880" y="29210"/>
                  </a:lnTo>
                  <a:lnTo>
                    <a:pt x="66040" y="25400"/>
                  </a:lnTo>
                  <a:lnTo>
                    <a:pt x="74930" y="25400"/>
                  </a:lnTo>
                  <a:lnTo>
                    <a:pt x="85090" y="25400"/>
                  </a:lnTo>
                  <a:lnTo>
                    <a:pt x="92710" y="30480"/>
                  </a:lnTo>
                  <a:lnTo>
                    <a:pt x="96520" y="39370"/>
                  </a:lnTo>
                  <a:lnTo>
                    <a:pt x="100330" y="48260"/>
                  </a:lnTo>
                  <a:lnTo>
                    <a:pt x="101600" y="59690"/>
                  </a:lnTo>
                  <a:lnTo>
                    <a:pt x="102870" y="72390"/>
                  </a:lnTo>
                  <a:lnTo>
                    <a:pt x="104140" y="85090"/>
                  </a:lnTo>
                  <a:lnTo>
                    <a:pt x="107950" y="95250"/>
                  </a:lnTo>
                  <a:lnTo>
                    <a:pt x="114300" y="102870"/>
                  </a:lnTo>
                  <a:lnTo>
                    <a:pt x="121920" y="109220"/>
                  </a:lnTo>
                  <a:lnTo>
                    <a:pt x="130810" y="110490"/>
                  </a:lnTo>
                  <a:lnTo>
                    <a:pt x="139700" y="109220"/>
                  </a:lnTo>
                  <a:lnTo>
                    <a:pt x="149860" y="106680"/>
                  </a:lnTo>
                  <a:lnTo>
                    <a:pt x="158750" y="102870"/>
                  </a:lnTo>
                  <a:lnTo>
                    <a:pt x="166370" y="96520"/>
                  </a:lnTo>
                  <a:lnTo>
                    <a:pt x="173990" y="91440"/>
                  </a:lnTo>
                  <a:lnTo>
                    <a:pt x="181610" y="83820"/>
                  </a:lnTo>
                  <a:lnTo>
                    <a:pt x="189230" y="74930"/>
                  </a:lnTo>
                  <a:lnTo>
                    <a:pt x="196850" y="66040"/>
                  </a:lnTo>
                  <a:lnTo>
                    <a:pt x="200660" y="57150"/>
                  </a:lnTo>
                  <a:lnTo>
                    <a:pt x="201930" y="46990"/>
                  </a:lnTo>
                  <a:lnTo>
                    <a:pt x="200660" y="36830"/>
                  </a:lnTo>
                  <a:lnTo>
                    <a:pt x="195580" y="27940"/>
                  </a:lnTo>
                  <a:lnTo>
                    <a:pt x="187960" y="19050"/>
                  </a:lnTo>
                  <a:lnTo>
                    <a:pt x="177800" y="11430"/>
                  </a:lnTo>
                  <a:lnTo>
                    <a:pt x="166370" y="6350"/>
                  </a:lnTo>
                  <a:lnTo>
                    <a:pt x="151130" y="2540"/>
                  </a:lnTo>
                  <a:lnTo>
                    <a:pt x="135890" y="0"/>
                  </a:lnTo>
                  <a:lnTo>
                    <a:pt x="121920" y="0"/>
                  </a:lnTo>
                  <a:lnTo>
                    <a:pt x="106680" y="0"/>
                  </a:lnTo>
                  <a:lnTo>
                    <a:pt x="53340" y="165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454910" y="3422650"/>
              <a:ext cx="8891" cy="177801"/>
            </a:xfrm>
            <a:custGeom>
              <a:avLst/>
              <a:gdLst/>
              <a:ahLst/>
              <a:cxnLst/>
              <a:rect l="0" t="0" r="0" b="0"/>
              <a:pathLst>
                <a:path w="8891" h="177801">
                  <a:moveTo>
                    <a:pt x="8890" y="0"/>
                  </a:moveTo>
                  <a:lnTo>
                    <a:pt x="8890" y="21590"/>
                  </a:lnTo>
                  <a:lnTo>
                    <a:pt x="7620" y="31750"/>
                  </a:lnTo>
                  <a:lnTo>
                    <a:pt x="6350" y="41910"/>
                  </a:lnTo>
                  <a:lnTo>
                    <a:pt x="3810" y="52070"/>
                  </a:lnTo>
                  <a:lnTo>
                    <a:pt x="1270" y="64770"/>
                  </a:lnTo>
                  <a:lnTo>
                    <a:pt x="1270" y="80010"/>
                  </a:lnTo>
                  <a:lnTo>
                    <a:pt x="0" y="95250"/>
                  </a:lnTo>
                  <a:lnTo>
                    <a:pt x="1270" y="109220"/>
                  </a:lnTo>
                  <a:lnTo>
                    <a:pt x="889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358390" y="3464560"/>
              <a:ext cx="179071" cy="52071"/>
            </a:xfrm>
            <a:custGeom>
              <a:avLst/>
              <a:gdLst/>
              <a:ahLst/>
              <a:cxnLst/>
              <a:rect l="0" t="0" r="0" b="0"/>
              <a:pathLst>
                <a:path w="179071" h="52071">
                  <a:moveTo>
                    <a:pt x="179070" y="0"/>
                  </a:moveTo>
                  <a:lnTo>
                    <a:pt x="162560" y="5080"/>
                  </a:lnTo>
                  <a:lnTo>
                    <a:pt x="151130" y="7620"/>
                  </a:lnTo>
                  <a:lnTo>
                    <a:pt x="124460" y="13970"/>
                  </a:lnTo>
                  <a:lnTo>
                    <a:pt x="111760" y="19050"/>
                  </a:lnTo>
                  <a:lnTo>
                    <a:pt x="101600" y="24130"/>
                  </a:lnTo>
                  <a:lnTo>
                    <a:pt x="92710" y="30480"/>
                  </a:lnTo>
                  <a:lnTo>
                    <a:pt x="82550" y="35560"/>
                  </a:lnTo>
                  <a:lnTo>
                    <a:pt x="72390" y="39370"/>
                  </a:lnTo>
                  <a:lnTo>
                    <a:pt x="62230" y="44450"/>
                  </a:lnTo>
                  <a:lnTo>
                    <a:pt x="50800" y="46990"/>
                  </a:lnTo>
                  <a:lnTo>
                    <a:pt x="39370" y="48260"/>
                  </a:lnTo>
                  <a:lnTo>
                    <a:pt x="0" y="52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559050" y="3411220"/>
              <a:ext cx="157481" cy="189231"/>
            </a:xfrm>
            <a:custGeom>
              <a:avLst/>
              <a:gdLst/>
              <a:ahLst/>
              <a:cxnLst/>
              <a:rect l="0" t="0" r="0" b="0"/>
              <a:pathLst>
                <a:path w="157481" h="189231">
                  <a:moveTo>
                    <a:pt x="0" y="0"/>
                  </a:moveTo>
                  <a:lnTo>
                    <a:pt x="0" y="22860"/>
                  </a:lnTo>
                  <a:lnTo>
                    <a:pt x="1270" y="35560"/>
                  </a:lnTo>
                  <a:lnTo>
                    <a:pt x="2540" y="49530"/>
                  </a:lnTo>
                  <a:lnTo>
                    <a:pt x="5080" y="64770"/>
                  </a:lnTo>
                  <a:lnTo>
                    <a:pt x="6350" y="80010"/>
                  </a:lnTo>
                  <a:lnTo>
                    <a:pt x="7620" y="96520"/>
                  </a:lnTo>
                  <a:lnTo>
                    <a:pt x="8890" y="129540"/>
                  </a:lnTo>
                  <a:lnTo>
                    <a:pt x="10160" y="160020"/>
                  </a:lnTo>
                  <a:lnTo>
                    <a:pt x="11430" y="166370"/>
                  </a:lnTo>
                  <a:lnTo>
                    <a:pt x="12700" y="167640"/>
                  </a:lnTo>
                  <a:lnTo>
                    <a:pt x="15240" y="163830"/>
                  </a:lnTo>
                  <a:lnTo>
                    <a:pt x="20320" y="157480"/>
                  </a:lnTo>
                  <a:lnTo>
                    <a:pt x="24130" y="148590"/>
                  </a:lnTo>
                  <a:lnTo>
                    <a:pt x="30480" y="137160"/>
                  </a:lnTo>
                  <a:lnTo>
                    <a:pt x="35560" y="127000"/>
                  </a:lnTo>
                  <a:lnTo>
                    <a:pt x="39370" y="116840"/>
                  </a:lnTo>
                  <a:lnTo>
                    <a:pt x="44450" y="105410"/>
                  </a:lnTo>
                  <a:lnTo>
                    <a:pt x="50800" y="97790"/>
                  </a:lnTo>
                  <a:lnTo>
                    <a:pt x="58420" y="91440"/>
                  </a:lnTo>
                  <a:lnTo>
                    <a:pt x="66040" y="85090"/>
                  </a:lnTo>
                  <a:lnTo>
                    <a:pt x="76200" y="83820"/>
                  </a:lnTo>
                  <a:lnTo>
                    <a:pt x="85090" y="85090"/>
                  </a:lnTo>
                  <a:lnTo>
                    <a:pt x="95250" y="88900"/>
                  </a:lnTo>
                  <a:lnTo>
                    <a:pt x="104140" y="92710"/>
                  </a:lnTo>
                  <a:lnTo>
                    <a:pt x="113030" y="99060"/>
                  </a:lnTo>
                  <a:lnTo>
                    <a:pt x="120650" y="104140"/>
                  </a:lnTo>
                  <a:lnTo>
                    <a:pt x="127000" y="113030"/>
                  </a:lnTo>
                  <a:lnTo>
                    <a:pt x="132080" y="123190"/>
                  </a:lnTo>
                  <a:lnTo>
                    <a:pt x="137160" y="134620"/>
                  </a:lnTo>
                  <a:lnTo>
                    <a:pt x="142240" y="146050"/>
                  </a:lnTo>
                  <a:lnTo>
                    <a:pt x="157480" y="1892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736850" y="3472180"/>
              <a:ext cx="148591" cy="134621"/>
            </a:xfrm>
            <a:custGeom>
              <a:avLst/>
              <a:gdLst/>
              <a:ahLst/>
              <a:cxnLst/>
              <a:rect l="0" t="0" r="0" b="0"/>
              <a:pathLst>
                <a:path w="148591" h="134621">
                  <a:moveTo>
                    <a:pt x="43180" y="34290"/>
                  </a:moveTo>
                  <a:lnTo>
                    <a:pt x="59690" y="39370"/>
                  </a:lnTo>
                  <a:lnTo>
                    <a:pt x="69850" y="40640"/>
                  </a:lnTo>
                  <a:lnTo>
                    <a:pt x="80010" y="39370"/>
                  </a:lnTo>
                  <a:lnTo>
                    <a:pt x="92710" y="38100"/>
                  </a:lnTo>
                  <a:lnTo>
                    <a:pt x="99060" y="33020"/>
                  </a:lnTo>
                  <a:lnTo>
                    <a:pt x="102870" y="26670"/>
                  </a:lnTo>
                  <a:lnTo>
                    <a:pt x="104140" y="17780"/>
                  </a:lnTo>
                  <a:lnTo>
                    <a:pt x="101600" y="11430"/>
                  </a:lnTo>
                  <a:lnTo>
                    <a:pt x="95250" y="6350"/>
                  </a:lnTo>
                  <a:lnTo>
                    <a:pt x="88900" y="1270"/>
                  </a:lnTo>
                  <a:lnTo>
                    <a:pt x="80010" y="0"/>
                  </a:lnTo>
                  <a:lnTo>
                    <a:pt x="71120" y="0"/>
                  </a:lnTo>
                  <a:lnTo>
                    <a:pt x="62230" y="0"/>
                  </a:lnTo>
                  <a:lnTo>
                    <a:pt x="52070" y="5080"/>
                  </a:lnTo>
                  <a:lnTo>
                    <a:pt x="41910" y="11430"/>
                  </a:lnTo>
                  <a:lnTo>
                    <a:pt x="31750" y="19050"/>
                  </a:lnTo>
                  <a:lnTo>
                    <a:pt x="22860" y="27940"/>
                  </a:lnTo>
                  <a:lnTo>
                    <a:pt x="13970" y="39370"/>
                  </a:lnTo>
                  <a:lnTo>
                    <a:pt x="6350" y="52070"/>
                  </a:lnTo>
                  <a:lnTo>
                    <a:pt x="2540" y="64770"/>
                  </a:lnTo>
                  <a:lnTo>
                    <a:pt x="0" y="77470"/>
                  </a:lnTo>
                  <a:lnTo>
                    <a:pt x="1270" y="91440"/>
                  </a:lnTo>
                  <a:lnTo>
                    <a:pt x="5080" y="102870"/>
                  </a:lnTo>
                  <a:lnTo>
                    <a:pt x="12700" y="113030"/>
                  </a:lnTo>
                  <a:lnTo>
                    <a:pt x="22860" y="121920"/>
                  </a:lnTo>
                  <a:lnTo>
                    <a:pt x="35560" y="127000"/>
                  </a:lnTo>
                  <a:lnTo>
                    <a:pt x="49530" y="132080"/>
                  </a:lnTo>
                  <a:lnTo>
                    <a:pt x="64770" y="134620"/>
                  </a:lnTo>
                  <a:lnTo>
                    <a:pt x="78740" y="134620"/>
                  </a:lnTo>
                  <a:lnTo>
                    <a:pt x="91440" y="133350"/>
                  </a:lnTo>
                  <a:lnTo>
                    <a:pt x="102870" y="132080"/>
                  </a:lnTo>
                  <a:lnTo>
                    <a:pt x="113030" y="128270"/>
                  </a:lnTo>
                  <a:lnTo>
                    <a:pt x="123190" y="124460"/>
                  </a:lnTo>
                  <a:lnTo>
                    <a:pt x="148590" y="1079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981960" y="3432810"/>
              <a:ext cx="144781" cy="127001"/>
            </a:xfrm>
            <a:custGeom>
              <a:avLst/>
              <a:gdLst/>
              <a:ahLst/>
              <a:cxnLst/>
              <a:rect l="0" t="0" r="0" b="0"/>
              <a:pathLst>
                <a:path w="144781" h="127001">
                  <a:moveTo>
                    <a:pt x="8890" y="31750"/>
                  </a:moveTo>
                  <a:lnTo>
                    <a:pt x="2540" y="53340"/>
                  </a:lnTo>
                  <a:lnTo>
                    <a:pt x="1270" y="64770"/>
                  </a:lnTo>
                  <a:lnTo>
                    <a:pt x="0" y="77470"/>
                  </a:lnTo>
                  <a:lnTo>
                    <a:pt x="0" y="90170"/>
                  </a:lnTo>
                  <a:lnTo>
                    <a:pt x="0" y="101600"/>
                  </a:lnTo>
                  <a:lnTo>
                    <a:pt x="1270" y="113030"/>
                  </a:lnTo>
                  <a:lnTo>
                    <a:pt x="3810" y="124460"/>
                  </a:lnTo>
                  <a:lnTo>
                    <a:pt x="5080" y="127000"/>
                  </a:lnTo>
                  <a:lnTo>
                    <a:pt x="6350" y="124460"/>
                  </a:lnTo>
                  <a:lnTo>
                    <a:pt x="7620" y="118110"/>
                  </a:lnTo>
                  <a:lnTo>
                    <a:pt x="7620" y="109220"/>
                  </a:lnTo>
                  <a:lnTo>
                    <a:pt x="7620" y="86360"/>
                  </a:lnTo>
                  <a:lnTo>
                    <a:pt x="8890" y="74930"/>
                  </a:lnTo>
                  <a:lnTo>
                    <a:pt x="11430" y="63500"/>
                  </a:lnTo>
                  <a:lnTo>
                    <a:pt x="13970" y="53340"/>
                  </a:lnTo>
                  <a:lnTo>
                    <a:pt x="19050" y="43180"/>
                  </a:lnTo>
                  <a:lnTo>
                    <a:pt x="26670" y="34290"/>
                  </a:lnTo>
                  <a:lnTo>
                    <a:pt x="34290" y="26670"/>
                  </a:lnTo>
                  <a:lnTo>
                    <a:pt x="44450" y="20320"/>
                  </a:lnTo>
                  <a:lnTo>
                    <a:pt x="55880" y="13970"/>
                  </a:lnTo>
                  <a:lnTo>
                    <a:pt x="68580" y="10160"/>
                  </a:lnTo>
                  <a:lnTo>
                    <a:pt x="81280" y="6350"/>
                  </a:lnTo>
                  <a:lnTo>
                    <a:pt x="93980" y="3810"/>
                  </a:lnTo>
                  <a:lnTo>
                    <a:pt x="1447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894840" y="3769360"/>
              <a:ext cx="127001" cy="168911"/>
            </a:xfrm>
            <a:custGeom>
              <a:avLst/>
              <a:gdLst/>
              <a:ahLst/>
              <a:cxnLst/>
              <a:rect l="0" t="0" r="0" b="0"/>
              <a:pathLst>
                <a:path w="127001" h="168911">
                  <a:moveTo>
                    <a:pt x="0" y="0"/>
                  </a:moveTo>
                  <a:lnTo>
                    <a:pt x="59690" y="59690"/>
                  </a:lnTo>
                  <a:lnTo>
                    <a:pt x="67310" y="69850"/>
                  </a:lnTo>
                  <a:lnTo>
                    <a:pt x="73660" y="83820"/>
                  </a:lnTo>
                  <a:lnTo>
                    <a:pt x="81280" y="97790"/>
                  </a:lnTo>
                  <a:lnTo>
                    <a:pt x="88900" y="110490"/>
                  </a:lnTo>
                  <a:lnTo>
                    <a:pt x="95250" y="123190"/>
                  </a:lnTo>
                  <a:lnTo>
                    <a:pt x="127000" y="1689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1926590" y="3790950"/>
              <a:ext cx="85091" cy="115571"/>
            </a:xfrm>
            <a:custGeom>
              <a:avLst/>
              <a:gdLst/>
              <a:ahLst/>
              <a:cxnLst/>
              <a:rect l="0" t="0" r="0" b="0"/>
              <a:pathLst>
                <a:path w="85091" h="115571">
                  <a:moveTo>
                    <a:pt x="85090" y="0"/>
                  </a:moveTo>
                  <a:lnTo>
                    <a:pt x="73660" y="16510"/>
                  </a:lnTo>
                  <a:lnTo>
                    <a:pt x="67310" y="25400"/>
                  </a:lnTo>
                  <a:lnTo>
                    <a:pt x="62230" y="36830"/>
                  </a:lnTo>
                  <a:lnTo>
                    <a:pt x="55880" y="49530"/>
                  </a:lnTo>
                  <a:lnTo>
                    <a:pt x="46990" y="60960"/>
                  </a:lnTo>
                  <a:lnTo>
                    <a:pt x="39370" y="72390"/>
                  </a:lnTo>
                  <a:lnTo>
                    <a:pt x="0" y="115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1916430" y="3811270"/>
              <a:ext cx="179071" cy="53341"/>
            </a:xfrm>
            <a:custGeom>
              <a:avLst/>
              <a:gdLst/>
              <a:ahLst/>
              <a:cxnLst/>
              <a:rect l="0" t="0" r="0" b="0"/>
              <a:pathLst>
                <a:path w="179071" h="53341">
                  <a:moveTo>
                    <a:pt x="0" y="53340"/>
                  </a:moveTo>
                  <a:lnTo>
                    <a:pt x="22860" y="53340"/>
                  </a:lnTo>
                  <a:lnTo>
                    <a:pt x="34290" y="50800"/>
                  </a:lnTo>
                  <a:lnTo>
                    <a:pt x="49530" y="46990"/>
                  </a:lnTo>
                  <a:lnTo>
                    <a:pt x="64770" y="41910"/>
                  </a:lnTo>
                  <a:lnTo>
                    <a:pt x="80010" y="36830"/>
                  </a:lnTo>
                  <a:lnTo>
                    <a:pt x="142240" y="1397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2104390" y="3746500"/>
              <a:ext cx="138431" cy="166371"/>
            </a:xfrm>
            <a:custGeom>
              <a:avLst/>
              <a:gdLst/>
              <a:ahLst/>
              <a:cxnLst/>
              <a:rect l="0" t="0" r="0" b="0"/>
              <a:pathLst>
                <a:path w="138431" h="166371">
                  <a:moveTo>
                    <a:pt x="43180" y="54610"/>
                  </a:moveTo>
                  <a:lnTo>
                    <a:pt x="66040" y="54610"/>
                  </a:lnTo>
                  <a:lnTo>
                    <a:pt x="77470" y="53340"/>
                  </a:lnTo>
                  <a:lnTo>
                    <a:pt x="90170" y="52070"/>
                  </a:lnTo>
                  <a:lnTo>
                    <a:pt x="102870" y="49530"/>
                  </a:lnTo>
                  <a:lnTo>
                    <a:pt x="110490" y="43180"/>
                  </a:lnTo>
                  <a:lnTo>
                    <a:pt x="116840" y="34290"/>
                  </a:lnTo>
                  <a:lnTo>
                    <a:pt x="120650" y="22860"/>
                  </a:lnTo>
                  <a:lnTo>
                    <a:pt x="119380" y="15240"/>
                  </a:lnTo>
                  <a:lnTo>
                    <a:pt x="115570" y="8890"/>
                  </a:lnTo>
                  <a:lnTo>
                    <a:pt x="109220" y="2540"/>
                  </a:lnTo>
                  <a:lnTo>
                    <a:pt x="101600" y="0"/>
                  </a:lnTo>
                  <a:lnTo>
                    <a:pt x="92710" y="0"/>
                  </a:lnTo>
                  <a:lnTo>
                    <a:pt x="83820" y="0"/>
                  </a:lnTo>
                  <a:lnTo>
                    <a:pt x="72390" y="3810"/>
                  </a:lnTo>
                  <a:lnTo>
                    <a:pt x="60960" y="10160"/>
                  </a:lnTo>
                  <a:lnTo>
                    <a:pt x="48260" y="17780"/>
                  </a:lnTo>
                  <a:lnTo>
                    <a:pt x="36830" y="27940"/>
                  </a:lnTo>
                  <a:lnTo>
                    <a:pt x="27940" y="39370"/>
                  </a:lnTo>
                  <a:lnTo>
                    <a:pt x="19050" y="50800"/>
                  </a:lnTo>
                  <a:lnTo>
                    <a:pt x="11430" y="64770"/>
                  </a:lnTo>
                  <a:lnTo>
                    <a:pt x="6350" y="77470"/>
                  </a:lnTo>
                  <a:lnTo>
                    <a:pt x="1270" y="91440"/>
                  </a:lnTo>
                  <a:lnTo>
                    <a:pt x="0" y="104140"/>
                  </a:lnTo>
                  <a:lnTo>
                    <a:pt x="1270" y="118110"/>
                  </a:lnTo>
                  <a:lnTo>
                    <a:pt x="5080" y="132080"/>
                  </a:lnTo>
                  <a:lnTo>
                    <a:pt x="12700" y="142240"/>
                  </a:lnTo>
                  <a:lnTo>
                    <a:pt x="21590" y="151130"/>
                  </a:lnTo>
                  <a:lnTo>
                    <a:pt x="33020" y="157480"/>
                  </a:lnTo>
                  <a:lnTo>
                    <a:pt x="44450" y="161290"/>
                  </a:lnTo>
                  <a:lnTo>
                    <a:pt x="57150" y="165100"/>
                  </a:lnTo>
                  <a:lnTo>
                    <a:pt x="69850" y="166370"/>
                  </a:lnTo>
                  <a:lnTo>
                    <a:pt x="81280" y="165100"/>
                  </a:lnTo>
                  <a:lnTo>
                    <a:pt x="91440" y="162560"/>
                  </a:lnTo>
                  <a:lnTo>
                    <a:pt x="138430" y="1384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306320" y="3727450"/>
              <a:ext cx="115571" cy="151131"/>
            </a:xfrm>
            <a:custGeom>
              <a:avLst/>
              <a:gdLst/>
              <a:ahLst/>
              <a:cxnLst/>
              <a:rect l="0" t="0" r="0" b="0"/>
              <a:pathLst>
                <a:path w="115571" h="151131">
                  <a:moveTo>
                    <a:pt x="0" y="31750"/>
                  </a:moveTo>
                  <a:lnTo>
                    <a:pt x="0" y="53340"/>
                  </a:lnTo>
                  <a:lnTo>
                    <a:pt x="1270" y="63500"/>
                  </a:lnTo>
                  <a:lnTo>
                    <a:pt x="2540" y="73660"/>
                  </a:lnTo>
                  <a:lnTo>
                    <a:pt x="5080" y="85090"/>
                  </a:lnTo>
                  <a:lnTo>
                    <a:pt x="7620" y="95250"/>
                  </a:lnTo>
                  <a:lnTo>
                    <a:pt x="13970" y="115570"/>
                  </a:lnTo>
                  <a:lnTo>
                    <a:pt x="19050" y="127000"/>
                  </a:lnTo>
                  <a:lnTo>
                    <a:pt x="24130" y="137160"/>
                  </a:lnTo>
                  <a:lnTo>
                    <a:pt x="30480" y="147320"/>
                  </a:lnTo>
                  <a:lnTo>
                    <a:pt x="35560" y="151130"/>
                  </a:lnTo>
                  <a:lnTo>
                    <a:pt x="39370" y="149860"/>
                  </a:lnTo>
                  <a:lnTo>
                    <a:pt x="44450" y="146050"/>
                  </a:lnTo>
                  <a:lnTo>
                    <a:pt x="48260" y="138430"/>
                  </a:lnTo>
                  <a:lnTo>
                    <a:pt x="52070" y="130810"/>
                  </a:lnTo>
                  <a:lnTo>
                    <a:pt x="55880" y="123190"/>
                  </a:lnTo>
                  <a:lnTo>
                    <a:pt x="66040" y="100330"/>
                  </a:lnTo>
                  <a:lnTo>
                    <a:pt x="72390" y="87630"/>
                  </a:lnTo>
                  <a:lnTo>
                    <a:pt x="77470" y="76200"/>
                  </a:lnTo>
                  <a:lnTo>
                    <a:pt x="81280" y="64770"/>
                  </a:lnTo>
                  <a:lnTo>
                    <a:pt x="86360" y="53340"/>
                  </a:lnTo>
                  <a:lnTo>
                    <a:pt x="91440" y="43180"/>
                  </a:lnTo>
                  <a:lnTo>
                    <a:pt x="96520" y="31750"/>
                  </a:lnTo>
                  <a:lnTo>
                    <a:pt x="1155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2443480" y="3766820"/>
              <a:ext cx="140971" cy="139701"/>
            </a:xfrm>
            <a:custGeom>
              <a:avLst/>
              <a:gdLst/>
              <a:ahLst/>
              <a:cxnLst/>
              <a:rect l="0" t="0" r="0" b="0"/>
              <a:pathLst>
                <a:path w="140971" h="139701">
                  <a:moveTo>
                    <a:pt x="0" y="76200"/>
                  </a:moveTo>
                  <a:lnTo>
                    <a:pt x="27940" y="76200"/>
                  </a:lnTo>
                  <a:lnTo>
                    <a:pt x="40640" y="74930"/>
                  </a:lnTo>
                  <a:lnTo>
                    <a:pt x="53340" y="73660"/>
                  </a:lnTo>
                  <a:lnTo>
                    <a:pt x="67310" y="71120"/>
                  </a:lnTo>
                  <a:lnTo>
                    <a:pt x="80010" y="68580"/>
                  </a:lnTo>
                  <a:lnTo>
                    <a:pt x="91440" y="64770"/>
                  </a:lnTo>
                  <a:lnTo>
                    <a:pt x="102870" y="62230"/>
                  </a:lnTo>
                  <a:lnTo>
                    <a:pt x="114300" y="55880"/>
                  </a:lnTo>
                  <a:lnTo>
                    <a:pt x="124460" y="48260"/>
                  </a:lnTo>
                  <a:lnTo>
                    <a:pt x="135890" y="40640"/>
                  </a:lnTo>
                  <a:lnTo>
                    <a:pt x="140970" y="33020"/>
                  </a:lnTo>
                  <a:lnTo>
                    <a:pt x="140970" y="25400"/>
                  </a:lnTo>
                  <a:lnTo>
                    <a:pt x="139700" y="17780"/>
                  </a:lnTo>
                  <a:lnTo>
                    <a:pt x="134620" y="11430"/>
                  </a:lnTo>
                  <a:lnTo>
                    <a:pt x="128270" y="6350"/>
                  </a:lnTo>
                  <a:lnTo>
                    <a:pt x="120650" y="1270"/>
                  </a:lnTo>
                  <a:lnTo>
                    <a:pt x="111760" y="0"/>
                  </a:lnTo>
                  <a:lnTo>
                    <a:pt x="102870" y="0"/>
                  </a:lnTo>
                  <a:lnTo>
                    <a:pt x="92710" y="0"/>
                  </a:lnTo>
                  <a:lnTo>
                    <a:pt x="82550" y="3810"/>
                  </a:lnTo>
                  <a:lnTo>
                    <a:pt x="72390" y="7620"/>
                  </a:lnTo>
                  <a:lnTo>
                    <a:pt x="62230" y="12700"/>
                  </a:lnTo>
                  <a:lnTo>
                    <a:pt x="53340" y="21590"/>
                  </a:lnTo>
                  <a:lnTo>
                    <a:pt x="44450" y="31750"/>
                  </a:lnTo>
                  <a:lnTo>
                    <a:pt x="36830" y="43180"/>
                  </a:lnTo>
                  <a:lnTo>
                    <a:pt x="31750" y="55880"/>
                  </a:lnTo>
                  <a:lnTo>
                    <a:pt x="27940" y="68580"/>
                  </a:lnTo>
                  <a:lnTo>
                    <a:pt x="25400" y="81280"/>
                  </a:lnTo>
                  <a:lnTo>
                    <a:pt x="25400" y="93980"/>
                  </a:lnTo>
                  <a:lnTo>
                    <a:pt x="29210" y="105410"/>
                  </a:lnTo>
                  <a:lnTo>
                    <a:pt x="33020" y="116840"/>
                  </a:lnTo>
                  <a:lnTo>
                    <a:pt x="40640" y="125730"/>
                  </a:lnTo>
                  <a:lnTo>
                    <a:pt x="50800" y="132080"/>
                  </a:lnTo>
                  <a:lnTo>
                    <a:pt x="60960" y="138430"/>
                  </a:lnTo>
                  <a:lnTo>
                    <a:pt x="73660" y="139700"/>
                  </a:lnTo>
                  <a:lnTo>
                    <a:pt x="86360" y="138430"/>
                  </a:lnTo>
                  <a:lnTo>
                    <a:pt x="125730" y="1295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2642870" y="3749040"/>
              <a:ext cx="137161" cy="102871"/>
            </a:xfrm>
            <a:custGeom>
              <a:avLst/>
              <a:gdLst/>
              <a:ahLst/>
              <a:cxnLst/>
              <a:rect l="0" t="0" r="0" b="0"/>
              <a:pathLst>
                <a:path w="137161" h="102871">
                  <a:moveTo>
                    <a:pt x="0" y="0"/>
                  </a:moveTo>
                  <a:lnTo>
                    <a:pt x="0" y="99060"/>
                  </a:lnTo>
                  <a:lnTo>
                    <a:pt x="1270" y="102870"/>
                  </a:lnTo>
                  <a:lnTo>
                    <a:pt x="3810" y="101600"/>
                  </a:lnTo>
                  <a:lnTo>
                    <a:pt x="5080" y="95250"/>
                  </a:lnTo>
                  <a:lnTo>
                    <a:pt x="7620" y="86360"/>
                  </a:lnTo>
                  <a:lnTo>
                    <a:pt x="8890" y="76200"/>
                  </a:lnTo>
                  <a:lnTo>
                    <a:pt x="8890" y="64770"/>
                  </a:lnTo>
                  <a:lnTo>
                    <a:pt x="11430" y="53340"/>
                  </a:lnTo>
                  <a:lnTo>
                    <a:pt x="12700" y="41910"/>
                  </a:lnTo>
                  <a:lnTo>
                    <a:pt x="15240" y="31750"/>
                  </a:lnTo>
                  <a:lnTo>
                    <a:pt x="21590" y="22860"/>
                  </a:lnTo>
                  <a:lnTo>
                    <a:pt x="27940" y="16510"/>
                  </a:lnTo>
                  <a:lnTo>
                    <a:pt x="36830" y="11430"/>
                  </a:lnTo>
                  <a:lnTo>
                    <a:pt x="46990" y="7620"/>
                  </a:lnTo>
                  <a:lnTo>
                    <a:pt x="58420" y="7620"/>
                  </a:lnTo>
                  <a:lnTo>
                    <a:pt x="69850" y="8890"/>
                  </a:lnTo>
                  <a:lnTo>
                    <a:pt x="81280" y="12700"/>
                  </a:lnTo>
                  <a:lnTo>
                    <a:pt x="90170" y="19050"/>
                  </a:lnTo>
                  <a:lnTo>
                    <a:pt x="99060" y="26670"/>
                  </a:lnTo>
                  <a:lnTo>
                    <a:pt x="105410" y="34290"/>
                  </a:lnTo>
                  <a:lnTo>
                    <a:pt x="111760" y="44450"/>
                  </a:lnTo>
                  <a:lnTo>
                    <a:pt x="137160" y="939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2843530" y="3653790"/>
              <a:ext cx="20321" cy="179071"/>
            </a:xfrm>
            <a:custGeom>
              <a:avLst/>
              <a:gdLst/>
              <a:ahLst/>
              <a:cxnLst/>
              <a:rect l="0" t="0" r="0" b="0"/>
              <a:pathLst>
                <a:path w="20321" h="179071">
                  <a:moveTo>
                    <a:pt x="0" y="0"/>
                  </a:moveTo>
                  <a:lnTo>
                    <a:pt x="0" y="82550"/>
                  </a:lnTo>
                  <a:lnTo>
                    <a:pt x="1270" y="96520"/>
                  </a:lnTo>
                  <a:lnTo>
                    <a:pt x="2540" y="110490"/>
                  </a:lnTo>
                  <a:lnTo>
                    <a:pt x="5080" y="123190"/>
                  </a:lnTo>
                  <a:lnTo>
                    <a:pt x="7620" y="134620"/>
                  </a:lnTo>
                  <a:lnTo>
                    <a:pt x="11430" y="146050"/>
                  </a:lnTo>
                  <a:lnTo>
                    <a:pt x="20320" y="179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790190" y="3717290"/>
              <a:ext cx="255271" cy="137161"/>
            </a:xfrm>
            <a:custGeom>
              <a:avLst/>
              <a:gdLst/>
              <a:ahLst/>
              <a:cxnLst/>
              <a:rect l="0" t="0" r="0" b="0"/>
              <a:pathLst>
                <a:path w="255271" h="137161">
                  <a:moveTo>
                    <a:pt x="0" y="20320"/>
                  </a:moveTo>
                  <a:lnTo>
                    <a:pt x="27940" y="20320"/>
                  </a:lnTo>
                  <a:lnTo>
                    <a:pt x="40640" y="19050"/>
                  </a:lnTo>
                  <a:lnTo>
                    <a:pt x="54610" y="17780"/>
                  </a:lnTo>
                  <a:lnTo>
                    <a:pt x="67310" y="15240"/>
                  </a:lnTo>
                  <a:lnTo>
                    <a:pt x="81280" y="12700"/>
                  </a:lnTo>
                  <a:lnTo>
                    <a:pt x="109220" y="6350"/>
                  </a:lnTo>
                  <a:lnTo>
                    <a:pt x="121920" y="5080"/>
                  </a:lnTo>
                  <a:lnTo>
                    <a:pt x="134620" y="5080"/>
                  </a:lnTo>
                  <a:lnTo>
                    <a:pt x="146050" y="7620"/>
                  </a:lnTo>
                  <a:lnTo>
                    <a:pt x="153670" y="12700"/>
                  </a:lnTo>
                  <a:lnTo>
                    <a:pt x="158750" y="21590"/>
                  </a:lnTo>
                  <a:lnTo>
                    <a:pt x="161290" y="31750"/>
                  </a:lnTo>
                  <a:lnTo>
                    <a:pt x="162560" y="43180"/>
                  </a:lnTo>
                  <a:lnTo>
                    <a:pt x="162560" y="55880"/>
                  </a:lnTo>
                  <a:lnTo>
                    <a:pt x="161290" y="68580"/>
                  </a:lnTo>
                  <a:lnTo>
                    <a:pt x="161290" y="80010"/>
                  </a:lnTo>
                  <a:lnTo>
                    <a:pt x="162560" y="92710"/>
                  </a:lnTo>
                  <a:lnTo>
                    <a:pt x="165100" y="102870"/>
                  </a:lnTo>
                  <a:lnTo>
                    <a:pt x="168910" y="113030"/>
                  </a:lnTo>
                  <a:lnTo>
                    <a:pt x="176530" y="121920"/>
                  </a:lnTo>
                  <a:lnTo>
                    <a:pt x="184150" y="130810"/>
                  </a:lnTo>
                  <a:lnTo>
                    <a:pt x="193040" y="134620"/>
                  </a:lnTo>
                  <a:lnTo>
                    <a:pt x="201930" y="137160"/>
                  </a:lnTo>
                  <a:lnTo>
                    <a:pt x="212090" y="135890"/>
                  </a:lnTo>
                  <a:lnTo>
                    <a:pt x="220980" y="133350"/>
                  </a:lnTo>
                  <a:lnTo>
                    <a:pt x="229870" y="127000"/>
                  </a:lnTo>
                  <a:lnTo>
                    <a:pt x="237490" y="119380"/>
                  </a:lnTo>
                  <a:lnTo>
                    <a:pt x="243840" y="110490"/>
                  </a:lnTo>
                  <a:lnTo>
                    <a:pt x="248920" y="99060"/>
                  </a:lnTo>
                  <a:lnTo>
                    <a:pt x="254000" y="86360"/>
                  </a:lnTo>
                  <a:lnTo>
                    <a:pt x="255270" y="73660"/>
                  </a:lnTo>
                  <a:lnTo>
                    <a:pt x="252730" y="60960"/>
                  </a:lnTo>
                  <a:lnTo>
                    <a:pt x="2324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3078480" y="3710940"/>
              <a:ext cx="133351" cy="142241"/>
            </a:xfrm>
            <a:custGeom>
              <a:avLst/>
              <a:gdLst/>
              <a:ahLst/>
              <a:cxnLst/>
              <a:rect l="0" t="0" r="0" b="0"/>
              <a:pathLst>
                <a:path w="133351" h="142241">
                  <a:moveTo>
                    <a:pt x="101600" y="6350"/>
                  </a:moveTo>
                  <a:lnTo>
                    <a:pt x="85090" y="0"/>
                  </a:lnTo>
                  <a:lnTo>
                    <a:pt x="76200" y="1270"/>
                  </a:lnTo>
                  <a:lnTo>
                    <a:pt x="67310" y="3810"/>
                  </a:lnTo>
                  <a:lnTo>
                    <a:pt x="57150" y="7620"/>
                  </a:lnTo>
                  <a:lnTo>
                    <a:pt x="46990" y="13970"/>
                  </a:lnTo>
                  <a:lnTo>
                    <a:pt x="36830" y="21590"/>
                  </a:lnTo>
                  <a:lnTo>
                    <a:pt x="26670" y="30480"/>
                  </a:lnTo>
                  <a:lnTo>
                    <a:pt x="19050" y="40640"/>
                  </a:lnTo>
                  <a:lnTo>
                    <a:pt x="12700" y="49530"/>
                  </a:lnTo>
                  <a:lnTo>
                    <a:pt x="7620" y="59690"/>
                  </a:lnTo>
                  <a:lnTo>
                    <a:pt x="3810" y="71120"/>
                  </a:lnTo>
                  <a:lnTo>
                    <a:pt x="1270" y="83820"/>
                  </a:lnTo>
                  <a:lnTo>
                    <a:pt x="0" y="96520"/>
                  </a:lnTo>
                  <a:lnTo>
                    <a:pt x="1270" y="106680"/>
                  </a:lnTo>
                  <a:lnTo>
                    <a:pt x="3810" y="116840"/>
                  </a:lnTo>
                  <a:lnTo>
                    <a:pt x="8890" y="125730"/>
                  </a:lnTo>
                  <a:lnTo>
                    <a:pt x="16510" y="129540"/>
                  </a:lnTo>
                  <a:lnTo>
                    <a:pt x="25400" y="132080"/>
                  </a:lnTo>
                  <a:lnTo>
                    <a:pt x="36830" y="132080"/>
                  </a:lnTo>
                  <a:lnTo>
                    <a:pt x="46990" y="128270"/>
                  </a:lnTo>
                  <a:lnTo>
                    <a:pt x="55880" y="123190"/>
                  </a:lnTo>
                  <a:lnTo>
                    <a:pt x="63500" y="115570"/>
                  </a:lnTo>
                  <a:lnTo>
                    <a:pt x="71120" y="105410"/>
                  </a:lnTo>
                  <a:lnTo>
                    <a:pt x="76200" y="95250"/>
                  </a:lnTo>
                  <a:lnTo>
                    <a:pt x="81280" y="82550"/>
                  </a:lnTo>
                  <a:lnTo>
                    <a:pt x="83820" y="69850"/>
                  </a:lnTo>
                  <a:lnTo>
                    <a:pt x="83820" y="57150"/>
                  </a:lnTo>
                  <a:lnTo>
                    <a:pt x="82550" y="43180"/>
                  </a:lnTo>
                  <a:lnTo>
                    <a:pt x="80010" y="40640"/>
                  </a:lnTo>
                  <a:lnTo>
                    <a:pt x="78740" y="44450"/>
                  </a:lnTo>
                  <a:lnTo>
                    <a:pt x="74930" y="52070"/>
                  </a:lnTo>
                  <a:lnTo>
                    <a:pt x="74930" y="60960"/>
                  </a:lnTo>
                  <a:lnTo>
                    <a:pt x="74930" y="71120"/>
                  </a:lnTo>
                  <a:lnTo>
                    <a:pt x="77470" y="81280"/>
                  </a:lnTo>
                  <a:lnTo>
                    <a:pt x="81280" y="91440"/>
                  </a:lnTo>
                  <a:lnTo>
                    <a:pt x="88900" y="101600"/>
                  </a:lnTo>
                  <a:lnTo>
                    <a:pt x="133350" y="1422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285490" y="3643630"/>
              <a:ext cx="20321" cy="209551"/>
            </a:xfrm>
            <a:custGeom>
              <a:avLst/>
              <a:gdLst/>
              <a:ahLst/>
              <a:cxnLst/>
              <a:rect l="0" t="0" r="0" b="0"/>
              <a:pathLst>
                <a:path w="20321" h="209551">
                  <a:moveTo>
                    <a:pt x="0" y="0"/>
                  </a:moveTo>
                  <a:lnTo>
                    <a:pt x="0" y="69850"/>
                  </a:lnTo>
                  <a:lnTo>
                    <a:pt x="1270" y="87630"/>
                  </a:lnTo>
                  <a:lnTo>
                    <a:pt x="2540" y="104140"/>
                  </a:lnTo>
                  <a:lnTo>
                    <a:pt x="5080" y="121920"/>
                  </a:lnTo>
                  <a:lnTo>
                    <a:pt x="6350" y="138430"/>
                  </a:lnTo>
                  <a:lnTo>
                    <a:pt x="7620" y="154940"/>
                  </a:lnTo>
                  <a:lnTo>
                    <a:pt x="20320" y="2095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3327400" y="3622040"/>
              <a:ext cx="31751" cy="210821"/>
            </a:xfrm>
            <a:custGeom>
              <a:avLst/>
              <a:gdLst/>
              <a:ahLst/>
              <a:cxnLst/>
              <a:rect l="0" t="0" r="0" b="0"/>
              <a:pathLst>
                <a:path w="31751" h="210821">
                  <a:moveTo>
                    <a:pt x="0" y="0"/>
                  </a:moveTo>
                  <a:lnTo>
                    <a:pt x="5080" y="33020"/>
                  </a:lnTo>
                  <a:lnTo>
                    <a:pt x="7620" y="48260"/>
                  </a:lnTo>
                  <a:lnTo>
                    <a:pt x="8890" y="62230"/>
                  </a:lnTo>
                  <a:lnTo>
                    <a:pt x="8890" y="77470"/>
                  </a:lnTo>
                  <a:lnTo>
                    <a:pt x="10160" y="90170"/>
                  </a:lnTo>
                  <a:lnTo>
                    <a:pt x="12700" y="101600"/>
                  </a:lnTo>
                  <a:lnTo>
                    <a:pt x="19050" y="127000"/>
                  </a:lnTo>
                  <a:lnTo>
                    <a:pt x="21590" y="142240"/>
                  </a:lnTo>
                  <a:lnTo>
                    <a:pt x="31750" y="2108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3422650" y="3695700"/>
              <a:ext cx="93981" cy="95251"/>
            </a:xfrm>
            <a:custGeom>
              <a:avLst/>
              <a:gdLst/>
              <a:ahLst/>
              <a:cxnLst/>
              <a:rect l="0" t="0" r="0" b="0"/>
              <a:pathLst>
                <a:path w="93981" h="95251">
                  <a:moveTo>
                    <a:pt x="0" y="0"/>
                  </a:moveTo>
                  <a:lnTo>
                    <a:pt x="5080" y="16510"/>
                  </a:lnTo>
                  <a:lnTo>
                    <a:pt x="8890" y="24130"/>
                  </a:lnTo>
                  <a:lnTo>
                    <a:pt x="13970" y="31750"/>
                  </a:lnTo>
                  <a:lnTo>
                    <a:pt x="19050" y="38100"/>
                  </a:lnTo>
                  <a:lnTo>
                    <a:pt x="26670" y="46990"/>
                  </a:lnTo>
                  <a:lnTo>
                    <a:pt x="44450" y="64770"/>
                  </a:lnTo>
                  <a:lnTo>
                    <a:pt x="60960" y="82550"/>
                  </a:lnTo>
                  <a:lnTo>
                    <a:pt x="93980" y="952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3474720" y="3643630"/>
              <a:ext cx="95251" cy="326391"/>
            </a:xfrm>
            <a:custGeom>
              <a:avLst/>
              <a:gdLst/>
              <a:ahLst/>
              <a:cxnLst/>
              <a:rect l="0" t="0" r="0" b="0"/>
              <a:pathLst>
                <a:path w="95251" h="326391">
                  <a:moveTo>
                    <a:pt x="95250" y="0"/>
                  </a:moveTo>
                  <a:lnTo>
                    <a:pt x="83820" y="10160"/>
                  </a:lnTo>
                  <a:lnTo>
                    <a:pt x="76200" y="20320"/>
                  </a:lnTo>
                  <a:lnTo>
                    <a:pt x="68580" y="31750"/>
                  </a:lnTo>
                  <a:lnTo>
                    <a:pt x="59690" y="45720"/>
                  </a:lnTo>
                  <a:lnTo>
                    <a:pt x="53340" y="59690"/>
                  </a:lnTo>
                  <a:lnTo>
                    <a:pt x="46990" y="73660"/>
                  </a:lnTo>
                  <a:lnTo>
                    <a:pt x="41910" y="87630"/>
                  </a:lnTo>
                  <a:lnTo>
                    <a:pt x="36830" y="101600"/>
                  </a:lnTo>
                  <a:lnTo>
                    <a:pt x="33020" y="115570"/>
                  </a:lnTo>
                  <a:lnTo>
                    <a:pt x="25400" y="143510"/>
                  </a:lnTo>
                  <a:lnTo>
                    <a:pt x="17780" y="171450"/>
                  </a:lnTo>
                  <a:lnTo>
                    <a:pt x="15240" y="185420"/>
                  </a:lnTo>
                  <a:lnTo>
                    <a:pt x="13970" y="199390"/>
                  </a:lnTo>
                  <a:lnTo>
                    <a:pt x="12700" y="213360"/>
                  </a:lnTo>
                  <a:lnTo>
                    <a:pt x="11430" y="229870"/>
                  </a:lnTo>
                  <a:lnTo>
                    <a:pt x="11430" y="247650"/>
                  </a:lnTo>
                  <a:lnTo>
                    <a:pt x="0" y="3263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1953260" y="3995420"/>
              <a:ext cx="78741" cy="201931"/>
            </a:xfrm>
            <a:custGeom>
              <a:avLst/>
              <a:gdLst/>
              <a:ahLst/>
              <a:cxnLst/>
              <a:rect l="0" t="0" r="0" b="0"/>
              <a:pathLst>
                <a:path w="78741" h="201931">
                  <a:moveTo>
                    <a:pt x="78740" y="6350"/>
                  </a:moveTo>
                  <a:lnTo>
                    <a:pt x="62230" y="0"/>
                  </a:lnTo>
                  <a:lnTo>
                    <a:pt x="53340" y="1270"/>
                  </a:lnTo>
                  <a:lnTo>
                    <a:pt x="44450" y="3810"/>
                  </a:lnTo>
                  <a:lnTo>
                    <a:pt x="35560" y="7620"/>
                  </a:lnTo>
                  <a:lnTo>
                    <a:pt x="26670" y="15240"/>
                  </a:lnTo>
                  <a:lnTo>
                    <a:pt x="17780" y="25400"/>
                  </a:lnTo>
                  <a:lnTo>
                    <a:pt x="10160" y="35560"/>
                  </a:lnTo>
                  <a:lnTo>
                    <a:pt x="5080" y="48260"/>
                  </a:lnTo>
                  <a:lnTo>
                    <a:pt x="1270" y="60960"/>
                  </a:lnTo>
                  <a:lnTo>
                    <a:pt x="0" y="73660"/>
                  </a:lnTo>
                  <a:lnTo>
                    <a:pt x="0" y="85090"/>
                  </a:lnTo>
                  <a:lnTo>
                    <a:pt x="2540" y="95250"/>
                  </a:lnTo>
                  <a:lnTo>
                    <a:pt x="7620" y="104140"/>
                  </a:lnTo>
                  <a:lnTo>
                    <a:pt x="15240" y="109220"/>
                  </a:lnTo>
                  <a:lnTo>
                    <a:pt x="24130" y="114300"/>
                  </a:lnTo>
                  <a:lnTo>
                    <a:pt x="35560" y="116840"/>
                  </a:lnTo>
                  <a:lnTo>
                    <a:pt x="48260" y="118110"/>
                  </a:lnTo>
                  <a:lnTo>
                    <a:pt x="60960" y="119380"/>
                  </a:lnTo>
                  <a:lnTo>
                    <a:pt x="73660" y="119380"/>
                  </a:lnTo>
                  <a:lnTo>
                    <a:pt x="77470" y="120650"/>
                  </a:lnTo>
                  <a:lnTo>
                    <a:pt x="76200" y="120650"/>
                  </a:lnTo>
                  <a:lnTo>
                    <a:pt x="69850" y="120650"/>
                  </a:lnTo>
                  <a:lnTo>
                    <a:pt x="60960" y="123190"/>
                  </a:lnTo>
                  <a:lnTo>
                    <a:pt x="50800" y="127000"/>
                  </a:lnTo>
                  <a:lnTo>
                    <a:pt x="39370" y="132080"/>
                  </a:lnTo>
                  <a:lnTo>
                    <a:pt x="27940" y="139700"/>
                  </a:lnTo>
                  <a:lnTo>
                    <a:pt x="16510" y="147320"/>
                  </a:lnTo>
                  <a:lnTo>
                    <a:pt x="6350" y="156210"/>
                  </a:lnTo>
                  <a:lnTo>
                    <a:pt x="1270" y="167640"/>
                  </a:lnTo>
                  <a:lnTo>
                    <a:pt x="0" y="179070"/>
                  </a:lnTo>
                  <a:lnTo>
                    <a:pt x="2540" y="191770"/>
                  </a:lnTo>
                  <a:lnTo>
                    <a:pt x="8890" y="198120"/>
                  </a:lnTo>
                  <a:lnTo>
                    <a:pt x="19050" y="201930"/>
                  </a:lnTo>
                  <a:lnTo>
                    <a:pt x="78740" y="1955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106930" y="4075430"/>
              <a:ext cx="125731" cy="104141"/>
            </a:xfrm>
            <a:custGeom>
              <a:avLst/>
              <a:gdLst/>
              <a:ahLst/>
              <a:cxnLst/>
              <a:rect l="0" t="0" r="0" b="0"/>
              <a:pathLst>
                <a:path w="125731" h="104141">
                  <a:moveTo>
                    <a:pt x="10160" y="10160"/>
                  </a:moveTo>
                  <a:lnTo>
                    <a:pt x="3810" y="31750"/>
                  </a:lnTo>
                  <a:lnTo>
                    <a:pt x="2540" y="43180"/>
                  </a:lnTo>
                  <a:lnTo>
                    <a:pt x="1270" y="55880"/>
                  </a:lnTo>
                  <a:lnTo>
                    <a:pt x="0" y="68580"/>
                  </a:lnTo>
                  <a:lnTo>
                    <a:pt x="2540" y="73660"/>
                  </a:lnTo>
                  <a:lnTo>
                    <a:pt x="6350" y="73660"/>
                  </a:lnTo>
                  <a:lnTo>
                    <a:pt x="10160" y="69850"/>
                  </a:lnTo>
                  <a:lnTo>
                    <a:pt x="15240" y="63500"/>
                  </a:lnTo>
                  <a:lnTo>
                    <a:pt x="19050" y="55880"/>
                  </a:lnTo>
                  <a:lnTo>
                    <a:pt x="22860" y="48260"/>
                  </a:lnTo>
                  <a:lnTo>
                    <a:pt x="27940" y="39370"/>
                  </a:lnTo>
                  <a:lnTo>
                    <a:pt x="33020" y="29210"/>
                  </a:lnTo>
                  <a:lnTo>
                    <a:pt x="39370" y="19050"/>
                  </a:lnTo>
                  <a:lnTo>
                    <a:pt x="48260" y="11430"/>
                  </a:lnTo>
                  <a:lnTo>
                    <a:pt x="58420" y="5080"/>
                  </a:lnTo>
                  <a:lnTo>
                    <a:pt x="71120" y="0"/>
                  </a:lnTo>
                  <a:lnTo>
                    <a:pt x="81280" y="0"/>
                  </a:lnTo>
                  <a:lnTo>
                    <a:pt x="92710" y="2540"/>
                  </a:lnTo>
                  <a:lnTo>
                    <a:pt x="104140" y="8890"/>
                  </a:lnTo>
                  <a:lnTo>
                    <a:pt x="110490" y="17780"/>
                  </a:lnTo>
                  <a:lnTo>
                    <a:pt x="115570" y="27940"/>
                  </a:lnTo>
                  <a:lnTo>
                    <a:pt x="119380" y="39370"/>
                  </a:lnTo>
                  <a:lnTo>
                    <a:pt x="120650" y="52070"/>
                  </a:lnTo>
                  <a:lnTo>
                    <a:pt x="123190" y="64770"/>
                  </a:lnTo>
                  <a:lnTo>
                    <a:pt x="125730" y="104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264410" y="4022090"/>
              <a:ext cx="151131" cy="245111"/>
            </a:xfrm>
            <a:custGeom>
              <a:avLst/>
              <a:gdLst/>
              <a:ahLst/>
              <a:cxnLst/>
              <a:rect l="0" t="0" r="0" b="0"/>
              <a:pathLst>
                <a:path w="151131" h="245111">
                  <a:moveTo>
                    <a:pt x="135890" y="0"/>
                  </a:moveTo>
                  <a:lnTo>
                    <a:pt x="114300" y="0"/>
                  </a:lnTo>
                  <a:lnTo>
                    <a:pt x="104140" y="2540"/>
                  </a:lnTo>
                  <a:lnTo>
                    <a:pt x="93980" y="6350"/>
                  </a:lnTo>
                  <a:lnTo>
                    <a:pt x="83820" y="11430"/>
                  </a:lnTo>
                  <a:lnTo>
                    <a:pt x="73660" y="16510"/>
                  </a:lnTo>
                  <a:lnTo>
                    <a:pt x="66040" y="22860"/>
                  </a:lnTo>
                  <a:lnTo>
                    <a:pt x="57150" y="29210"/>
                  </a:lnTo>
                  <a:lnTo>
                    <a:pt x="49530" y="36830"/>
                  </a:lnTo>
                  <a:lnTo>
                    <a:pt x="41910" y="45720"/>
                  </a:lnTo>
                  <a:lnTo>
                    <a:pt x="35560" y="54610"/>
                  </a:lnTo>
                  <a:lnTo>
                    <a:pt x="31750" y="67310"/>
                  </a:lnTo>
                  <a:lnTo>
                    <a:pt x="30480" y="81280"/>
                  </a:lnTo>
                  <a:lnTo>
                    <a:pt x="30480" y="96520"/>
                  </a:lnTo>
                  <a:lnTo>
                    <a:pt x="36830" y="105410"/>
                  </a:lnTo>
                  <a:lnTo>
                    <a:pt x="46990" y="110490"/>
                  </a:lnTo>
                  <a:lnTo>
                    <a:pt x="58420" y="111760"/>
                  </a:lnTo>
                  <a:lnTo>
                    <a:pt x="69850" y="110490"/>
                  </a:lnTo>
                  <a:lnTo>
                    <a:pt x="78740" y="107950"/>
                  </a:lnTo>
                  <a:lnTo>
                    <a:pt x="87630" y="104140"/>
                  </a:lnTo>
                  <a:lnTo>
                    <a:pt x="95250" y="96520"/>
                  </a:lnTo>
                  <a:lnTo>
                    <a:pt x="102870" y="86360"/>
                  </a:lnTo>
                  <a:lnTo>
                    <a:pt x="110490" y="74930"/>
                  </a:lnTo>
                  <a:lnTo>
                    <a:pt x="116840" y="71120"/>
                  </a:lnTo>
                  <a:lnTo>
                    <a:pt x="121920" y="72390"/>
                  </a:lnTo>
                  <a:lnTo>
                    <a:pt x="127000" y="76200"/>
                  </a:lnTo>
                  <a:lnTo>
                    <a:pt x="130810" y="85090"/>
                  </a:lnTo>
                  <a:lnTo>
                    <a:pt x="135890" y="96520"/>
                  </a:lnTo>
                  <a:lnTo>
                    <a:pt x="139700" y="110490"/>
                  </a:lnTo>
                  <a:lnTo>
                    <a:pt x="143510" y="124460"/>
                  </a:lnTo>
                  <a:lnTo>
                    <a:pt x="149860" y="157480"/>
                  </a:lnTo>
                  <a:lnTo>
                    <a:pt x="151130" y="171450"/>
                  </a:lnTo>
                  <a:lnTo>
                    <a:pt x="151130" y="184150"/>
                  </a:lnTo>
                  <a:lnTo>
                    <a:pt x="149860" y="196850"/>
                  </a:lnTo>
                  <a:lnTo>
                    <a:pt x="146050" y="207010"/>
                  </a:lnTo>
                  <a:lnTo>
                    <a:pt x="142240" y="217170"/>
                  </a:lnTo>
                  <a:lnTo>
                    <a:pt x="137160" y="224790"/>
                  </a:lnTo>
                  <a:lnTo>
                    <a:pt x="129540" y="232410"/>
                  </a:lnTo>
                  <a:lnTo>
                    <a:pt x="121920" y="237490"/>
                  </a:lnTo>
                  <a:lnTo>
                    <a:pt x="111760" y="242570"/>
                  </a:lnTo>
                  <a:lnTo>
                    <a:pt x="101600" y="245110"/>
                  </a:lnTo>
                  <a:lnTo>
                    <a:pt x="90170" y="245110"/>
                  </a:lnTo>
                  <a:lnTo>
                    <a:pt x="77470" y="243840"/>
                  </a:lnTo>
                  <a:lnTo>
                    <a:pt x="64770" y="240030"/>
                  </a:lnTo>
                  <a:lnTo>
                    <a:pt x="50800" y="233680"/>
                  </a:lnTo>
                  <a:lnTo>
                    <a:pt x="36830" y="226060"/>
                  </a:lnTo>
                  <a:lnTo>
                    <a:pt x="26670" y="217170"/>
                  </a:lnTo>
                  <a:lnTo>
                    <a:pt x="19050" y="208280"/>
                  </a:lnTo>
                  <a:lnTo>
                    <a:pt x="0" y="179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463800" y="3958590"/>
              <a:ext cx="41911" cy="210821"/>
            </a:xfrm>
            <a:custGeom>
              <a:avLst/>
              <a:gdLst/>
              <a:ahLst/>
              <a:cxnLst/>
              <a:rect l="0" t="0" r="0" b="0"/>
              <a:pathLst>
                <a:path w="41911" h="210821">
                  <a:moveTo>
                    <a:pt x="0" y="0"/>
                  </a:moveTo>
                  <a:lnTo>
                    <a:pt x="15240" y="44450"/>
                  </a:lnTo>
                  <a:lnTo>
                    <a:pt x="16510" y="55880"/>
                  </a:lnTo>
                  <a:lnTo>
                    <a:pt x="17780" y="67310"/>
                  </a:lnTo>
                  <a:lnTo>
                    <a:pt x="19050" y="80010"/>
                  </a:lnTo>
                  <a:lnTo>
                    <a:pt x="21590" y="95250"/>
                  </a:lnTo>
                  <a:lnTo>
                    <a:pt x="26670" y="132080"/>
                  </a:lnTo>
                  <a:lnTo>
                    <a:pt x="29210" y="148590"/>
                  </a:lnTo>
                  <a:lnTo>
                    <a:pt x="33020" y="165100"/>
                  </a:lnTo>
                  <a:lnTo>
                    <a:pt x="41910" y="2108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569210" y="4043680"/>
              <a:ext cx="10161" cy="125731"/>
            </a:xfrm>
            <a:custGeom>
              <a:avLst/>
              <a:gdLst/>
              <a:ahLst/>
              <a:cxnLst/>
              <a:rect l="0" t="0" r="0" b="0"/>
              <a:pathLst>
                <a:path w="10161" h="125731">
                  <a:moveTo>
                    <a:pt x="0" y="0"/>
                  </a:moveTo>
                  <a:lnTo>
                    <a:pt x="0" y="27940"/>
                  </a:lnTo>
                  <a:lnTo>
                    <a:pt x="1270" y="41910"/>
                  </a:lnTo>
                  <a:lnTo>
                    <a:pt x="3810" y="57150"/>
                  </a:lnTo>
                  <a:lnTo>
                    <a:pt x="10160" y="1257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600960" y="397002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669540" y="4043680"/>
              <a:ext cx="78741" cy="139701"/>
            </a:xfrm>
            <a:custGeom>
              <a:avLst/>
              <a:gdLst/>
              <a:ahLst/>
              <a:cxnLst/>
              <a:rect l="0" t="0" r="0" b="0"/>
              <a:pathLst>
                <a:path w="78741" h="139701">
                  <a:moveTo>
                    <a:pt x="57150" y="0"/>
                  </a:moveTo>
                  <a:lnTo>
                    <a:pt x="35560" y="5080"/>
                  </a:lnTo>
                  <a:lnTo>
                    <a:pt x="25400" y="8890"/>
                  </a:lnTo>
                  <a:lnTo>
                    <a:pt x="15240" y="13970"/>
                  </a:lnTo>
                  <a:lnTo>
                    <a:pt x="5080" y="20320"/>
                  </a:lnTo>
                  <a:lnTo>
                    <a:pt x="0" y="26670"/>
                  </a:lnTo>
                  <a:lnTo>
                    <a:pt x="0" y="35560"/>
                  </a:lnTo>
                  <a:lnTo>
                    <a:pt x="1270" y="44450"/>
                  </a:lnTo>
                  <a:lnTo>
                    <a:pt x="6350" y="52070"/>
                  </a:lnTo>
                  <a:lnTo>
                    <a:pt x="12700" y="58420"/>
                  </a:lnTo>
                  <a:lnTo>
                    <a:pt x="20320" y="63500"/>
                  </a:lnTo>
                  <a:lnTo>
                    <a:pt x="29210" y="67310"/>
                  </a:lnTo>
                  <a:lnTo>
                    <a:pt x="39370" y="72390"/>
                  </a:lnTo>
                  <a:lnTo>
                    <a:pt x="48260" y="76200"/>
                  </a:lnTo>
                  <a:lnTo>
                    <a:pt x="57150" y="81280"/>
                  </a:lnTo>
                  <a:lnTo>
                    <a:pt x="66040" y="86360"/>
                  </a:lnTo>
                  <a:lnTo>
                    <a:pt x="73660" y="92710"/>
                  </a:lnTo>
                  <a:lnTo>
                    <a:pt x="77470" y="100330"/>
                  </a:lnTo>
                  <a:lnTo>
                    <a:pt x="78740" y="109220"/>
                  </a:lnTo>
                  <a:lnTo>
                    <a:pt x="78740" y="118110"/>
                  </a:lnTo>
                  <a:lnTo>
                    <a:pt x="74930" y="125730"/>
                  </a:lnTo>
                  <a:lnTo>
                    <a:pt x="69850" y="130810"/>
                  </a:lnTo>
                  <a:lnTo>
                    <a:pt x="62230" y="137160"/>
                  </a:lnTo>
                  <a:lnTo>
                    <a:pt x="53340" y="138430"/>
                  </a:lnTo>
                  <a:lnTo>
                    <a:pt x="44450" y="139700"/>
                  </a:lnTo>
                  <a:lnTo>
                    <a:pt x="15240" y="1358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2790190" y="3970020"/>
              <a:ext cx="127001" cy="167641"/>
            </a:xfrm>
            <a:custGeom>
              <a:avLst/>
              <a:gdLst/>
              <a:ahLst/>
              <a:cxnLst/>
              <a:rect l="0" t="0" r="0" b="0"/>
              <a:pathLst>
                <a:path w="127001" h="167641">
                  <a:moveTo>
                    <a:pt x="0" y="0"/>
                  </a:moveTo>
                  <a:lnTo>
                    <a:pt x="6350" y="33020"/>
                  </a:lnTo>
                  <a:lnTo>
                    <a:pt x="7620" y="48260"/>
                  </a:lnTo>
                  <a:lnTo>
                    <a:pt x="8890" y="64770"/>
                  </a:lnTo>
                  <a:lnTo>
                    <a:pt x="8890" y="81280"/>
                  </a:lnTo>
                  <a:lnTo>
                    <a:pt x="10160" y="115570"/>
                  </a:lnTo>
                  <a:lnTo>
                    <a:pt x="10160" y="133350"/>
                  </a:lnTo>
                  <a:lnTo>
                    <a:pt x="12700" y="140970"/>
                  </a:lnTo>
                  <a:lnTo>
                    <a:pt x="16510" y="143510"/>
                  </a:lnTo>
                  <a:lnTo>
                    <a:pt x="21590" y="140970"/>
                  </a:lnTo>
                  <a:lnTo>
                    <a:pt x="27940" y="134620"/>
                  </a:lnTo>
                  <a:lnTo>
                    <a:pt x="33020" y="125730"/>
                  </a:lnTo>
                  <a:lnTo>
                    <a:pt x="39370" y="115570"/>
                  </a:lnTo>
                  <a:lnTo>
                    <a:pt x="46990" y="105410"/>
                  </a:lnTo>
                  <a:lnTo>
                    <a:pt x="53340" y="97790"/>
                  </a:lnTo>
                  <a:lnTo>
                    <a:pt x="59690" y="88900"/>
                  </a:lnTo>
                  <a:lnTo>
                    <a:pt x="68580" y="85090"/>
                  </a:lnTo>
                  <a:lnTo>
                    <a:pt x="77470" y="83820"/>
                  </a:lnTo>
                  <a:lnTo>
                    <a:pt x="86360" y="83820"/>
                  </a:lnTo>
                  <a:lnTo>
                    <a:pt x="95250" y="87630"/>
                  </a:lnTo>
                  <a:lnTo>
                    <a:pt x="102870" y="92710"/>
                  </a:lnTo>
                  <a:lnTo>
                    <a:pt x="110490" y="100330"/>
                  </a:lnTo>
                  <a:lnTo>
                    <a:pt x="116840" y="109220"/>
                  </a:lnTo>
                  <a:lnTo>
                    <a:pt x="123190" y="118110"/>
                  </a:lnTo>
                  <a:lnTo>
                    <a:pt x="127000" y="1676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3084830" y="4022090"/>
              <a:ext cx="41911" cy="1"/>
            </a:xfrm>
            <a:custGeom>
              <a:avLst/>
              <a:gdLst/>
              <a:ahLst/>
              <a:cxnLst/>
              <a:rect l="0" t="0" r="0" b="0"/>
              <a:pathLst>
                <a:path w="41911" h="1">
                  <a:moveTo>
                    <a:pt x="0" y="0"/>
                  </a:moveTo>
                  <a:lnTo>
                    <a:pt x="419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3022600" y="4064000"/>
              <a:ext cx="115571" cy="27941"/>
            </a:xfrm>
            <a:custGeom>
              <a:avLst/>
              <a:gdLst/>
              <a:ahLst/>
              <a:cxnLst/>
              <a:rect l="0" t="0" r="0" b="0"/>
              <a:pathLst>
                <a:path w="115571" h="27941">
                  <a:moveTo>
                    <a:pt x="0" y="21590"/>
                  </a:moveTo>
                  <a:lnTo>
                    <a:pt x="16510" y="26670"/>
                  </a:lnTo>
                  <a:lnTo>
                    <a:pt x="25400" y="27940"/>
                  </a:lnTo>
                  <a:lnTo>
                    <a:pt x="36830" y="26670"/>
                  </a:lnTo>
                  <a:lnTo>
                    <a:pt x="49530" y="25400"/>
                  </a:lnTo>
                  <a:lnTo>
                    <a:pt x="60960" y="22860"/>
                  </a:lnTo>
                  <a:lnTo>
                    <a:pt x="71120" y="20320"/>
                  </a:lnTo>
                  <a:lnTo>
                    <a:pt x="1155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3148330" y="4001770"/>
              <a:ext cx="157481" cy="153671"/>
            </a:xfrm>
            <a:custGeom>
              <a:avLst/>
              <a:gdLst/>
              <a:ahLst/>
              <a:cxnLst/>
              <a:rect l="0" t="0" r="0" b="0"/>
              <a:pathLst>
                <a:path w="157481" h="153671">
                  <a:moveTo>
                    <a:pt x="0" y="10160"/>
                  </a:moveTo>
                  <a:lnTo>
                    <a:pt x="0" y="31750"/>
                  </a:lnTo>
                  <a:lnTo>
                    <a:pt x="1270" y="45720"/>
                  </a:lnTo>
                  <a:lnTo>
                    <a:pt x="2540" y="62230"/>
                  </a:lnTo>
                  <a:lnTo>
                    <a:pt x="5080" y="80010"/>
                  </a:lnTo>
                  <a:lnTo>
                    <a:pt x="8890" y="95250"/>
                  </a:lnTo>
                  <a:lnTo>
                    <a:pt x="11430" y="109220"/>
                  </a:lnTo>
                  <a:lnTo>
                    <a:pt x="15240" y="121920"/>
                  </a:lnTo>
                  <a:lnTo>
                    <a:pt x="19050" y="132080"/>
                  </a:lnTo>
                  <a:lnTo>
                    <a:pt x="24130" y="142240"/>
                  </a:lnTo>
                  <a:lnTo>
                    <a:pt x="30480" y="149860"/>
                  </a:lnTo>
                  <a:lnTo>
                    <a:pt x="36830" y="153670"/>
                  </a:lnTo>
                  <a:lnTo>
                    <a:pt x="43180" y="153670"/>
                  </a:lnTo>
                  <a:lnTo>
                    <a:pt x="49530" y="151130"/>
                  </a:lnTo>
                  <a:lnTo>
                    <a:pt x="58420" y="144780"/>
                  </a:lnTo>
                  <a:lnTo>
                    <a:pt x="66040" y="135890"/>
                  </a:lnTo>
                  <a:lnTo>
                    <a:pt x="76200" y="125730"/>
                  </a:lnTo>
                  <a:lnTo>
                    <a:pt x="92710" y="107950"/>
                  </a:lnTo>
                  <a:lnTo>
                    <a:pt x="100330" y="100330"/>
                  </a:lnTo>
                  <a:lnTo>
                    <a:pt x="107950" y="90170"/>
                  </a:lnTo>
                  <a:lnTo>
                    <a:pt x="115570" y="78740"/>
                  </a:lnTo>
                  <a:lnTo>
                    <a:pt x="121920" y="66040"/>
                  </a:lnTo>
                  <a:lnTo>
                    <a:pt x="129540" y="55880"/>
                  </a:lnTo>
                  <a:lnTo>
                    <a:pt x="137160" y="45720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3295650" y="4032250"/>
              <a:ext cx="21591" cy="63501"/>
            </a:xfrm>
            <a:custGeom>
              <a:avLst/>
              <a:gdLst/>
              <a:ahLst/>
              <a:cxnLst/>
              <a:rect l="0" t="0" r="0" b="0"/>
              <a:pathLst>
                <a:path w="21591" h="63501">
                  <a:moveTo>
                    <a:pt x="21590" y="0"/>
                  </a:moveTo>
                  <a:lnTo>
                    <a:pt x="17780" y="12700"/>
                  </a:ln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3317240" y="388493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382010" y="4051300"/>
              <a:ext cx="92711" cy="118111"/>
            </a:xfrm>
            <a:custGeom>
              <a:avLst/>
              <a:gdLst/>
              <a:ahLst/>
              <a:cxnLst/>
              <a:rect l="0" t="0" r="0" b="0"/>
              <a:pathLst>
                <a:path w="92711" h="118111">
                  <a:moveTo>
                    <a:pt x="71120" y="12700"/>
                  </a:moveTo>
                  <a:lnTo>
                    <a:pt x="60960" y="1270"/>
                  </a:lnTo>
                  <a:lnTo>
                    <a:pt x="53340" y="0"/>
                  </a:lnTo>
                  <a:lnTo>
                    <a:pt x="45720" y="0"/>
                  </a:lnTo>
                  <a:lnTo>
                    <a:pt x="36830" y="0"/>
                  </a:lnTo>
                  <a:lnTo>
                    <a:pt x="29210" y="5080"/>
                  </a:lnTo>
                  <a:lnTo>
                    <a:pt x="24130" y="11430"/>
                  </a:lnTo>
                  <a:lnTo>
                    <a:pt x="19050" y="19050"/>
                  </a:lnTo>
                  <a:lnTo>
                    <a:pt x="13970" y="27940"/>
                  </a:lnTo>
                  <a:lnTo>
                    <a:pt x="10160" y="36830"/>
                  </a:lnTo>
                  <a:lnTo>
                    <a:pt x="6350" y="45720"/>
                  </a:lnTo>
                  <a:lnTo>
                    <a:pt x="3810" y="57150"/>
                  </a:lnTo>
                  <a:lnTo>
                    <a:pt x="1270" y="69850"/>
                  </a:lnTo>
                  <a:lnTo>
                    <a:pt x="0" y="82550"/>
                  </a:lnTo>
                  <a:lnTo>
                    <a:pt x="1270" y="92710"/>
                  </a:lnTo>
                  <a:lnTo>
                    <a:pt x="5080" y="102870"/>
                  </a:lnTo>
                  <a:lnTo>
                    <a:pt x="10160" y="111760"/>
                  </a:lnTo>
                  <a:lnTo>
                    <a:pt x="19050" y="115570"/>
                  </a:lnTo>
                  <a:lnTo>
                    <a:pt x="30480" y="118110"/>
                  </a:lnTo>
                  <a:lnTo>
                    <a:pt x="44450" y="118110"/>
                  </a:lnTo>
                  <a:lnTo>
                    <a:pt x="55880" y="115570"/>
                  </a:lnTo>
                  <a:lnTo>
                    <a:pt x="66040" y="111760"/>
                  </a:lnTo>
                  <a:lnTo>
                    <a:pt x="92710" y="977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3571240" y="3906520"/>
              <a:ext cx="8891" cy="210821"/>
            </a:xfrm>
            <a:custGeom>
              <a:avLst/>
              <a:gdLst/>
              <a:ahLst/>
              <a:cxnLst/>
              <a:rect l="0" t="0" r="0" b="0"/>
              <a:pathLst>
                <a:path w="8891" h="210821">
                  <a:moveTo>
                    <a:pt x="8890" y="0"/>
                  </a:moveTo>
                  <a:lnTo>
                    <a:pt x="3810" y="22860"/>
                  </a:lnTo>
                  <a:lnTo>
                    <a:pt x="1270" y="33020"/>
                  </a:lnTo>
                  <a:lnTo>
                    <a:pt x="0" y="45720"/>
                  </a:lnTo>
                  <a:lnTo>
                    <a:pt x="0" y="58420"/>
                  </a:lnTo>
                  <a:lnTo>
                    <a:pt x="0" y="72390"/>
                  </a:lnTo>
                  <a:lnTo>
                    <a:pt x="2540" y="88900"/>
                  </a:lnTo>
                  <a:lnTo>
                    <a:pt x="3810" y="104140"/>
                  </a:lnTo>
                  <a:lnTo>
                    <a:pt x="6350" y="120650"/>
                  </a:lnTo>
                  <a:lnTo>
                    <a:pt x="6350" y="138430"/>
                  </a:lnTo>
                  <a:lnTo>
                    <a:pt x="8890" y="2108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3538220" y="4011930"/>
              <a:ext cx="215901" cy="147321"/>
            </a:xfrm>
            <a:custGeom>
              <a:avLst/>
              <a:gdLst/>
              <a:ahLst/>
              <a:cxnLst/>
              <a:rect l="0" t="0" r="0" b="0"/>
              <a:pathLst>
                <a:path w="215901" h="147321">
                  <a:moveTo>
                    <a:pt x="0" y="31750"/>
                  </a:moveTo>
                  <a:lnTo>
                    <a:pt x="21590" y="20320"/>
                  </a:lnTo>
                  <a:lnTo>
                    <a:pt x="33020" y="16510"/>
                  </a:lnTo>
                  <a:lnTo>
                    <a:pt x="45720" y="15240"/>
                  </a:lnTo>
                  <a:lnTo>
                    <a:pt x="58420" y="12700"/>
                  </a:lnTo>
                  <a:lnTo>
                    <a:pt x="71120" y="12700"/>
                  </a:lnTo>
                  <a:lnTo>
                    <a:pt x="85090" y="11430"/>
                  </a:lnTo>
                  <a:lnTo>
                    <a:pt x="99060" y="11430"/>
                  </a:lnTo>
                  <a:lnTo>
                    <a:pt x="106680" y="16510"/>
                  </a:lnTo>
                  <a:lnTo>
                    <a:pt x="110490" y="26670"/>
                  </a:lnTo>
                  <a:lnTo>
                    <a:pt x="111760" y="38100"/>
                  </a:lnTo>
                  <a:lnTo>
                    <a:pt x="111760" y="49530"/>
                  </a:lnTo>
                  <a:lnTo>
                    <a:pt x="110490" y="60960"/>
                  </a:lnTo>
                  <a:lnTo>
                    <a:pt x="109220" y="72390"/>
                  </a:lnTo>
                  <a:lnTo>
                    <a:pt x="107950" y="85090"/>
                  </a:lnTo>
                  <a:lnTo>
                    <a:pt x="106680" y="97790"/>
                  </a:lnTo>
                  <a:lnTo>
                    <a:pt x="106680" y="110490"/>
                  </a:lnTo>
                  <a:lnTo>
                    <a:pt x="107950" y="121920"/>
                  </a:lnTo>
                  <a:lnTo>
                    <a:pt x="111760" y="130810"/>
                  </a:lnTo>
                  <a:lnTo>
                    <a:pt x="116840" y="139700"/>
                  </a:lnTo>
                  <a:lnTo>
                    <a:pt x="124460" y="144780"/>
                  </a:lnTo>
                  <a:lnTo>
                    <a:pt x="134620" y="147320"/>
                  </a:lnTo>
                  <a:lnTo>
                    <a:pt x="146050" y="147320"/>
                  </a:lnTo>
                  <a:lnTo>
                    <a:pt x="156210" y="143510"/>
                  </a:lnTo>
                  <a:lnTo>
                    <a:pt x="167640" y="137160"/>
                  </a:lnTo>
                  <a:lnTo>
                    <a:pt x="177800" y="130810"/>
                  </a:lnTo>
                  <a:lnTo>
                    <a:pt x="187960" y="123190"/>
                  </a:lnTo>
                  <a:lnTo>
                    <a:pt x="196850" y="115570"/>
                  </a:lnTo>
                  <a:lnTo>
                    <a:pt x="204470" y="109220"/>
                  </a:lnTo>
                  <a:lnTo>
                    <a:pt x="209550" y="99060"/>
                  </a:lnTo>
                  <a:lnTo>
                    <a:pt x="213360" y="88900"/>
                  </a:lnTo>
                  <a:lnTo>
                    <a:pt x="215900" y="76200"/>
                  </a:lnTo>
                  <a:lnTo>
                    <a:pt x="214630" y="63500"/>
                  </a:lnTo>
                  <a:lnTo>
                    <a:pt x="209550" y="50800"/>
                  </a:lnTo>
                  <a:lnTo>
                    <a:pt x="203200" y="36830"/>
                  </a:lnTo>
                  <a:lnTo>
                    <a:pt x="194310" y="25400"/>
                  </a:lnTo>
                  <a:lnTo>
                    <a:pt x="185420" y="16510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3766820" y="3958590"/>
              <a:ext cx="139701" cy="168911"/>
            </a:xfrm>
            <a:custGeom>
              <a:avLst/>
              <a:gdLst/>
              <a:ahLst/>
              <a:cxnLst/>
              <a:rect l="0" t="0" r="0" b="0"/>
              <a:pathLst>
                <a:path w="139701" h="168911">
                  <a:moveTo>
                    <a:pt x="12700" y="168910"/>
                  </a:moveTo>
                  <a:lnTo>
                    <a:pt x="2540" y="157480"/>
                  </a:lnTo>
                  <a:lnTo>
                    <a:pt x="0" y="148590"/>
                  </a:lnTo>
                  <a:lnTo>
                    <a:pt x="0" y="137160"/>
                  </a:lnTo>
                  <a:lnTo>
                    <a:pt x="1270" y="123190"/>
                  </a:lnTo>
                  <a:lnTo>
                    <a:pt x="2540" y="109220"/>
                  </a:lnTo>
                  <a:lnTo>
                    <a:pt x="5080" y="95250"/>
                  </a:lnTo>
                  <a:lnTo>
                    <a:pt x="7620" y="81280"/>
                  </a:lnTo>
                  <a:lnTo>
                    <a:pt x="11430" y="68580"/>
                  </a:lnTo>
                  <a:lnTo>
                    <a:pt x="16510" y="55880"/>
                  </a:lnTo>
                  <a:lnTo>
                    <a:pt x="22860" y="44450"/>
                  </a:lnTo>
                  <a:lnTo>
                    <a:pt x="30480" y="35560"/>
                  </a:lnTo>
                  <a:lnTo>
                    <a:pt x="38100" y="29210"/>
                  </a:lnTo>
                  <a:lnTo>
                    <a:pt x="48260" y="22860"/>
                  </a:lnTo>
                  <a:lnTo>
                    <a:pt x="58420" y="17780"/>
                  </a:lnTo>
                  <a:lnTo>
                    <a:pt x="69850" y="12700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3865880" y="3980180"/>
              <a:ext cx="104141" cy="168911"/>
            </a:xfrm>
            <a:custGeom>
              <a:avLst/>
              <a:gdLst/>
              <a:ahLst/>
              <a:cxnLst/>
              <a:rect l="0" t="0" r="0" b="0"/>
              <a:pathLst>
                <a:path w="104141" h="168911">
                  <a:moveTo>
                    <a:pt x="104140" y="0"/>
                  </a:moveTo>
                  <a:lnTo>
                    <a:pt x="59690" y="13970"/>
                  </a:lnTo>
                  <a:lnTo>
                    <a:pt x="48260" y="19050"/>
                  </a:lnTo>
                  <a:lnTo>
                    <a:pt x="36830" y="24130"/>
                  </a:lnTo>
                  <a:lnTo>
                    <a:pt x="24130" y="30480"/>
                  </a:lnTo>
                  <a:lnTo>
                    <a:pt x="13970" y="38100"/>
                  </a:lnTo>
                  <a:lnTo>
                    <a:pt x="6350" y="45720"/>
                  </a:lnTo>
                  <a:lnTo>
                    <a:pt x="0" y="55880"/>
                  </a:lnTo>
                  <a:lnTo>
                    <a:pt x="0" y="63500"/>
                  </a:lnTo>
                  <a:lnTo>
                    <a:pt x="2540" y="71120"/>
                  </a:lnTo>
                  <a:lnTo>
                    <a:pt x="8890" y="78740"/>
                  </a:lnTo>
                  <a:lnTo>
                    <a:pt x="16510" y="86360"/>
                  </a:lnTo>
                  <a:lnTo>
                    <a:pt x="26670" y="93980"/>
                  </a:lnTo>
                  <a:lnTo>
                    <a:pt x="38100" y="101600"/>
                  </a:lnTo>
                  <a:lnTo>
                    <a:pt x="48260" y="107950"/>
                  </a:lnTo>
                  <a:lnTo>
                    <a:pt x="57150" y="115570"/>
                  </a:lnTo>
                  <a:lnTo>
                    <a:pt x="66040" y="123190"/>
                  </a:lnTo>
                  <a:lnTo>
                    <a:pt x="68580" y="129540"/>
                  </a:lnTo>
                  <a:lnTo>
                    <a:pt x="68580" y="137160"/>
                  </a:lnTo>
                  <a:lnTo>
                    <a:pt x="66040" y="143510"/>
                  </a:lnTo>
                  <a:lnTo>
                    <a:pt x="58420" y="149860"/>
                  </a:lnTo>
                  <a:lnTo>
                    <a:pt x="48260" y="154940"/>
                  </a:lnTo>
                  <a:lnTo>
                    <a:pt x="8890" y="1689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2823210" y="4872990"/>
            <a:ext cx="1412241" cy="344171"/>
            <a:chOff x="2823210" y="4872990"/>
            <a:chExt cx="1412241" cy="344171"/>
          </a:xfrm>
        </p:grpSpPr>
        <p:sp>
          <p:nvSpPr>
            <p:cNvPr id="164" name="Freeform 163"/>
            <p:cNvSpPr/>
            <p:nvPr/>
          </p:nvSpPr>
          <p:spPr>
            <a:xfrm>
              <a:off x="2823210" y="4978400"/>
              <a:ext cx="119381" cy="238761"/>
            </a:xfrm>
            <a:custGeom>
              <a:avLst/>
              <a:gdLst/>
              <a:ahLst/>
              <a:cxnLst/>
              <a:rect l="0" t="0" r="0" b="0"/>
              <a:pathLst>
                <a:path w="119381" h="238761">
                  <a:moveTo>
                    <a:pt x="119380" y="0"/>
                  </a:moveTo>
                  <a:lnTo>
                    <a:pt x="102870" y="5080"/>
                  </a:lnTo>
                  <a:lnTo>
                    <a:pt x="93980" y="8890"/>
                  </a:lnTo>
                  <a:lnTo>
                    <a:pt x="85090" y="13970"/>
                  </a:lnTo>
                  <a:lnTo>
                    <a:pt x="74930" y="20320"/>
                  </a:lnTo>
                  <a:lnTo>
                    <a:pt x="66040" y="25400"/>
                  </a:lnTo>
                  <a:lnTo>
                    <a:pt x="58420" y="33020"/>
                  </a:lnTo>
                  <a:lnTo>
                    <a:pt x="50800" y="39370"/>
                  </a:lnTo>
                  <a:lnTo>
                    <a:pt x="43180" y="46990"/>
                  </a:lnTo>
                  <a:lnTo>
                    <a:pt x="35560" y="55880"/>
                  </a:lnTo>
                  <a:lnTo>
                    <a:pt x="27940" y="64770"/>
                  </a:lnTo>
                  <a:lnTo>
                    <a:pt x="22860" y="77470"/>
                  </a:lnTo>
                  <a:lnTo>
                    <a:pt x="16510" y="91440"/>
                  </a:lnTo>
                  <a:lnTo>
                    <a:pt x="12700" y="106680"/>
                  </a:lnTo>
                  <a:lnTo>
                    <a:pt x="3810" y="135890"/>
                  </a:lnTo>
                  <a:lnTo>
                    <a:pt x="0" y="149860"/>
                  </a:lnTo>
                  <a:lnTo>
                    <a:pt x="0" y="163830"/>
                  </a:lnTo>
                  <a:lnTo>
                    <a:pt x="2540" y="177800"/>
                  </a:lnTo>
                  <a:lnTo>
                    <a:pt x="6350" y="193040"/>
                  </a:lnTo>
                  <a:lnTo>
                    <a:pt x="11430" y="205740"/>
                  </a:lnTo>
                  <a:lnTo>
                    <a:pt x="16510" y="217170"/>
                  </a:lnTo>
                  <a:lnTo>
                    <a:pt x="22860" y="228600"/>
                  </a:lnTo>
                  <a:lnTo>
                    <a:pt x="33020" y="236220"/>
                  </a:lnTo>
                  <a:lnTo>
                    <a:pt x="44450" y="238760"/>
                  </a:lnTo>
                  <a:lnTo>
                    <a:pt x="107950" y="23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009900" y="5030470"/>
              <a:ext cx="153671" cy="168911"/>
            </a:xfrm>
            <a:custGeom>
              <a:avLst/>
              <a:gdLst/>
              <a:ahLst/>
              <a:cxnLst/>
              <a:rect l="0" t="0" r="0" b="0"/>
              <a:pathLst>
                <a:path w="153671" h="168911">
                  <a:moveTo>
                    <a:pt x="121920" y="0"/>
                  </a:moveTo>
                  <a:lnTo>
                    <a:pt x="99060" y="0"/>
                  </a:lnTo>
                  <a:lnTo>
                    <a:pt x="88900" y="2540"/>
                  </a:lnTo>
                  <a:lnTo>
                    <a:pt x="78740" y="6350"/>
                  </a:lnTo>
                  <a:lnTo>
                    <a:pt x="68580" y="11430"/>
                  </a:lnTo>
                  <a:lnTo>
                    <a:pt x="58420" y="17780"/>
                  </a:lnTo>
                  <a:lnTo>
                    <a:pt x="48260" y="26670"/>
                  </a:lnTo>
                  <a:lnTo>
                    <a:pt x="38100" y="35560"/>
                  </a:lnTo>
                  <a:lnTo>
                    <a:pt x="27940" y="45720"/>
                  </a:lnTo>
                  <a:lnTo>
                    <a:pt x="19050" y="57150"/>
                  </a:lnTo>
                  <a:lnTo>
                    <a:pt x="11430" y="69850"/>
                  </a:lnTo>
                  <a:lnTo>
                    <a:pt x="6350" y="82550"/>
                  </a:lnTo>
                  <a:lnTo>
                    <a:pt x="2540" y="96520"/>
                  </a:lnTo>
                  <a:lnTo>
                    <a:pt x="0" y="110490"/>
                  </a:lnTo>
                  <a:lnTo>
                    <a:pt x="1270" y="120650"/>
                  </a:lnTo>
                  <a:lnTo>
                    <a:pt x="3810" y="130810"/>
                  </a:lnTo>
                  <a:lnTo>
                    <a:pt x="7620" y="139700"/>
                  </a:lnTo>
                  <a:lnTo>
                    <a:pt x="15240" y="143510"/>
                  </a:lnTo>
                  <a:lnTo>
                    <a:pt x="25400" y="143510"/>
                  </a:lnTo>
                  <a:lnTo>
                    <a:pt x="36830" y="142240"/>
                  </a:lnTo>
                  <a:lnTo>
                    <a:pt x="45720" y="137160"/>
                  </a:lnTo>
                  <a:lnTo>
                    <a:pt x="54610" y="129540"/>
                  </a:lnTo>
                  <a:lnTo>
                    <a:pt x="63500" y="121920"/>
                  </a:lnTo>
                  <a:lnTo>
                    <a:pt x="69850" y="110490"/>
                  </a:lnTo>
                  <a:lnTo>
                    <a:pt x="74930" y="96520"/>
                  </a:lnTo>
                  <a:lnTo>
                    <a:pt x="80010" y="82550"/>
                  </a:lnTo>
                  <a:lnTo>
                    <a:pt x="86360" y="78740"/>
                  </a:lnTo>
                  <a:lnTo>
                    <a:pt x="92710" y="81280"/>
                  </a:lnTo>
                  <a:lnTo>
                    <a:pt x="99060" y="88900"/>
                  </a:lnTo>
                  <a:lnTo>
                    <a:pt x="104140" y="100330"/>
                  </a:lnTo>
                  <a:lnTo>
                    <a:pt x="109220" y="114300"/>
                  </a:lnTo>
                  <a:lnTo>
                    <a:pt x="113030" y="128270"/>
                  </a:lnTo>
                  <a:lnTo>
                    <a:pt x="118110" y="140970"/>
                  </a:lnTo>
                  <a:lnTo>
                    <a:pt x="124460" y="151130"/>
                  </a:lnTo>
                  <a:lnTo>
                    <a:pt x="153670" y="168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3230880" y="4936490"/>
              <a:ext cx="16511" cy="231141"/>
            </a:xfrm>
            <a:custGeom>
              <a:avLst/>
              <a:gdLst/>
              <a:ahLst/>
              <a:cxnLst/>
              <a:rect l="0" t="0" r="0" b="0"/>
              <a:pathLst>
                <a:path w="16511" h="231141">
                  <a:moveTo>
                    <a:pt x="6350" y="0"/>
                  </a:moveTo>
                  <a:lnTo>
                    <a:pt x="0" y="21590"/>
                  </a:lnTo>
                  <a:lnTo>
                    <a:pt x="0" y="35560"/>
                  </a:lnTo>
                  <a:lnTo>
                    <a:pt x="1270" y="52070"/>
                  </a:lnTo>
                  <a:lnTo>
                    <a:pt x="2540" y="68580"/>
                  </a:lnTo>
                  <a:lnTo>
                    <a:pt x="3810" y="85090"/>
                  </a:lnTo>
                  <a:lnTo>
                    <a:pt x="5080" y="101600"/>
                  </a:lnTo>
                  <a:lnTo>
                    <a:pt x="5080" y="116840"/>
                  </a:lnTo>
                  <a:lnTo>
                    <a:pt x="6350" y="132080"/>
                  </a:lnTo>
                  <a:lnTo>
                    <a:pt x="8890" y="148590"/>
                  </a:lnTo>
                  <a:lnTo>
                    <a:pt x="16510" y="23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3121660" y="4998720"/>
              <a:ext cx="167641" cy="63501"/>
            </a:xfrm>
            <a:custGeom>
              <a:avLst/>
              <a:gdLst/>
              <a:ahLst/>
              <a:cxnLst/>
              <a:rect l="0" t="0" r="0" b="0"/>
              <a:pathLst>
                <a:path w="167641" h="63501">
                  <a:moveTo>
                    <a:pt x="167640" y="0"/>
                  </a:moveTo>
                  <a:lnTo>
                    <a:pt x="139700" y="11430"/>
                  </a:lnTo>
                  <a:lnTo>
                    <a:pt x="127000" y="17780"/>
                  </a:lnTo>
                  <a:lnTo>
                    <a:pt x="100330" y="29210"/>
                  </a:lnTo>
                  <a:lnTo>
                    <a:pt x="72390" y="43180"/>
                  </a:ln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289300" y="4914900"/>
              <a:ext cx="147321" cy="242571"/>
            </a:xfrm>
            <a:custGeom>
              <a:avLst/>
              <a:gdLst/>
              <a:ahLst/>
              <a:cxnLst/>
              <a:rect l="0" t="0" r="0" b="0"/>
              <a:pathLst>
                <a:path w="147321" h="242571">
                  <a:moveTo>
                    <a:pt x="0" y="0"/>
                  </a:moveTo>
                  <a:lnTo>
                    <a:pt x="6350" y="27940"/>
                  </a:lnTo>
                  <a:lnTo>
                    <a:pt x="7620" y="40640"/>
                  </a:lnTo>
                  <a:lnTo>
                    <a:pt x="8890" y="54610"/>
                  </a:lnTo>
                  <a:lnTo>
                    <a:pt x="8890" y="67310"/>
                  </a:lnTo>
                  <a:lnTo>
                    <a:pt x="11430" y="80010"/>
                  </a:lnTo>
                  <a:lnTo>
                    <a:pt x="13970" y="91440"/>
                  </a:lnTo>
                  <a:lnTo>
                    <a:pt x="16510" y="102870"/>
                  </a:lnTo>
                  <a:lnTo>
                    <a:pt x="17780" y="115570"/>
                  </a:lnTo>
                  <a:lnTo>
                    <a:pt x="19050" y="128270"/>
                  </a:lnTo>
                  <a:lnTo>
                    <a:pt x="20320" y="142240"/>
                  </a:lnTo>
                  <a:lnTo>
                    <a:pt x="21590" y="153670"/>
                  </a:lnTo>
                  <a:lnTo>
                    <a:pt x="24130" y="166370"/>
                  </a:lnTo>
                  <a:lnTo>
                    <a:pt x="26670" y="177800"/>
                  </a:lnTo>
                  <a:lnTo>
                    <a:pt x="27940" y="189230"/>
                  </a:lnTo>
                  <a:lnTo>
                    <a:pt x="29210" y="201930"/>
                  </a:lnTo>
                  <a:lnTo>
                    <a:pt x="30480" y="215900"/>
                  </a:lnTo>
                  <a:lnTo>
                    <a:pt x="31750" y="219710"/>
                  </a:lnTo>
                  <a:lnTo>
                    <a:pt x="34290" y="218440"/>
                  </a:lnTo>
                  <a:lnTo>
                    <a:pt x="36830" y="212090"/>
                  </a:lnTo>
                  <a:lnTo>
                    <a:pt x="52070" y="175260"/>
                  </a:lnTo>
                  <a:lnTo>
                    <a:pt x="58420" y="162560"/>
                  </a:lnTo>
                  <a:lnTo>
                    <a:pt x="64770" y="151130"/>
                  </a:lnTo>
                  <a:lnTo>
                    <a:pt x="71120" y="138430"/>
                  </a:lnTo>
                  <a:lnTo>
                    <a:pt x="80010" y="132080"/>
                  </a:lnTo>
                  <a:lnTo>
                    <a:pt x="91440" y="129540"/>
                  </a:lnTo>
                  <a:lnTo>
                    <a:pt x="102870" y="128270"/>
                  </a:lnTo>
                  <a:lnTo>
                    <a:pt x="111760" y="133350"/>
                  </a:lnTo>
                  <a:lnTo>
                    <a:pt x="119380" y="142240"/>
                  </a:lnTo>
                  <a:lnTo>
                    <a:pt x="125730" y="154940"/>
                  </a:lnTo>
                  <a:lnTo>
                    <a:pt x="130810" y="167640"/>
                  </a:lnTo>
                  <a:lnTo>
                    <a:pt x="134620" y="180340"/>
                  </a:lnTo>
                  <a:lnTo>
                    <a:pt x="147320" y="242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468370" y="5010150"/>
              <a:ext cx="116841" cy="134621"/>
            </a:xfrm>
            <a:custGeom>
              <a:avLst/>
              <a:gdLst/>
              <a:ahLst/>
              <a:cxnLst/>
              <a:rect l="0" t="0" r="0" b="0"/>
              <a:pathLst>
                <a:path w="116841" h="134621">
                  <a:moveTo>
                    <a:pt x="53340" y="0"/>
                  </a:moveTo>
                  <a:lnTo>
                    <a:pt x="41910" y="10160"/>
                  </a:lnTo>
                  <a:lnTo>
                    <a:pt x="36830" y="19050"/>
                  </a:lnTo>
                  <a:lnTo>
                    <a:pt x="33020" y="29210"/>
                  </a:lnTo>
                  <a:lnTo>
                    <a:pt x="29210" y="39370"/>
                  </a:lnTo>
                  <a:lnTo>
                    <a:pt x="26670" y="53340"/>
                  </a:lnTo>
                  <a:lnTo>
                    <a:pt x="25400" y="68580"/>
                  </a:lnTo>
                  <a:lnTo>
                    <a:pt x="24130" y="83820"/>
                  </a:lnTo>
                  <a:lnTo>
                    <a:pt x="24130" y="97790"/>
                  </a:lnTo>
                  <a:lnTo>
                    <a:pt x="25400" y="110490"/>
                  </a:lnTo>
                  <a:lnTo>
                    <a:pt x="27940" y="123190"/>
                  </a:lnTo>
                  <a:lnTo>
                    <a:pt x="34290" y="129540"/>
                  </a:lnTo>
                  <a:lnTo>
                    <a:pt x="41910" y="133350"/>
                  </a:lnTo>
                  <a:lnTo>
                    <a:pt x="53340" y="134620"/>
                  </a:lnTo>
                  <a:lnTo>
                    <a:pt x="62230" y="132080"/>
                  </a:lnTo>
                  <a:lnTo>
                    <a:pt x="71120" y="129540"/>
                  </a:lnTo>
                  <a:lnTo>
                    <a:pt x="78740" y="124460"/>
                  </a:lnTo>
                  <a:lnTo>
                    <a:pt x="86360" y="115570"/>
                  </a:lnTo>
                  <a:lnTo>
                    <a:pt x="93980" y="104140"/>
                  </a:lnTo>
                  <a:lnTo>
                    <a:pt x="101600" y="90170"/>
                  </a:lnTo>
                  <a:lnTo>
                    <a:pt x="107950" y="76200"/>
                  </a:lnTo>
                  <a:lnTo>
                    <a:pt x="113030" y="62230"/>
                  </a:lnTo>
                  <a:lnTo>
                    <a:pt x="116840" y="48260"/>
                  </a:lnTo>
                  <a:lnTo>
                    <a:pt x="116840" y="38100"/>
                  </a:lnTo>
                  <a:lnTo>
                    <a:pt x="113030" y="29210"/>
                  </a:lnTo>
                  <a:lnTo>
                    <a:pt x="106680" y="22860"/>
                  </a:lnTo>
                  <a:lnTo>
                    <a:pt x="97790" y="19050"/>
                  </a:lnTo>
                  <a:lnTo>
                    <a:pt x="85090" y="15240"/>
                  </a:lnTo>
                  <a:lnTo>
                    <a:pt x="71120" y="13970"/>
                  </a:lnTo>
                  <a:lnTo>
                    <a:pt x="57150" y="15240"/>
                  </a:lnTo>
                  <a:lnTo>
                    <a:pt x="45720" y="17780"/>
                  </a:lnTo>
                  <a:lnTo>
                    <a:pt x="0" y="41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662680" y="4956810"/>
              <a:ext cx="153671" cy="201931"/>
            </a:xfrm>
            <a:custGeom>
              <a:avLst/>
              <a:gdLst/>
              <a:ahLst/>
              <a:cxnLst/>
              <a:rect l="0" t="0" r="0" b="0"/>
              <a:pathLst>
                <a:path w="153671" h="201931">
                  <a:moveTo>
                    <a:pt x="6350" y="0"/>
                  </a:moveTo>
                  <a:lnTo>
                    <a:pt x="6350" y="133350"/>
                  </a:lnTo>
                  <a:lnTo>
                    <a:pt x="5080" y="148590"/>
                  </a:lnTo>
                  <a:lnTo>
                    <a:pt x="2540" y="162560"/>
                  </a:lnTo>
                  <a:lnTo>
                    <a:pt x="0" y="175260"/>
                  </a:lnTo>
                  <a:lnTo>
                    <a:pt x="3810" y="184150"/>
                  </a:lnTo>
                  <a:lnTo>
                    <a:pt x="10160" y="191770"/>
                  </a:lnTo>
                  <a:lnTo>
                    <a:pt x="19050" y="198120"/>
                  </a:lnTo>
                  <a:lnTo>
                    <a:pt x="29210" y="200660"/>
                  </a:lnTo>
                  <a:lnTo>
                    <a:pt x="39370" y="201930"/>
                  </a:lnTo>
                  <a:lnTo>
                    <a:pt x="49530" y="201930"/>
                  </a:lnTo>
                  <a:lnTo>
                    <a:pt x="60960" y="200660"/>
                  </a:lnTo>
                  <a:lnTo>
                    <a:pt x="85090" y="200660"/>
                  </a:lnTo>
                  <a:lnTo>
                    <a:pt x="97790" y="199390"/>
                  </a:lnTo>
                  <a:lnTo>
                    <a:pt x="153670" y="189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3836670" y="4956810"/>
              <a:ext cx="11431" cy="179071"/>
            </a:xfrm>
            <a:custGeom>
              <a:avLst/>
              <a:gdLst/>
              <a:ahLst/>
              <a:cxnLst/>
              <a:rect l="0" t="0" r="0" b="0"/>
              <a:pathLst>
                <a:path w="11431" h="179071">
                  <a:moveTo>
                    <a:pt x="0" y="0"/>
                  </a:moveTo>
                  <a:lnTo>
                    <a:pt x="0" y="64770"/>
                  </a:lnTo>
                  <a:lnTo>
                    <a:pt x="1270" y="80010"/>
                  </a:lnTo>
                  <a:lnTo>
                    <a:pt x="3810" y="96520"/>
                  </a:lnTo>
                  <a:lnTo>
                    <a:pt x="11430" y="179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3910330" y="487299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3915410" y="4946650"/>
              <a:ext cx="111761" cy="190501"/>
            </a:xfrm>
            <a:custGeom>
              <a:avLst/>
              <a:gdLst/>
              <a:ahLst/>
              <a:cxnLst/>
              <a:rect l="0" t="0" r="0" b="0"/>
              <a:pathLst>
                <a:path w="111761" h="190501">
                  <a:moveTo>
                    <a:pt x="111760" y="0"/>
                  </a:moveTo>
                  <a:lnTo>
                    <a:pt x="83820" y="5080"/>
                  </a:lnTo>
                  <a:lnTo>
                    <a:pt x="69850" y="10160"/>
                  </a:lnTo>
                  <a:lnTo>
                    <a:pt x="57150" y="17780"/>
                  </a:lnTo>
                  <a:lnTo>
                    <a:pt x="43180" y="25400"/>
                  </a:lnTo>
                  <a:lnTo>
                    <a:pt x="31750" y="36830"/>
                  </a:lnTo>
                  <a:lnTo>
                    <a:pt x="22860" y="50800"/>
                  </a:lnTo>
                  <a:lnTo>
                    <a:pt x="13970" y="64770"/>
                  </a:lnTo>
                  <a:lnTo>
                    <a:pt x="7620" y="81280"/>
                  </a:lnTo>
                  <a:lnTo>
                    <a:pt x="3810" y="96520"/>
                  </a:lnTo>
                  <a:lnTo>
                    <a:pt x="1270" y="114300"/>
                  </a:lnTo>
                  <a:lnTo>
                    <a:pt x="0" y="129540"/>
                  </a:lnTo>
                  <a:lnTo>
                    <a:pt x="1270" y="144780"/>
                  </a:lnTo>
                  <a:lnTo>
                    <a:pt x="2540" y="160020"/>
                  </a:lnTo>
                  <a:lnTo>
                    <a:pt x="8890" y="170180"/>
                  </a:lnTo>
                  <a:lnTo>
                    <a:pt x="16510" y="179070"/>
                  </a:lnTo>
                  <a:lnTo>
                    <a:pt x="27940" y="186690"/>
                  </a:lnTo>
                  <a:lnTo>
                    <a:pt x="38100" y="189230"/>
                  </a:lnTo>
                  <a:lnTo>
                    <a:pt x="48260" y="190500"/>
                  </a:lnTo>
                  <a:lnTo>
                    <a:pt x="58420" y="190500"/>
                  </a:lnTo>
                  <a:lnTo>
                    <a:pt x="69850" y="187960"/>
                  </a:lnTo>
                  <a:lnTo>
                    <a:pt x="80010" y="182880"/>
                  </a:lnTo>
                  <a:lnTo>
                    <a:pt x="111760" y="167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4089400" y="4914900"/>
              <a:ext cx="146051" cy="224791"/>
            </a:xfrm>
            <a:custGeom>
              <a:avLst/>
              <a:gdLst/>
              <a:ahLst/>
              <a:cxnLst/>
              <a:rect l="0" t="0" r="0" b="0"/>
              <a:pathLst>
                <a:path w="146051" h="224791">
                  <a:moveTo>
                    <a:pt x="105410" y="0"/>
                  </a:moveTo>
                  <a:lnTo>
                    <a:pt x="88900" y="5080"/>
                  </a:lnTo>
                  <a:lnTo>
                    <a:pt x="78740" y="8890"/>
                  </a:lnTo>
                  <a:lnTo>
                    <a:pt x="55880" y="13970"/>
                  </a:lnTo>
                  <a:lnTo>
                    <a:pt x="45720" y="20320"/>
                  </a:lnTo>
                  <a:lnTo>
                    <a:pt x="36830" y="27940"/>
                  </a:lnTo>
                  <a:lnTo>
                    <a:pt x="27940" y="35560"/>
                  </a:lnTo>
                  <a:lnTo>
                    <a:pt x="21590" y="44450"/>
                  </a:lnTo>
                  <a:lnTo>
                    <a:pt x="15240" y="54610"/>
                  </a:lnTo>
                  <a:lnTo>
                    <a:pt x="10160" y="64770"/>
                  </a:lnTo>
                  <a:lnTo>
                    <a:pt x="8890" y="74930"/>
                  </a:lnTo>
                  <a:lnTo>
                    <a:pt x="11430" y="85090"/>
                  </a:lnTo>
                  <a:lnTo>
                    <a:pt x="13970" y="95250"/>
                  </a:lnTo>
                  <a:lnTo>
                    <a:pt x="22860" y="102870"/>
                  </a:lnTo>
                  <a:lnTo>
                    <a:pt x="34290" y="109220"/>
                  </a:lnTo>
                  <a:lnTo>
                    <a:pt x="93980" y="134620"/>
                  </a:lnTo>
                  <a:lnTo>
                    <a:pt x="107950" y="140970"/>
                  </a:lnTo>
                  <a:lnTo>
                    <a:pt x="121920" y="147320"/>
                  </a:lnTo>
                  <a:lnTo>
                    <a:pt x="133350" y="154940"/>
                  </a:lnTo>
                  <a:lnTo>
                    <a:pt x="140970" y="162560"/>
                  </a:lnTo>
                  <a:lnTo>
                    <a:pt x="144780" y="171450"/>
                  </a:lnTo>
                  <a:lnTo>
                    <a:pt x="146050" y="181610"/>
                  </a:lnTo>
                  <a:lnTo>
                    <a:pt x="142240" y="189230"/>
                  </a:lnTo>
                  <a:lnTo>
                    <a:pt x="134620" y="198120"/>
                  </a:lnTo>
                  <a:lnTo>
                    <a:pt x="124460" y="205740"/>
                  </a:lnTo>
                  <a:lnTo>
                    <a:pt x="115570" y="212090"/>
                  </a:lnTo>
                  <a:lnTo>
                    <a:pt x="105410" y="217170"/>
                  </a:lnTo>
                  <a:lnTo>
                    <a:pt x="95250" y="222250"/>
                  </a:lnTo>
                  <a:lnTo>
                    <a:pt x="80010" y="223520"/>
                  </a:lnTo>
                  <a:lnTo>
                    <a:pt x="60960" y="224790"/>
                  </a:lnTo>
                  <a:lnTo>
                    <a:pt x="0" y="2209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1865630" y="10574020"/>
            <a:ext cx="1797051" cy="928371"/>
            <a:chOff x="1865630" y="10574020"/>
            <a:chExt cx="1797051" cy="928371"/>
          </a:xfrm>
        </p:grpSpPr>
        <p:sp>
          <p:nvSpPr>
            <p:cNvPr id="176" name="Freeform 175"/>
            <p:cNvSpPr/>
            <p:nvPr/>
          </p:nvSpPr>
          <p:spPr>
            <a:xfrm>
              <a:off x="1865630" y="10761980"/>
              <a:ext cx="154941" cy="222251"/>
            </a:xfrm>
            <a:custGeom>
              <a:avLst/>
              <a:gdLst/>
              <a:ahLst/>
              <a:cxnLst/>
              <a:rect l="0" t="0" r="0" b="0"/>
              <a:pathLst>
                <a:path w="154941" h="222251">
                  <a:moveTo>
                    <a:pt x="154940" y="86360"/>
                  </a:moveTo>
                  <a:lnTo>
                    <a:pt x="139700" y="27940"/>
                  </a:lnTo>
                  <a:lnTo>
                    <a:pt x="134620" y="17780"/>
                  </a:lnTo>
                  <a:lnTo>
                    <a:pt x="127000" y="10160"/>
                  </a:lnTo>
                  <a:lnTo>
                    <a:pt x="119380" y="3810"/>
                  </a:lnTo>
                  <a:lnTo>
                    <a:pt x="109220" y="1270"/>
                  </a:lnTo>
                  <a:lnTo>
                    <a:pt x="100330" y="0"/>
                  </a:lnTo>
                  <a:lnTo>
                    <a:pt x="90170" y="1270"/>
                  </a:lnTo>
                  <a:lnTo>
                    <a:pt x="81280" y="3810"/>
                  </a:lnTo>
                  <a:lnTo>
                    <a:pt x="73660" y="7620"/>
                  </a:lnTo>
                  <a:lnTo>
                    <a:pt x="64770" y="12700"/>
                  </a:lnTo>
                  <a:lnTo>
                    <a:pt x="57150" y="20320"/>
                  </a:lnTo>
                  <a:lnTo>
                    <a:pt x="50800" y="30480"/>
                  </a:lnTo>
                  <a:lnTo>
                    <a:pt x="43180" y="41910"/>
                  </a:lnTo>
                  <a:lnTo>
                    <a:pt x="35560" y="52070"/>
                  </a:lnTo>
                  <a:lnTo>
                    <a:pt x="29210" y="60960"/>
                  </a:lnTo>
                  <a:lnTo>
                    <a:pt x="21590" y="69850"/>
                  </a:lnTo>
                  <a:lnTo>
                    <a:pt x="15240" y="78740"/>
                  </a:lnTo>
                  <a:lnTo>
                    <a:pt x="10160" y="87630"/>
                  </a:lnTo>
                  <a:lnTo>
                    <a:pt x="6350" y="97790"/>
                  </a:lnTo>
                  <a:lnTo>
                    <a:pt x="2540" y="110490"/>
                  </a:lnTo>
                  <a:lnTo>
                    <a:pt x="1270" y="124460"/>
                  </a:lnTo>
                  <a:lnTo>
                    <a:pt x="0" y="139700"/>
                  </a:lnTo>
                  <a:lnTo>
                    <a:pt x="0" y="154940"/>
                  </a:lnTo>
                  <a:lnTo>
                    <a:pt x="1270" y="168910"/>
                  </a:lnTo>
                  <a:lnTo>
                    <a:pt x="3810" y="184150"/>
                  </a:lnTo>
                  <a:lnTo>
                    <a:pt x="7620" y="195580"/>
                  </a:lnTo>
                  <a:lnTo>
                    <a:pt x="15240" y="205740"/>
                  </a:lnTo>
                  <a:lnTo>
                    <a:pt x="22860" y="214630"/>
                  </a:lnTo>
                  <a:lnTo>
                    <a:pt x="31750" y="219710"/>
                  </a:lnTo>
                  <a:lnTo>
                    <a:pt x="40640" y="222250"/>
                  </a:lnTo>
                  <a:lnTo>
                    <a:pt x="91440" y="2120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2045970" y="10853420"/>
              <a:ext cx="132081" cy="128271"/>
            </a:xfrm>
            <a:custGeom>
              <a:avLst/>
              <a:gdLst/>
              <a:ahLst/>
              <a:cxnLst/>
              <a:rect l="0" t="0" r="0" b="0"/>
              <a:pathLst>
                <a:path w="132081" h="128271">
                  <a:moveTo>
                    <a:pt x="90170" y="5080"/>
                  </a:moveTo>
                  <a:lnTo>
                    <a:pt x="73660" y="0"/>
                  </a:lnTo>
                  <a:lnTo>
                    <a:pt x="64770" y="0"/>
                  </a:lnTo>
                  <a:lnTo>
                    <a:pt x="55880" y="3810"/>
                  </a:lnTo>
                  <a:lnTo>
                    <a:pt x="46990" y="7620"/>
                  </a:lnTo>
                  <a:lnTo>
                    <a:pt x="39370" y="13970"/>
                  </a:lnTo>
                  <a:lnTo>
                    <a:pt x="33020" y="21590"/>
                  </a:lnTo>
                  <a:lnTo>
                    <a:pt x="26670" y="30480"/>
                  </a:lnTo>
                  <a:lnTo>
                    <a:pt x="8890" y="59690"/>
                  </a:lnTo>
                  <a:lnTo>
                    <a:pt x="3810" y="69850"/>
                  </a:lnTo>
                  <a:lnTo>
                    <a:pt x="1270" y="82550"/>
                  </a:lnTo>
                  <a:lnTo>
                    <a:pt x="0" y="95250"/>
                  </a:lnTo>
                  <a:lnTo>
                    <a:pt x="0" y="106680"/>
                  </a:lnTo>
                  <a:lnTo>
                    <a:pt x="3810" y="115570"/>
                  </a:lnTo>
                  <a:lnTo>
                    <a:pt x="7620" y="124460"/>
                  </a:lnTo>
                  <a:lnTo>
                    <a:pt x="13970" y="128270"/>
                  </a:lnTo>
                  <a:lnTo>
                    <a:pt x="21590" y="128270"/>
                  </a:lnTo>
                  <a:lnTo>
                    <a:pt x="30480" y="125730"/>
                  </a:lnTo>
                  <a:lnTo>
                    <a:pt x="39370" y="120650"/>
                  </a:lnTo>
                  <a:lnTo>
                    <a:pt x="46990" y="114300"/>
                  </a:lnTo>
                  <a:lnTo>
                    <a:pt x="54610" y="105410"/>
                  </a:lnTo>
                  <a:lnTo>
                    <a:pt x="60960" y="95250"/>
                  </a:lnTo>
                  <a:lnTo>
                    <a:pt x="66040" y="83820"/>
                  </a:lnTo>
                  <a:lnTo>
                    <a:pt x="74930" y="59690"/>
                  </a:lnTo>
                  <a:lnTo>
                    <a:pt x="82550" y="38100"/>
                  </a:lnTo>
                  <a:lnTo>
                    <a:pt x="86360" y="35560"/>
                  </a:lnTo>
                  <a:lnTo>
                    <a:pt x="90170" y="38100"/>
                  </a:lnTo>
                  <a:lnTo>
                    <a:pt x="93980" y="44450"/>
                  </a:lnTo>
                  <a:lnTo>
                    <a:pt x="97790" y="53340"/>
                  </a:lnTo>
                  <a:lnTo>
                    <a:pt x="100330" y="64770"/>
                  </a:lnTo>
                  <a:lnTo>
                    <a:pt x="104140" y="76200"/>
                  </a:lnTo>
                  <a:lnTo>
                    <a:pt x="109220" y="86360"/>
                  </a:lnTo>
                  <a:lnTo>
                    <a:pt x="114300" y="95250"/>
                  </a:lnTo>
                  <a:lnTo>
                    <a:pt x="132080" y="120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2251710" y="10826750"/>
              <a:ext cx="53341" cy="80011"/>
            </a:xfrm>
            <a:custGeom>
              <a:avLst/>
              <a:gdLst/>
              <a:ahLst/>
              <a:cxnLst/>
              <a:rect l="0" t="0" r="0" b="0"/>
              <a:pathLst>
                <a:path w="53341" h="80011">
                  <a:moveTo>
                    <a:pt x="0" y="0"/>
                  </a:moveTo>
                  <a:lnTo>
                    <a:pt x="0" y="73660"/>
                  </a:lnTo>
                  <a:lnTo>
                    <a:pt x="1270" y="80010"/>
                  </a:lnTo>
                  <a:lnTo>
                    <a:pt x="3810" y="78740"/>
                  </a:lnTo>
                  <a:lnTo>
                    <a:pt x="6350" y="73660"/>
                  </a:lnTo>
                  <a:lnTo>
                    <a:pt x="11430" y="69850"/>
                  </a:lnTo>
                  <a:lnTo>
                    <a:pt x="17780" y="64770"/>
                  </a:lnTo>
                  <a:lnTo>
                    <a:pt x="53340" y="41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2364740" y="10858500"/>
              <a:ext cx="102871" cy="120651"/>
            </a:xfrm>
            <a:custGeom>
              <a:avLst/>
              <a:gdLst/>
              <a:ahLst/>
              <a:cxnLst/>
              <a:rect l="0" t="0" r="0" b="0"/>
              <a:pathLst>
                <a:path w="102871" h="120651">
                  <a:moveTo>
                    <a:pt x="45720" y="0"/>
                  </a:moveTo>
                  <a:lnTo>
                    <a:pt x="34290" y="11430"/>
                  </a:lnTo>
                  <a:lnTo>
                    <a:pt x="27940" y="17780"/>
                  </a:lnTo>
                  <a:lnTo>
                    <a:pt x="22860" y="26670"/>
                  </a:lnTo>
                  <a:lnTo>
                    <a:pt x="16510" y="35560"/>
                  </a:lnTo>
                  <a:lnTo>
                    <a:pt x="10160" y="45720"/>
                  </a:lnTo>
                  <a:lnTo>
                    <a:pt x="6350" y="57150"/>
                  </a:lnTo>
                  <a:lnTo>
                    <a:pt x="1270" y="69850"/>
                  </a:lnTo>
                  <a:lnTo>
                    <a:pt x="0" y="81280"/>
                  </a:lnTo>
                  <a:lnTo>
                    <a:pt x="0" y="92710"/>
                  </a:lnTo>
                  <a:lnTo>
                    <a:pt x="1270" y="104140"/>
                  </a:lnTo>
                  <a:lnTo>
                    <a:pt x="6350" y="111760"/>
                  </a:lnTo>
                  <a:lnTo>
                    <a:pt x="15240" y="116840"/>
                  </a:lnTo>
                  <a:lnTo>
                    <a:pt x="25400" y="120650"/>
                  </a:lnTo>
                  <a:lnTo>
                    <a:pt x="35560" y="119380"/>
                  </a:lnTo>
                  <a:lnTo>
                    <a:pt x="45720" y="116840"/>
                  </a:lnTo>
                  <a:lnTo>
                    <a:pt x="55880" y="113030"/>
                  </a:lnTo>
                  <a:lnTo>
                    <a:pt x="66040" y="107950"/>
                  </a:lnTo>
                  <a:lnTo>
                    <a:pt x="77470" y="100330"/>
                  </a:lnTo>
                  <a:lnTo>
                    <a:pt x="87630" y="91440"/>
                  </a:lnTo>
                  <a:lnTo>
                    <a:pt x="93980" y="81280"/>
                  </a:lnTo>
                  <a:lnTo>
                    <a:pt x="99060" y="68580"/>
                  </a:lnTo>
                  <a:lnTo>
                    <a:pt x="102870" y="57150"/>
                  </a:lnTo>
                  <a:lnTo>
                    <a:pt x="101600" y="45720"/>
                  </a:lnTo>
                  <a:lnTo>
                    <a:pt x="99060" y="36830"/>
                  </a:lnTo>
                  <a:lnTo>
                    <a:pt x="95250" y="27940"/>
                  </a:lnTo>
                  <a:lnTo>
                    <a:pt x="87630" y="22860"/>
                  </a:lnTo>
                  <a:lnTo>
                    <a:pt x="78740" y="19050"/>
                  </a:lnTo>
                  <a:lnTo>
                    <a:pt x="34290" y="21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2557780" y="10764520"/>
              <a:ext cx="10161" cy="231141"/>
            </a:xfrm>
            <a:custGeom>
              <a:avLst/>
              <a:gdLst/>
              <a:ahLst/>
              <a:cxnLst/>
              <a:rect l="0" t="0" r="0" b="0"/>
              <a:pathLst>
                <a:path w="10161" h="231141">
                  <a:moveTo>
                    <a:pt x="0" y="0"/>
                  </a:moveTo>
                  <a:lnTo>
                    <a:pt x="0" y="69850"/>
                  </a:lnTo>
                  <a:lnTo>
                    <a:pt x="1270" y="85090"/>
                  </a:lnTo>
                  <a:lnTo>
                    <a:pt x="2540" y="97790"/>
                  </a:lnTo>
                  <a:lnTo>
                    <a:pt x="5080" y="110490"/>
                  </a:lnTo>
                  <a:lnTo>
                    <a:pt x="6350" y="127000"/>
                  </a:lnTo>
                  <a:lnTo>
                    <a:pt x="7620" y="143510"/>
                  </a:lnTo>
                  <a:lnTo>
                    <a:pt x="10160" y="23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641600" y="10858500"/>
              <a:ext cx="10161" cy="105411"/>
            </a:xfrm>
            <a:custGeom>
              <a:avLst/>
              <a:gdLst/>
              <a:ahLst/>
              <a:cxnLst/>
              <a:rect l="0" t="0" r="0" b="0"/>
              <a:pathLst>
                <a:path w="10161" h="105411">
                  <a:moveTo>
                    <a:pt x="10160" y="0"/>
                  </a:moveTo>
                  <a:lnTo>
                    <a:pt x="5080" y="16510"/>
                  </a:lnTo>
                  <a:lnTo>
                    <a:pt x="3810" y="27940"/>
                  </a:lnTo>
                  <a:lnTo>
                    <a:pt x="2540" y="40640"/>
                  </a:lnTo>
                  <a:lnTo>
                    <a:pt x="0" y="105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2651760" y="107848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2725420" y="10847070"/>
              <a:ext cx="116841" cy="116841"/>
            </a:xfrm>
            <a:custGeom>
              <a:avLst/>
              <a:gdLst/>
              <a:ahLst/>
              <a:cxnLst/>
              <a:rect l="0" t="0" r="0" b="0"/>
              <a:pathLst>
                <a:path w="116841" h="116841">
                  <a:moveTo>
                    <a:pt x="0" y="64770"/>
                  </a:moveTo>
                  <a:lnTo>
                    <a:pt x="0" y="86360"/>
                  </a:lnTo>
                  <a:lnTo>
                    <a:pt x="1270" y="88900"/>
                  </a:lnTo>
                  <a:lnTo>
                    <a:pt x="3810" y="85090"/>
                  </a:lnTo>
                  <a:lnTo>
                    <a:pt x="6350" y="78740"/>
                  </a:lnTo>
                  <a:lnTo>
                    <a:pt x="10160" y="68580"/>
                  </a:lnTo>
                  <a:lnTo>
                    <a:pt x="20320" y="45720"/>
                  </a:lnTo>
                  <a:lnTo>
                    <a:pt x="26670" y="35560"/>
                  </a:lnTo>
                  <a:lnTo>
                    <a:pt x="33020" y="26670"/>
                  </a:lnTo>
                  <a:lnTo>
                    <a:pt x="39370" y="17780"/>
                  </a:lnTo>
                  <a:lnTo>
                    <a:pt x="48260" y="11430"/>
                  </a:lnTo>
                  <a:lnTo>
                    <a:pt x="57150" y="5080"/>
                  </a:lnTo>
                  <a:lnTo>
                    <a:pt x="66040" y="0"/>
                  </a:lnTo>
                  <a:lnTo>
                    <a:pt x="74930" y="1270"/>
                  </a:lnTo>
                  <a:lnTo>
                    <a:pt x="82550" y="3810"/>
                  </a:lnTo>
                  <a:lnTo>
                    <a:pt x="90170" y="10160"/>
                  </a:lnTo>
                  <a:lnTo>
                    <a:pt x="96520" y="19050"/>
                  </a:lnTo>
                  <a:lnTo>
                    <a:pt x="101600" y="29210"/>
                  </a:lnTo>
                  <a:lnTo>
                    <a:pt x="106680" y="40640"/>
                  </a:lnTo>
                  <a:lnTo>
                    <a:pt x="110490" y="53340"/>
                  </a:lnTo>
                  <a:lnTo>
                    <a:pt x="111760" y="66040"/>
                  </a:lnTo>
                  <a:lnTo>
                    <a:pt x="116840" y="116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2915920" y="10798810"/>
              <a:ext cx="147321" cy="154941"/>
            </a:xfrm>
            <a:custGeom>
              <a:avLst/>
              <a:gdLst/>
              <a:ahLst/>
              <a:cxnLst/>
              <a:rect l="0" t="0" r="0" b="0"/>
              <a:pathLst>
                <a:path w="147321" h="154941">
                  <a:moveTo>
                    <a:pt x="0" y="154940"/>
                  </a:moveTo>
                  <a:lnTo>
                    <a:pt x="10160" y="138430"/>
                  </a:lnTo>
                  <a:lnTo>
                    <a:pt x="16510" y="128270"/>
                  </a:lnTo>
                  <a:lnTo>
                    <a:pt x="22860" y="116840"/>
                  </a:lnTo>
                  <a:lnTo>
                    <a:pt x="29210" y="105410"/>
                  </a:lnTo>
                  <a:lnTo>
                    <a:pt x="35560" y="91440"/>
                  </a:lnTo>
                  <a:lnTo>
                    <a:pt x="41910" y="76200"/>
                  </a:lnTo>
                  <a:lnTo>
                    <a:pt x="49530" y="59690"/>
                  </a:lnTo>
                  <a:lnTo>
                    <a:pt x="62230" y="30480"/>
                  </a:lnTo>
                  <a:lnTo>
                    <a:pt x="69850" y="15240"/>
                  </a:lnTo>
                  <a:lnTo>
                    <a:pt x="77470" y="6350"/>
                  </a:lnTo>
                  <a:lnTo>
                    <a:pt x="86360" y="2540"/>
                  </a:lnTo>
                  <a:lnTo>
                    <a:pt x="96520" y="0"/>
                  </a:lnTo>
                  <a:lnTo>
                    <a:pt x="104140" y="5080"/>
                  </a:lnTo>
                  <a:lnTo>
                    <a:pt x="110490" y="13970"/>
                  </a:lnTo>
                  <a:lnTo>
                    <a:pt x="115570" y="25400"/>
                  </a:lnTo>
                  <a:lnTo>
                    <a:pt x="119380" y="39370"/>
                  </a:lnTo>
                  <a:lnTo>
                    <a:pt x="124460" y="54610"/>
                  </a:lnTo>
                  <a:lnTo>
                    <a:pt x="135890" y="100330"/>
                  </a:lnTo>
                  <a:lnTo>
                    <a:pt x="147320" y="154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2936240" y="10858500"/>
              <a:ext cx="105411" cy="31751"/>
            </a:xfrm>
            <a:custGeom>
              <a:avLst/>
              <a:gdLst/>
              <a:ahLst/>
              <a:cxnLst/>
              <a:rect l="0" t="0" r="0" b="0"/>
              <a:pathLst>
                <a:path w="105411" h="31751">
                  <a:moveTo>
                    <a:pt x="0" y="31750"/>
                  </a:moveTo>
                  <a:lnTo>
                    <a:pt x="34290" y="26670"/>
                  </a:lnTo>
                  <a:lnTo>
                    <a:pt x="48260" y="22860"/>
                  </a:lnTo>
                  <a:lnTo>
                    <a:pt x="62230" y="17780"/>
                  </a:lnTo>
                  <a:lnTo>
                    <a:pt x="10541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3115310" y="10774680"/>
              <a:ext cx="111761" cy="179071"/>
            </a:xfrm>
            <a:custGeom>
              <a:avLst/>
              <a:gdLst/>
              <a:ahLst/>
              <a:cxnLst/>
              <a:rect l="0" t="0" r="0" b="0"/>
              <a:pathLst>
                <a:path w="111761" h="179071">
                  <a:moveTo>
                    <a:pt x="105410" y="0"/>
                  </a:moveTo>
                  <a:lnTo>
                    <a:pt x="82550" y="5080"/>
                  </a:lnTo>
                  <a:lnTo>
                    <a:pt x="72390" y="8890"/>
                  </a:lnTo>
                  <a:lnTo>
                    <a:pt x="52070" y="13970"/>
                  </a:lnTo>
                  <a:lnTo>
                    <a:pt x="41910" y="19050"/>
                  </a:lnTo>
                  <a:lnTo>
                    <a:pt x="31750" y="24130"/>
                  </a:lnTo>
                  <a:lnTo>
                    <a:pt x="21590" y="30480"/>
                  </a:lnTo>
                  <a:lnTo>
                    <a:pt x="12700" y="38100"/>
                  </a:lnTo>
                  <a:lnTo>
                    <a:pt x="6350" y="45720"/>
                  </a:lnTo>
                  <a:lnTo>
                    <a:pt x="1270" y="55880"/>
                  </a:lnTo>
                  <a:lnTo>
                    <a:pt x="0" y="62230"/>
                  </a:lnTo>
                  <a:lnTo>
                    <a:pt x="3810" y="68580"/>
                  </a:lnTo>
                  <a:lnTo>
                    <a:pt x="10160" y="73660"/>
                  </a:lnTo>
                  <a:lnTo>
                    <a:pt x="17780" y="78740"/>
                  </a:lnTo>
                  <a:lnTo>
                    <a:pt x="27940" y="82550"/>
                  </a:lnTo>
                  <a:lnTo>
                    <a:pt x="40640" y="86360"/>
                  </a:lnTo>
                  <a:lnTo>
                    <a:pt x="52070" y="90170"/>
                  </a:lnTo>
                  <a:lnTo>
                    <a:pt x="78740" y="97790"/>
                  </a:lnTo>
                  <a:lnTo>
                    <a:pt x="90170" y="102870"/>
                  </a:lnTo>
                  <a:lnTo>
                    <a:pt x="100330" y="107950"/>
                  </a:lnTo>
                  <a:lnTo>
                    <a:pt x="109220" y="114300"/>
                  </a:lnTo>
                  <a:lnTo>
                    <a:pt x="111760" y="121920"/>
                  </a:lnTo>
                  <a:lnTo>
                    <a:pt x="111760" y="130810"/>
                  </a:lnTo>
                  <a:lnTo>
                    <a:pt x="110490" y="139700"/>
                  </a:lnTo>
                  <a:lnTo>
                    <a:pt x="104140" y="147320"/>
                  </a:lnTo>
                  <a:lnTo>
                    <a:pt x="95250" y="156210"/>
                  </a:lnTo>
                  <a:lnTo>
                    <a:pt x="31750" y="179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2159000" y="11116310"/>
              <a:ext cx="271781" cy="173991"/>
            </a:xfrm>
            <a:custGeom>
              <a:avLst/>
              <a:gdLst/>
              <a:ahLst/>
              <a:cxnLst/>
              <a:rect l="0" t="0" r="0" b="0"/>
              <a:pathLst>
                <a:path w="271781" h="173991">
                  <a:moveTo>
                    <a:pt x="19050" y="16510"/>
                  </a:moveTo>
                  <a:lnTo>
                    <a:pt x="13970" y="33020"/>
                  </a:lnTo>
                  <a:lnTo>
                    <a:pt x="11430" y="43180"/>
                  </a:lnTo>
                  <a:lnTo>
                    <a:pt x="5080" y="71120"/>
                  </a:lnTo>
                  <a:lnTo>
                    <a:pt x="2540" y="85090"/>
                  </a:lnTo>
                  <a:lnTo>
                    <a:pt x="1270" y="100330"/>
                  </a:lnTo>
                  <a:lnTo>
                    <a:pt x="0" y="114300"/>
                  </a:lnTo>
                  <a:lnTo>
                    <a:pt x="1270" y="120650"/>
                  </a:lnTo>
                  <a:lnTo>
                    <a:pt x="2540" y="120650"/>
                  </a:lnTo>
                  <a:lnTo>
                    <a:pt x="5080" y="116840"/>
                  </a:lnTo>
                  <a:lnTo>
                    <a:pt x="7620" y="111760"/>
                  </a:lnTo>
                  <a:lnTo>
                    <a:pt x="10160" y="104140"/>
                  </a:lnTo>
                  <a:lnTo>
                    <a:pt x="12700" y="96520"/>
                  </a:lnTo>
                  <a:lnTo>
                    <a:pt x="16510" y="86360"/>
                  </a:lnTo>
                  <a:lnTo>
                    <a:pt x="22860" y="62230"/>
                  </a:lnTo>
                  <a:lnTo>
                    <a:pt x="27940" y="50800"/>
                  </a:lnTo>
                  <a:lnTo>
                    <a:pt x="33020" y="41910"/>
                  </a:lnTo>
                  <a:lnTo>
                    <a:pt x="39370" y="33020"/>
                  </a:lnTo>
                  <a:lnTo>
                    <a:pt x="45720" y="25400"/>
                  </a:lnTo>
                  <a:lnTo>
                    <a:pt x="52070" y="17780"/>
                  </a:lnTo>
                  <a:lnTo>
                    <a:pt x="58420" y="10160"/>
                  </a:lnTo>
                  <a:lnTo>
                    <a:pt x="67310" y="5080"/>
                  </a:lnTo>
                  <a:lnTo>
                    <a:pt x="78740" y="1270"/>
                  </a:lnTo>
                  <a:lnTo>
                    <a:pt x="90170" y="0"/>
                  </a:lnTo>
                  <a:lnTo>
                    <a:pt x="102870" y="0"/>
                  </a:lnTo>
                  <a:lnTo>
                    <a:pt x="115570" y="3810"/>
                  </a:lnTo>
                  <a:lnTo>
                    <a:pt x="129540" y="7620"/>
                  </a:lnTo>
                  <a:lnTo>
                    <a:pt x="139700" y="15240"/>
                  </a:lnTo>
                  <a:lnTo>
                    <a:pt x="147320" y="25400"/>
                  </a:lnTo>
                  <a:lnTo>
                    <a:pt x="153670" y="35560"/>
                  </a:lnTo>
                  <a:lnTo>
                    <a:pt x="158750" y="49530"/>
                  </a:lnTo>
                  <a:lnTo>
                    <a:pt x="161290" y="63500"/>
                  </a:lnTo>
                  <a:lnTo>
                    <a:pt x="162560" y="80010"/>
                  </a:lnTo>
                  <a:lnTo>
                    <a:pt x="165100" y="83820"/>
                  </a:lnTo>
                  <a:lnTo>
                    <a:pt x="167640" y="81280"/>
                  </a:lnTo>
                  <a:lnTo>
                    <a:pt x="171450" y="73660"/>
                  </a:lnTo>
                  <a:lnTo>
                    <a:pt x="173990" y="63500"/>
                  </a:lnTo>
                  <a:lnTo>
                    <a:pt x="177800" y="52070"/>
                  </a:lnTo>
                  <a:lnTo>
                    <a:pt x="181610" y="40640"/>
                  </a:lnTo>
                  <a:lnTo>
                    <a:pt x="187960" y="33020"/>
                  </a:lnTo>
                  <a:lnTo>
                    <a:pt x="196850" y="30480"/>
                  </a:lnTo>
                  <a:lnTo>
                    <a:pt x="208280" y="29210"/>
                  </a:lnTo>
                  <a:lnTo>
                    <a:pt x="218440" y="33020"/>
                  </a:lnTo>
                  <a:lnTo>
                    <a:pt x="226060" y="40640"/>
                  </a:lnTo>
                  <a:lnTo>
                    <a:pt x="234950" y="49530"/>
                  </a:lnTo>
                  <a:lnTo>
                    <a:pt x="241300" y="59690"/>
                  </a:lnTo>
                  <a:lnTo>
                    <a:pt x="246380" y="69850"/>
                  </a:lnTo>
                  <a:lnTo>
                    <a:pt x="251460" y="80010"/>
                  </a:lnTo>
                  <a:lnTo>
                    <a:pt x="256540" y="91440"/>
                  </a:lnTo>
                  <a:lnTo>
                    <a:pt x="260350" y="104140"/>
                  </a:lnTo>
                  <a:lnTo>
                    <a:pt x="271780" y="1739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531110" y="11111230"/>
              <a:ext cx="15241" cy="137161"/>
            </a:xfrm>
            <a:custGeom>
              <a:avLst/>
              <a:gdLst/>
              <a:ahLst/>
              <a:cxnLst/>
              <a:rect l="0" t="0" r="0" b="0"/>
              <a:pathLst>
                <a:path w="15241" h="137161">
                  <a:moveTo>
                    <a:pt x="15240" y="0"/>
                  </a:moveTo>
                  <a:lnTo>
                    <a:pt x="10160" y="16510"/>
                  </a:lnTo>
                  <a:lnTo>
                    <a:pt x="7620" y="26670"/>
                  </a:lnTo>
                  <a:lnTo>
                    <a:pt x="1270" y="49530"/>
                  </a:lnTo>
                  <a:lnTo>
                    <a:pt x="0" y="62230"/>
                  </a:lnTo>
                  <a:lnTo>
                    <a:pt x="1270" y="76200"/>
                  </a:lnTo>
                  <a:lnTo>
                    <a:pt x="5080" y="137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2494280" y="11084560"/>
              <a:ext cx="198121" cy="153671"/>
            </a:xfrm>
            <a:custGeom>
              <a:avLst/>
              <a:gdLst/>
              <a:ahLst/>
              <a:cxnLst/>
              <a:rect l="0" t="0" r="0" b="0"/>
              <a:pathLst>
                <a:path w="198121" h="153671">
                  <a:moveTo>
                    <a:pt x="0" y="6350"/>
                  </a:moveTo>
                  <a:lnTo>
                    <a:pt x="22860" y="0"/>
                  </a:lnTo>
                  <a:lnTo>
                    <a:pt x="33020" y="0"/>
                  </a:lnTo>
                  <a:lnTo>
                    <a:pt x="45720" y="0"/>
                  </a:lnTo>
                  <a:lnTo>
                    <a:pt x="58420" y="2540"/>
                  </a:lnTo>
                  <a:lnTo>
                    <a:pt x="71120" y="5080"/>
                  </a:lnTo>
                  <a:lnTo>
                    <a:pt x="82550" y="7620"/>
                  </a:lnTo>
                  <a:lnTo>
                    <a:pt x="93980" y="10160"/>
                  </a:lnTo>
                  <a:lnTo>
                    <a:pt x="115570" y="16510"/>
                  </a:lnTo>
                  <a:lnTo>
                    <a:pt x="125730" y="20320"/>
                  </a:lnTo>
                  <a:lnTo>
                    <a:pt x="135890" y="24130"/>
                  </a:lnTo>
                  <a:lnTo>
                    <a:pt x="143510" y="30480"/>
                  </a:lnTo>
                  <a:lnTo>
                    <a:pt x="152400" y="35560"/>
                  </a:lnTo>
                  <a:lnTo>
                    <a:pt x="160020" y="41910"/>
                  </a:lnTo>
                  <a:lnTo>
                    <a:pt x="167640" y="49530"/>
                  </a:lnTo>
                  <a:lnTo>
                    <a:pt x="175260" y="55880"/>
                  </a:lnTo>
                  <a:lnTo>
                    <a:pt x="181610" y="63500"/>
                  </a:lnTo>
                  <a:lnTo>
                    <a:pt x="189230" y="72390"/>
                  </a:lnTo>
                  <a:lnTo>
                    <a:pt x="196850" y="81280"/>
                  </a:lnTo>
                  <a:lnTo>
                    <a:pt x="198120" y="91440"/>
                  </a:lnTo>
                  <a:lnTo>
                    <a:pt x="198120" y="101600"/>
                  </a:lnTo>
                  <a:lnTo>
                    <a:pt x="195580" y="111760"/>
                  </a:lnTo>
                  <a:lnTo>
                    <a:pt x="189230" y="119380"/>
                  </a:lnTo>
                  <a:lnTo>
                    <a:pt x="179070" y="125730"/>
                  </a:lnTo>
                  <a:lnTo>
                    <a:pt x="168910" y="132080"/>
                  </a:lnTo>
                  <a:lnTo>
                    <a:pt x="157480" y="137160"/>
                  </a:lnTo>
                  <a:lnTo>
                    <a:pt x="144780" y="140970"/>
                  </a:lnTo>
                  <a:lnTo>
                    <a:pt x="130810" y="144780"/>
                  </a:lnTo>
                  <a:lnTo>
                    <a:pt x="118110" y="147320"/>
                  </a:lnTo>
                  <a:lnTo>
                    <a:pt x="104140" y="149860"/>
                  </a:lnTo>
                  <a:lnTo>
                    <a:pt x="63500" y="1536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2199640" y="11324590"/>
              <a:ext cx="179071" cy="177801"/>
            </a:xfrm>
            <a:custGeom>
              <a:avLst/>
              <a:gdLst/>
              <a:ahLst/>
              <a:cxnLst/>
              <a:rect l="0" t="0" r="0" b="0"/>
              <a:pathLst>
                <a:path w="179071" h="177801">
                  <a:moveTo>
                    <a:pt x="179070" y="29210"/>
                  </a:moveTo>
                  <a:lnTo>
                    <a:pt x="167640" y="17780"/>
                  </a:lnTo>
                  <a:lnTo>
                    <a:pt x="161290" y="13970"/>
                  </a:lnTo>
                  <a:lnTo>
                    <a:pt x="152400" y="8890"/>
                  </a:lnTo>
                  <a:lnTo>
                    <a:pt x="143510" y="5080"/>
                  </a:lnTo>
                  <a:lnTo>
                    <a:pt x="133350" y="2540"/>
                  </a:lnTo>
                  <a:lnTo>
                    <a:pt x="121920" y="1270"/>
                  </a:lnTo>
                  <a:lnTo>
                    <a:pt x="109220" y="0"/>
                  </a:lnTo>
                  <a:lnTo>
                    <a:pt x="97790" y="2540"/>
                  </a:lnTo>
                  <a:lnTo>
                    <a:pt x="86360" y="7620"/>
                  </a:lnTo>
                  <a:lnTo>
                    <a:pt x="74930" y="15240"/>
                  </a:lnTo>
                  <a:lnTo>
                    <a:pt x="62230" y="22860"/>
                  </a:lnTo>
                  <a:lnTo>
                    <a:pt x="36830" y="41910"/>
                  </a:lnTo>
                  <a:lnTo>
                    <a:pt x="25400" y="52070"/>
                  </a:lnTo>
                  <a:lnTo>
                    <a:pt x="15240" y="64770"/>
                  </a:lnTo>
                  <a:lnTo>
                    <a:pt x="6350" y="77470"/>
                  </a:lnTo>
                  <a:lnTo>
                    <a:pt x="2540" y="91440"/>
                  </a:lnTo>
                  <a:lnTo>
                    <a:pt x="0" y="106680"/>
                  </a:lnTo>
                  <a:lnTo>
                    <a:pt x="0" y="123190"/>
                  </a:lnTo>
                  <a:lnTo>
                    <a:pt x="2540" y="135890"/>
                  </a:lnTo>
                  <a:lnTo>
                    <a:pt x="6350" y="147320"/>
                  </a:lnTo>
                  <a:lnTo>
                    <a:pt x="11430" y="157480"/>
                  </a:lnTo>
                  <a:lnTo>
                    <a:pt x="19050" y="165100"/>
                  </a:lnTo>
                  <a:lnTo>
                    <a:pt x="29210" y="171450"/>
                  </a:lnTo>
                  <a:lnTo>
                    <a:pt x="40640" y="176530"/>
                  </a:lnTo>
                  <a:lnTo>
                    <a:pt x="4826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2273300" y="11443970"/>
              <a:ext cx="104141" cy="38101"/>
            </a:xfrm>
            <a:custGeom>
              <a:avLst/>
              <a:gdLst/>
              <a:ahLst/>
              <a:cxnLst/>
              <a:rect l="0" t="0" r="0" b="0"/>
              <a:pathLst>
                <a:path w="104141" h="38101">
                  <a:moveTo>
                    <a:pt x="100330" y="38100"/>
                  </a:moveTo>
                  <a:lnTo>
                    <a:pt x="104140" y="31750"/>
                  </a:lnTo>
                  <a:lnTo>
                    <a:pt x="104140" y="25400"/>
                  </a:lnTo>
                  <a:lnTo>
                    <a:pt x="101600" y="19050"/>
                  </a:lnTo>
                  <a:lnTo>
                    <a:pt x="95250" y="13970"/>
                  </a:lnTo>
                  <a:lnTo>
                    <a:pt x="87630" y="10160"/>
                  </a:lnTo>
                  <a:lnTo>
                    <a:pt x="76200" y="5080"/>
                  </a:lnTo>
                  <a:lnTo>
                    <a:pt x="64770" y="1270"/>
                  </a:lnTo>
                  <a:lnTo>
                    <a:pt x="53340" y="0"/>
                  </a:lnTo>
                  <a:lnTo>
                    <a:pt x="43180" y="0"/>
                  </a:lnTo>
                  <a:lnTo>
                    <a:pt x="0" y="152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2504440" y="11337290"/>
              <a:ext cx="111761" cy="134621"/>
            </a:xfrm>
            <a:custGeom>
              <a:avLst/>
              <a:gdLst/>
              <a:ahLst/>
              <a:cxnLst/>
              <a:rect l="0" t="0" r="0" b="0"/>
              <a:pathLst>
                <a:path w="111761" h="134621">
                  <a:moveTo>
                    <a:pt x="0" y="132080"/>
                  </a:moveTo>
                  <a:lnTo>
                    <a:pt x="0" y="104140"/>
                  </a:lnTo>
                  <a:lnTo>
                    <a:pt x="2540" y="91440"/>
                  </a:lnTo>
                  <a:lnTo>
                    <a:pt x="6350" y="77470"/>
                  </a:lnTo>
                  <a:lnTo>
                    <a:pt x="11430" y="64770"/>
                  </a:lnTo>
                  <a:lnTo>
                    <a:pt x="17780" y="53340"/>
                  </a:lnTo>
                  <a:lnTo>
                    <a:pt x="22860" y="43180"/>
                  </a:lnTo>
                  <a:lnTo>
                    <a:pt x="36830" y="24130"/>
                  </a:lnTo>
                  <a:lnTo>
                    <a:pt x="49530" y="5080"/>
                  </a:lnTo>
                  <a:lnTo>
                    <a:pt x="57150" y="0"/>
                  </a:lnTo>
                  <a:lnTo>
                    <a:pt x="63500" y="0"/>
                  </a:lnTo>
                  <a:lnTo>
                    <a:pt x="71120" y="1270"/>
                  </a:lnTo>
                  <a:lnTo>
                    <a:pt x="76200" y="8890"/>
                  </a:lnTo>
                  <a:lnTo>
                    <a:pt x="81280" y="19050"/>
                  </a:lnTo>
                  <a:lnTo>
                    <a:pt x="86360" y="33020"/>
                  </a:lnTo>
                  <a:lnTo>
                    <a:pt x="90170" y="45720"/>
                  </a:lnTo>
                  <a:lnTo>
                    <a:pt x="97790" y="73660"/>
                  </a:lnTo>
                  <a:lnTo>
                    <a:pt x="105410" y="100330"/>
                  </a:lnTo>
                  <a:lnTo>
                    <a:pt x="111760" y="1346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2494280" y="11385550"/>
              <a:ext cx="115571" cy="41911"/>
            </a:xfrm>
            <a:custGeom>
              <a:avLst/>
              <a:gdLst/>
              <a:ahLst/>
              <a:cxnLst/>
              <a:rect l="0" t="0" r="0" b="0"/>
              <a:pathLst>
                <a:path w="115571" h="41911">
                  <a:moveTo>
                    <a:pt x="0" y="41910"/>
                  </a:moveTo>
                  <a:lnTo>
                    <a:pt x="44450" y="26670"/>
                  </a:lnTo>
                  <a:lnTo>
                    <a:pt x="54610" y="24130"/>
                  </a:lnTo>
                  <a:lnTo>
                    <a:pt x="67310" y="20320"/>
                  </a:lnTo>
                  <a:lnTo>
                    <a:pt x="1155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3294380" y="10669270"/>
              <a:ext cx="189231" cy="157481"/>
            </a:xfrm>
            <a:custGeom>
              <a:avLst/>
              <a:gdLst/>
              <a:ahLst/>
              <a:cxnLst/>
              <a:rect l="0" t="0" r="0" b="0"/>
              <a:pathLst>
                <a:path w="189231" h="157481">
                  <a:moveTo>
                    <a:pt x="0" y="157480"/>
                  </a:moveTo>
                  <a:lnTo>
                    <a:pt x="29210" y="128270"/>
                  </a:lnTo>
                  <a:lnTo>
                    <a:pt x="36830" y="123190"/>
                  </a:lnTo>
                  <a:lnTo>
                    <a:pt x="45720" y="118110"/>
                  </a:lnTo>
                  <a:lnTo>
                    <a:pt x="66040" y="109220"/>
                  </a:lnTo>
                  <a:lnTo>
                    <a:pt x="90170" y="96520"/>
                  </a:lnTo>
                  <a:lnTo>
                    <a:pt x="102870" y="88900"/>
                  </a:lnTo>
                  <a:lnTo>
                    <a:pt x="114300" y="80010"/>
                  </a:lnTo>
                  <a:lnTo>
                    <a:pt x="125730" y="71120"/>
                  </a:lnTo>
                  <a:lnTo>
                    <a:pt x="135890" y="60960"/>
                  </a:lnTo>
                  <a:lnTo>
                    <a:pt x="147320" y="52070"/>
                  </a:lnTo>
                  <a:lnTo>
                    <a:pt x="1892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3304540" y="10922000"/>
              <a:ext cx="179071" cy="115571"/>
            </a:xfrm>
            <a:custGeom>
              <a:avLst/>
              <a:gdLst/>
              <a:ahLst/>
              <a:cxnLst/>
              <a:rect l="0" t="0" r="0" b="0"/>
              <a:pathLst>
                <a:path w="179071" h="115571">
                  <a:moveTo>
                    <a:pt x="0" y="0"/>
                  </a:moveTo>
                  <a:lnTo>
                    <a:pt x="11430" y="16510"/>
                  </a:lnTo>
                  <a:lnTo>
                    <a:pt x="17780" y="22860"/>
                  </a:lnTo>
                  <a:lnTo>
                    <a:pt x="26670" y="27940"/>
                  </a:lnTo>
                  <a:lnTo>
                    <a:pt x="35560" y="33020"/>
                  </a:lnTo>
                  <a:lnTo>
                    <a:pt x="44450" y="38100"/>
                  </a:lnTo>
                  <a:lnTo>
                    <a:pt x="54610" y="44450"/>
                  </a:lnTo>
                  <a:lnTo>
                    <a:pt x="74930" y="57150"/>
                  </a:lnTo>
                  <a:lnTo>
                    <a:pt x="127000" y="91440"/>
                  </a:lnTo>
                  <a:lnTo>
                    <a:pt x="137160" y="96520"/>
                  </a:lnTo>
                  <a:lnTo>
                    <a:pt x="147320" y="101600"/>
                  </a:lnTo>
                  <a:lnTo>
                    <a:pt x="179070" y="115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3525520" y="10595610"/>
              <a:ext cx="53341" cy="125731"/>
            </a:xfrm>
            <a:custGeom>
              <a:avLst/>
              <a:gdLst/>
              <a:ahLst/>
              <a:cxnLst/>
              <a:rect l="0" t="0" r="0" b="0"/>
              <a:pathLst>
                <a:path w="53341" h="125731">
                  <a:moveTo>
                    <a:pt x="53340" y="0"/>
                  </a:moveTo>
                  <a:lnTo>
                    <a:pt x="41910" y="16510"/>
                  </a:lnTo>
                  <a:lnTo>
                    <a:pt x="36830" y="26670"/>
                  </a:lnTo>
                  <a:lnTo>
                    <a:pt x="30480" y="36830"/>
                  </a:lnTo>
                  <a:lnTo>
                    <a:pt x="24130" y="49530"/>
                  </a:lnTo>
                  <a:lnTo>
                    <a:pt x="19050" y="60960"/>
                  </a:lnTo>
                  <a:lnTo>
                    <a:pt x="13970" y="72390"/>
                  </a:lnTo>
                  <a:lnTo>
                    <a:pt x="0" y="125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3568700" y="10574020"/>
              <a:ext cx="93981" cy="173991"/>
            </a:xfrm>
            <a:custGeom>
              <a:avLst/>
              <a:gdLst/>
              <a:ahLst/>
              <a:cxnLst/>
              <a:rect l="0" t="0" r="0" b="0"/>
              <a:pathLst>
                <a:path w="93981" h="173991">
                  <a:moveTo>
                    <a:pt x="0" y="31750"/>
                  </a:moveTo>
                  <a:lnTo>
                    <a:pt x="0" y="54610"/>
                  </a:lnTo>
                  <a:lnTo>
                    <a:pt x="1270" y="64770"/>
                  </a:lnTo>
                  <a:lnTo>
                    <a:pt x="2540" y="74930"/>
                  </a:lnTo>
                  <a:lnTo>
                    <a:pt x="5080" y="85090"/>
                  </a:lnTo>
                  <a:lnTo>
                    <a:pt x="8890" y="95250"/>
                  </a:lnTo>
                  <a:lnTo>
                    <a:pt x="13970" y="105410"/>
                  </a:lnTo>
                  <a:lnTo>
                    <a:pt x="20320" y="116840"/>
                  </a:lnTo>
                  <a:lnTo>
                    <a:pt x="24130" y="127000"/>
                  </a:lnTo>
                  <a:lnTo>
                    <a:pt x="29210" y="137160"/>
                  </a:lnTo>
                  <a:lnTo>
                    <a:pt x="33020" y="147320"/>
                  </a:lnTo>
                  <a:lnTo>
                    <a:pt x="38100" y="157480"/>
                  </a:lnTo>
                  <a:lnTo>
                    <a:pt x="44450" y="166370"/>
                  </a:lnTo>
                  <a:lnTo>
                    <a:pt x="50800" y="173990"/>
                  </a:lnTo>
                  <a:lnTo>
                    <a:pt x="55880" y="172720"/>
                  </a:lnTo>
                  <a:lnTo>
                    <a:pt x="59690" y="163830"/>
                  </a:lnTo>
                  <a:lnTo>
                    <a:pt x="64770" y="151130"/>
                  </a:lnTo>
                  <a:lnTo>
                    <a:pt x="67310" y="137160"/>
                  </a:lnTo>
                  <a:lnTo>
                    <a:pt x="69850" y="121920"/>
                  </a:lnTo>
                  <a:lnTo>
                    <a:pt x="71120" y="106680"/>
                  </a:lnTo>
                  <a:lnTo>
                    <a:pt x="71120" y="91440"/>
                  </a:lnTo>
                  <a:lnTo>
                    <a:pt x="72390" y="60960"/>
                  </a:lnTo>
                  <a:lnTo>
                    <a:pt x="74930" y="48260"/>
                  </a:lnTo>
                  <a:lnTo>
                    <a:pt x="78740" y="35560"/>
                  </a:lnTo>
                  <a:lnTo>
                    <a:pt x="939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3473450" y="10919460"/>
              <a:ext cx="139701" cy="201931"/>
            </a:xfrm>
            <a:custGeom>
              <a:avLst/>
              <a:gdLst/>
              <a:ahLst/>
              <a:cxnLst/>
              <a:rect l="0" t="0" r="0" b="0"/>
              <a:pathLst>
                <a:path w="139701" h="201931">
                  <a:moveTo>
                    <a:pt x="137160" y="24130"/>
                  </a:moveTo>
                  <a:lnTo>
                    <a:pt x="125730" y="12700"/>
                  </a:lnTo>
                  <a:lnTo>
                    <a:pt x="119380" y="7620"/>
                  </a:lnTo>
                  <a:lnTo>
                    <a:pt x="110490" y="3810"/>
                  </a:lnTo>
                  <a:lnTo>
                    <a:pt x="101600" y="0"/>
                  </a:lnTo>
                  <a:lnTo>
                    <a:pt x="93980" y="0"/>
                  </a:lnTo>
                  <a:lnTo>
                    <a:pt x="86360" y="1270"/>
                  </a:lnTo>
                  <a:lnTo>
                    <a:pt x="78740" y="5080"/>
                  </a:lnTo>
                  <a:lnTo>
                    <a:pt x="69850" y="10160"/>
                  </a:lnTo>
                  <a:lnTo>
                    <a:pt x="60960" y="16510"/>
                  </a:lnTo>
                  <a:lnTo>
                    <a:pt x="50800" y="21590"/>
                  </a:lnTo>
                  <a:lnTo>
                    <a:pt x="41910" y="27940"/>
                  </a:lnTo>
                  <a:lnTo>
                    <a:pt x="34290" y="34290"/>
                  </a:lnTo>
                  <a:lnTo>
                    <a:pt x="26670" y="41910"/>
                  </a:lnTo>
                  <a:lnTo>
                    <a:pt x="22860" y="48260"/>
                  </a:lnTo>
                  <a:lnTo>
                    <a:pt x="24130" y="55880"/>
                  </a:lnTo>
                  <a:lnTo>
                    <a:pt x="26670" y="62230"/>
                  </a:lnTo>
                  <a:lnTo>
                    <a:pt x="31750" y="68580"/>
                  </a:lnTo>
                  <a:lnTo>
                    <a:pt x="38100" y="73660"/>
                  </a:lnTo>
                  <a:lnTo>
                    <a:pt x="46990" y="77470"/>
                  </a:lnTo>
                  <a:lnTo>
                    <a:pt x="57150" y="81280"/>
                  </a:lnTo>
                  <a:lnTo>
                    <a:pt x="68580" y="86360"/>
                  </a:lnTo>
                  <a:lnTo>
                    <a:pt x="80010" y="90170"/>
                  </a:lnTo>
                  <a:lnTo>
                    <a:pt x="92710" y="93980"/>
                  </a:lnTo>
                  <a:lnTo>
                    <a:pt x="104140" y="100330"/>
                  </a:lnTo>
                  <a:lnTo>
                    <a:pt x="114300" y="106680"/>
                  </a:lnTo>
                  <a:lnTo>
                    <a:pt x="123190" y="114300"/>
                  </a:lnTo>
                  <a:lnTo>
                    <a:pt x="129540" y="121920"/>
                  </a:lnTo>
                  <a:lnTo>
                    <a:pt x="135890" y="132080"/>
                  </a:lnTo>
                  <a:lnTo>
                    <a:pt x="138430" y="142240"/>
                  </a:lnTo>
                  <a:lnTo>
                    <a:pt x="139700" y="153670"/>
                  </a:lnTo>
                  <a:lnTo>
                    <a:pt x="138430" y="166370"/>
                  </a:lnTo>
                  <a:lnTo>
                    <a:pt x="134620" y="177800"/>
                  </a:lnTo>
                  <a:lnTo>
                    <a:pt x="128270" y="186690"/>
                  </a:lnTo>
                  <a:lnTo>
                    <a:pt x="120650" y="195580"/>
                  </a:lnTo>
                  <a:lnTo>
                    <a:pt x="110490" y="200660"/>
                  </a:lnTo>
                  <a:lnTo>
                    <a:pt x="99060" y="201930"/>
                  </a:lnTo>
                  <a:lnTo>
                    <a:pt x="87630" y="201930"/>
                  </a:lnTo>
                  <a:lnTo>
                    <a:pt x="74930" y="200660"/>
                  </a:lnTo>
                  <a:lnTo>
                    <a:pt x="60960" y="195580"/>
                  </a:lnTo>
                  <a:lnTo>
                    <a:pt x="48260" y="191770"/>
                  </a:lnTo>
                  <a:lnTo>
                    <a:pt x="36830" y="185420"/>
                  </a:lnTo>
                  <a:lnTo>
                    <a:pt x="26670" y="179070"/>
                  </a:lnTo>
                  <a:lnTo>
                    <a:pt x="0" y="1600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1617980" y="12094210"/>
            <a:ext cx="3077211" cy="2768602"/>
            <a:chOff x="1617980" y="12094210"/>
            <a:chExt cx="3077211" cy="2768602"/>
          </a:xfrm>
        </p:grpSpPr>
        <p:sp>
          <p:nvSpPr>
            <p:cNvPr id="200" name="Freeform 199"/>
            <p:cNvSpPr/>
            <p:nvPr/>
          </p:nvSpPr>
          <p:spPr>
            <a:xfrm>
              <a:off x="1847850" y="12209780"/>
              <a:ext cx="11431" cy="210821"/>
            </a:xfrm>
            <a:custGeom>
              <a:avLst/>
              <a:gdLst/>
              <a:ahLst/>
              <a:cxnLst/>
              <a:rect l="0" t="0" r="0" b="0"/>
              <a:pathLst>
                <a:path w="11431" h="210821">
                  <a:moveTo>
                    <a:pt x="11430" y="0"/>
                  </a:moveTo>
                  <a:lnTo>
                    <a:pt x="5080" y="22860"/>
                  </a:lnTo>
                  <a:lnTo>
                    <a:pt x="3810" y="34290"/>
                  </a:lnTo>
                  <a:lnTo>
                    <a:pt x="2540" y="45720"/>
                  </a:lnTo>
                  <a:lnTo>
                    <a:pt x="2540" y="58420"/>
                  </a:lnTo>
                  <a:lnTo>
                    <a:pt x="1270" y="91440"/>
                  </a:lnTo>
                  <a:lnTo>
                    <a:pt x="0" y="210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1869440" y="12094210"/>
              <a:ext cx="160021" cy="452121"/>
            </a:xfrm>
            <a:custGeom>
              <a:avLst/>
              <a:gdLst/>
              <a:ahLst/>
              <a:cxnLst/>
              <a:rect l="0" t="0" r="0" b="0"/>
              <a:pathLst>
                <a:path w="160021" h="452121">
                  <a:moveTo>
                    <a:pt x="0" y="0"/>
                  </a:moveTo>
                  <a:lnTo>
                    <a:pt x="16510" y="5080"/>
                  </a:lnTo>
                  <a:lnTo>
                    <a:pt x="26670" y="8890"/>
                  </a:lnTo>
                  <a:lnTo>
                    <a:pt x="36830" y="13970"/>
                  </a:lnTo>
                  <a:lnTo>
                    <a:pt x="49530" y="20320"/>
                  </a:lnTo>
                  <a:lnTo>
                    <a:pt x="59690" y="26670"/>
                  </a:lnTo>
                  <a:lnTo>
                    <a:pt x="68580" y="33020"/>
                  </a:lnTo>
                  <a:lnTo>
                    <a:pt x="77470" y="39370"/>
                  </a:lnTo>
                  <a:lnTo>
                    <a:pt x="86360" y="45720"/>
                  </a:lnTo>
                  <a:lnTo>
                    <a:pt x="106680" y="59690"/>
                  </a:lnTo>
                  <a:lnTo>
                    <a:pt x="116840" y="68580"/>
                  </a:lnTo>
                  <a:lnTo>
                    <a:pt x="127000" y="80010"/>
                  </a:lnTo>
                  <a:lnTo>
                    <a:pt x="137160" y="91440"/>
                  </a:lnTo>
                  <a:lnTo>
                    <a:pt x="144780" y="105410"/>
                  </a:lnTo>
                  <a:lnTo>
                    <a:pt x="152400" y="120650"/>
                  </a:lnTo>
                  <a:lnTo>
                    <a:pt x="157480" y="137160"/>
                  </a:lnTo>
                  <a:lnTo>
                    <a:pt x="160020" y="153670"/>
                  </a:lnTo>
                  <a:lnTo>
                    <a:pt x="160020" y="172720"/>
                  </a:lnTo>
                  <a:lnTo>
                    <a:pt x="160020" y="193040"/>
                  </a:lnTo>
                  <a:lnTo>
                    <a:pt x="157480" y="209550"/>
                  </a:lnTo>
                  <a:lnTo>
                    <a:pt x="154940" y="226060"/>
                  </a:lnTo>
                  <a:lnTo>
                    <a:pt x="152400" y="242570"/>
                  </a:lnTo>
                  <a:lnTo>
                    <a:pt x="148590" y="256540"/>
                  </a:lnTo>
                  <a:lnTo>
                    <a:pt x="143510" y="269240"/>
                  </a:lnTo>
                  <a:lnTo>
                    <a:pt x="118110" y="320040"/>
                  </a:lnTo>
                  <a:lnTo>
                    <a:pt x="111760" y="332740"/>
                  </a:lnTo>
                  <a:lnTo>
                    <a:pt x="105410" y="344170"/>
                  </a:lnTo>
                  <a:lnTo>
                    <a:pt x="91440" y="367030"/>
                  </a:lnTo>
                  <a:lnTo>
                    <a:pt x="77470" y="388620"/>
                  </a:lnTo>
                  <a:lnTo>
                    <a:pt x="68580" y="401320"/>
                  </a:lnTo>
                  <a:lnTo>
                    <a:pt x="59690" y="412750"/>
                  </a:lnTo>
                  <a:lnTo>
                    <a:pt x="10160" y="452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2071370" y="12261850"/>
              <a:ext cx="130811" cy="231141"/>
            </a:xfrm>
            <a:custGeom>
              <a:avLst/>
              <a:gdLst/>
              <a:ahLst/>
              <a:cxnLst/>
              <a:rect l="0" t="0" r="0" b="0"/>
              <a:pathLst>
                <a:path w="130811" h="231141">
                  <a:moveTo>
                    <a:pt x="19050" y="74930"/>
                  </a:moveTo>
                  <a:lnTo>
                    <a:pt x="7620" y="96520"/>
                  </a:lnTo>
                  <a:lnTo>
                    <a:pt x="5080" y="107950"/>
                  </a:lnTo>
                  <a:lnTo>
                    <a:pt x="2540" y="120650"/>
                  </a:lnTo>
                  <a:lnTo>
                    <a:pt x="1270" y="133350"/>
                  </a:lnTo>
                  <a:lnTo>
                    <a:pt x="1270" y="147320"/>
                  </a:lnTo>
                  <a:lnTo>
                    <a:pt x="2540" y="162560"/>
                  </a:lnTo>
                  <a:lnTo>
                    <a:pt x="5080" y="179070"/>
                  </a:lnTo>
                  <a:lnTo>
                    <a:pt x="6350" y="194310"/>
                  </a:lnTo>
                  <a:lnTo>
                    <a:pt x="6350" y="209550"/>
                  </a:lnTo>
                  <a:lnTo>
                    <a:pt x="7620" y="223520"/>
                  </a:lnTo>
                  <a:lnTo>
                    <a:pt x="6350" y="229870"/>
                  </a:lnTo>
                  <a:lnTo>
                    <a:pt x="5080" y="231140"/>
                  </a:lnTo>
                  <a:lnTo>
                    <a:pt x="2540" y="227330"/>
                  </a:lnTo>
                  <a:lnTo>
                    <a:pt x="1270" y="217170"/>
                  </a:lnTo>
                  <a:lnTo>
                    <a:pt x="0" y="203200"/>
                  </a:lnTo>
                  <a:lnTo>
                    <a:pt x="0" y="184150"/>
                  </a:lnTo>
                  <a:lnTo>
                    <a:pt x="0" y="165100"/>
                  </a:lnTo>
                  <a:lnTo>
                    <a:pt x="1270" y="146050"/>
                  </a:lnTo>
                  <a:lnTo>
                    <a:pt x="3810" y="125730"/>
                  </a:lnTo>
                  <a:lnTo>
                    <a:pt x="6350" y="105410"/>
                  </a:lnTo>
                  <a:lnTo>
                    <a:pt x="12700" y="68580"/>
                  </a:lnTo>
                  <a:lnTo>
                    <a:pt x="17780" y="54610"/>
                  </a:lnTo>
                  <a:lnTo>
                    <a:pt x="22860" y="41910"/>
                  </a:lnTo>
                  <a:lnTo>
                    <a:pt x="27940" y="31750"/>
                  </a:lnTo>
                  <a:lnTo>
                    <a:pt x="35560" y="22860"/>
                  </a:lnTo>
                  <a:lnTo>
                    <a:pt x="44450" y="13970"/>
                  </a:lnTo>
                  <a:lnTo>
                    <a:pt x="53340" y="6350"/>
                  </a:lnTo>
                  <a:lnTo>
                    <a:pt x="66040" y="2540"/>
                  </a:lnTo>
                  <a:lnTo>
                    <a:pt x="78740" y="0"/>
                  </a:lnTo>
                  <a:lnTo>
                    <a:pt x="93980" y="0"/>
                  </a:lnTo>
                  <a:lnTo>
                    <a:pt x="106680" y="3810"/>
                  </a:lnTo>
                  <a:lnTo>
                    <a:pt x="116840" y="10160"/>
                  </a:lnTo>
                  <a:lnTo>
                    <a:pt x="127000" y="17780"/>
                  </a:lnTo>
                  <a:lnTo>
                    <a:pt x="130810" y="29210"/>
                  </a:lnTo>
                  <a:lnTo>
                    <a:pt x="130810" y="44450"/>
                  </a:lnTo>
                  <a:lnTo>
                    <a:pt x="128270" y="60960"/>
                  </a:lnTo>
                  <a:lnTo>
                    <a:pt x="123190" y="76200"/>
                  </a:lnTo>
                  <a:lnTo>
                    <a:pt x="116840" y="90170"/>
                  </a:lnTo>
                  <a:lnTo>
                    <a:pt x="109220" y="101600"/>
                  </a:lnTo>
                  <a:lnTo>
                    <a:pt x="99060" y="110490"/>
                  </a:lnTo>
                  <a:lnTo>
                    <a:pt x="87630" y="115570"/>
                  </a:lnTo>
                  <a:lnTo>
                    <a:pt x="74930" y="119380"/>
                  </a:lnTo>
                  <a:lnTo>
                    <a:pt x="63500" y="120650"/>
                  </a:lnTo>
                  <a:lnTo>
                    <a:pt x="52070" y="120650"/>
                  </a:lnTo>
                  <a:lnTo>
                    <a:pt x="19050" y="850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2269490" y="12189460"/>
              <a:ext cx="10161" cy="220981"/>
            </a:xfrm>
            <a:custGeom>
              <a:avLst/>
              <a:gdLst/>
              <a:ahLst/>
              <a:cxnLst/>
              <a:rect l="0" t="0" r="0" b="0"/>
              <a:pathLst>
                <a:path w="10161" h="220981">
                  <a:moveTo>
                    <a:pt x="10160" y="0"/>
                  </a:moveTo>
                  <a:lnTo>
                    <a:pt x="10160" y="21590"/>
                  </a:lnTo>
                  <a:lnTo>
                    <a:pt x="8890" y="35560"/>
                  </a:lnTo>
                  <a:lnTo>
                    <a:pt x="7620" y="50800"/>
                  </a:lnTo>
                  <a:lnTo>
                    <a:pt x="5080" y="68580"/>
                  </a:lnTo>
                  <a:lnTo>
                    <a:pt x="3810" y="86360"/>
                  </a:lnTo>
                  <a:lnTo>
                    <a:pt x="2540" y="104140"/>
                  </a:lnTo>
                  <a:lnTo>
                    <a:pt x="1270" y="139700"/>
                  </a:lnTo>
                  <a:lnTo>
                    <a:pt x="0" y="2209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2336800" y="12263120"/>
              <a:ext cx="143511" cy="149861"/>
            </a:xfrm>
            <a:custGeom>
              <a:avLst/>
              <a:gdLst/>
              <a:ahLst/>
              <a:cxnLst/>
              <a:rect l="0" t="0" r="0" b="0"/>
              <a:pathLst>
                <a:path w="143511" h="149861">
                  <a:moveTo>
                    <a:pt x="133350" y="0"/>
                  </a:moveTo>
                  <a:lnTo>
                    <a:pt x="105410" y="0"/>
                  </a:lnTo>
                  <a:lnTo>
                    <a:pt x="92710" y="0"/>
                  </a:lnTo>
                  <a:lnTo>
                    <a:pt x="81280" y="2540"/>
                  </a:lnTo>
                  <a:lnTo>
                    <a:pt x="71120" y="5080"/>
                  </a:lnTo>
                  <a:lnTo>
                    <a:pt x="59690" y="10160"/>
                  </a:lnTo>
                  <a:lnTo>
                    <a:pt x="49530" y="16510"/>
                  </a:lnTo>
                  <a:lnTo>
                    <a:pt x="38100" y="25400"/>
                  </a:lnTo>
                  <a:lnTo>
                    <a:pt x="29210" y="34290"/>
                  </a:lnTo>
                  <a:lnTo>
                    <a:pt x="20320" y="43180"/>
                  </a:lnTo>
                  <a:lnTo>
                    <a:pt x="12700" y="53340"/>
                  </a:lnTo>
                  <a:lnTo>
                    <a:pt x="6350" y="66040"/>
                  </a:lnTo>
                  <a:lnTo>
                    <a:pt x="2540" y="80010"/>
                  </a:lnTo>
                  <a:lnTo>
                    <a:pt x="1270" y="95250"/>
                  </a:lnTo>
                  <a:lnTo>
                    <a:pt x="0" y="109220"/>
                  </a:lnTo>
                  <a:lnTo>
                    <a:pt x="1270" y="121920"/>
                  </a:lnTo>
                  <a:lnTo>
                    <a:pt x="2540" y="133350"/>
                  </a:lnTo>
                  <a:lnTo>
                    <a:pt x="8890" y="140970"/>
                  </a:lnTo>
                  <a:lnTo>
                    <a:pt x="17780" y="147320"/>
                  </a:lnTo>
                  <a:lnTo>
                    <a:pt x="27940" y="149860"/>
                  </a:lnTo>
                  <a:lnTo>
                    <a:pt x="38100" y="148590"/>
                  </a:lnTo>
                  <a:lnTo>
                    <a:pt x="48260" y="144780"/>
                  </a:lnTo>
                  <a:lnTo>
                    <a:pt x="59690" y="138430"/>
                  </a:lnTo>
                  <a:lnTo>
                    <a:pt x="68580" y="128270"/>
                  </a:lnTo>
                  <a:lnTo>
                    <a:pt x="77470" y="115570"/>
                  </a:lnTo>
                  <a:lnTo>
                    <a:pt x="85090" y="101600"/>
                  </a:lnTo>
                  <a:lnTo>
                    <a:pt x="100330" y="73660"/>
                  </a:lnTo>
                  <a:lnTo>
                    <a:pt x="107950" y="59690"/>
                  </a:lnTo>
                  <a:lnTo>
                    <a:pt x="113030" y="54610"/>
                  </a:lnTo>
                  <a:lnTo>
                    <a:pt x="115570" y="55880"/>
                  </a:lnTo>
                  <a:lnTo>
                    <a:pt x="118110" y="62230"/>
                  </a:lnTo>
                  <a:lnTo>
                    <a:pt x="119380" y="69850"/>
                  </a:lnTo>
                  <a:lnTo>
                    <a:pt x="120650" y="80010"/>
                  </a:lnTo>
                  <a:lnTo>
                    <a:pt x="120650" y="92710"/>
                  </a:lnTo>
                  <a:lnTo>
                    <a:pt x="123190" y="101600"/>
                  </a:lnTo>
                  <a:lnTo>
                    <a:pt x="128270" y="111760"/>
                  </a:lnTo>
                  <a:lnTo>
                    <a:pt x="14351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2538730" y="12240260"/>
              <a:ext cx="130811" cy="148591"/>
            </a:xfrm>
            <a:custGeom>
              <a:avLst/>
              <a:gdLst/>
              <a:ahLst/>
              <a:cxnLst/>
              <a:rect l="0" t="0" r="0" b="0"/>
              <a:pathLst>
                <a:path w="130811" h="148591">
                  <a:moveTo>
                    <a:pt x="25400" y="1270"/>
                  </a:moveTo>
                  <a:lnTo>
                    <a:pt x="0" y="104140"/>
                  </a:lnTo>
                  <a:lnTo>
                    <a:pt x="8890" y="66040"/>
                  </a:lnTo>
                  <a:lnTo>
                    <a:pt x="15240" y="54610"/>
                  </a:lnTo>
                  <a:lnTo>
                    <a:pt x="21590" y="40640"/>
                  </a:lnTo>
                  <a:lnTo>
                    <a:pt x="30480" y="27940"/>
                  </a:lnTo>
                  <a:lnTo>
                    <a:pt x="39370" y="17780"/>
                  </a:lnTo>
                  <a:lnTo>
                    <a:pt x="48260" y="10160"/>
                  </a:lnTo>
                  <a:lnTo>
                    <a:pt x="58420" y="3810"/>
                  </a:lnTo>
                  <a:lnTo>
                    <a:pt x="68580" y="0"/>
                  </a:lnTo>
                  <a:lnTo>
                    <a:pt x="78740" y="0"/>
                  </a:lnTo>
                  <a:lnTo>
                    <a:pt x="88900" y="0"/>
                  </a:lnTo>
                  <a:lnTo>
                    <a:pt x="97790" y="5080"/>
                  </a:lnTo>
                  <a:lnTo>
                    <a:pt x="106680" y="12700"/>
                  </a:lnTo>
                  <a:lnTo>
                    <a:pt x="114300" y="22860"/>
                  </a:lnTo>
                  <a:lnTo>
                    <a:pt x="120650" y="36830"/>
                  </a:lnTo>
                  <a:lnTo>
                    <a:pt x="123190" y="53340"/>
                  </a:lnTo>
                  <a:lnTo>
                    <a:pt x="125730" y="71120"/>
                  </a:lnTo>
                  <a:lnTo>
                    <a:pt x="128270" y="87630"/>
                  </a:lnTo>
                  <a:lnTo>
                    <a:pt x="128270" y="102870"/>
                  </a:lnTo>
                  <a:lnTo>
                    <a:pt x="130810" y="14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733040" y="12146280"/>
              <a:ext cx="22861" cy="210821"/>
            </a:xfrm>
            <a:custGeom>
              <a:avLst/>
              <a:gdLst/>
              <a:ahLst/>
              <a:cxnLst/>
              <a:rect l="0" t="0" r="0" b="0"/>
              <a:pathLst>
                <a:path w="22861" h="210821">
                  <a:moveTo>
                    <a:pt x="0" y="0"/>
                  </a:moveTo>
                  <a:lnTo>
                    <a:pt x="5080" y="17780"/>
                  </a:lnTo>
                  <a:lnTo>
                    <a:pt x="6350" y="26670"/>
                  </a:lnTo>
                  <a:lnTo>
                    <a:pt x="7620" y="38100"/>
                  </a:lnTo>
                  <a:lnTo>
                    <a:pt x="8890" y="49530"/>
                  </a:lnTo>
                  <a:lnTo>
                    <a:pt x="10160" y="60960"/>
                  </a:lnTo>
                  <a:lnTo>
                    <a:pt x="12700" y="72390"/>
                  </a:lnTo>
                  <a:lnTo>
                    <a:pt x="15240" y="83820"/>
                  </a:lnTo>
                  <a:lnTo>
                    <a:pt x="17780" y="96520"/>
                  </a:lnTo>
                  <a:lnTo>
                    <a:pt x="17780" y="111760"/>
                  </a:lnTo>
                  <a:lnTo>
                    <a:pt x="19050" y="127000"/>
                  </a:lnTo>
                  <a:lnTo>
                    <a:pt x="20320" y="142240"/>
                  </a:lnTo>
                  <a:lnTo>
                    <a:pt x="22860" y="157480"/>
                  </a:lnTo>
                  <a:lnTo>
                    <a:pt x="20320" y="210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2691130" y="12251690"/>
              <a:ext cx="125731" cy="11431"/>
            </a:xfrm>
            <a:custGeom>
              <a:avLst/>
              <a:gdLst/>
              <a:ahLst/>
              <a:cxnLst/>
              <a:rect l="0" t="0" r="0" b="0"/>
              <a:pathLst>
                <a:path w="125731" h="11431">
                  <a:moveTo>
                    <a:pt x="0" y="11430"/>
                  </a:moveTo>
                  <a:lnTo>
                    <a:pt x="27940" y="11430"/>
                  </a:lnTo>
                  <a:lnTo>
                    <a:pt x="41910" y="10160"/>
                  </a:lnTo>
                  <a:lnTo>
                    <a:pt x="57150" y="7620"/>
                  </a:lnTo>
                  <a:lnTo>
                    <a:pt x="1257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2835910" y="12238990"/>
              <a:ext cx="170181" cy="181611"/>
            </a:xfrm>
            <a:custGeom>
              <a:avLst/>
              <a:gdLst/>
              <a:ahLst/>
              <a:cxnLst/>
              <a:rect l="0" t="0" r="0" b="0"/>
              <a:pathLst>
                <a:path w="170181" h="181611">
                  <a:moveTo>
                    <a:pt x="138430" y="12700"/>
                  </a:moveTo>
                  <a:lnTo>
                    <a:pt x="121920" y="1270"/>
                  </a:lnTo>
                  <a:lnTo>
                    <a:pt x="113030" y="0"/>
                  </a:lnTo>
                  <a:lnTo>
                    <a:pt x="101600" y="0"/>
                  </a:lnTo>
                  <a:lnTo>
                    <a:pt x="88900" y="0"/>
                  </a:lnTo>
                  <a:lnTo>
                    <a:pt x="77470" y="3810"/>
                  </a:lnTo>
                  <a:lnTo>
                    <a:pt x="66040" y="7620"/>
                  </a:lnTo>
                  <a:lnTo>
                    <a:pt x="55880" y="12700"/>
                  </a:lnTo>
                  <a:lnTo>
                    <a:pt x="45720" y="19050"/>
                  </a:lnTo>
                  <a:lnTo>
                    <a:pt x="36830" y="25400"/>
                  </a:lnTo>
                  <a:lnTo>
                    <a:pt x="29210" y="31750"/>
                  </a:lnTo>
                  <a:lnTo>
                    <a:pt x="22860" y="39370"/>
                  </a:lnTo>
                  <a:lnTo>
                    <a:pt x="16510" y="48260"/>
                  </a:lnTo>
                  <a:lnTo>
                    <a:pt x="11430" y="57150"/>
                  </a:lnTo>
                  <a:lnTo>
                    <a:pt x="7620" y="68580"/>
                  </a:lnTo>
                  <a:lnTo>
                    <a:pt x="3810" y="80010"/>
                  </a:lnTo>
                  <a:lnTo>
                    <a:pt x="0" y="92710"/>
                  </a:lnTo>
                  <a:lnTo>
                    <a:pt x="0" y="105410"/>
                  </a:lnTo>
                  <a:lnTo>
                    <a:pt x="3810" y="116840"/>
                  </a:lnTo>
                  <a:lnTo>
                    <a:pt x="10160" y="127000"/>
                  </a:lnTo>
                  <a:lnTo>
                    <a:pt x="17780" y="132080"/>
                  </a:lnTo>
                  <a:lnTo>
                    <a:pt x="26670" y="133350"/>
                  </a:lnTo>
                  <a:lnTo>
                    <a:pt x="36830" y="132080"/>
                  </a:lnTo>
                  <a:lnTo>
                    <a:pt x="45720" y="127000"/>
                  </a:lnTo>
                  <a:lnTo>
                    <a:pt x="55880" y="120650"/>
                  </a:lnTo>
                  <a:lnTo>
                    <a:pt x="66040" y="113030"/>
                  </a:lnTo>
                  <a:lnTo>
                    <a:pt x="73660" y="104140"/>
                  </a:lnTo>
                  <a:lnTo>
                    <a:pt x="80010" y="95250"/>
                  </a:lnTo>
                  <a:lnTo>
                    <a:pt x="86360" y="85090"/>
                  </a:lnTo>
                  <a:lnTo>
                    <a:pt x="90170" y="73660"/>
                  </a:lnTo>
                  <a:lnTo>
                    <a:pt x="95250" y="62230"/>
                  </a:lnTo>
                  <a:lnTo>
                    <a:pt x="99060" y="49530"/>
                  </a:lnTo>
                  <a:lnTo>
                    <a:pt x="101600" y="46990"/>
                  </a:lnTo>
                  <a:lnTo>
                    <a:pt x="104140" y="53340"/>
                  </a:lnTo>
                  <a:lnTo>
                    <a:pt x="105410" y="64770"/>
                  </a:lnTo>
                  <a:lnTo>
                    <a:pt x="106680" y="77470"/>
                  </a:lnTo>
                  <a:lnTo>
                    <a:pt x="111760" y="107950"/>
                  </a:lnTo>
                  <a:lnTo>
                    <a:pt x="116840" y="123190"/>
                  </a:lnTo>
                  <a:lnTo>
                    <a:pt x="121920" y="138430"/>
                  </a:lnTo>
                  <a:lnTo>
                    <a:pt x="170180" y="181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3111500" y="12136120"/>
              <a:ext cx="10161" cy="231141"/>
            </a:xfrm>
            <a:custGeom>
              <a:avLst/>
              <a:gdLst/>
              <a:ahLst/>
              <a:cxnLst/>
              <a:rect l="0" t="0" r="0" b="0"/>
              <a:pathLst>
                <a:path w="10161" h="231141">
                  <a:moveTo>
                    <a:pt x="10160" y="0"/>
                  </a:moveTo>
                  <a:lnTo>
                    <a:pt x="5080" y="22860"/>
                  </a:lnTo>
                  <a:lnTo>
                    <a:pt x="3810" y="35560"/>
                  </a:lnTo>
                  <a:lnTo>
                    <a:pt x="2540" y="52070"/>
                  </a:lnTo>
                  <a:lnTo>
                    <a:pt x="1270" y="69850"/>
                  </a:lnTo>
                  <a:lnTo>
                    <a:pt x="1270" y="107950"/>
                  </a:lnTo>
                  <a:lnTo>
                    <a:pt x="0" y="23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017520" y="12251690"/>
              <a:ext cx="231141" cy="158751"/>
            </a:xfrm>
            <a:custGeom>
              <a:avLst/>
              <a:gdLst/>
              <a:ahLst/>
              <a:cxnLst/>
              <a:rect l="0" t="0" r="0" b="0"/>
              <a:pathLst>
                <a:path w="231141" h="158751">
                  <a:moveTo>
                    <a:pt x="0" y="11430"/>
                  </a:moveTo>
                  <a:lnTo>
                    <a:pt x="21590" y="5080"/>
                  </a:lnTo>
                  <a:lnTo>
                    <a:pt x="34290" y="3810"/>
                  </a:lnTo>
                  <a:lnTo>
                    <a:pt x="48260" y="2540"/>
                  </a:lnTo>
                  <a:lnTo>
                    <a:pt x="63500" y="1270"/>
                  </a:lnTo>
                  <a:lnTo>
                    <a:pt x="96520" y="1270"/>
                  </a:lnTo>
                  <a:lnTo>
                    <a:pt x="158750" y="0"/>
                  </a:lnTo>
                  <a:lnTo>
                    <a:pt x="172720" y="2540"/>
                  </a:lnTo>
                  <a:lnTo>
                    <a:pt x="185420" y="6350"/>
                  </a:lnTo>
                  <a:lnTo>
                    <a:pt x="196850" y="11430"/>
                  </a:lnTo>
                  <a:lnTo>
                    <a:pt x="203200" y="17780"/>
                  </a:lnTo>
                  <a:lnTo>
                    <a:pt x="207010" y="26670"/>
                  </a:lnTo>
                  <a:lnTo>
                    <a:pt x="208280" y="35560"/>
                  </a:lnTo>
                  <a:lnTo>
                    <a:pt x="208280" y="45720"/>
                  </a:lnTo>
                  <a:lnTo>
                    <a:pt x="209550" y="57150"/>
                  </a:lnTo>
                  <a:lnTo>
                    <a:pt x="209550" y="69850"/>
                  </a:lnTo>
                  <a:lnTo>
                    <a:pt x="210820" y="81280"/>
                  </a:lnTo>
                  <a:lnTo>
                    <a:pt x="213360" y="92710"/>
                  </a:lnTo>
                  <a:lnTo>
                    <a:pt x="215900" y="104140"/>
                  </a:lnTo>
                  <a:lnTo>
                    <a:pt x="218440" y="115570"/>
                  </a:lnTo>
                  <a:lnTo>
                    <a:pt x="220980" y="125730"/>
                  </a:lnTo>
                  <a:lnTo>
                    <a:pt x="231140" y="158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3258820" y="12167870"/>
              <a:ext cx="11431" cy="10161"/>
            </a:xfrm>
            <a:custGeom>
              <a:avLst/>
              <a:gdLst/>
              <a:ahLst/>
              <a:cxnLst/>
              <a:rect l="0" t="0" r="0" b="0"/>
              <a:pathLst>
                <a:path w="11431" h="10161">
                  <a:moveTo>
                    <a:pt x="0" y="0"/>
                  </a:moveTo>
                  <a:lnTo>
                    <a:pt x="1143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3324860" y="12231370"/>
              <a:ext cx="114301" cy="147321"/>
            </a:xfrm>
            <a:custGeom>
              <a:avLst/>
              <a:gdLst/>
              <a:ahLst/>
              <a:cxnLst/>
              <a:rect l="0" t="0" r="0" b="0"/>
              <a:pathLst>
                <a:path w="114301" h="147321">
                  <a:moveTo>
                    <a:pt x="19050" y="31750"/>
                  </a:moveTo>
                  <a:lnTo>
                    <a:pt x="3810" y="74930"/>
                  </a:lnTo>
                  <a:lnTo>
                    <a:pt x="1270" y="86360"/>
                  </a:lnTo>
                  <a:lnTo>
                    <a:pt x="0" y="97790"/>
                  </a:lnTo>
                  <a:lnTo>
                    <a:pt x="0" y="110490"/>
                  </a:lnTo>
                  <a:lnTo>
                    <a:pt x="1270" y="121920"/>
                  </a:lnTo>
                  <a:lnTo>
                    <a:pt x="5080" y="130810"/>
                  </a:lnTo>
                  <a:lnTo>
                    <a:pt x="8890" y="139700"/>
                  </a:lnTo>
                  <a:lnTo>
                    <a:pt x="16510" y="144780"/>
                  </a:lnTo>
                  <a:lnTo>
                    <a:pt x="26670" y="146050"/>
                  </a:lnTo>
                  <a:lnTo>
                    <a:pt x="38100" y="147320"/>
                  </a:lnTo>
                  <a:lnTo>
                    <a:pt x="49530" y="143510"/>
                  </a:lnTo>
                  <a:lnTo>
                    <a:pt x="59690" y="137160"/>
                  </a:lnTo>
                  <a:lnTo>
                    <a:pt x="71120" y="129540"/>
                  </a:lnTo>
                  <a:lnTo>
                    <a:pt x="80010" y="123190"/>
                  </a:lnTo>
                  <a:lnTo>
                    <a:pt x="88900" y="115570"/>
                  </a:lnTo>
                  <a:lnTo>
                    <a:pt x="96520" y="109220"/>
                  </a:lnTo>
                  <a:lnTo>
                    <a:pt x="104140" y="99060"/>
                  </a:lnTo>
                  <a:lnTo>
                    <a:pt x="109220" y="87630"/>
                  </a:lnTo>
                  <a:lnTo>
                    <a:pt x="114300" y="76200"/>
                  </a:lnTo>
                  <a:lnTo>
                    <a:pt x="114300" y="64770"/>
                  </a:lnTo>
                  <a:lnTo>
                    <a:pt x="110490" y="53340"/>
                  </a:lnTo>
                  <a:lnTo>
                    <a:pt x="104140" y="43180"/>
                  </a:lnTo>
                  <a:lnTo>
                    <a:pt x="95250" y="33020"/>
                  </a:lnTo>
                  <a:lnTo>
                    <a:pt x="85090" y="24130"/>
                  </a:lnTo>
                  <a:lnTo>
                    <a:pt x="73660" y="16510"/>
                  </a:lnTo>
                  <a:lnTo>
                    <a:pt x="60960" y="10160"/>
                  </a:lnTo>
                  <a:lnTo>
                    <a:pt x="48260" y="6350"/>
                  </a:lnTo>
                  <a:lnTo>
                    <a:pt x="76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3486150" y="12241530"/>
              <a:ext cx="134621" cy="147321"/>
            </a:xfrm>
            <a:custGeom>
              <a:avLst/>
              <a:gdLst/>
              <a:ahLst/>
              <a:cxnLst/>
              <a:rect l="0" t="0" r="0" b="0"/>
              <a:pathLst>
                <a:path w="134621" h="147321">
                  <a:moveTo>
                    <a:pt x="15240" y="0"/>
                  </a:moveTo>
                  <a:lnTo>
                    <a:pt x="10160" y="16510"/>
                  </a:lnTo>
                  <a:lnTo>
                    <a:pt x="7620" y="26670"/>
                  </a:lnTo>
                  <a:lnTo>
                    <a:pt x="6350" y="36830"/>
                  </a:lnTo>
                  <a:lnTo>
                    <a:pt x="6350" y="49530"/>
                  </a:lnTo>
                  <a:lnTo>
                    <a:pt x="3810" y="60960"/>
                  </a:lnTo>
                  <a:lnTo>
                    <a:pt x="2540" y="72390"/>
                  </a:lnTo>
                  <a:lnTo>
                    <a:pt x="0" y="83820"/>
                  </a:lnTo>
                  <a:lnTo>
                    <a:pt x="0" y="86360"/>
                  </a:lnTo>
                  <a:lnTo>
                    <a:pt x="2540" y="82550"/>
                  </a:lnTo>
                  <a:lnTo>
                    <a:pt x="6350" y="76200"/>
                  </a:lnTo>
                  <a:lnTo>
                    <a:pt x="11430" y="67310"/>
                  </a:lnTo>
                  <a:lnTo>
                    <a:pt x="24130" y="44450"/>
                  </a:lnTo>
                  <a:lnTo>
                    <a:pt x="30480" y="34290"/>
                  </a:lnTo>
                  <a:lnTo>
                    <a:pt x="36830" y="25400"/>
                  </a:lnTo>
                  <a:lnTo>
                    <a:pt x="43180" y="16510"/>
                  </a:lnTo>
                  <a:lnTo>
                    <a:pt x="52070" y="10160"/>
                  </a:lnTo>
                  <a:lnTo>
                    <a:pt x="60960" y="3810"/>
                  </a:lnTo>
                  <a:lnTo>
                    <a:pt x="69850" y="0"/>
                  </a:lnTo>
                  <a:lnTo>
                    <a:pt x="80010" y="0"/>
                  </a:lnTo>
                  <a:lnTo>
                    <a:pt x="90170" y="3810"/>
                  </a:lnTo>
                  <a:lnTo>
                    <a:pt x="100330" y="8890"/>
                  </a:lnTo>
                  <a:lnTo>
                    <a:pt x="107950" y="17780"/>
                  </a:lnTo>
                  <a:lnTo>
                    <a:pt x="114300" y="27940"/>
                  </a:lnTo>
                  <a:lnTo>
                    <a:pt x="119380" y="39370"/>
                  </a:lnTo>
                  <a:lnTo>
                    <a:pt x="124460" y="52070"/>
                  </a:lnTo>
                  <a:lnTo>
                    <a:pt x="129540" y="64770"/>
                  </a:lnTo>
                  <a:lnTo>
                    <a:pt x="133350" y="78740"/>
                  </a:lnTo>
                  <a:lnTo>
                    <a:pt x="134620" y="91440"/>
                  </a:lnTo>
                  <a:lnTo>
                    <a:pt x="134620" y="102870"/>
                  </a:lnTo>
                  <a:lnTo>
                    <a:pt x="13081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1844040" y="12619990"/>
              <a:ext cx="120651" cy="143511"/>
            </a:xfrm>
            <a:custGeom>
              <a:avLst/>
              <a:gdLst/>
              <a:ahLst/>
              <a:cxnLst/>
              <a:rect l="0" t="0" r="0" b="0"/>
              <a:pathLst>
                <a:path w="120651" h="143511">
                  <a:moveTo>
                    <a:pt x="120650" y="0"/>
                  </a:moveTo>
                  <a:lnTo>
                    <a:pt x="92710" y="0"/>
                  </a:lnTo>
                  <a:lnTo>
                    <a:pt x="78740" y="2540"/>
                  </a:lnTo>
                  <a:lnTo>
                    <a:pt x="66040" y="6350"/>
                  </a:lnTo>
                  <a:lnTo>
                    <a:pt x="52070" y="11430"/>
                  </a:lnTo>
                  <a:lnTo>
                    <a:pt x="39370" y="19050"/>
                  </a:lnTo>
                  <a:lnTo>
                    <a:pt x="27940" y="26670"/>
                  </a:lnTo>
                  <a:lnTo>
                    <a:pt x="16510" y="35560"/>
                  </a:lnTo>
                  <a:lnTo>
                    <a:pt x="8890" y="45720"/>
                  </a:lnTo>
                  <a:lnTo>
                    <a:pt x="3810" y="57150"/>
                  </a:lnTo>
                  <a:lnTo>
                    <a:pt x="0" y="69850"/>
                  </a:lnTo>
                  <a:lnTo>
                    <a:pt x="0" y="82550"/>
                  </a:lnTo>
                  <a:lnTo>
                    <a:pt x="2540" y="93980"/>
                  </a:lnTo>
                  <a:lnTo>
                    <a:pt x="6350" y="104140"/>
                  </a:lnTo>
                  <a:lnTo>
                    <a:pt x="11430" y="114300"/>
                  </a:lnTo>
                  <a:lnTo>
                    <a:pt x="17780" y="123190"/>
                  </a:lnTo>
                  <a:lnTo>
                    <a:pt x="24130" y="132080"/>
                  </a:lnTo>
                  <a:lnTo>
                    <a:pt x="33020" y="137160"/>
                  </a:lnTo>
                  <a:lnTo>
                    <a:pt x="45720" y="140970"/>
                  </a:lnTo>
                  <a:lnTo>
                    <a:pt x="59690" y="143510"/>
                  </a:lnTo>
                  <a:lnTo>
                    <a:pt x="72390" y="140970"/>
                  </a:lnTo>
                  <a:lnTo>
                    <a:pt x="82550" y="135890"/>
                  </a:lnTo>
                  <a:lnTo>
                    <a:pt x="91440" y="129540"/>
                  </a:lnTo>
                  <a:lnTo>
                    <a:pt x="99060" y="120650"/>
                  </a:lnTo>
                  <a:lnTo>
                    <a:pt x="104140" y="109220"/>
                  </a:lnTo>
                  <a:lnTo>
                    <a:pt x="109220" y="97790"/>
                  </a:lnTo>
                  <a:lnTo>
                    <a:pt x="113030" y="85090"/>
                  </a:lnTo>
                  <a:lnTo>
                    <a:pt x="115570" y="72390"/>
                  </a:lnTo>
                  <a:lnTo>
                    <a:pt x="116840" y="58420"/>
                  </a:lnTo>
                  <a:lnTo>
                    <a:pt x="116840" y="46990"/>
                  </a:lnTo>
                  <a:lnTo>
                    <a:pt x="115570" y="34290"/>
                  </a:lnTo>
                  <a:lnTo>
                    <a:pt x="774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2038350" y="12609830"/>
              <a:ext cx="181611" cy="149861"/>
            </a:xfrm>
            <a:custGeom>
              <a:avLst/>
              <a:gdLst/>
              <a:ahLst/>
              <a:cxnLst/>
              <a:rect l="0" t="0" r="0" b="0"/>
              <a:pathLst>
                <a:path w="181611" h="149861">
                  <a:moveTo>
                    <a:pt x="10160" y="41910"/>
                  </a:moveTo>
                  <a:lnTo>
                    <a:pt x="5080" y="58420"/>
                  </a:lnTo>
                  <a:lnTo>
                    <a:pt x="2540" y="68580"/>
                  </a:lnTo>
                  <a:lnTo>
                    <a:pt x="1270" y="80010"/>
                  </a:lnTo>
                  <a:lnTo>
                    <a:pt x="1270" y="91440"/>
                  </a:lnTo>
                  <a:lnTo>
                    <a:pt x="0" y="118110"/>
                  </a:lnTo>
                  <a:lnTo>
                    <a:pt x="0" y="130810"/>
                  </a:lnTo>
                  <a:lnTo>
                    <a:pt x="5080" y="138430"/>
                  </a:lnTo>
                  <a:lnTo>
                    <a:pt x="12700" y="143510"/>
                  </a:lnTo>
                  <a:lnTo>
                    <a:pt x="21590" y="144780"/>
                  </a:lnTo>
                  <a:lnTo>
                    <a:pt x="30480" y="142240"/>
                  </a:lnTo>
                  <a:lnTo>
                    <a:pt x="39370" y="137160"/>
                  </a:lnTo>
                  <a:lnTo>
                    <a:pt x="46990" y="129540"/>
                  </a:lnTo>
                  <a:lnTo>
                    <a:pt x="54610" y="120650"/>
                  </a:lnTo>
                  <a:lnTo>
                    <a:pt x="62230" y="109220"/>
                  </a:lnTo>
                  <a:lnTo>
                    <a:pt x="68580" y="97790"/>
                  </a:lnTo>
                  <a:lnTo>
                    <a:pt x="74930" y="95250"/>
                  </a:lnTo>
                  <a:lnTo>
                    <a:pt x="80010" y="100330"/>
                  </a:lnTo>
                  <a:lnTo>
                    <a:pt x="85090" y="109220"/>
                  </a:lnTo>
                  <a:lnTo>
                    <a:pt x="90170" y="116840"/>
                  </a:lnTo>
                  <a:lnTo>
                    <a:pt x="96520" y="124460"/>
                  </a:lnTo>
                  <a:lnTo>
                    <a:pt x="102870" y="132080"/>
                  </a:lnTo>
                  <a:lnTo>
                    <a:pt x="110490" y="138430"/>
                  </a:lnTo>
                  <a:lnTo>
                    <a:pt x="119380" y="143510"/>
                  </a:lnTo>
                  <a:lnTo>
                    <a:pt x="128270" y="148590"/>
                  </a:lnTo>
                  <a:lnTo>
                    <a:pt x="138430" y="149860"/>
                  </a:lnTo>
                  <a:lnTo>
                    <a:pt x="148590" y="147320"/>
                  </a:lnTo>
                  <a:lnTo>
                    <a:pt x="158750" y="143510"/>
                  </a:lnTo>
                  <a:lnTo>
                    <a:pt x="166370" y="138430"/>
                  </a:lnTo>
                  <a:lnTo>
                    <a:pt x="172720" y="130810"/>
                  </a:lnTo>
                  <a:lnTo>
                    <a:pt x="177800" y="121920"/>
                  </a:lnTo>
                  <a:lnTo>
                    <a:pt x="180340" y="111760"/>
                  </a:lnTo>
                  <a:lnTo>
                    <a:pt x="181610" y="100330"/>
                  </a:lnTo>
                  <a:lnTo>
                    <a:pt x="180340" y="87630"/>
                  </a:lnTo>
                  <a:lnTo>
                    <a:pt x="179070" y="76200"/>
                  </a:lnTo>
                  <a:lnTo>
                    <a:pt x="176530" y="64770"/>
                  </a:lnTo>
                  <a:lnTo>
                    <a:pt x="173990" y="53340"/>
                  </a:lnTo>
                  <a:lnTo>
                    <a:pt x="170180" y="43180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2316480" y="12630150"/>
              <a:ext cx="163831" cy="106681"/>
            </a:xfrm>
            <a:custGeom>
              <a:avLst/>
              <a:gdLst/>
              <a:ahLst/>
              <a:cxnLst/>
              <a:rect l="0" t="0" r="0" b="0"/>
              <a:pathLst>
                <a:path w="163831" h="106681">
                  <a:moveTo>
                    <a:pt x="5080" y="21590"/>
                  </a:moveTo>
                  <a:lnTo>
                    <a:pt x="5080" y="49530"/>
                  </a:lnTo>
                  <a:lnTo>
                    <a:pt x="5080" y="62230"/>
                  </a:lnTo>
                  <a:lnTo>
                    <a:pt x="2540" y="7620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0" y="92710"/>
                  </a:lnTo>
                  <a:lnTo>
                    <a:pt x="2540" y="86360"/>
                  </a:lnTo>
                  <a:lnTo>
                    <a:pt x="5080" y="78740"/>
                  </a:lnTo>
                  <a:lnTo>
                    <a:pt x="10160" y="69850"/>
                  </a:lnTo>
                  <a:lnTo>
                    <a:pt x="15240" y="60960"/>
                  </a:lnTo>
                  <a:lnTo>
                    <a:pt x="24130" y="52070"/>
                  </a:lnTo>
                  <a:lnTo>
                    <a:pt x="34290" y="41910"/>
                  </a:lnTo>
                  <a:lnTo>
                    <a:pt x="45720" y="31750"/>
                  </a:lnTo>
                  <a:lnTo>
                    <a:pt x="58420" y="22860"/>
                  </a:lnTo>
                  <a:lnTo>
                    <a:pt x="71120" y="13970"/>
                  </a:lnTo>
                  <a:lnTo>
                    <a:pt x="83820" y="6350"/>
                  </a:lnTo>
                  <a:lnTo>
                    <a:pt x="96520" y="2540"/>
                  </a:lnTo>
                  <a:lnTo>
                    <a:pt x="107950" y="0"/>
                  </a:lnTo>
                  <a:lnTo>
                    <a:pt x="119380" y="1270"/>
                  </a:lnTo>
                  <a:lnTo>
                    <a:pt x="129540" y="3810"/>
                  </a:lnTo>
                  <a:lnTo>
                    <a:pt x="138430" y="10160"/>
                  </a:lnTo>
                  <a:lnTo>
                    <a:pt x="147320" y="17780"/>
                  </a:lnTo>
                  <a:lnTo>
                    <a:pt x="152400" y="26670"/>
                  </a:lnTo>
                  <a:lnTo>
                    <a:pt x="156210" y="38100"/>
                  </a:lnTo>
                  <a:lnTo>
                    <a:pt x="163830" y="1066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2564130" y="12585700"/>
              <a:ext cx="168911" cy="156211"/>
            </a:xfrm>
            <a:custGeom>
              <a:avLst/>
              <a:gdLst/>
              <a:ahLst/>
              <a:cxnLst/>
              <a:rect l="0" t="0" r="0" b="0"/>
              <a:pathLst>
                <a:path w="168911" h="156211">
                  <a:moveTo>
                    <a:pt x="0" y="66040"/>
                  </a:moveTo>
                  <a:lnTo>
                    <a:pt x="22860" y="72390"/>
                  </a:lnTo>
                  <a:lnTo>
                    <a:pt x="34290" y="73660"/>
                  </a:lnTo>
                  <a:lnTo>
                    <a:pt x="45720" y="74930"/>
                  </a:lnTo>
                  <a:lnTo>
                    <a:pt x="58420" y="74930"/>
                  </a:lnTo>
                  <a:lnTo>
                    <a:pt x="71120" y="73660"/>
                  </a:lnTo>
                  <a:lnTo>
                    <a:pt x="82550" y="69850"/>
                  </a:lnTo>
                  <a:lnTo>
                    <a:pt x="93980" y="64770"/>
                  </a:lnTo>
                  <a:lnTo>
                    <a:pt x="104140" y="59690"/>
                  </a:lnTo>
                  <a:lnTo>
                    <a:pt x="115570" y="53340"/>
                  </a:lnTo>
                  <a:lnTo>
                    <a:pt x="125730" y="46990"/>
                  </a:lnTo>
                  <a:lnTo>
                    <a:pt x="132080" y="39370"/>
                  </a:lnTo>
                  <a:lnTo>
                    <a:pt x="134620" y="30480"/>
                  </a:lnTo>
                  <a:lnTo>
                    <a:pt x="135890" y="21590"/>
                  </a:lnTo>
                  <a:lnTo>
                    <a:pt x="132080" y="13970"/>
                  </a:lnTo>
                  <a:lnTo>
                    <a:pt x="127000" y="8890"/>
                  </a:lnTo>
                  <a:lnTo>
                    <a:pt x="119380" y="2540"/>
                  </a:lnTo>
                  <a:lnTo>
                    <a:pt x="110490" y="1270"/>
                  </a:lnTo>
                  <a:lnTo>
                    <a:pt x="99060" y="0"/>
                  </a:lnTo>
                  <a:lnTo>
                    <a:pt x="87630" y="1270"/>
                  </a:lnTo>
                  <a:lnTo>
                    <a:pt x="77470" y="3810"/>
                  </a:lnTo>
                  <a:lnTo>
                    <a:pt x="67310" y="8890"/>
                  </a:lnTo>
                  <a:lnTo>
                    <a:pt x="59690" y="13970"/>
                  </a:lnTo>
                  <a:lnTo>
                    <a:pt x="49530" y="20320"/>
                  </a:lnTo>
                  <a:lnTo>
                    <a:pt x="40640" y="29210"/>
                  </a:lnTo>
                  <a:lnTo>
                    <a:pt x="30480" y="38100"/>
                  </a:lnTo>
                  <a:lnTo>
                    <a:pt x="24130" y="49530"/>
                  </a:lnTo>
                  <a:lnTo>
                    <a:pt x="19050" y="63500"/>
                  </a:lnTo>
                  <a:lnTo>
                    <a:pt x="16510" y="78740"/>
                  </a:lnTo>
                  <a:lnTo>
                    <a:pt x="16510" y="91440"/>
                  </a:lnTo>
                  <a:lnTo>
                    <a:pt x="19050" y="104140"/>
                  </a:lnTo>
                  <a:lnTo>
                    <a:pt x="24130" y="116840"/>
                  </a:lnTo>
                  <a:lnTo>
                    <a:pt x="29210" y="127000"/>
                  </a:lnTo>
                  <a:lnTo>
                    <a:pt x="34290" y="135890"/>
                  </a:lnTo>
                  <a:lnTo>
                    <a:pt x="40640" y="144780"/>
                  </a:lnTo>
                  <a:lnTo>
                    <a:pt x="49530" y="149860"/>
                  </a:lnTo>
                  <a:lnTo>
                    <a:pt x="59690" y="153670"/>
                  </a:lnTo>
                  <a:lnTo>
                    <a:pt x="71120" y="156210"/>
                  </a:lnTo>
                  <a:lnTo>
                    <a:pt x="83820" y="156210"/>
                  </a:lnTo>
                  <a:lnTo>
                    <a:pt x="96520" y="156210"/>
                  </a:lnTo>
                  <a:lnTo>
                    <a:pt x="110490" y="153670"/>
                  </a:lnTo>
                  <a:lnTo>
                    <a:pt x="123190" y="151130"/>
                  </a:lnTo>
                  <a:lnTo>
                    <a:pt x="134620" y="146050"/>
                  </a:lnTo>
                  <a:lnTo>
                    <a:pt x="168910" y="1295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2806700" y="12589510"/>
              <a:ext cx="93981" cy="114301"/>
            </a:xfrm>
            <a:custGeom>
              <a:avLst/>
              <a:gdLst/>
              <a:ahLst/>
              <a:cxnLst/>
              <a:rect l="0" t="0" r="0" b="0"/>
              <a:pathLst>
                <a:path w="93981" h="114301">
                  <a:moveTo>
                    <a:pt x="31750" y="0"/>
                  </a:moveTo>
                  <a:lnTo>
                    <a:pt x="20320" y="10160"/>
                  </a:lnTo>
                  <a:lnTo>
                    <a:pt x="15240" y="17780"/>
                  </a:lnTo>
                  <a:lnTo>
                    <a:pt x="11430" y="25400"/>
                  </a:lnTo>
                  <a:lnTo>
                    <a:pt x="7620" y="34290"/>
                  </a:lnTo>
                  <a:lnTo>
                    <a:pt x="5080" y="44450"/>
                  </a:lnTo>
                  <a:lnTo>
                    <a:pt x="3810" y="57150"/>
                  </a:lnTo>
                  <a:lnTo>
                    <a:pt x="2540" y="68580"/>
                  </a:lnTo>
                  <a:lnTo>
                    <a:pt x="1270" y="82550"/>
                  </a:lnTo>
                  <a:lnTo>
                    <a:pt x="0" y="109220"/>
                  </a:lnTo>
                  <a:lnTo>
                    <a:pt x="1270" y="114300"/>
                  </a:lnTo>
                  <a:lnTo>
                    <a:pt x="2540" y="114300"/>
                  </a:lnTo>
                  <a:lnTo>
                    <a:pt x="5080" y="111760"/>
                  </a:lnTo>
                  <a:lnTo>
                    <a:pt x="7620" y="104140"/>
                  </a:lnTo>
                  <a:lnTo>
                    <a:pt x="7620" y="95250"/>
                  </a:lnTo>
                  <a:lnTo>
                    <a:pt x="8890" y="83820"/>
                  </a:lnTo>
                  <a:lnTo>
                    <a:pt x="11430" y="72390"/>
                  </a:lnTo>
                  <a:lnTo>
                    <a:pt x="16510" y="59690"/>
                  </a:lnTo>
                  <a:lnTo>
                    <a:pt x="21590" y="46990"/>
                  </a:lnTo>
                  <a:lnTo>
                    <a:pt x="27940" y="36830"/>
                  </a:lnTo>
                  <a:lnTo>
                    <a:pt x="35560" y="29210"/>
                  </a:lnTo>
                  <a:lnTo>
                    <a:pt x="9398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2988310" y="12567920"/>
              <a:ext cx="123191" cy="179071"/>
            </a:xfrm>
            <a:custGeom>
              <a:avLst/>
              <a:gdLst/>
              <a:ahLst/>
              <a:cxnLst/>
              <a:rect l="0" t="0" r="0" b="0"/>
              <a:pathLst>
                <a:path w="123191" h="179071">
                  <a:moveTo>
                    <a:pt x="123190" y="0"/>
                  </a:moveTo>
                  <a:lnTo>
                    <a:pt x="95250" y="5080"/>
                  </a:lnTo>
                  <a:lnTo>
                    <a:pt x="83820" y="8890"/>
                  </a:lnTo>
                  <a:lnTo>
                    <a:pt x="72390" y="11430"/>
                  </a:lnTo>
                  <a:lnTo>
                    <a:pt x="50800" y="17780"/>
                  </a:lnTo>
                  <a:lnTo>
                    <a:pt x="29210" y="24130"/>
                  </a:lnTo>
                  <a:lnTo>
                    <a:pt x="19050" y="29210"/>
                  </a:lnTo>
                  <a:lnTo>
                    <a:pt x="11430" y="34290"/>
                  </a:lnTo>
                  <a:lnTo>
                    <a:pt x="2540" y="40640"/>
                  </a:lnTo>
                  <a:lnTo>
                    <a:pt x="0" y="49530"/>
                  </a:lnTo>
                  <a:lnTo>
                    <a:pt x="0" y="59690"/>
                  </a:lnTo>
                  <a:lnTo>
                    <a:pt x="2540" y="71120"/>
                  </a:lnTo>
                  <a:lnTo>
                    <a:pt x="7620" y="80010"/>
                  </a:lnTo>
                  <a:lnTo>
                    <a:pt x="15240" y="87630"/>
                  </a:lnTo>
                  <a:lnTo>
                    <a:pt x="22860" y="93980"/>
                  </a:lnTo>
                  <a:lnTo>
                    <a:pt x="41910" y="106680"/>
                  </a:lnTo>
                  <a:lnTo>
                    <a:pt x="81280" y="133350"/>
                  </a:lnTo>
                  <a:lnTo>
                    <a:pt x="86360" y="140970"/>
                  </a:lnTo>
                  <a:lnTo>
                    <a:pt x="86360" y="147320"/>
                  </a:lnTo>
                  <a:lnTo>
                    <a:pt x="85090" y="154940"/>
                  </a:lnTo>
                  <a:lnTo>
                    <a:pt x="77470" y="160020"/>
                  </a:lnTo>
                  <a:lnTo>
                    <a:pt x="67310" y="165100"/>
                  </a:lnTo>
                  <a:lnTo>
                    <a:pt x="29210" y="179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1743710" y="12923520"/>
              <a:ext cx="189231" cy="240031"/>
            </a:xfrm>
            <a:custGeom>
              <a:avLst/>
              <a:gdLst/>
              <a:ahLst/>
              <a:cxnLst/>
              <a:rect l="0" t="0" r="0" b="0"/>
              <a:pathLst>
                <a:path w="189231" h="240031">
                  <a:moveTo>
                    <a:pt x="125730" y="2540"/>
                  </a:moveTo>
                  <a:lnTo>
                    <a:pt x="120650" y="19050"/>
                  </a:lnTo>
                  <a:lnTo>
                    <a:pt x="120650" y="20320"/>
                  </a:lnTo>
                  <a:lnTo>
                    <a:pt x="123190" y="17780"/>
                  </a:lnTo>
                  <a:lnTo>
                    <a:pt x="128270" y="12700"/>
                  </a:lnTo>
                  <a:lnTo>
                    <a:pt x="134620" y="7620"/>
                  </a:lnTo>
                  <a:lnTo>
                    <a:pt x="142240" y="3810"/>
                  </a:lnTo>
                  <a:lnTo>
                    <a:pt x="149860" y="0"/>
                  </a:lnTo>
                  <a:lnTo>
                    <a:pt x="158750" y="1270"/>
                  </a:lnTo>
                  <a:lnTo>
                    <a:pt x="166370" y="5080"/>
                  </a:lnTo>
                  <a:lnTo>
                    <a:pt x="173990" y="11430"/>
                  </a:lnTo>
                  <a:lnTo>
                    <a:pt x="179070" y="20320"/>
                  </a:lnTo>
                  <a:lnTo>
                    <a:pt x="181610" y="33020"/>
                  </a:lnTo>
                  <a:lnTo>
                    <a:pt x="184150" y="48260"/>
                  </a:lnTo>
                  <a:lnTo>
                    <a:pt x="185420" y="62230"/>
                  </a:lnTo>
                  <a:lnTo>
                    <a:pt x="186690" y="76200"/>
                  </a:lnTo>
                  <a:lnTo>
                    <a:pt x="187960" y="90169"/>
                  </a:lnTo>
                  <a:lnTo>
                    <a:pt x="186690" y="102869"/>
                  </a:lnTo>
                  <a:lnTo>
                    <a:pt x="185420" y="115569"/>
                  </a:lnTo>
                  <a:lnTo>
                    <a:pt x="182880" y="127000"/>
                  </a:lnTo>
                  <a:lnTo>
                    <a:pt x="179070" y="138430"/>
                  </a:lnTo>
                  <a:lnTo>
                    <a:pt x="173990" y="152400"/>
                  </a:lnTo>
                  <a:lnTo>
                    <a:pt x="168910" y="165100"/>
                  </a:lnTo>
                  <a:lnTo>
                    <a:pt x="162560" y="177800"/>
                  </a:lnTo>
                  <a:lnTo>
                    <a:pt x="156210" y="189230"/>
                  </a:lnTo>
                  <a:lnTo>
                    <a:pt x="149860" y="200660"/>
                  </a:lnTo>
                  <a:lnTo>
                    <a:pt x="139700" y="210819"/>
                  </a:lnTo>
                  <a:lnTo>
                    <a:pt x="127000" y="219710"/>
                  </a:lnTo>
                  <a:lnTo>
                    <a:pt x="111760" y="227330"/>
                  </a:lnTo>
                  <a:lnTo>
                    <a:pt x="96520" y="233680"/>
                  </a:lnTo>
                  <a:lnTo>
                    <a:pt x="81280" y="237491"/>
                  </a:lnTo>
                  <a:lnTo>
                    <a:pt x="63500" y="240030"/>
                  </a:lnTo>
                  <a:lnTo>
                    <a:pt x="49530" y="238760"/>
                  </a:lnTo>
                  <a:lnTo>
                    <a:pt x="36830" y="236219"/>
                  </a:lnTo>
                  <a:lnTo>
                    <a:pt x="24130" y="232410"/>
                  </a:lnTo>
                  <a:lnTo>
                    <a:pt x="15240" y="226060"/>
                  </a:lnTo>
                  <a:lnTo>
                    <a:pt x="7620" y="217169"/>
                  </a:lnTo>
                  <a:lnTo>
                    <a:pt x="1270" y="209550"/>
                  </a:lnTo>
                  <a:lnTo>
                    <a:pt x="0" y="199391"/>
                  </a:lnTo>
                  <a:lnTo>
                    <a:pt x="3810" y="190500"/>
                  </a:lnTo>
                  <a:lnTo>
                    <a:pt x="8890" y="180341"/>
                  </a:lnTo>
                  <a:lnTo>
                    <a:pt x="17780" y="173991"/>
                  </a:lnTo>
                  <a:lnTo>
                    <a:pt x="27940" y="168910"/>
                  </a:lnTo>
                  <a:lnTo>
                    <a:pt x="39370" y="166369"/>
                  </a:lnTo>
                  <a:lnTo>
                    <a:pt x="52070" y="163830"/>
                  </a:lnTo>
                  <a:lnTo>
                    <a:pt x="64770" y="162560"/>
                  </a:lnTo>
                  <a:lnTo>
                    <a:pt x="77470" y="162560"/>
                  </a:lnTo>
                  <a:lnTo>
                    <a:pt x="88900" y="163830"/>
                  </a:lnTo>
                  <a:lnTo>
                    <a:pt x="99060" y="167641"/>
                  </a:lnTo>
                  <a:lnTo>
                    <a:pt x="107950" y="171450"/>
                  </a:lnTo>
                  <a:lnTo>
                    <a:pt x="116840" y="177800"/>
                  </a:lnTo>
                  <a:lnTo>
                    <a:pt x="127000" y="182880"/>
                  </a:lnTo>
                  <a:lnTo>
                    <a:pt x="137160" y="189230"/>
                  </a:lnTo>
                  <a:lnTo>
                    <a:pt x="146050" y="196850"/>
                  </a:lnTo>
                  <a:lnTo>
                    <a:pt x="154940" y="203200"/>
                  </a:lnTo>
                  <a:lnTo>
                    <a:pt x="189230" y="2133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1964690" y="12862561"/>
              <a:ext cx="134621" cy="389890"/>
            </a:xfrm>
            <a:custGeom>
              <a:avLst/>
              <a:gdLst/>
              <a:ahLst/>
              <a:cxnLst/>
              <a:rect l="0" t="0" r="0" b="0"/>
              <a:pathLst>
                <a:path w="134621" h="389890">
                  <a:moveTo>
                    <a:pt x="0" y="0"/>
                  </a:moveTo>
                  <a:lnTo>
                    <a:pt x="21590" y="5080"/>
                  </a:lnTo>
                  <a:lnTo>
                    <a:pt x="31750" y="11430"/>
                  </a:lnTo>
                  <a:lnTo>
                    <a:pt x="41910" y="20320"/>
                  </a:lnTo>
                  <a:lnTo>
                    <a:pt x="83820" y="63500"/>
                  </a:lnTo>
                  <a:lnTo>
                    <a:pt x="91440" y="73659"/>
                  </a:lnTo>
                  <a:lnTo>
                    <a:pt x="99060" y="83820"/>
                  </a:lnTo>
                  <a:lnTo>
                    <a:pt x="110490" y="106680"/>
                  </a:lnTo>
                  <a:lnTo>
                    <a:pt x="123190" y="132080"/>
                  </a:lnTo>
                  <a:lnTo>
                    <a:pt x="127000" y="144780"/>
                  </a:lnTo>
                  <a:lnTo>
                    <a:pt x="130810" y="158750"/>
                  </a:lnTo>
                  <a:lnTo>
                    <a:pt x="132080" y="172721"/>
                  </a:lnTo>
                  <a:lnTo>
                    <a:pt x="133350" y="186689"/>
                  </a:lnTo>
                  <a:lnTo>
                    <a:pt x="134620" y="200660"/>
                  </a:lnTo>
                  <a:lnTo>
                    <a:pt x="134620" y="214630"/>
                  </a:lnTo>
                  <a:lnTo>
                    <a:pt x="134620" y="228600"/>
                  </a:lnTo>
                  <a:lnTo>
                    <a:pt x="132080" y="242571"/>
                  </a:lnTo>
                  <a:lnTo>
                    <a:pt x="130810" y="256539"/>
                  </a:lnTo>
                  <a:lnTo>
                    <a:pt x="127000" y="269239"/>
                  </a:lnTo>
                  <a:lnTo>
                    <a:pt x="121920" y="280671"/>
                  </a:lnTo>
                  <a:lnTo>
                    <a:pt x="115570" y="293371"/>
                  </a:lnTo>
                  <a:lnTo>
                    <a:pt x="110490" y="303530"/>
                  </a:lnTo>
                  <a:lnTo>
                    <a:pt x="104140" y="314960"/>
                  </a:lnTo>
                  <a:lnTo>
                    <a:pt x="96520" y="326389"/>
                  </a:lnTo>
                  <a:lnTo>
                    <a:pt x="90170" y="335280"/>
                  </a:lnTo>
                  <a:lnTo>
                    <a:pt x="83820" y="344171"/>
                  </a:lnTo>
                  <a:lnTo>
                    <a:pt x="76200" y="351789"/>
                  </a:lnTo>
                  <a:lnTo>
                    <a:pt x="67310" y="360680"/>
                  </a:lnTo>
                  <a:lnTo>
                    <a:pt x="55880" y="367030"/>
                  </a:lnTo>
                  <a:lnTo>
                    <a:pt x="0" y="3898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2195830" y="12976861"/>
              <a:ext cx="105411" cy="208281"/>
            </a:xfrm>
            <a:custGeom>
              <a:avLst/>
              <a:gdLst/>
              <a:ahLst/>
              <a:cxnLst/>
              <a:rect l="0" t="0" r="0" b="0"/>
              <a:pathLst>
                <a:path w="105411" h="208281">
                  <a:moveTo>
                    <a:pt x="83820" y="43180"/>
                  </a:moveTo>
                  <a:lnTo>
                    <a:pt x="83820" y="21590"/>
                  </a:lnTo>
                  <a:lnTo>
                    <a:pt x="81280" y="13970"/>
                  </a:lnTo>
                  <a:lnTo>
                    <a:pt x="74930" y="7620"/>
                  </a:lnTo>
                  <a:lnTo>
                    <a:pt x="67310" y="1270"/>
                  </a:lnTo>
                  <a:lnTo>
                    <a:pt x="59690" y="0"/>
                  </a:lnTo>
                  <a:lnTo>
                    <a:pt x="53340" y="2540"/>
                  </a:lnTo>
                  <a:lnTo>
                    <a:pt x="45720" y="5080"/>
                  </a:lnTo>
                  <a:lnTo>
                    <a:pt x="38100" y="10159"/>
                  </a:lnTo>
                  <a:lnTo>
                    <a:pt x="31750" y="15240"/>
                  </a:lnTo>
                  <a:lnTo>
                    <a:pt x="24130" y="21590"/>
                  </a:lnTo>
                  <a:lnTo>
                    <a:pt x="19050" y="29210"/>
                  </a:lnTo>
                  <a:lnTo>
                    <a:pt x="13970" y="36830"/>
                  </a:lnTo>
                  <a:lnTo>
                    <a:pt x="8890" y="46989"/>
                  </a:lnTo>
                  <a:lnTo>
                    <a:pt x="10160" y="54610"/>
                  </a:lnTo>
                  <a:lnTo>
                    <a:pt x="13970" y="63500"/>
                  </a:lnTo>
                  <a:lnTo>
                    <a:pt x="19050" y="71121"/>
                  </a:lnTo>
                  <a:lnTo>
                    <a:pt x="26670" y="77471"/>
                  </a:lnTo>
                  <a:lnTo>
                    <a:pt x="35560" y="85089"/>
                  </a:lnTo>
                  <a:lnTo>
                    <a:pt x="44450" y="92710"/>
                  </a:lnTo>
                  <a:lnTo>
                    <a:pt x="54610" y="99060"/>
                  </a:lnTo>
                  <a:lnTo>
                    <a:pt x="64770" y="104139"/>
                  </a:lnTo>
                  <a:lnTo>
                    <a:pt x="74930" y="107950"/>
                  </a:lnTo>
                  <a:lnTo>
                    <a:pt x="83820" y="114300"/>
                  </a:lnTo>
                  <a:lnTo>
                    <a:pt x="91440" y="123189"/>
                  </a:lnTo>
                  <a:lnTo>
                    <a:pt x="100330" y="132080"/>
                  </a:lnTo>
                  <a:lnTo>
                    <a:pt x="104140" y="143510"/>
                  </a:lnTo>
                  <a:lnTo>
                    <a:pt x="105410" y="156210"/>
                  </a:lnTo>
                  <a:lnTo>
                    <a:pt x="105410" y="171450"/>
                  </a:lnTo>
                  <a:lnTo>
                    <a:pt x="101600" y="182880"/>
                  </a:lnTo>
                  <a:lnTo>
                    <a:pt x="96520" y="191771"/>
                  </a:lnTo>
                  <a:lnTo>
                    <a:pt x="88900" y="198121"/>
                  </a:lnTo>
                  <a:lnTo>
                    <a:pt x="78740" y="203200"/>
                  </a:lnTo>
                  <a:lnTo>
                    <a:pt x="67310" y="205739"/>
                  </a:lnTo>
                  <a:lnTo>
                    <a:pt x="55880" y="208280"/>
                  </a:lnTo>
                  <a:lnTo>
                    <a:pt x="45720" y="207010"/>
                  </a:lnTo>
                  <a:lnTo>
                    <a:pt x="35560" y="204471"/>
                  </a:lnTo>
                  <a:lnTo>
                    <a:pt x="27940" y="199389"/>
                  </a:lnTo>
                  <a:lnTo>
                    <a:pt x="20320" y="193039"/>
                  </a:lnTo>
                  <a:lnTo>
                    <a:pt x="15240" y="185421"/>
                  </a:lnTo>
                  <a:lnTo>
                    <a:pt x="0" y="1600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2353310" y="13053061"/>
              <a:ext cx="242571" cy="114301"/>
            </a:xfrm>
            <a:custGeom>
              <a:avLst/>
              <a:gdLst/>
              <a:ahLst/>
              <a:cxnLst/>
              <a:rect l="0" t="0" r="0" b="0"/>
              <a:pathLst>
                <a:path w="242571" h="114301">
                  <a:moveTo>
                    <a:pt x="0" y="10160"/>
                  </a:moveTo>
                  <a:lnTo>
                    <a:pt x="6350" y="26671"/>
                  </a:lnTo>
                  <a:lnTo>
                    <a:pt x="7620" y="35560"/>
                  </a:lnTo>
                  <a:lnTo>
                    <a:pt x="8890" y="46989"/>
                  </a:lnTo>
                  <a:lnTo>
                    <a:pt x="8890" y="59689"/>
                  </a:lnTo>
                  <a:lnTo>
                    <a:pt x="11430" y="71121"/>
                  </a:lnTo>
                  <a:lnTo>
                    <a:pt x="13970" y="82550"/>
                  </a:lnTo>
                  <a:lnTo>
                    <a:pt x="16510" y="92710"/>
                  </a:lnTo>
                  <a:lnTo>
                    <a:pt x="19050" y="93980"/>
                  </a:lnTo>
                  <a:lnTo>
                    <a:pt x="21590" y="90171"/>
                  </a:lnTo>
                  <a:lnTo>
                    <a:pt x="25400" y="80010"/>
                  </a:lnTo>
                  <a:lnTo>
                    <a:pt x="29210" y="68580"/>
                  </a:lnTo>
                  <a:lnTo>
                    <a:pt x="31750" y="54610"/>
                  </a:lnTo>
                  <a:lnTo>
                    <a:pt x="35560" y="39371"/>
                  </a:lnTo>
                  <a:lnTo>
                    <a:pt x="41910" y="27939"/>
                  </a:lnTo>
                  <a:lnTo>
                    <a:pt x="48260" y="16510"/>
                  </a:lnTo>
                  <a:lnTo>
                    <a:pt x="57150" y="7621"/>
                  </a:lnTo>
                  <a:lnTo>
                    <a:pt x="67310" y="2539"/>
                  </a:lnTo>
                  <a:lnTo>
                    <a:pt x="78740" y="0"/>
                  </a:lnTo>
                  <a:lnTo>
                    <a:pt x="91440" y="0"/>
                  </a:lnTo>
                  <a:lnTo>
                    <a:pt x="100330" y="2539"/>
                  </a:lnTo>
                  <a:lnTo>
                    <a:pt x="107950" y="8889"/>
                  </a:lnTo>
                  <a:lnTo>
                    <a:pt x="114300" y="16510"/>
                  </a:lnTo>
                  <a:lnTo>
                    <a:pt x="118110" y="27939"/>
                  </a:lnTo>
                  <a:lnTo>
                    <a:pt x="121920" y="43180"/>
                  </a:lnTo>
                  <a:lnTo>
                    <a:pt x="123190" y="59689"/>
                  </a:lnTo>
                  <a:lnTo>
                    <a:pt x="124460" y="76200"/>
                  </a:lnTo>
                  <a:lnTo>
                    <a:pt x="125730" y="91439"/>
                  </a:lnTo>
                  <a:lnTo>
                    <a:pt x="125730" y="106680"/>
                  </a:lnTo>
                  <a:lnTo>
                    <a:pt x="125730" y="111760"/>
                  </a:lnTo>
                  <a:lnTo>
                    <a:pt x="125730" y="110489"/>
                  </a:lnTo>
                  <a:lnTo>
                    <a:pt x="127000" y="105410"/>
                  </a:lnTo>
                  <a:lnTo>
                    <a:pt x="127000" y="74930"/>
                  </a:lnTo>
                  <a:lnTo>
                    <a:pt x="128270" y="62230"/>
                  </a:lnTo>
                  <a:lnTo>
                    <a:pt x="129540" y="49530"/>
                  </a:lnTo>
                  <a:lnTo>
                    <a:pt x="132080" y="36830"/>
                  </a:lnTo>
                  <a:lnTo>
                    <a:pt x="137160" y="26671"/>
                  </a:lnTo>
                  <a:lnTo>
                    <a:pt x="144780" y="17780"/>
                  </a:lnTo>
                  <a:lnTo>
                    <a:pt x="152400" y="11430"/>
                  </a:lnTo>
                  <a:lnTo>
                    <a:pt x="161290" y="10160"/>
                  </a:lnTo>
                  <a:lnTo>
                    <a:pt x="171450" y="11430"/>
                  </a:lnTo>
                  <a:lnTo>
                    <a:pt x="180340" y="13971"/>
                  </a:lnTo>
                  <a:lnTo>
                    <a:pt x="189230" y="20321"/>
                  </a:lnTo>
                  <a:lnTo>
                    <a:pt x="198120" y="30480"/>
                  </a:lnTo>
                  <a:lnTo>
                    <a:pt x="213360" y="50800"/>
                  </a:lnTo>
                  <a:lnTo>
                    <a:pt x="220980" y="62230"/>
                  </a:lnTo>
                  <a:lnTo>
                    <a:pt x="242570" y="114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2647950" y="1314703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2806700" y="12894311"/>
              <a:ext cx="20321" cy="252731"/>
            </a:xfrm>
            <a:custGeom>
              <a:avLst/>
              <a:gdLst/>
              <a:ahLst/>
              <a:cxnLst/>
              <a:rect l="0" t="0" r="0" b="0"/>
              <a:pathLst>
                <a:path w="20321" h="252731">
                  <a:moveTo>
                    <a:pt x="20320" y="0"/>
                  </a:moveTo>
                  <a:lnTo>
                    <a:pt x="15240" y="22859"/>
                  </a:lnTo>
                  <a:lnTo>
                    <a:pt x="12700" y="36830"/>
                  </a:lnTo>
                  <a:lnTo>
                    <a:pt x="6350" y="74930"/>
                  </a:lnTo>
                  <a:lnTo>
                    <a:pt x="3810" y="95250"/>
                  </a:lnTo>
                  <a:lnTo>
                    <a:pt x="2540" y="116839"/>
                  </a:lnTo>
                  <a:lnTo>
                    <a:pt x="1270" y="157480"/>
                  </a:lnTo>
                  <a:lnTo>
                    <a:pt x="0" y="176530"/>
                  </a:lnTo>
                  <a:lnTo>
                    <a:pt x="1016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2857500" y="12993370"/>
              <a:ext cx="128271" cy="153670"/>
            </a:xfrm>
            <a:custGeom>
              <a:avLst/>
              <a:gdLst/>
              <a:ahLst/>
              <a:cxnLst/>
              <a:rect l="0" t="0" r="0" b="0"/>
              <a:pathLst>
                <a:path w="128271" h="153670">
                  <a:moveTo>
                    <a:pt x="116840" y="6350"/>
                  </a:moveTo>
                  <a:lnTo>
                    <a:pt x="100330" y="0"/>
                  </a:lnTo>
                  <a:lnTo>
                    <a:pt x="91440" y="0"/>
                  </a:lnTo>
                  <a:lnTo>
                    <a:pt x="80010" y="1270"/>
                  </a:lnTo>
                  <a:lnTo>
                    <a:pt x="67310" y="2540"/>
                  </a:lnTo>
                  <a:lnTo>
                    <a:pt x="57150" y="6350"/>
                  </a:lnTo>
                  <a:lnTo>
                    <a:pt x="48260" y="11430"/>
                  </a:lnTo>
                  <a:lnTo>
                    <a:pt x="39370" y="16510"/>
                  </a:lnTo>
                  <a:lnTo>
                    <a:pt x="31750" y="24130"/>
                  </a:lnTo>
                  <a:lnTo>
                    <a:pt x="24130" y="34291"/>
                  </a:lnTo>
                  <a:lnTo>
                    <a:pt x="16510" y="45719"/>
                  </a:lnTo>
                  <a:lnTo>
                    <a:pt x="10160" y="59691"/>
                  </a:lnTo>
                  <a:lnTo>
                    <a:pt x="5080" y="74930"/>
                  </a:lnTo>
                  <a:lnTo>
                    <a:pt x="0" y="90169"/>
                  </a:lnTo>
                  <a:lnTo>
                    <a:pt x="0" y="104141"/>
                  </a:lnTo>
                  <a:lnTo>
                    <a:pt x="1270" y="116841"/>
                  </a:lnTo>
                  <a:lnTo>
                    <a:pt x="5080" y="129541"/>
                  </a:lnTo>
                  <a:lnTo>
                    <a:pt x="11430" y="138430"/>
                  </a:lnTo>
                  <a:lnTo>
                    <a:pt x="17780" y="146050"/>
                  </a:lnTo>
                  <a:lnTo>
                    <a:pt x="26670" y="152400"/>
                  </a:lnTo>
                  <a:lnTo>
                    <a:pt x="35560" y="153669"/>
                  </a:lnTo>
                  <a:lnTo>
                    <a:pt x="45720" y="152400"/>
                  </a:lnTo>
                  <a:lnTo>
                    <a:pt x="55880" y="149860"/>
                  </a:lnTo>
                  <a:lnTo>
                    <a:pt x="64770" y="142241"/>
                  </a:lnTo>
                  <a:lnTo>
                    <a:pt x="72390" y="133350"/>
                  </a:lnTo>
                  <a:lnTo>
                    <a:pt x="80010" y="121919"/>
                  </a:lnTo>
                  <a:lnTo>
                    <a:pt x="87630" y="110491"/>
                  </a:lnTo>
                  <a:lnTo>
                    <a:pt x="92710" y="97791"/>
                  </a:lnTo>
                  <a:lnTo>
                    <a:pt x="97790" y="85091"/>
                  </a:lnTo>
                  <a:lnTo>
                    <a:pt x="99060" y="80010"/>
                  </a:lnTo>
                  <a:lnTo>
                    <a:pt x="99060" y="80010"/>
                  </a:lnTo>
                  <a:lnTo>
                    <a:pt x="99060" y="83819"/>
                  </a:lnTo>
                  <a:lnTo>
                    <a:pt x="99060" y="88900"/>
                  </a:lnTo>
                  <a:lnTo>
                    <a:pt x="100330" y="96519"/>
                  </a:lnTo>
                  <a:lnTo>
                    <a:pt x="102870" y="105410"/>
                  </a:lnTo>
                  <a:lnTo>
                    <a:pt x="106680" y="114300"/>
                  </a:lnTo>
                  <a:lnTo>
                    <a:pt x="111760" y="123191"/>
                  </a:lnTo>
                  <a:lnTo>
                    <a:pt x="128270" y="1536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3028950" y="12978130"/>
              <a:ext cx="114301" cy="158751"/>
            </a:xfrm>
            <a:custGeom>
              <a:avLst/>
              <a:gdLst/>
              <a:ahLst/>
              <a:cxnLst/>
              <a:rect l="0" t="0" r="0" b="0"/>
              <a:pathLst>
                <a:path w="114301" h="158751">
                  <a:moveTo>
                    <a:pt x="30480" y="0"/>
                  </a:moveTo>
                  <a:lnTo>
                    <a:pt x="19050" y="11430"/>
                  </a:lnTo>
                  <a:lnTo>
                    <a:pt x="15240" y="19050"/>
                  </a:lnTo>
                  <a:lnTo>
                    <a:pt x="13970" y="29209"/>
                  </a:lnTo>
                  <a:lnTo>
                    <a:pt x="11430" y="40640"/>
                  </a:lnTo>
                  <a:lnTo>
                    <a:pt x="10160" y="52070"/>
                  </a:lnTo>
                  <a:lnTo>
                    <a:pt x="7620" y="62231"/>
                  </a:lnTo>
                  <a:lnTo>
                    <a:pt x="3810" y="73659"/>
                  </a:lnTo>
                  <a:lnTo>
                    <a:pt x="2540" y="85090"/>
                  </a:lnTo>
                  <a:lnTo>
                    <a:pt x="1270" y="97790"/>
                  </a:lnTo>
                  <a:lnTo>
                    <a:pt x="0" y="110490"/>
                  </a:lnTo>
                  <a:lnTo>
                    <a:pt x="2540" y="116840"/>
                  </a:lnTo>
                  <a:lnTo>
                    <a:pt x="5080" y="119381"/>
                  </a:lnTo>
                  <a:lnTo>
                    <a:pt x="10160" y="118109"/>
                  </a:lnTo>
                  <a:lnTo>
                    <a:pt x="13970" y="111759"/>
                  </a:lnTo>
                  <a:lnTo>
                    <a:pt x="19050" y="101600"/>
                  </a:lnTo>
                  <a:lnTo>
                    <a:pt x="22860" y="88900"/>
                  </a:lnTo>
                  <a:lnTo>
                    <a:pt x="26670" y="74931"/>
                  </a:lnTo>
                  <a:lnTo>
                    <a:pt x="33020" y="43181"/>
                  </a:lnTo>
                  <a:lnTo>
                    <a:pt x="39370" y="30481"/>
                  </a:lnTo>
                  <a:lnTo>
                    <a:pt x="46990" y="19050"/>
                  </a:lnTo>
                  <a:lnTo>
                    <a:pt x="55880" y="8890"/>
                  </a:lnTo>
                  <a:lnTo>
                    <a:pt x="64770" y="6350"/>
                  </a:lnTo>
                  <a:lnTo>
                    <a:pt x="73660" y="7620"/>
                  </a:lnTo>
                  <a:lnTo>
                    <a:pt x="83820" y="12700"/>
                  </a:lnTo>
                  <a:lnTo>
                    <a:pt x="91440" y="21590"/>
                  </a:lnTo>
                  <a:lnTo>
                    <a:pt x="97790" y="33020"/>
                  </a:lnTo>
                  <a:lnTo>
                    <a:pt x="104140" y="46990"/>
                  </a:lnTo>
                  <a:lnTo>
                    <a:pt x="106680" y="62231"/>
                  </a:lnTo>
                  <a:lnTo>
                    <a:pt x="109220" y="77470"/>
                  </a:lnTo>
                  <a:lnTo>
                    <a:pt x="111760" y="93981"/>
                  </a:lnTo>
                  <a:lnTo>
                    <a:pt x="110490" y="107950"/>
                  </a:lnTo>
                  <a:lnTo>
                    <a:pt x="110490" y="121920"/>
                  </a:lnTo>
                  <a:lnTo>
                    <a:pt x="114300" y="158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3183890" y="12830810"/>
              <a:ext cx="143511" cy="297180"/>
            </a:xfrm>
            <a:custGeom>
              <a:avLst/>
              <a:gdLst/>
              <a:ahLst/>
              <a:cxnLst/>
              <a:rect l="0" t="0" r="0" b="0"/>
              <a:pathLst>
                <a:path w="143511" h="297180">
                  <a:moveTo>
                    <a:pt x="138430" y="0"/>
                  </a:moveTo>
                  <a:lnTo>
                    <a:pt x="133350" y="16510"/>
                  </a:lnTo>
                  <a:lnTo>
                    <a:pt x="130810" y="29210"/>
                  </a:lnTo>
                  <a:lnTo>
                    <a:pt x="129540" y="44450"/>
                  </a:lnTo>
                  <a:lnTo>
                    <a:pt x="128270" y="77470"/>
                  </a:lnTo>
                  <a:lnTo>
                    <a:pt x="128270" y="106680"/>
                  </a:lnTo>
                  <a:lnTo>
                    <a:pt x="129540" y="120650"/>
                  </a:lnTo>
                  <a:lnTo>
                    <a:pt x="130810" y="133350"/>
                  </a:lnTo>
                  <a:lnTo>
                    <a:pt x="133350" y="144780"/>
                  </a:lnTo>
                  <a:lnTo>
                    <a:pt x="134620" y="160020"/>
                  </a:lnTo>
                  <a:lnTo>
                    <a:pt x="135890" y="176529"/>
                  </a:lnTo>
                  <a:lnTo>
                    <a:pt x="137160" y="195579"/>
                  </a:lnTo>
                  <a:lnTo>
                    <a:pt x="138430" y="210820"/>
                  </a:lnTo>
                  <a:lnTo>
                    <a:pt x="140970" y="224790"/>
                  </a:lnTo>
                  <a:lnTo>
                    <a:pt x="143510" y="237490"/>
                  </a:lnTo>
                  <a:lnTo>
                    <a:pt x="143510" y="243840"/>
                  </a:lnTo>
                  <a:lnTo>
                    <a:pt x="140970" y="246379"/>
                  </a:lnTo>
                  <a:lnTo>
                    <a:pt x="135890" y="245110"/>
                  </a:lnTo>
                  <a:lnTo>
                    <a:pt x="130810" y="237490"/>
                  </a:lnTo>
                  <a:lnTo>
                    <a:pt x="125730" y="227329"/>
                  </a:lnTo>
                  <a:lnTo>
                    <a:pt x="119380" y="214629"/>
                  </a:lnTo>
                  <a:lnTo>
                    <a:pt x="113030" y="204470"/>
                  </a:lnTo>
                  <a:lnTo>
                    <a:pt x="106680" y="194310"/>
                  </a:lnTo>
                  <a:lnTo>
                    <a:pt x="99060" y="186690"/>
                  </a:lnTo>
                  <a:lnTo>
                    <a:pt x="88900" y="181610"/>
                  </a:lnTo>
                  <a:lnTo>
                    <a:pt x="76200" y="179070"/>
                  </a:lnTo>
                  <a:lnTo>
                    <a:pt x="62230" y="179070"/>
                  </a:lnTo>
                  <a:lnTo>
                    <a:pt x="48260" y="184151"/>
                  </a:lnTo>
                  <a:lnTo>
                    <a:pt x="36830" y="191770"/>
                  </a:lnTo>
                  <a:lnTo>
                    <a:pt x="25400" y="201929"/>
                  </a:lnTo>
                  <a:lnTo>
                    <a:pt x="16510" y="213360"/>
                  </a:lnTo>
                  <a:lnTo>
                    <a:pt x="8890" y="224790"/>
                  </a:lnTo>
                  <a:lnTo>
                    <a:pt x="2540" y="237490"/>
                  </a:lnTo>
                  <a:lnTo>
                    <a:pt x="0" y="250190"/>
                  </a:lnTo>
                  <a:lnTo>
                    <a:pt x="0" y="261620"/>
                  </a:lnTo>
                  <a:lnTo>
                    <a:pt x="0" y="273051"/>
                  </a:lnTo>
                  <a:lnTo>
                    <a:pt x="5080" y="280670"/>
                  </a:lnTo>
                  <a:lnTo>
                    <a:pt x="13970" y="288290"/>
                  </a:lnTo>
                  <a:lnTo>
                    <a:pt x="24130" y="294640"/>
                  </a:lnTo>
                  <a:lnTo>
                    <a:pt x="35560" y="297179"/>
                  </a:lnTo>
                  <a:lnTo>
                    <a:pt x="50800" y="297179"/>
                  </a:lnTo>
                  <a:lnTo>
                    <a:pt x="66040" y="297179"/>
                  </a:lnTo>
                  <a:lnTo>
                    <a:pt x="78740" y="293370"/>
                  </a:lnTo>
                  <a:lnTo>
                    <a:pt x="88900" y="289560"/>
                  </a:lnTo>
                  <a:lnTo>
                    <a:pt x="116840" y="274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3350260" y="12966700"/>
              <a:ext cx="93981" cy="158751"/>
            </a:xfrm>
            <a:custGeom>
              <a:avLst/>
              <a:gdLst/>
              <a:ahLst/>
              <a:cxnLst/>
              <a:rect l="0" t="0" r="0" b="0"/>
              <a:pathLst>
                <a:path w="93981" h="158751">
                  <a:moveTo>
                    <a:pt x="45720" y="1270"/>
                  </a:moveTo>
                  <a:lnTo>
                    <a:pt x="34290" y="17780"/>
                  </a:lnTo>
                  <a:lnTo>
                    <a:pt x="29210" y="29210"/>
                  </a:lnTo>
                  <a:lnTo>
                    <a:pt x="22860" y="41911"/>
                  </a:lnTo>
                  <a:lnTo>
                    <a:pt x="16510" y="55880"/>
                  </a:lnTo>
                  <a:lnTo>
                    <a:pt x="11430" y="71120"/>
                  </a:lnTo>
                  <a:lnTo>
                    <a:pt x="6350" y="85089"/>
                  </a:lnTo>
                  <a:lnTo>
                    <a:pt x="1270" y="99061"/>
                  </a:lnTo>
                  <a:lnTo>
                    <a:pt x="0" y="111761"/>
                  </a:lnTo>
                  <a:lnTo>
                    <a:pt x="0" y="124461"/>
                  </a:lnTo>
                  <a:lnTo>
                    <a:pt x="1270" y="135889"/>
                  </a:lnTo>
                  <a:lnTo>
                    <a:pt x="6350" y="144780"/>
                  </a:lnTo>
                  <a:lnTo>
                    <a:pt x="15240" y="152400"/>
                  </a:lnTo>
                  <a:lnTo>
                    <a:pt x="25400" y="157480"/>
                  </a:lnTo>
                  <a:lnTo>
                    <a:pt x="35560" y="158750"/>
                  </a:lnTo>
                  <a:lnTo>
                    <a:pt x="45720" y="154939"/>
                  </a:lnTo>
                  <a:lnTo>
                    <a:pt x="55880" y="149861"/>
                  </a:lnTo>
                  <a:lnTo>
                    <a:pt x="66040" y="143511"/>
                  </a:lnTo>
                  <a:lnTo>
                    <a:pt x="74930" y="137161"/>
                  </a:lnTo>
                  <a:lnTo>
                    <a:pt x="82550" y="130811"/>
                  </a:lnTo>
                  <a:lnTo>
                    <a:pt x="87630" y="119380"/>
                  </a:lnTo>
                  <a:lnTo>
                    <a:pt x="91440" y="104139"/>
                  </a:lnTo>
                  <a:lnTo>
                    <a:pt x="93980" y="87630"/>
                  </a:lnTo>
                  <a:lnTo>
                    <a:pt x="93980" y="72389"/>
                  </a:lnTo>
                  <a:lnTo>
                    <a:pt x="92710" y="59689"/>
                  </a:lnTo>
                  <a:lnTo>
                    <a:pt x="91440" y="46989"/>
                  </a:lnTo>
                  <a:lnTo>
                    <a:pt x="87630" y="35560"/>
                  </a:lnTo>
                  <a:lnTo>
                    <a:pt x="83820" y="24130"/>
                  </a:lnTo>
                  <a:lnTo>
                    <a:pt x="77470" y="12700"/>
                  </a:lnTo>
                  <a:lnTo>
                    <a:pt x="69850" y="5080"/>
                  </a:lnTo>
                  <a:lnTo>
                    <a:pt x="59690" y="0"/>
                  </a:lnTo>
                  <a:lnTo>
                    <a:pt x="13970" y="1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3472180" y="12957811"/>
              <a:ext cx="213361" cy="170181"/>
            </a:xfrm>
            <a:custGeom>
              <a:avLst/>
              <a:gdLst/>
              <a:ahLst/>
              <a:cxnLst/>
              <a:rect l="0" t="0" r="0" b="0"/>
              <a:pathLst>
                <a:path w="213361" h="170181">
                  <a:moveTo>
                    <a:pt x="19050" y="20320"/>
                  </a:moveTo>
                  <a:lnTo>
                    <a:pt x="12700" y="43180"/>
                  </a:lnTo>
                  <a:lnTo>
                    <a:pt x="7620" y="69850"/>
                  </a:lnTo>
                  <a:lnTo>
                    <a:pt x="3810" y="85089"/>
                  </a:lnTo>
                  <a:lnTo>
                    <a:pt x="1270" y="100330"/>
                  </a:lnTo>
                  <a:lnTo>
                    <a:pt x="0" y="114300"/>
                  </a:lnTo>
                  <a:lnTo>
                    <a:pt x="0" y="128271"/>
                  </a:lnTo>
                  <a:lnTo>
                    <a:pt x="1270" y="142239"/>
                  </a:lnTo>
                  <a:lnTo>
                    <a:pt x="5080" y="153671"/>
                  </a:lnTo>
                  <a:lnTo>
                    <a:pt x="8890" y="166371"/>
                  </a:lnTo>
                  <a:lnTo>
                    <a:pt x="16510" y="170180"/>
                  </a:lnTo>
                  <a:lnTo>
                    <a:pt x="26670" y="168910"/>
                  </a:lnTo>
                  <a:lnTo>
                    <a:pt x="38100" y="165100"/>
                  </a:lnTo>
                  <a:lnTo>
                    <a:pt x="48260" y="157480"/>
                  </a:lnTo>
                  <a:lnTo>
                    <a:pt x="57150" y="146050"/>
                  </a:lnTo>
                  <a:lnTo>
                    <a:pt x="64770" y="132080"/>
                  </a:lnTo>
                  <a:lnTo>
                    <a:pt x="73660" y="120650"/>
                  </a:lnTo>
                  <a:lnTo>
                    <a:pt x="81280" y="110489"/>
                  </a:lnTo>
                  <a:lnTo>
                    <a:pt x="87630" y="101600"/>
                  </a:lnTo>
                  <a:lnTo>
                    <a:pt x="92710" y="91439"/>
                  </a:lnTo>
                  <a:lnTo>
                    <a:pt x="96520" y="78739"/>
                  </a:lnTo>
                  <a:lnTo>
                    <a:pt x="99060" y="67310"/>
                  </a:lnTo>
                  <a:lnTo>
                    <a:pt x="99060" y="62230"/>
                  </a:lnTo>
                  <a:lnTo>
                    <a:pt x="97790" y="62230"/>
                  </a:lnTo>
                  <a:lnTo>
                    <a:pt x="96520" y="66039"/>
                  </a:lnTo>
                  <a:lnTo>
                    <a:pt x="93980" y="73660"/>
                  </a:lnTo>
                  <a:lnTo>
                    <a:pt x="91440" y="82550"/>
                  </a:lnTo>
                  <a:lnTo>
                    <a:pt x="87630" y="93980"/>
                  </a:lnTo>
                  <a:lnTo>
                    <a:pt x="86360" y="104139"/>
                  </a:lnTo>
                  <a:lnTo>
                    <a:pt x="87630" y="115571"/>
                  </a:lnTo>
                  <a:lnTo>
                    <a:pt x="88900" y="125730"/>
                  </a:lnTo>
                  <a:lnTo>
                    <a:pt x="92710" y="134621"/>
                  </a:lnTo>
                  <a:lnTo>
                    <a:pt x="96520" y="143510"/>
                  </a:lnTo>
                  <a:lnTo>
                    <a:pt x="102870" y="152400"/>
                  </a:lnTo>
                  <a:lnTo>
                    <a:pt x="110490" y="156210"/>
                  </a:lnTo>
                  <a:lnTo>
                    <a:pt x="120650" y="157480"/>
                  </a:lnTo>
                  <a:lnTo>
                    <a:pt x="132080" y="157480"/>
                  </a:lnTo>
                  <a:lnTo>
                    <a:pt x="144780" y="154939"/>
                  </a:lnTo>
                  <a:lnTo>
                    <a:pt x="157480" y="151130"/>
                  </a:lnTo>
                  <a:lnTo>
                    <a:pt x="171450" y="146050"/>
                  </a:lnTo>
                  <a:lnTo>
                    <a:pt x="181610" y="138430"/>
                  </a:lnTo>
                  <a:lnTo>
                    <a:pt x="191770" y="128271"/>
                  </a:lnTo>
                  <a:lnTo>
                    <a:pt x="200660" y="116839"/>
                  </a:lnTo>
                  <a:lnTo>
                    <a:pt x="207010" y="105410"/>
                  </a:lnTo>
                  <a:lnTo>
                    <a:pt x="210820" y="91439"/>
                  </a:lnTo>
                  <a:lnTo>
                    <a:pt x="213360" y="78739"/>
                  </a:lnTo>
                  <a:lnTo>
                    <a:pt x="213360" y="66039"/>
                  </a:lnTo>
                  <a:lnTo>
                    <a:pt x="213360" y="54610"/>
                  </a:lnTo>
                  <a:lnTo>
                    <a:pt x="212090" y="43180"/>
                  </a:lnTo>
                  <a:lnTo>
                    <a:pt x="208280" y="33020"/>
                  </a:lnTo>
                  <a:lnTo>
                    <a:pt x="203200" y="24130"/>
                  </a:lnTo>
                  <a:lnTo>
                    <a:pt x="1549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3712210" y="12967970"/>
              <a:ext cx="115571" cy="179070"/>
            </a:xfrm>
            <a:custGeom>
              <a:avLst/>
              <a:gdLst/>
              <a:ahLst/>
              <a:cxnLst/>
              <a:rect l="0" t="0" r="0" b="0"/>
              <a:pathLst>
                <a:path w="115571" h="179070">
                  <a:moveTo>
                    <a:pt x="0" y="31750"/>
                  </a:moveTo>
                  <a:lnTo>
                    <a:pt x="0" y="130810"/>
                  </a:lnTo>
                  <a:lnTo>
                    <a:pt x="1270" y="134619"/>
                  </a:lnTo>
                  <a:lnTo>
                    <a:pt x="2540" y="133350"/>
                  </a:lnTo>
                  <a:lnTo>
                    <a:pt x="5080" y="127000"/>
                  </a:lnTo>
                  <a:lnTo>
                    <a:pt x="7620" y="118110"/>
                  </a:lnTo>
                  <a:lnTo>
                    <a:pt x="11430" y="105410"/>
                  </a:lnTo>
                  <a:lnTo>
                    <a:pt x="13970" y="91441"/>
                  </a:lnTo>
                  <a:lnTo>
                    <a:pt x="17780" y="78741"/>
                  </a:lnTo>
                  <a:lnTo>
                    <a:pt x="21590" y="66041"/>
                  </a:lnTo>
                  <a:lnTo>
                    <a:pt x="27940" y="43180"/>
                  </a:lnTo>
                  <a:lnTo>
                    <a:pt x="34290" y="21590"/>
                  </a:lnTo>
                  <a:lnTo>
                    <a:pt x="40640" y="12700"/>
                  </a:lnTo>
                  <a:lnTo>
                    <a:pt x="48260" y="6350"/>
                  </a:lnTo>
                  <a:lnTo>
                    <a:pt x="55880" y="1270"/>
                  </a:lnTo>
                  <a:lnTo>
                    <a:pt x="64770" y="0"/>
                  </a:lnTo>
                  <a:lnTo>
                    <a:pt x="72390" y="1270"/>
                  </a:lnTo>
                  <a:lnTo>
                    <a:pt x="80010" y="3810"/>
                  </a:lnTo>
                  <a:lnTo>
                    <a:pt x="85090" y="11430"/>
                  </a:lnTo>
                  <a:lnTo>
                    <a:pt x="91440" y="22860"/>
                  </a:lnTo>
                  <a:lnTo>
                    <a:pt x="107950" y="72391"/>
                  </a:lnTo>
                  <a:lnTo>
                    <a:pt x="110490" y="85091"/>
                  </a:lnTo>
                  <a:lnTo>
                    <a:pt x="111760" y="100330"/>
                  </a:lnTo>
                  <a:lnTo>
                    <a:pt x="113030" y="115569"/>
                  </a:lnTo>
                  <a:lnTo>
                    <a:pt x="113030" y="129541"/>
                  </a:lnTo>
                  <a:lnTo>
                    <a:pt x="111760" y="142241"/>
                  </a:lnTo>
                  <a:lnTo>
                    <a:pt x="115570" y="179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3869690" y="12955270"/>
              <a:ext cx="147321" cy="177801"/>
            </a:xfrm>
            <a:custGeom>
              <a:avLst/>
              <a:gdLst/>
              <a:ahLst/>
              <a:cxnLst/>
              <a:rect l="0" t="0" r="0" b="0"/>
              <a:pathLst>
                <a:path w="147321" h="177801">
                  <a:moveTo>
                    <a:pt x="0" y="54610"/>
                  </a:moveTo>
                  <a:lnTo>
                    <a:pt x="11430" y="66041"/>
                  </a:lnTo>
                  <a:lnTo>
                    <a:pt x="19050" y="71119"/>
                  </a:lnTo>
                  <a:lnTo>
                    <a:pt x="29210" y="77469"/>
                  </a:lnTo>
                  <a:lnTo>
                    <a:pt x="40640" y="83819"/>
                  </a:lnTo>
                  <a:lnTo>
                    <a:pt x="53340" y="88900"/>
                  </a:lnTo>
                  <a:lnTo>
                    <a:pt x="66040" y="91441"/>
                  </a:lnTo>
                  <a:lnTo>
                    <a:pt x="78740" y="92710"/>
                  </a:lnTo>
                  <a:lnTo>
                    <a:pt x="92710" y="91441"/>
                  </a:lnTo>
                  <a:lnTo>
                    <a:pt x="106680" y="88900"/>
                  </a:lnTo>
                  <a:lnTo>
                    <a:pt x="119380" y="85091"/>
                  </a:lnTo>
                  <a:lnTo>
                    <a:pt x="130810" y="78741"/>
                  </a:lnTo>
                  <a:lnTo>
                    <a:pt x="138430" y="69850"/>
                  </a:lnTo>
                  <a:lnTo>
                    <a:pt x="144780" y="62230"/>
                  </a:lnTo>
                  <a:lnTo>
                    <a:pt x="147320" y="50800"/>
                  </a:lnTo>
                  <a:lnTo>
                    <a:pt x="146050" y="39370"/>
                  </a:lnTo>
                  <a:lnTo>
                    <a:pt x="143510" y="26670"/>
                  </a:lnTo>
                  <a:lnTo>
                    <a:pt x="135890" y="17780"/>
                  </a:lnTo>
                  <a:lnTo>
                    <a:pt x="127000" y="10160"/>
                  </a:lnTo>
                  <a:lnTo>
                    <a:pt x="116840" y="3810"/>
                  </a:lnTo>
                  <a:lnTo>
                    <a:pt x="105410" y="1270"/>
                  </a:lnTo>
                  <a:lnTo>
                    <a:pt x="95250" y="0"/>
                  </a:lnTo>
                  <a:lnTo>
                    <a:pt x="85090" y="1270"/>
                  </a:lnTo>
                  <a:lnTo>
                    <a:pt x="72390" y="3810"/>
                  </a:lnTo>
                  <a:lnTo>
                    <a:pt x="59690" y="7620"/>
                  </a:lnTo>
                  <a:lnTo>
                    <a:pt x="46990" y="12700"/>
                  </a:lnTo>
                  <a:lnTo>
                    <a:pt x="36830" y="19050"/>
                  </a:lnTo>
                  <a:lnTo>
                    <a:pt x="26670" y="25400"/>
                  </a:lnTo>
                  <a:lnTo>
                    <a:pt x="17780" y="31750"/>
                  </a:lnTo>
                  <a:lnTo>
                    <a:pt x="11430" y="43180"/>
                  </a:lnTo>
                  <a:lnTo>
                    <a:pt x="7620" y="57150"/>
                  </a:lnTo>
                  <a:lnTo>
                    <a:pt x="5080" y="73660"/>
                  </a:lnTo>
                  <a:lnTo>
                    <a:pt x="5080" y="88900"/>
                  </a:lnTo>
                  <a:lnTo>
                    <a:pt x="5080" y="101600"/>
                  </a:lnTo>
                  <a:lnTo>
                    <a:pt x="7620" y="114300"/>
                  </a:lnTo>
                  <a:lnTo>
                    <a:pt x="11430" y="125730"/>
                  </a:lnTo>
                  <a:lnTo>
                    <a:pt x="19050" y="137160"/>
                  </a:lnTo>
                  <a:lnTo>
                    <a:pt x="26670" y="148591"/>
                  </a:lnTo>
                  <a:lnTo>
                    <a:pt x="38100" y="158750"/>
                  </a:lnTo>
                  <a:lnTo>
                    <a:pt x="50800" y="166369"/>
                  </a:lnTo>
                  <a:lnTo>
                    <a:pt x="66040" y="175260"/>
                  </a:lnTo>
                  <a:lnTo>
                    <a:pt x="78740" y="177800"/>
                  </a:lnTo>
                  <a:lnTo>
                    <a:pt x="91440" y="177800"/>
                  </a:lnTo>
                  <a:lnTo>
                    <a:pt x="127000" y="170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4056380" y="12946380"/>
              <a:ext cx="119381" cy="165101"/>
            </a:xfrm>
            <a:custGeom>
              <a:avLst/>
              <a:gdLst/>
              <a:ahLst/>
              <a:cxnLst/>
              <a:rect l="0" t="0" r="0" b="0"/>
              <a:pathLst>
                <a:path w="119381" h="165101">
                  <a:moveTo>
                    <a:pt x="34290" y="53340"/>
                  </a:moveTo>
                  <a:lnTo>
                    <a:pt x="22860" y="74931"/>
                  </a:lnTo>
                  <a:lnTo>
                    <a:pt x="19050" y="87631"/>
                  </a:lnTo>
                  <a:lnTo>
                    <a:pt x="15240" y="10160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1270" y="161290"/>
                  </a:lnTo>
                  <a:lnTo>
                    <a:pt x="6350" y="153670"/>
                  </a:lnTo>
                  <a:lnTo>
                    <a:pt x="10160" y="144781"/>
                  </a:lnTo>
                  <a:lnTo>
                    <a:pt x="16510" y="134620"/>
                  </a:lnTo>
                  <a:lnTo>
                    <a:pt x="29210" y="115570"/>
                  </a:lnTo>
                  <a:lnTo>
                    <a:pt x="76200" y="43180"/>
                  </a:lnTo>
                  <a:lnTo>
                    <a:pt x="1193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4221480" y="12975589"/>
              <a:ext cx="101601" cy="171451"/>
            </a:xfrm>
            <a:custGeom>
              <a:avLst/>
              <a:gdLst/>
              <a:ahLst/>
              <a:cxnLst/>
              <a:rect l="0" t="0" r="0" b="0"/>
              <a:pathLst>
                <a:path w="101601" h="171451">
                  <a:moveTo>
                    <a:pt x="101600" y="24130"/>
                  </a:moveTo>
                  <a:lnTo>
                    <a:pt x="90170" y="12700"/>
                  </a:lnTo>
                  <a:lnTo>
                    <a:pt x="81280" y="8891"/>
                  </a:lnTo>
                  <a:lnTo>
                    <a:pt x="72390" y="3810"/>
                  </a:lnTo>
                  <a:lnTo>
                    <a:pt x="60960" y="0"/>
                  </a:lnTo>
                  <a:lnTo>
                    <a:pt x="50800" y="0"/>
                  </a:lnTo>
                  <a:lnTo>
                    <a:pt x="41910" y="2541"/>
                  </a:lnTo>
                  <a:lnTo>
                    <a:pt x="33020" y="6350"/>
                  </a:lnTo>
                  <a:lnTo>
                    <a:pt x="25400" y="10160"/>
                  </a:lnTo>
                  <a:lnTo>
                    <a:pt x="17780" y="16510"/>
                  </a:lnTo>
                  <a:lnTo>
                    <a:pt x="10160" y="22860"/>
                  </a:lnTo>
                  <a:lnTo>
                    <a:pt x="5080" y="30479"/>
                  </a:lnTo>
                  <a:lnTo>
                    <a:pt x="2540" y="41911"/>
                  </a:lnTo>
                  <a:lnTo>
                    <a:pt x="0" y="53340"/>
                  </a:lnTo>
                  <a:lnTo>
                    <a:pt x="2540" y="63500"/>
                  </a:lnTo>
                  <a:lnTo>
                    <a:pt x="7620" y="72390"/>
                  </a:lnTo>
                  <a:lnTo>
                    <a:pt x="13970" y="81279"/>
                  </a:lnTo>
                  <a:lnTo>
                    <a:pt x="22860" y="88900"/>
                  </a:lnTo>
                  <a:lnTo>
                    <a:pt x="34290" y="96520"/>
                  </a:lnTo>
                  <a:lnTo>
                    <a:pt x="45720" y="104140"/>
                  </a:lnTo>
                  <a:lnTo>
                    <a:pt x="55880" y="111761"/>
                  </a:lnTo>
                  <a:lnTo>
                    <a:pt x="64770" y="118111"/>
                  </a:lnTo>
                  <a:lnTo>
                    <a:pt x="73660" y="125729"/>
                  </a:lnTo>
                  <a:lnTo>
                    <a:pt x="77470" y="132079"/>
                  </a:lnTo>
                  <a:lnTo>
                    <a:pt x="76200" y="139700"/>
                  </a:lnTo>
                  <a:lnTo>
                    <a:pt x="74930" y="147320"/>
                  </a:lnTo>
                  <a:lnTo>
                    <a:pt x="68580" y="152400"/>
                  </a:lnTo>
                  <a:lnTo>
                    <a:pt x="62230" y="157479"/>
                  </a:lnTo>
                  <a:lnTo>
                    <a:pt x="6350" y="1714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1785620" y="13370561"/>
              <a:ext cx="170181" cy="210822"/>
            </a:xfrm>
            <a:custGeom>
              <a:avLst/>
              <a:gdLst/>
              <a:ahLst/>
              <a:cxnLst/>
              <a:rect l="0" t="0" r="0" b="0"/>
              <a:pathLst>
                <a:path w="170181" h="210822">
                  <a:moveTo>
                    <a:pt x="0" y="19050"/>
                  </a:moveTo>
                  <a:lnTo>
                    <a:pt x="58420" y="3810"/>
                  </a:lnTo>
                  <a:lnTo>
                    <a:pt x="71120" y="1271"/>
                  </a:lnTo>
                  <a:lnTo>
                    <a:pt x="85090" y="0"/>
                  </a:lnTo>
                  <a:lnTo>
                    <a:pt x="99060" y="0"/>
                  </a:lnTo>
                  <a:lnTo>
                    <a:pt x="111760" y="0"/>
                  </a:lnTo>
                  <a:lnTo>
                    <a:pt x="125730" y="1271"/>
                  </a:lnTo>
                  <a:lnTo>
                    <a:pt x="139700" y="3810"/>
                  </a:lnTo>
                  <a:lnTo>
                    <a:pt x="148590" y="8889"/>
                  </a:lnTo>
                  <a:lnTo>
                    <a:pt x="152400" y="15239"/>
                  </a:lnTo>
                  <a:lnTo>
                    <a:pt x="153670" y="22860"/>
                  </a:lnTo>
                  <a:lnTo>
                    <a:pt x="151130" y="31750"/>
                  </a:lnTo>
                  <a:lnTo>
                    <a:pt x="146050" y="41910"/>
                  </a:lnTo>
                  <a:lnTo>
                    <a:pt x="139700" y="52071"/>
                  </a:lnTo>
                  <a:lnTo>
                    <a:pt x="132080" y="59689"/>
                  </a:lnTo>
                  <a:lnTo>
                    <a:pt x="123190" y="66039"/>
                  </a:lnTo>
                  <a:lnTo>
                    <a:pt x="113030" y="71121"/>
                  </a:lnTo>
                  <a:lnTo>
                    <a:pt x="102870" y="76200"/>
                  </a:lnTo>
                  <a:lnTo>
                    <a:pt x="93980" y="80010"/>
                  </a:lnTo>
                  <a:lnTo>
                    <a:pt x="82550" y="83821"/>
                  </a:lnTo>
                  <a:lnTo>
                    <a:pt x="81280" y="86360"/>
                  </a:lnTo>
                  <a:lnTo>
                    <a:pt x="83820" y="88900"/>
                  </a:lnTo>
                  <a:lnTo>
                    <a:pt x="91440" y="90171"/>
                  </a:lnTo>
                  <a:lnTo>
                    <a:pt x="99060" y="91439"/>
                  </a:lnTo>
                  <a:lnTo>
                    <a:pt x="107950" y="93980"/>
                  </a:lnTo>
                  <a:lnTo>
                    <a:pt x="118110" y="96521"/>
                  </a:lnTo>
                  <a:lnTo>
                    <a:pt x="127000" y="101600"/>
                  </a:lnTo>
                  <a:lnTo>
                    <a:pt x="137160" y="106680"/>
                  </a:lnTo>
                  <a:lnTo>
                    <a:pt x="147320" y="111760"/>
                  </a:lnTo>
                  <a:lnTo>
                    <a:pt x="154940" y="119380"/>
                  </a:lnTo>
                  <a:lnTo>
                    <a:pt x="162560" y="128271"/>
                  </a:lnTo>
                  <a:lnTo>
                    <a:pt x="167640" y="137160"/>
                  </a:lnTo>
                  <a:lnTo>
                    <a:pt x="170180" y="147321"/>
                  </a:lnTo>
                  <a:lnTo>
                    <a:pt x="170180" y="156210"/>
                  </a:lnTo>
                  <a:lnTo>
                    <a:pt x="170180" y="166371"/>
                  </a:lnTo>
                  <a:lnTo>
                    <a:pt x="166370" y="175260"/>
                  </a:lnTo>
                  <a:lnTo>
                    <a:pt x="162560" y="184150"/>
                  </a:lnTo>
                  <a:lnTo>
                    <a:pt x="157480" y="191771"/>
                  </a:lnTo>
                  <a:lnTo>
                    <a:pt x="148590" y="198121"/>
                  </a:lnTo>
                  <a:lnTo>
                    <a:pt x="139700" y="204471"/>
                  </a:lnTo>
                  <a:lnTo>
                    <a:pt x="128270" y="209550"/>
                  </a:lnTo>
                  <a:lnTo>
                    <a:pt x="114300" y="210821"/>
                  </a:lnTo>
                  <a:lnTo>
                    <a:pt x="99060" y="210821"/>
                  </a:lnTo>
                  <a:lnTo>
                    <a:pt x="83820" y="209550"/>
                  </a:lnTo>
                  <a:lnTo>
                    <a:pt x="71120" y="205739"/>
                  </a:lnTo>
                  <a:lnTo>
                    <a:pt x="59690" y="199389"/>
                  </a:lnTo>
                  <a:lnTo>
                    <a:pt x="31750" y="176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1964690" y="13326111"/>
              <a:ext cx="140971" cy="378461"/>
            </a:xfrm>
            <a:custGeom>
              <a:avLst/>
              <a:gdLst/>
              <a:ahLst/>
              <a:cxnLst/>
              <a:rect l="0" t="0" r="0" b="0"/>
              <a:pathLst>
                <a:path w="140971" h="378461">
                  <a:moveTo>
                    <a:pt x="0" y="0"/>
                  </a:moveTo>
                  <a:lnTo>
                    <a:pt x="21590" y="5080"/>
                  </a:lnTo>
                  <a:lnTo>
                    <a:pt x="33020" y="10160"/>
                  </a:lnTo>
                  <a:lnTo>
                    <a:pt x="45720" y="17780"/>
                  </a:lnTo>
                  <a:lnTo>
                    <a:pt x="58420" y="25400"/>
                  </a:lnTo>
                  <a:lnTo>
                    <a:pt x="68580" y="33021"/>
                  </a:lnTo>
                  <a:lnTo>
                    <a:pt x="78740" y="40639"/>
                  </a:lnTo>
                  <a:lnTo>
                    <a:pt x="87630" y="48260"/>
                  </a:lnTo>
                  <a:lnTo>
                    <a:pt x="95250" y="57150"/>
                  </a:lnTo>
                  <a:lnTo>
                    <a:pt x="102870" y="66039"/>
                  </a:lnTo>
                  <a:lnTo>
                    <a:pt x="110490" y="74930"/>
                  </a:lnTo>
                  <a:lnTo>
                    <a:pt x="116840" y="85089"/>
                  </a:lnTo>
                  <a:lnTo>
                    <a:pt x="121920" y="95250"/>
                  </a:lnTo>
                  <a:lnTo>
                    <a:pt x="127000" y="105410"/>
                  </a:lnTo>
                  <a:lnTo>
                    <a:pt x="130810" y="116839"/>
                  </a:lnTo>
                  <a:lnTo>
                    <a:pt x="135890" y="129539"/>
                  </a:lnTo>
                  <a:lnTo>
                    <a:pt x="139700" y="142239"/>
                  </a:lnTo>
                  <a:lnTo>
                    <a:pt x="140970" y="154939"/>
                  </a:lnTo>
                  <a:lnTo>
                    <a:pt x="139700" y="166371"/>
                  </a:lnTo>
                  <a:lnTo>
                    <a:pt x="138430" y="177800"/>
                  </a:lnTo>
                  <a:lnTo>
                    <a:pt x="137160" y="189230"/>
                  </a:lnTo>
                  <a:lnTo>
                    <a:pt x="134620" y="201930"/>
                  </a:lnTo>
                  <a:lnTo>
                    <a:pt x="132080" y="215900"/>
                  </a:lnTo>
                  <a:lnTo>
                    <a:pt x="127000" y="228600"/>
                  </a:lnTo>
                  <a:lnTo>
                    <a:pt x="121920" y="242571"/>
                  </a:lnTo>
                  <a:lnTo>
                    <a:pt x="116840" y="256539"/>
                  </a:lnTo>
                  <a:lnTo>
                    <a:pt x="110490" y="269239"/>
                  </a:lnTo>
                  <a:lnTo>
                    <a:pt x="104140" y="280671"/>
                  </a:lnTo>
                  <a:lnTo>
                    <a:pt x="96520" y="292100"/>
                  </a:lnTo>
                  <a:lnTo>
                    <a:pt x="83820" y="314960"/>
                  </a:lnTo>
                  <a:lnTo>
                    <a:pt x="76200" y="325121"/>
                  </a:lnTo>
                  <a:lnTo>
                    <a:pt x="69850" y="335280"/>
                  </a:lnTo>
                  <a:lnTo>
                    <a:pt x="62230" y="344171"/>
                  </a:lnTo>
                  <a:lnTo>
                    <a:pt x="55880" y="351789"/>
                  </a:lnTo>
                  <a:lnTo>
                    <a:pt x="48260" y="359410"/>
                  </a:lnTo>
                  <a:lnTo>
                    <a:pt x="41910" y="367030"/>
                  </a:lnTo>
                  <a:lnTo>
                    <a:pt x="10160" y="3784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2227580" y="13335000"/>
              <a:ext cx="115571" cy="264162"/>
            </a:xfrm>
            <a:custGeom>
              <a:avLst/>
              <a:gdLst/>
              <a:ahLst/>
              <a:cxnLst/>
              <a:rect l="0" t="0" r="0" b="0"/>
              <a:pathLst>
                <a:path w="115571" h="264162">
                  <a:moveTo>
                    <a:pt x="115570" y="33020"/>
                  </a:moveTo>
                  <a:lnTo>
                    <a:pt x="104140" y="21589"/>
                  </a:lnTo>
                  <a:lnTo>
                    <a:pt x="97790" y="16511"/>
                  </a:lnTo>
                  <a:lnTo>
                    <a:pt x="90170" y="10161"/>
                  </a:lnTo>
                  <a:lnTo>
                    <a:pt x="81280" y="3811"/>
                  </a:lnTo>
                  <a:lnTo>
                    <a:pt x="69850" y="0"/>
                  </a:lnTo>
                  <a:lnTo>
                    <a:pt x="58420" y="0"/>
                  </a:lnTo>
                  <a:lnTo>
                    <a:pt x="45720" y="0"/>
                  </a:lnTo>
                  <a:lnTo>
                    <a:pt x="36830" y="3811"/>
                  </a:lnTo>
                  <a:lnTo>
                    <a:pt x="29210" y="10161"/>
                  </a:lnTo>
                  <a:lnTo>
                    <a:pt x="22860" y="17780"/>
                  </a:lnTo>
                  <a:lnTo>
                    <a:pt x="17780" y="29211"/>
                  </a:lnTo>
                  <a:lnTo>
                    <a:pt x="12700" y="41911"/>
                  </a:lnTo>
                  <a:lnTo>
                    <a:pt x="8890" y="55880"/>
                  </a:lnTo>
                  <a:lnTo>
                    <a:pt x="5080" y="71120"/>
                  </a:lnTo>
                  <a:lnTo>
                    <a:pt x="3810" y="85089"/>
                  </a:lnTo>
                  <a:lnTo>
                    <a:pt x="2540" y="99061"/>
                  </a:lnTo>
                  <a:lnTo>
                    <a:pt x="1270" y="115570"/>
                  </a:lnTo>
                  <a:lnTo>
                    <a:pt x="0" y="152400"/>
                  </a:lnTo>
                  <a:lnTo>
                    <a:pt x="1270" y="170180"/>
                  </a:lnTo>
                  <a:lnTo>
                    <a:pt x="3810" y="186689"/>
                  </a:lnTo>
                  <a:lnTo>
                    <a:pt x="10160" y="264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2185670" y="13422630"/>
              <a:ext cx="567691" cy="148591"/>
            </a:xfrm>
            <a:custGeom>
              <a:avLst/>
              <a:gdLst/>
              <a:ahLst/>
              <a:cxnLst/>
              <a:rect l="0" t="0" r="0" b="0"/>
              <a:pathLst>
                <a:path w="567691" h="148591">
                  <a:moveTo>
                    <a:pt x="0" y="82550"/>
                  </a:moveTo>
                  <a:lnTo>
                    <a:pt x="16510" y="76200"/>
                  </a:lnTo>
                  <a:lnTo>
                    <a:pt x="25400" y="73659"/>
                  </a:lnTo>
                  <a:lnTo>
                    <a:pt x="49530" y="67309"/>
                  </a:lnTo>
                  <a:lnTo>
                    <a:pt x="62230" y="63500"/>
                  </a:lnTo>
                  <a:lnTo>
                    <a:pt x="74930" y="58420"/>
                  </a:lnTo>
                  <a:lnTo>
                    <a:pt x="88900" y="52070"/>
                  </a:lnTo>
                  <a:lnTo>
                    <a:pt x="101600" y="50800"/>
                  </a:lnTo>
                  <a:lnTo>
                    <a:pt x="113030" y="52070"/>
                  </a:lnTo>
                  <a:lnTo>
                    <a:pt x="124460" y="54609"/>
                  </a:lnTo>
                  <a:lnTo>
                    <a:pt x="133350" y="60959"/>
                  </a:lnTo>
                  <a:lnTo>
                    <a:pt x="139700" y="67309"/>
                  </a:lnTo>
                  <a:lnTo>
                    <a:pt x="146050" y="76200"/>
                  </a:lnTo>
                  <a:lnTo>
                    <a:pt x="151130" y="86359"/>
                  </a:lnTo>
                  <a:lnTo>
                    <a:pt x="154940" y="97790"/>
                  </a:lnTo>
                  <a:lnTo>
                    <a:pt x="172720" y="148590"/>
                  </a:lnTo>
                  <a:lnTo>
                    <a:pt x="170180" y="143509"/>
                  </a:lnTo>
                  <a:lnTo>
                    <a:pt x="170180" y="135890"/>
                  </a:lnTo>
                  <a:lnTo>
                    <a:pt x="168910" y="125731"/>
                  </a:lnTo>
                  <a:lnTo>
                    <a:pt x="168910" y="115570"/>
                  </a:lnTo>
                  <a:lnTo>
                    <a:pt x="168910" y="77470"/>
                  </a:lnTo>
                  <a:lnTo>
                    <a:pt x="170180" y="66040"/>
                  </a:lnTo>
                  <a:lnTo>
                    <a:pt x="173990" y="55881"/>
                  </a:lnTo>
                  <a:lnTo>
                    <a:pt x="179070" y="46990"/>
                  </a:lnTo>
                  <a:lnTo>
                    <a:pt x="186690" y="40640"/>
                  </a:lnTo>
                  <a:lnTo>
                    <a:pt x="194310" y="34290"/>
                  </a:lnTo>
                  <a:lnTo>
                    <a:pt x="203200" y="29209"/>
                  </a:lnTo>
                  <a:lnTo>
                    <a:pt x="213360" y="26670"/>
                  </a:lnTo>
                  <a:lnTo>
                    <a:pt x="224790" y="26670"/>
                  </a:lnTo>
                  <a:lnTo>
                    <a:pt x="237490" y="27940"/>
                  </a:lnTo>
                  <a:lnTo>
                    <a:pt x="250190" y="29209"/>
                  </a:lnTo>
                  <a:lnTo>
                    <a:pt x="264160" y="31750"/>
                  </a:lnTo>
                  <a:lnTo>
                    <a:pt x="325120" y="44450"/>
                  </a:lnTo>
                  <a:lnTo>
                    <a:pt x="339090" y="45720"/>
                  </a:lnTo>
                  <a:lnTo>
                    <a:pt x="351790" y="44450"/>
                  </a:lnTo>
                  <a:lnTo>
                    <a:pt x="364490" y="43181"/>
                  </a:lnTo>
                  <a:lnTo>
                    <a:pt x="375920" y="40640"/>
                  </a:lnTo>
                  <a:lnTo>
                    <a:pt x="387350" y="38100"/>
                  </a:lnTo>
                  <a:lnTo>
                    <a:pt x="398780" y="35559"/>
                  </a:lnTo>
                  <a:lnTo>
                    <a:pt x="406400" y="29209"/>
                  </a:lnTo>
                  <a:lnTo>
                    <a:pt x="411480" y="20320"/>
                  </a:lnTo>
                  <a:lnTo>
                    <a:pt x="414020" y="8890"/>
                  </a:lnTo>
                  <a:lnTo>
                    <a:pt x="410210" y="2540"/>
                  </a:lnTo>
                  <a:lnTo>
                    <a:pt x="402590" y="0"/>
                  </a:lnTo>
                  <a:lnTo>
                    <a:pt x="391160" y="0"/>
                  </a:lnTo>
                  <a:lnTo>
                    <a:pt x="378460" y="2540"/>
                  </a:lnTo>
                  <a:lnTo>
                    <a:pt x="365760" y="7620"/>
                  </a:lnTo>
                  <a:lnTo>
                    <a:pt x="353060" y="15240"/>
                  </a:lnTo>
                  <a:lnTo>
                    <a:pt x="341630" y="24131"/>
                  </a:lnTo>
                  <a:lnTo>
                    <a:pt x="331470" y="33020"/>
                  </a:lnTo>
                  <a:lnTo>
                    <a:pt x="322580" y="41909"/>
                  </a:lnTo>
                  <a:lnTo>
                    <a:pt x="316230" y="53340"/>
                  </a:lnTo>
                  <a:lnTo>
                    <a:pt x="312420" y="64770"/>
                  </a:lnTo>
                  <a:lnTo>
                    <a:pt x="309880" y="77470"/>
                  </a:lnTo>
                  <a:lnTo>
                    <a:pt x="311150" y="90170"/>
                  </a:lnTo>
                  <a:lnTo>
                    <a:pt x="313690" y="101600"/>
                  </a:lnTo>
                  <a:lnTo>
                    <a:pt x="317500" y="113031"/>
                  </a:lnTo>
                  <a:lnTo>
                    <a:pt x="325120" y="120650"/>
                  </a:lnTo>
                  <a:lnTo>
                    <a:pt x="335280" y="128270"/>
                  </a:lnTo>
                  <a:lnTo>
                    <a:pt x="345440" y="133350"/>
                  </a:lnTo>
                  <a:lnTo>
                    <a:pt x="358140" y="137159"/>
                  </a:lnTo>
                  <a:lnTo>
                    <a:pt x="370840" y="137159"/>
                  </a:lnTo>
                  <a:lnTo>
                    <a:pt x="383540" y="135890"/>
                  </a:lnTo>
                  <a:lnTo>
                    <a:pt x="397510" y="132081"/>
                  </a:lnTo>
                  <a:lnTo>
                    <a:pt x="411480" y="125731"/>
                  </a:lnTo>
                  <a:lnTo>
                    <a:pt x="424180" y="118109"/>
                  </a:lnTo>
                  <a:lnTo>
                    <a:pt x="436880" y="111759"/>
                  </a:lnTo>
                  <a:lnTo>
                    <a:pt x="445770" y="104140"/>
                  </a:lnTo>
                  <a:lnTo>
                    <a:pt x="455930" y="96520"/>
                  </a:lnTo>
                  <a:lnTo>
                    <a:pt x="463550" y="90170"/>
                  </a:lnTo>
                  <a:lnTo>
                    <a:pt x="471170" y="82550"/>
                  </a:lnTo>
                  <a:lnTo>
                    <a:pt x="478790" y="74931"/>
                  </a:lnTo>
                  <a:lnTo>
                    <a:pt x="486410" y="66040"/>
                  </a:lnTo>
                  <a:lnTo>
                    <a:pt x="494030" y="54609"/>
                  </a:lnTo>
                  <a:lnTo>
                    <a:pt x="501650" y="43181"/>
                  </a:lnTo>
                  <a:lnTo>
                    <a:pt x="504190" y="31750"/>
                  </a:lnTo>
                  <a:lnTo>
                    <a:pt x="505460" y="20320"/>
                  </a:lnTo>
                  <a:lnTo>
                    <a:pt x="505460" y="8890"/>
                  </a:lnTo>
                  <a:lnTo>
                    <a:pt x="499110" y="5081"/>
                  </a:lnTo>
                  <a:lnTo>
                    <a:pt x="490220" y="3809"/>
                  </a:lnTo>
                  <a:lnTo>
                    <a:pt x="477520" y="5081"/>
                  </a:lnTo>
                  <a:lnTo>
                    <a:pt x="466090" y="11431"/>
                  </a:lnTo>
                  <a:lnTo>
                    <a:pt x="457200" y="19050"/>
                  </a:lnTo>
                  <a:lnTo>
                    <a:pt x="448310" y="30481"/>
                  </a:lnTo>
                  <a:lnTo>
                    <a:pt x="443230" y="43181"/>
                  </a:lnTo>
                  <a:lnTo>
                    <a:pt x="439420" y="57150"/>
                  </a:lnTo>
                  <a:lnTo>
                    <a:pt x="436880" y="72390"/>
                  </a:lnTo>
                  <a:lnTo>
                    <a:pt x="436880" y="86359"/>
                  </a:lnTo>
                  <a:lnTo>
                    <a:pt x="439420" y="99059"/>
                  </a:lnTo>
                  <a:lnTo>
                    <a:pt x="444500" y="110490"/>
                  </a:lnTo>
                  <a:lnTo>
                    <a:pt x="450850" y="120650"/>
                  </a:lnTo>
                  <a:lnTo>
                    <a:pt x="458470" y="127000"/>
                  </a:lnTo>
                  <a:lnTo>
                    <a:pt x="466090" y="133350"/>
                  </a:lnTo>
                  <a:lnTo>
                    <a:pt x="478790" y="135890"/>
                  </a:lnTo>
                  <a:lnTo>
                    <a:pt x="491490" y="137159"/>
                  </a:lnTo>
                  <a:lnTo>
                    <a:pt x="506730" y="135890"/>
                  </a:lnTo>
                  <a:lnTo>
                    <a:pt x="520700" y="134620"/>
                  </a:lnTo>
                  <a:lnTo>
                    <a:pt x="532130" y="132081"/>
                  </a:lnTo>
                  <a:lnTo>
                    <a:pt x="567690" y="1244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2954020" y="13284200"/>
              <a:ext cx="41911" cy="273051"/>
            </a:xfrm>
            <a:custGeom>
              <a:avLst/>
              <a:gdLst/>
              <a:ahLst/>
              <a:cxnLst/>
              <a:rect l="0" t="0" r="0" b="0"/>
              <a:pathLst>
                <a:path w="41911" h="273051">
                  <a:moveTo>
                    <a:pt x="41910" y="0"/>
                  </a:moveTo>
                  <a:lnTo>
                    <a:pt x="30480" y="16511"/>
                  </a:lnTo>
                  <a:lnTo>
                    <a:pt x="26670" y="29211"/>
                  </a:lnTo>
                  <a:lnTo>
                    <a:pt x="21590" y="46989"/>
                  </a:lnTo>
                  <a:lnTo>
                    <a:pt x="13970" y="86361"/>
                  </a:lnTo>
                  <a:lnTo>
                    <a:pt x="7620" y="127000"/>
                  </a:lnTo>
                  <a:lnTo>
                    <a:pt x="5080" y="147320"/>
                  </a:lnTo>
                  <a:lnTo>
                    <a:pt x="2540" y="168911"/>
                  </a:lnTo>
                  <a:lnTo>
                    <a:pt x="1270" y="208280"/>
                  </a:lnTo>
                  <a:lnTo>
                    <a:pt x="0" y="2730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3023870" y="13393420"/>
              <a:ext cx="214631" cy="166370"/>
            </a:xfrm>
            <a:custGeom>
              <a:avLst/>
              <a:gdLst/>
              <a:ahLst/>
              <a:cxnLst/>
              <a:rect l="0" t="0" r="0" b="0"/>
              <a:pathLst>
                <a:path w="214631" h="166370">
                  <a:moveTo>
                    <a:pt x="129540" y="6350"/>
                  </a:moveTo>
                  <a:lnTo>
                    <a:pt x="113030" y="0"/>
                  </a:lnTo>
                  <a:lnTo>
                    <a:pt x="105410" y="0"/>
                  </a:lnTo>
                  <a:lnTo>
                    <a:pt x="95250" y="1269"/>
                  </a:lnTo>
                  <a:lnTo>
                    <a:pt x="86360" y="2541"/>
                  </a:lnTo>
                  <a:lnTo>
                    <a:pt x="76200" y="7619"/>
                  </a:lnTo>
                  <a:lnTo>
                    <a:pt x="66040" y="13969"/>
                  </a:lnTo>
                  <a:lnTo>
                    <a:pt x="55880" y="21591"/>
                  </a:lnTo>
                  <a:lnTo>
                    <a:pt x="46990" y="29210"/>
                  </a:lnTo>
                  <a:lnTo>
                    <a:pt x="38100" y="36830"/>
                  </a:lnTo>
                  <a:lnTo>
                    <a:pt x="30480" y="44450"/>
                  </a:lnTo>
                  <a:lnTo>
                    <a:pt x="24130" y="52069"/>
                  </a:lnTo>
                  <a:lnTo>
                    <a:pt x="17780" y="62230"/>
                  </a:lnTo>
                  <a:lnTo>
                    <a:pt x="12700" y="71119"/>
                  </a:lnTo>
                  <a:lnTo>
                    <a:pt x="8890" y="81280"/>
                  </a:lnTo>
                  <a:lnTo>
                    <a:pt x="5080" y="91441"/>
                  </a:lnTo>
                  <a:lnTo>
                    <a:pt x="1270" y="101600"/>
                  </a:lnTo>
                  <a:lnTo>
                    <a:pt x="0" y="113030"/>
                  </a:lnTo>
                  <a:lnTo>
                    <a:pt x="0" y="125730"/>
                  </a:lnTo>
                  <a:lnTo>
                    <a:pt x="1270" y="138430"/>
                  </a:lnTo>
                  <a:lnTo>
                    <a:pt x="6350" y="148591"/>
                  </a:lnTo>
                  <a:lnTo>
                    <a:pt x="15240" y="156210"/>
                  </a:lnTo>
                  <a:lnTo>
                    <a:pt x="25400" y="162560"/>
                  </a:lnTo>
                  <a:lnTo>
                    <a:pt x="35560" y="165100"/>
                  </a:lnTo>
                  <a:lnTo>
                    <a:pt x="45720" y="166369"/>
                  </a:lnTo>
                  <a:lnTo>
                    <a:pt x="55880" y="165100"/>
                  </a:lnTo>
                  <a:lnTo>
                    <a:pt x="66040" y="162560"/>
                  </a:lnTo>
                  <a:lnTo>
                    <a:pt x="74930" y="158750"/>
                  </a:lnTo>
                  <a:lnTo>
                    <a:pt x="82550" y="153669"/>
                  </a:lnTo>
                  <a:lnTo>
                    <a:pt x="90170" y="147319"/>
                  </a:lnTo>
                  <a:lnTo>
                    <a:pt x="97790" y="140969"/>
                  </a:lnTo>
                  <a:lnTo>
                    <a:pt x="105410" y="134619"/>
                  </a:lnTo>
                  <a:lnTo>
                    <a:pt x="111760" y="127000"/>
                  </a:lnTo>
                  <a:lnTo>
                    <a:pt x="119380" y="118110"/>
                  </a:lnTo>
                  <a:lnTo>
                    <a:pt x="125730" y="109219"/>
                  </a:lnTo>
                  <a:lnTo>
                    <a:pt x="132080" y="99060"/>
                  </a:lnTo>
                  <a:lnTo>
                    <a:pt x="137160" y="88900"/>
                  </a:lnTo>
                  <a:lnTo>
                    <a:pt x="142240" y="78741"/>
                  </a:lnTo>
                  <a:lnTo>
                    <a:pt x="144780" y="66041"/>
                  </a:lnTo>
                  <a:lnTo>
                    <a:pt x="147320" y="52069"/>
                  </a:lnTo>
                  <a:lnTo>
                    <a:pt x="148590" y="36830"/>
                  </a:lnTo>
                  <a:lnTo>
                    <a:pt x="148590" y="31750"/>
                  </a:lnTo>
                  <a:lnTo>
                    <a:pt x="147320" y="31750"/>
                  </a:lnTo>
                  <a:lnTo>
                    <a:pt x="144780" y="38100"/>
                  </a:lnTo>
                  <a:lnTo>
                    <a:pt x="143510" y="46991"/>
                  </a:lnTo>
                  <a:lnTo>
                    <a:pt x="142240" y="59691"/>
                  </a:lnTo>
                  <a:lnTo>
                    <a:pt x="142240" y="73660"/>
                  </a:lnTo>
                  <a:lnTo>
                    <a:pt x="143510" y="87630"/>
                  </a:lnTo>
                  <a:lnTo>
                    <a:pt x="147320" y="101600"/>
                  </a:lnTo>
                  <a:lnTo>
                    <a:pt x="152400" y="115569"/>
                  </a:lnTo>
                  <a:lnTo>
                    <a:pt x="157480" y="128269"/>
                  </a:lnTo>
                  <a:lnTo>
                    <a:pt x="163830" y="139700"/>
                  </a:lnTo>
                  <a:lnTo>
                    <a:pt x="170180" y="151130"/>
                  </a:lnTo>
                  <a:lnTo>
                    <a:pt x="177800" y="157480"/>
                  </a:lnTo>
                  <a:lnTo>
                    <a:pt x="186690" y="161291"/>
                  </a:lnTo>
                  <a:lnTo>
                    <a:pt x="214630" y="1638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3243580" y="13262611"/>
              <a:ext cx="142241" cy="287022"/>
            </a:xfrm>
            <a:custGeom>
              <a:avLst/>
              <a:gdLst/>
              <a:ahLst/>
              <a:cxnLst/>
              <a:rect l="0" t="0" r="0" b="0"/>
              <a:pathLst>
                <a:path w="142241" h="287022">
                  <a:moveTo>
                    <a:pt x="15240" y="0"/>
                  </a:moveTo>
                  <a:lnTo>
                    <a:pt x="10160" y="22860"/>
                  </a:lnTo>
                  <a:lnTo>
                    <a:pt x="7620" y="33021"/>
                  </a:lnTo>
                  <a:lnTo>
                    <a:pt x="1270" y="53339"/>
                  </a:lnTo>
                  <a:lnTo>
                    <a:pt x="0" y="68580"/>
                  </a:lnTo>
                  <a:lnTo>
                    <a:pt x="0" y="86360"/>
                  </a:lnTo>
                  <a:lnTo>
                    <a:pt x="2540" y="106680"/>
                  </a:lnTo>
                  <a:lnTo>
                    <a:pt x="2540" y="127000"/>
                  </a:lnTo>
                  <a:lnTo>
                    <a:pt x="3810" y="168910"/>
                  </a:lnTo>
                  <a:lnTo>
                    <a:pt x="5080" y="187960"/>
                  </a:lnTo>
                  <a:lnTo>
                    <a:pt x="7620" y="204471"/>
                  </a:lnTo>
                  <a:lnTo>
                    <a:pt x="10160" y="220980"/>
                  </a:lnTo>
                  <a:lnTo>
                    <a:pt x="12700" y="227330"/>
                  </a:lnTo>
                  <a:lnTo>
                    <a:pt x="12700" y="226060"/>
                  </a:lnTo>
                  <a:lnTo>
                    <a:pt x="13970" y="220980"/>
                  </a:lnTo>
                  <a:lnTo>
                    <a:pt x="13970" y="213360"/>
                  </a:lnTo>
                  <a:lnTo>
                    <a:pt x="15240" y="191771"/>
                  </a:lnTo>
                  <a:lnTo>
                    <a:pt x="16510" y="180339"/>
                  </a:lnTo>
                  <a:lnTo>
                    <a:pt x="19050" y="168910"/>
                  </a:lnTo>
                  <a:lnTo>
                    <a:pt x="21590" y="158750"/>
                  </a:lnTo>
                  <a:lnTo>
                    <a:pt x="27940" y="151130"/>
                  </a:lnTo>
                  <a:lnTo>
                    <a:pt x="36830" y="146050"/>
                  </a:lnTo>
                  <a:lnTo>
                    <a:pt x="46990" y="143510"/>
                  </a:lnTo>
                  <a:lnTo>
                    <a:pt x="58420" y="142239"/>
                  </a:lnTo>
                  <a:lnTo>
                    <a:pt x="71120" y="143510"/>
                  </a:lnTo>
                  <a:lnTo>
                    <a:pt x="83820" y="144780"/>
                  </a:lnTo>
                  <a:lnTo>
                    <a:pt x="95250" y="147321"/>
                  </a:lnTo>
                  <a:lnTo>
                    <a:pt x="105410" y="152400"/>
                  </a:lnTo>
                  <a:lnTo>
                    <a:pt x="114300" y="157480"/>
                  </a:lnTo>
                  <a:lnTo>
                    <a:pt x="121920" y="166371"/>
                  </a:lnTo>
                  <a:lnTo>
                    <a:pt x="129540" y="176530"/>
                  </a:lnTo>
                  <a:lnTo>
                    <a:pt x="137160" y="187960"/>
                  </a:lnTo>
                  <a:lnTo>
                    <a:pt x="140970" y="200660"/>
                  </a:lnTo>
                  <a:lnTo>
                    <a:pt x="142240" y="215900"/>
                  </a:lnTo>
                  <a:lnTo>
                    <a:pt x="142240" y="232410"/>
                  </a:lnTo>
                  <a:lnTo>
                    <a:pt x="138430" y="245110"/>
                  </a:lnTo>
                  <a:lnTo>
                    <a:pt x="133350" y="255271"/>
                  </a:lnTo>
                  <a:lnTo>
                    <a:pt x="125730" y="265430"/>
                  </a:lnTo>
                  <a:lnTo>
                    <a:pt x="114300" y="273050"/>
                  </a:lnTo>
                  <a:lnTo>
                    <a:pt x="101600" y="279400"/>
                  </a:lnTo>
                  <a:lnTo>
                    <a:pt x="86360" y="284480"/>
                  </a:lnTo>
                  <a:lnTo>
                    <a:pt x="72390" y="287021"/>
                  </a:lnTo>
                  <a:lnTo>
                    <a:pt x="58420" y="287021"/>
                  </a:lnTo>
                  <a:lnTo>
                    <a:pt x="15240" y="274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3412490" y="13399770"/>
              <a:ext cx="110491" cy="151131"/>
            </a:xfrm>
            <a:custGeom>
              <a:avLst/>
              <a:gdLst/>
              <a:ahLst/>
              <a:cxnLst/>
              <a:rect l="0" t="0" r="0" b="0"/>
              <a:pathLst>
                <a:path w="110491" h="151131">
                  <a:moveTo>
                    <a:pt x="35560" y="0"/>
                  </a:moveTo>
                  <a:lnTo>
                    <a:pt x="25400" y="11430"/>
                  </a:lnTo>
                  <a:lnTo>
                    <a:pt x="20320" y="17780"/>
                  </a:lnTo>
                  <a:lnTo>
                    <a:pt x="16510" y="25400"/>
                  </a:lnTo>
                  <a:lnTo>
                    <a:pt x="12700" y="34291"/>
                  </a:lnTo>
                  <a:lnTo>
                    <a:pt x="8890" y="45719"/>
                  </a:lnTo>
                  <a:lnTo>
                    <a:pt x="5080" y="57150"/>
                  </a:lnTo>
                  <a:lnTo>
                    <a:pt x="1270" y="69850"/>
                  </a:lnTo>
                  <a:lnTo>
                    <a:pt x="0" y="81280"/>
                  </a:lnTo>
                  <a:lnTo>
                    <a:pt x="0" y="92710"/>
                  </a:lnTo>
                  <a:lnTo>
                    <a:pt x="1270" y="104141"/>
                  </a:lnTo>
                  <a:lnTo>
                    <a:pt x="6350" y="114300"/>
                  </a:lnTo>
                  <a:lnTo>
                    <a:pt x="12700" y="125730"/>
                  </a:lnTo>
                  <a:lnTo>
                    <a:pt x="20320" y="135891"/>
                  </a:lnTo>
                  <a:lnTo>
                    <a:pt x="30480" y="143510"/>
                  </a:lnTo>
                  <a:lnTo>
                    <a:pt x="41910" y="148591"/>
                  </a:lnTo>
                  <a:lnTo>
                    <a:pt x="53340" y="151130"/>
                  </a:lnTo>
                  <a:lnTo>
                    <a:pt x="66040" y="151130"/>
                  </a:lnTo>
                  <a:lnTo>
                    <a:pt x="76200" y="148591"/>
                  </a:lnTo>
                  <a:lnTo>
                    <a:pt x="87630" y="144780"/>
                  </a:lnTo>
                  <a:lnTo>
                    <a:pt x="96520" y="137160"/>
                  </a:lnTo>
                  <a:lnTo>
                    <a:pt x="102870" y="128269"/>
                  </a:lnTo>
                  <a:lnTo>
                    <a:pt x="109220" y="116841"/>
                  </a:lnTo>
                  <a:lnTo>
                    <a:pt x="110490" y="104141"/>
                  </a:lnTo>
                  <a:lnTo>
                    <a:pt x="109220" y="91441"/>
                  </a:lnTo>
                  <a:lnTo>
                    <a:pt x="105410" y="78741"/>
                  </a:lnTo>
                  <a:lnTo>
                    <a:pt x="100330" y="66041"/>
                  </a:lnTo>
                  <a:lnTo>
                    <a:pt x="92710" y="54610"/>
                  </a:lnTo>
                  <a:lnTo>
                    <a:pt x="85090" y="43180"/>
                  </a:lnTo>
                  <a:lnTo>
                    <a:pt x="74930" y="36830"/>
                  </a:lnTo>
                  <a:lnTo>
                    <a:pt x="66040" y="34291"/>
                  </a:lnTo>
                  <a:lnTo>
                    <a:pt x="35560" y="31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3596640" y="13364211"/>
              <a:ext cx="177801" cy="196851"/>
            </a:xfrm>
            <a:custGeom>
              <a:avLst/>
              <a:gdLst/>
              <a:ahLst/>
              <a:cxnLst/>
              <a:rect l="0" t="0" r="0" b="0"/>
              <a:pathLst>
                <a:path w="177801" h="196851">
                  <a:moveTo>
                    <a:pt x="0" y="172721"/>
                  </a:moveTo>
                  <a:lnTo>
                    <a:pt x="0" y="196850"/>
                  </a:lnTo>
                  <a:lnTo>
                    <a:pt x="0" y="186689"/>
                  </a:lnTo>
                  <a:lnTo>
                    <a:pt x="0" y="175260"/>
                  </a:lnTo>
                  <a:lnTo>
                    <a:pt x="2540" y="162560"/>
                  </a:lnTo>
                  <a:lnTo>
                    <a:pt x="5080" y="148589"/>
                  </a:lnTo>
                  <a:lnTo>
                    <a:pt x="7620" y="135889"/>
                  </a:lnTo>
                  <a:lnTo>
                    <a:pt x="11430" y="123189"/>
                  </a:lnTo>
                  <a:lnTo>
                    <a:pt x="13970" y="111760"/>
                  </a:lnTo>
                  <a:lnTo>
                    <a:pt x="20320" y="88900"/>
                  </a:lnTo>
                  <a:lnTo>
                    <a:pt x="24130" y="78739"/>
                  </a:lnTo>
                  <a:lnTo>
                    <a:pt x="29210" y="68580"/>
                  </a:lnTo>
                  <a:lnTo>
                    <a:pt x="34290" y="59689"/>
                  </a:lnTo>
                  <a:lnTo>
                    <a:pt x="40640" y="52071"/>
                  </a:lnTo>
                  <a:lnTo>
                    <a:pt x="46990" y="44450"/>
                  </a:lnTo>
                  <a:lnTo>
                    <a:pt x="53340" y="36830"/>
                  </a:lnTo>
                  <a:lnTo>
                    <a:pt x="59690" y="29210"/>
                  </a:lnTo>
                  <a:lnTo>
                    <a:pt x="67310" y="22860"/>
                  </a:lnTo>
                  <a:lnTo>
                    <a:pt x="76200" y="17780"/>
                  </a:lnTo>
                  <a:lnTo>
                    <a:pt x="86360" y="12700"/>
                  </a:lnTo>
                  <a:lnTo>
                    <a:pt x="96520" y="8889"/>
                  </a:lnTo>
                  <a:lnTo>
                    <a:pt x="109220" y="5080"/>
                  </a:lnTo>
                  <a:lnTo>
                    <a:pt x="121920" y="1271"/>
                  </a:lnTo>
                  <a:lnTo>
                    <a:pt x="133350" y="0"/>
                  </a:lnTo>
                  <a:lnTo>
                    <a:pt x="144780" y="0"/>
                  </a:lnTo>
                  <a:lnTo>
                    <a:pt x="177800" y="139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1850390" y="13809980"/>
              <a:ext cx="134621" cy="114301"/>
            </a:xfrm>
            <a:custGeom>
              <a:avLst/>
              <a:gdLst/>
              <a:ahLst/>
              <a:cxnLst/>
              <a:rect l="0" t="0" r="0" b="0"/>
              <a:pathLst>
                <a:path w="134621" h="114301">
                  <a:moveTo>
                    <a:pt x="29210" y="0"/>
                  </a:moveTo>
                  <a:lnTo>
                    <a:pt x="29210" y="22859"/>
                  </a:lnTo>
                  <a:lnTo>
                    <a:pt x="26670" y="35559"/>
                  </a:lnTo>
                  <a:lnTo>
                    <a:pt x="22860" y="49531"/>
                  </a:lnTo>
                  <a:lnTo>
                    <a:pt x="17780" y="64770"/>
                  </a:lnTo>
                  <a:lnTo>
                    <a:pt x="12700" y="78740"/>
                  </a:lnTo>
                  <a:lnTo>
                    <a:pt x="6350" y="90170"/>
                  </a:lnTo>
                  <a:lnTo>
                    <a:pt x="0" y="102870"/>
                  </a:lnTo>
                  <a:lnTo>
                    <a:pt x="0" y="109220"/>
                  </a:lnTo>
                  <a:lnTo>
                    <a:pt x="2540" y="113031"/>
                  </a:lnTo>
                  <a:lnTo>
                    <a:pt x="7620" y="114300"/>
                  </a:lnTo>
                  <a:lnTo>
                    <a:pt x="17780" y="113031"/>
                  </a:lnTo>
                  <a:lnTo>
                    <a:pt x="29210" y="111759"/>
                  </a:lnTo>
                  <a:lnTo>
                    <a:pt x="43180" y="109220"/>
                  </a:lnTo>
                  <a:lnTo>
                    <a:pt x="57150" y="106681"/>
                  </a:lnTo>
                  <a:lnTo>
                    <a:pt x="71120" y="104140"/>
                  </a:lnTo>
                  <a:lnTo>
                    <a:pt x="134620" y="850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1932940" y="13789661"/>
              <a:ext cx="31751" cy="294640"/>
            </a:xfrm>
            <a:custGeom>
              <a:avLst/>
              <a:gdLst/>
              <a:ahLst/>
              <a:cxnLst/>
              <a:rect l="0" t="0" r="0" b="0"/>
              <a:pathLst>
                <a:path w="31751" h="294640">
                  <a:moveTo>
                    <a:pt x="31750" y="0"/>
                  </a:moveTo>
                  <a:lnTo>
                    <a:pt x="25400" y="21589"/>
                  </a:lnTo>
                  <a:lnTo>
                    <a:pt x="22860" y="35560"/>
                  </a:lnTo>
                  <a:lnTo>
                    <a:pt x="16510" y="69850"/>
                  </a:lnTo>
                  <a:lnTo>
                    <a:pt x="6350" y="133350"/>
                  </a:lnTo>
                  <a:lnTo>
                    <a:pt x="3810" y="153671"/>
                  </a:lnTo>
                  <a:lnTo>
                    <a:pt x="2540" y="171450"/>
                  </a:lnTo>
                  <a:lnTo>
                    <a:pt x="1270" y="187960"/>
                  </a:lnTo>
                  <a:lnTo>
                    <a:pt x="0" y="220980"/>
                  </a:lnTo>
                  <a:lnTo>
                    <a:pt x="0" y="238760"/>
                  </a:lnTo>
                  <a:lnTo>
                    <a:pt x="1270" y="254000"/>
                  </a:lnTo>
                  <a:lnTo>
                    <a:pt x="2540" y="266700"/>
                  </a:lnTo>
                  <a:lnTo>
                    <a:pt x="10160" y="2946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1932940" y="13757911"/>
              <a:ext cx="154941" cy="410211"/>
            </a:xfrm>
            <a:custGeom>
              <a:avLst/>
              <a:gdLst/>
              <a:ahLst/>
              <a:cxnLst/>
              <a:rect l="0" t="0" r="0" b="0"/>
              <a:pathLst>
                <a:path w="154941" h="410211">
                  <a:moveTo>
                    <a:pt x="10160" y="0"/>
                  </a:moveTo>
                  <a:lnTo>
                    <a:pt x="54610" y="13971"/>
                  </a:lnTo>
                  <a:lnTo>
                    <a:pt x="63500" y="19050"/>
                  </a:lnTo>
                  <a:lnTo>
                    <a:pt x="71120" y="24130"/>
                  </a:lnTo>
                  <a:lnTo>
                    <a:pt x="78740" y="30480"/>
                  </a:lnTo>
                  <a:lnTo>
                    <a:pt x="86360" y="36830"/>
                  </a:lnTo>
                  <a:lnTo>
                    <a:pt x="93980" y="45721"/>
                  </a:lnTo>
                  <a:lnTo>
                    <a:pt x="100330" y="54610"/>
                  </a:lnTo>
                  <a:lnTo>
                    <a:pt x="107950" y="64771"/>
                  </a:lnTo>
                  <a:lnTo>
                    <a:pt x="121920" y="85089"/>
                  </a:lnTo>
                  <a:lnTo>
                    <a:pt x="128270" y="95250"/>
                  </a:lnTo>
                  <a:lnTo>
                    <a:pt x="133350" y="105410"/>
                  </a:lnTo>
                  <a:lnTo>
                    <a:pt x="138430" y="115571"/>
                  </a:lnTo>
                  <a:lnTo>
                    <a:pt x="142240" y="127000"/>
                  </a:lnTo>
                  <a:lnTo>
                    <a:pt x="146050" y="139700"/>
                  </a:lnTo>
                  <a:lnTo>
                    <a:pt x="149860" y="152400"/>
                  </a:lnTo>
                  <a:lnTo>
                    <a:pt x="152400" y="166371"/>
                  </a:lnTo>
                  <a:lnTo>
                    <a:pt x="153670" y="179071"/>
                  </a:lnTo>
                  <a:lnTo>
                    <a:pt x="154940" y="193039"/>
                  </a:lnTo>
                  <a:lnTo>
                    <a:pt x="154940" y="207010"/>
                  </a:lnTo>
                  <a:lnTo>
                    <a:pt x="153670" y="220980"/>
                  </a:lnTo>
                  <a:lnTo>
                    <a:pt x="151130" y="234950"/>
                  </a:lnTo>
                  <a:lnTo>
                    <a:pt x="148590" y="247650"/>
                  </a:lnTo>
                  <a:lnTo>
                    <a:pt x="146050" y="260350"/>
                  </a:lnTo>
                  <a:lnTo>
                    <a:pt x="142240" y="271780"/>
                  </a:lnTo>
                  <a:lnTo>
                    <a:pt x="137160" y="283210"/>
                  </a:lnTo>
                  <a:lnTo>
                    <a:pt x="129540" y="297180"/>
                  </a:lnTo>
                  <a:lnTo>
                    <a:pt x="114300" y="322580"/>
                  </a:lnTo>
                  <a:lnTo>
                    <a:pt x="99060" y="345439"/>
                  </a:lnTo>
                  <a:lnTo>
                    <a:pt x="90170" y="355600"/>
                  </a:lnTo>
                  <a:lnTo>
                    <a:pt x="81280" y="364489"/>
                  </a:lnTo>
                  <a:lnTo>
                    <a:pt x="71120" y="372110"/>
                  </a:lnTo>
                  <a:lnTo>
                    <a:pt x="60960" y="379730"/>
                  </a:lnTo>
                  <a:lnTo>
                    <a:pt x="52070" y="384810"/>
                  </a:lnTo>
                  <a:lnTo>
                    <a:pt x="0" y="4102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2259330" y="13789661"/>
              <a:ext cx="8891" cy="231140"/>
            </a:xfrm>
            <a:custGeom>
              <a:avLst/>
              <a:gdLst/>
              <a:ahLst/>
              <a:cxnLst/>
              <a:rect l="0" t="0" r="0" b="0"/>
              <a:pathLst>
                <a:path w="8891" h="231140">
                  <a:moveTo>
                    <a:pt x="0" y="0"/>
                  </a:moveTo>
                  <a:lnTo>
                    <a:pt x="0" y="27939"/>
                  </a:lnTo>
                  <a:lnTo>
                    <a:pt x="1270" y="41910"/>
                  </a:lnTo>
                  <a:lnTo>
                    <a:pt x="2540" y="57150"/>
                  </a:lnTo>
                  <a:lnTo>
                    <a:pt x="5080" y="72389"/>
                  </a:lnTo>
                  <a:lnTo>
                    <a:pt x="6350" y="90171"/>
                  </a:lnTo>
                  <a:lnTo>
                    <a:pt x="7620" y="109221"/>
                  </a:lnTo>
                  <a:lnTo>
                    <a:pt x="8890" y="128271"/>
                  </a:lnTo>
                  <a:lnTo>
                    <a:pt x="7620" y="146050"/>
                  </a:lnTo>
                  <a:lnTo>
                    <a:pt x="0" y="231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2174240" y="13778230"/>
              <a:ext cx="242571" cy="41910"/>
            </a:xfrm>
            <a:custGeom>
              <a:avLst/>
              <a:gdLst/>
              <a:ahLst/>
              <a:cxnLst/>
              <a:rect l="0" t="0" r="0" b="0"/>
              <a:pathLst>
                <a:path w="242571" h="41910">
                  <a:moveTo>
                    <a:pt x="0" y="41909"/>
                  </a:moveTo>
                  <a:lnTo>
                    <a:pt x="27940" y="36831"/>
                  </a:lnTo>
                  <a:lnTo>
                    <a:pt x="40640" y="34290"/>
                  </a:lnTo>
                  <a:lnTo>
                    <a:pt x="52070" y="30481"/>
                  </a:lnTo>
                  <a:lnTo>
                    <a:pt x="62230" y="27940"/>
                  </a:lnTo>
                  <a:lnTo>
                    <a:pt x="78740" y="24131"/>
                  </a:lnTo>
                  <a:lnTo>
                    <a:pt x="96520" y="21590"/>
                  </a:lnTo>
                  <a:lnTo>
                    <a:pt x="158750" y="11431"/>
                  </a:lnTo>
                  <a:lnTo>
                    <a:pt x="2425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2143760" y="13978889"/>
              <a:ext cx="283211" cy="27941"/>
            </a:xfrm>
            <a:custGeom>
              <a:avLst/>
              <a:gdLst/>
              <a:ahLst/>
              <a:cxnLst/>
              <a:rect l="0" t="0" r="0" b="0"/>
              <a:pathLst>
                <a:path w="283211" h="27941">
                  <a:moveTo>
                    <a:pt x="0" y="10161"/>
                  </a:moveTo>
                  <a:lnTo>
                    <a:pt x="10160" y="21590"/>
                  </a:lnTo>
                  <a:lnTo>
                    <a:pt x="20320" y="25400"/>
                  </a:lnTo>
                  <a:lnTo>
                    <a:pt x="31750" y="26670"/>
                  </a:lnTo>
                  <a:lnTo>
                    <a:pt x="45720" y="27940"/>
                  </a:lnTo>
                  <a:lnTo>
                    <a:pt x="58420" y="27940"/>
                  </a:lnTo>
                  <a:lnTo>
                    <a:pt x="69850" y="26670"/>
                  </a:lnTo>
                  <a:lnTo>
                    <a:pt x="81280" y="25400"/>
                  </a:lnTo>
                  <a:lnTo>
                    <a:pt x="93980" y="24129"/>
                  </a:lnTo>
                  <a:lnTo>
                    <a:pt x="106680" y="22861"/>
                  </a:lnTo>
                  <a:lnTo>
                    <a:pt x="120650" y="21590"/>
                  </a:lnTo>
                  <a:lnTo>
                    <a:pt x="132080" y="20320"/>
                  </a:lnTo>
                  <a:lnTo>
                    <a:pt x="144780" y="17779"/>
                  </a:lnTo>
                  <a:lnTo>
                    <a:pt x="156210" y="15240"/>
                  </a:lnTo>
                  <a:lnTo>
                    <a:pt x="167640" y="13970"/>
                  </a:lnTo>
                  <a:lnTo>
                    <a:pt x="180340" y="12700"/>
                  </a:lnTo>
                  <a:lnTo>
                    <a:pt x="194310" y="11429"/>
                  </a:lnTo>
                  <a:lnTo>
                    <a:pt x="205740" y="10161"/>
                  </a:lnTo>
                  <a:lnTo>
                    <a:pt x="218440" y="7620"/>
                  </a:lnTo>
                  <a:lnTo>
                    <a:pt x="28321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2438400" y="13914120"/>
              <a:ext cx="147321" cy="148592"/>
            </a:xfrm>
            <a:custGeom>
              <a:avLst/>
              <a:gdLst/>
              <a:ahLst/>
              <a:cxnLst/>
              <a:rect l="0" t="0" r="0" b="0"/>
              <a:pathLst>
                <a:path w="147321" h="148592">
                  <a:moveTo>
                    <a:pt x="0" y="1269"/>
                  </a:moveTo>
                  <a:lnTo>
                    <a:pt x="0" y="68580"/>
                  </a:lnTo>
                  <a:lnTo>
                    <a:pt x="1270" y="74930"/>
                  </a:lnTo>
                  <a:lnTo>
                    <a:pt x="2540" y="74930"/>
                  </a:lnTo>
                  <a:lnTo>
                    <a:pt x="5080" y="71119"/>
                  </a:lnTo>
                  <a:lnTo>
                    <a:pt x="6350" y="64769"/>
                  </a:lnTo>
                  <a:lnTo>
                    <a:pt x="7620" y="54610"/>
                  </a:lnTo>
                  <a:lnTo>
                    <a:pt x="8890" y="44450"/>
                  </a:lnTo>
                  <a:lnTo>
                    <a:pt x="11430" y="34291"/>
                  </a:lnTo>
                  <a:lnTo>
                    <a:pt x="15240" y="25400"/>
                  </a:lnTo>
                  <a:lnTo>
                    <a:pt x="20320" y="17780"/>
                  </a:lnTo>
                  <a:lnTo>
                    <a:pt x="29210" y="11430"/>
                  </a:lnTo>
                  <a:lnTo>
                    <a:pt x="39370" y="5080"/>
                  </a:lnTo>
                  <a:lnTo>
                    <a:pt x="50800" y="1269"/>
                  </a:lnTo>
                  <a:lnTo>
                    <a:pt x="62230" y="0"/>
                  </a:lnTo>
                  <a:lnTo>
                    <a:pt x="76200" y="1269"/>
                  </a:lnTo>
                  <a:lnTo>
                    <a:pt x="88900" y="5080"/>
                  </a:lnTo>
                  <a:lnTo>
                    <a:pt x="100330" y="11430"/>
                  </a:lnTo>
                  <a:lnTo>
                    <a:pt x="109220" y="21591"/>
                  </a:lnTo>
                  <a:lnTo>
                    <a:pt x="118110" y="31750"/>
                  </a:lnTo>
                  <a:lnTo>
                    <a:pt x="124460" y="45719"/>
                  </a:lnTo>
                  <a:lnTo>
                    <a:pt x="128270" y="59691"/>
                  </a:lnTo>
                  <a:lnTo>
                    <a:pt x="130810" y="74930"/>
                  </a:lnTo>
                  <a:lnTo>
                    <a:pt x="133350" y="90169"/>
                  </a:lnTo>
                  <a:lnTo>
                    <a:pt x="134620" y="105410"/>
                  </a:lnTo>
                  <a:lnTo>
                    <a:pt x="147320" y="1485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2667000" y="13768070"/>
              <a:ext cx="148591" cy="269242"/>
            </a:xfrm>
            <a:custGeom>
              <a:avLst/>
              <a:gdLst/>
              <a:ahLst/>
              <a:cxnLst/>
              <a:rect l="0" t="0" r="0" b="0"/>
              <a:pathLst>
                <a:path w="148591" h="269242">
                  <a:moveTo>
                    <a:pt x="139700" y="0"/>
                  </a:moveTo>
                  <a:lnTo>
                    <a:pt x="139700" y="116841"/>
                  </a:lnTo>
                  <a:lnTo>
                    <a:pt x="140970" y="130810"/>
                  </a:lnTo>
                  <a:lnTo>
                    <a:pt x="142240" y="143510"/>
                  </a:lnTo>
                  <a:lnTo>
                    <a:pt x="144780" y="154941"/>
                  </a:lnTo>
                  <a:lnTo>
                    <a:pt x="146050" y="167641"/>
                  </a:lnTo>
                  <a:lnTo>
                    <a:pt x="147320" y="180341"/>
                  </a:lnTo>
                  <a:lnTo>
                    <a:pt x="148590" y="194310"/>
                  </a:lnTo>
                  <a:lnTo>
                    <a:pt x="146050" y="200660"/>
                  </a:lnTo>
                  <a:lnTo>
                    <a:pt x="139700" y="203200"/>
                  </a:lnTo>
                  <a:lnTo>
                    <a:pt x="133350" y="201930"/>
                  </a:lnTo>
                  <a:lnTo>
                    <a:pt x="125730" y="199391"/>
                  </a:lnTo>
                  <a:lnTo>
                    <a:pt x="118110" y="194310"/>
                  </a:lnTo>
                  <a:lnTo>
                    <a:pt x="111760" y="189230"/>
                  </a:lnTo>
                  <a:lnTo>
                    <a:pt x="93980" y="177800"/>
                  </a:lnTo>
                  <a:lnTo>
                    <a:pt x="85090" y="171450"/>
                  </a:lnTo>
                  <a:lnTo>
                    <a:pt x="74930" y="167641"/>
                  </a:lnTo>
                  <a:lnTo>
                    <a:pt x="64770" y="166369"/>
                  </a:lnTo>
                  <a:lnTo>
                    <a:pt x="54610" y="167641"/>
                  </a:lnTo>
                  <a:lnTo>
                    <a:pt x="44450" y="170180"/>
                  </a:lnTo>
                  <a:lnTo>
                    <a:pt x="34290" y="173991"/>
                  </a:lnTo>
                  <a:lnTo>
                    <a:pt x="22860" y="179069"/>
                  </a:lnTo>
                  <a:lnTo>
                    <a:pt x="15240" y="186691"/>
                  </a:lnTo>
                  <a:lnTo>
                    <a:pt x="8890" y="194310"/>
                  </a:lnTo>
                  <a:lnTo>
                    <a:pt x="2540" y="203200"/>
                  </a:lnTo>
                  <a:lnTo>
                    <a:pt x="0" y="213360"/>
                  </a:lnTo>
                  <a:lnTo>
                    <a:pt x="0" y="222250"/>
                  </a:lnTo>
                  <a:lnTo>
                    <a:pt x="1270" y="232410"/>
                  </a:lnTo>
                  <a:lnTo>
                    <a:pt x="5080" y="241300"/>
                  </a:lnTo>
                  <a:lnTo>
                    <a:pt x="11430" y="250191"/>
                  </a:lnTo>
                  <a:lnTo>
                    <a:pt x="19050" y="257810"/>
                  </a:lnTo>
                  <a:lnTo>
                    <a:pt x="29210" y="262891"/>
                  </a:lnTo>
                  <a:lnTo>
                    <a:pt x="39370" y="266700"/>
                  </a:lnTo>
                  <a:lnTo>
                    <a:pt x="52070" y="269241"/>
                  </a:lnTo>
                  <a:lnTo>
                    <a:pt x="63500" y="269241"/>
                  </a:lnTo>
                  <a:lnTo>
                    <a:pt x="74930" y="267969"/>
                  </a:lnTo>
                  <a:lnTo>
                    <a:pt x="11811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2847340" y="13888720"/>
              <a:ext cx="125731" cy="142242"/>
            </a:xfrm>
            <a:custGeom>
              <a:avLst/>
              <a:gdLst/>
              <a:ahLst/>
              <a:cxnLst/>
              <a:rect l="0" t="0" r="0" b="0"/>
              <a:pathLst>
                <a:path w="125731" h="142242">
                  <a:moveTo>
                    <a:pt x="1270" y="48260"/>
                  </a:moveTo>
                  <a:lnTo>
                    <a:pt x="34290" y="48260"/>
                  </a:lnTo>
                  <a:lnTo>
                    <a:pt x="49530" y="46991"/>
                  </a:lnTo>
                  <a:lnTo>
                    <a:pt x="63500" y="44450"/>
                  </a:lnTo>
                  <a:lnTo>
                    <a:pt x="77470" y="41910"/>
                  </a:lnTo>
                  <a:lnTo>
                    <a:pt x="91440" y="39369"/>
                  </a:lnTo>
                  <a:lnTo>
                    <a:pt x="102870" y="36830"/>
                  </a:lnTo>
                  <a:lnTo>
                    <a:pt x="114300" y="33019"/>
                  </a:lnTo>
                  <a:lnTo>
                    <a:pt x="121920" y="27941"/>
                  </a:lnTo>
                  <a:lnTo>
                    <a:pt x="124460" y="20319"/>
                  </a:lnTo>
                  <a:lnTo>
                    <a:pt x="125730" y="11430"/>
                  </a:lnTo>
                  <a:lnTo>
                    <a:pt x="120650" y="6350"/>
                  </a:lnTo>
                  <a:lnTo>
                    <a:pt x="110490" y="2541"/>
                  </a:lnTo>
                  <a:lnTo>
                    <a:pt x="99060" y="0"/>
                  </a:lnTo>
                  <a:lnTo>
                    <a:pt x="86360" y="1269"/>
                  </a:lnTo>
                  <a:lnTo>
                    <a:pt x="73660" y="3810"/>
                  </a:lnTo>
                  <a:lnTo>
                    <a:pt x="59690" y="7619"/>
                  </a:lnTo>
                  <a:lnTo>
                    <a:pt x="48260" y="12700"/>
                  </a:lnTo>
                  <a:lnTo>
                    <a:pt x="38100" y="19050"/>
                  </a:lnTo>
                  <a:lnTo>
                    <a:pt x="29210" y="25400"/>
                  </a:lnTo>
                  <a:lnTo>
                    <a:pt x="21590" y="35560"/>
                  </a:lnTo>
                  <a:lnTo>
                    <a:pt x="13970" y="46991"/>
                  </a:lnTo>
                  <a:lnTo>
                    <a:pt x="6350" y="62230"/>
                  </a:lnTo>
                  <a:lnTo>
                    <a:pt x="2540" y="76200"/>
                  </a:lnTo>
                  <a:lnTo>
                    <a:pt x="0" y="90169"/>
                  </a:lnTo>
                  <a:lnTo>
                    <a:pt x="1270" y="104141"/>
                  </a:lnTo>
                  <a:lnTo>
                    <a:pt x="3810" y="115569"/>
                  </a:lnTo>
                  <a:lnTo>
                    <a:pt x="7620" y="125730"/>
                  </a:lnTo>
                  <a:lnTo>
                    <a:pt x="12700" y="134619"/>
                  </a:lnTo>
                  <a:lnTo>
                    <a:pt x="20320" y="139700"/>
                  </a:lnTo>
                  <a:lnTo>
                    <a:pt x="30480" y="142241"/>
                  </a:lnTo>
                  <a:lnTo>
                    <a:pt x="41910" y="142241"/>
                  </a:lnTo>
                  <a:lnTo>
                    <a:pt x="53340" y="139700"/>
                  </a:lnTo>
                  <a:lnTo>
                    <a:pt x="67310" y="135891"/>
                  </a:lnTo>
                  <a:lnTo>
                    <a:pt x="106680" y="1219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3012440" y="13883639"/>
              <a:ext cx="140971" cy="147321"/>
            </a:xfrm>
            <a:custGeom>
              <a:avLst/>
              <a:gdLst/>
              <a:ahLst/>
              <a:cxnLst/>
              <a:rect l="0" t="0" r="0" b="0"/>
              <a:pathLst>
                <a:path w="140971" h="147321">
                  <a:moveTo>
                    <a:pt x="15240" y="0"/>
                  </a:moveTo>
                  <a:lnTo>
                    <a:pt x="8890" y="16511"/>
                  </a:lnTo>
                  <a:lnTo>
                    <a:pt x="6350" y="26670"/>
                  </a:lnTo>
                  <a:lnTo>
                    <a:pt x="0" y="49529"/>
                  </a:lnTo>
                  <a:lnTo>
                    <a:pt x="0" y="62229"/>
                  </a:lnTo>
                  <a:lnTo>
                    <a:pt x="0" y="76200"/>
                  </a:lnTo>
                  <a:lnTo>
                    <a:pt x="1270" y="88900"/>
                  </a:lnTo>
                  <a:lnTo>
                    <a:pt x="3810" y="101600"/>
                  </a:lnTo>
                  <a:lnTo>
                    <a:pt x="6350" y="113029"/>
                  </a:lnTo>
                  <a:lnTo>
                    <a:pt x="8890" y="124461"/>
                  </a:lnTo>
                  <a:lnTo>
                    <a:pt x="11430" y="127000"/>
                  </a:lnTo>
                  <a:lnTo>
                    <a:pt x="12700" y="121920"/>
                  </a:lnTo>
                  <a:lnTo>
                    <a:pt x="13970" y="113029"/>
                  </a:lnTo>
                  <a:lnTo>
                    <a:pt x="13970" y="101600"/>
                  </a:lnTo>
                  <a:lnTo>
                    <a:pt x="13970" y="72390"/>
                  </a:lnTo>
                  <a:lnTo>
                    <a:pt x="16510" y="57150"/>
                  </a:lnTo>
                  <a:lnTo>
                    <a:pt x="21590" y="43179"/>
                  </a:lnTo>
                  <a:lnTo>
                    <a:pt x="26670" y="29211"/>
                  </a:lnTo>
                  <a:lnTo>
                    <a:pt x="33020" y="17779"/>
                  </a:lnTo>
                  <a:lnTo>
                    <a:pt x="40640" y="10161"/>
                  </a:lnTo>
                  <a:lnTo>
                    <a:pt x="49530" y="3811"/>
                  </a:lnTo>
                  <a:lnTo>
                    <a:pt x="60960" y="2540"/>
                  </a:lnTo>
                  <a:lnTo>
                    <a:pt x="72390" y="5079"/>
                  </a:lnTo>
                  <a:lnTo>
                    <a:pt x="85090" y="10161"/>
                  </a:lnTo>
                  <a:lnTo>
                    <a:pt x="93980" y="19050"/>
                  </a:lnTo>
                  <a:lnTo>
                    <a:pt x="101600" y="29211"/>
                  </a:lnTo>
                  <a:lnTo>
                    <a:pt x="107950" y="40640"/>
                  </a:lnTo>
                  <a:lnTo>
                    <a:pt x="113030" y="54611"/>
                  </a:lnTo>
                  <a:lnTo>
                    <a:pt x="118110" y="68579"/>
                  </a:lnTo>
                  <a:lnTo>
                    <a:pt x="125730" y="99061"/>
                  </a:lnTo>
                  <a:lnTo>
                    <a:pt x="14097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3239770" y="13778230"/>
              <a:ext cx="11431" cy="242571"/>
            </a:xfrm>
            <a:custGeom>
              <a:avLst/>
              <a:gdLst/>
              <a:ahLst/>
              <a:cxnLst/>
              <a:rect l="0" t="0" r="0" b="0"/>
              <a:pathLst>
                <a:path w="11431" h="242571">
                  <a:moveTo>
                    <a:pt x="8890" y="0"/>
                  </a:moveTo>
                  <a:lnTo>
                    <a:pt x="3810" y="17781"/>
                  </a:lnTo>
                  <a:lnTo>
                    <a:pt x="1270" y="29209"/>
                  </a:lnTo>
                  <a:lnTo>
                    <a:pt x="0" y="44450"/>
                  </a:lnTo>
                  <a:lnTo>
                    <a:pt x="0" y="60959"/>
                  </a:lnTo>
                  <a:lnTo>
                    <a:pt x="0" y="76200"/>
                  </a:lnTo>
                  <a:lnTo>
                    <a:pt x="2540" y="88900"/>
                  </a:lnTo>
                  <a:lnTo>
                    <a:pt x="3810" y="101600"/>
                  </a:lnTo>
                  <a:lnTo>
                    <a:pt x="6350" y="116840"/>
                  </a:lnTo>
                  <a:lnTo>
                    <a:pt x="6350" y="134620"/>
                  </a:lnTo>
                  <a:lnTo>
                    <a:pt x="7620" y="152400"/>
                  </a:lnTo>
                  <a:lnTo>
                    <a:pt x="8890" y="170181"/>
                  </a:lnTo>
                  <a:lnTo>
                    <a:pt x="11430" y="185420"/>
                  </a:lnTo>
                  <a:lnTo>
                    <a:pt x="8890" y="242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3153410" y="13883639"/>
              <a:ext cx="245111" cy="146051"/>
            </a:xfrm>
            <a:custGeom>
              <a:avLst/>
              <a:gdLst/>
              <a:ahLst/>
              <a:cxnLst/>
              <a:rect l="0" t="0" r="0" b="0"/>
              <a:pathLst>
                <a:path w="245111" h="146051">
                  <a:moveTo>
                    <a:pt x="0" y="0"/>
                  </a:moveTo>
                  <a:lnTo>
                    <a:pt x="22860" y="6350"/>
                  </a:lnTo>
                  <a:lnTo>
                    <a:pt x="35560" y="7620"/>
                  </a:lnTo>
                  <a:lnTo>
                    <a:pt x="49530" y="8890"/>
                  </a:lnTo>
                  <a:lnTo>
                    <a:pt x="64770" y="8890"/>
                  </a:lnTo>
                  <a:lnTo>
                    <a:pt x="93980" y="10161"/>
                  </a:lnTo>
                  <a:lnTo>
                    <a:pt x="107950" y="10161"/>
                  </a:lnTo>
                  <a:lnTo>
                    <a:pt x="121920" y="11429"/>
                  </a:lnTo>
                  <a:lnTo>
                    <a:pt x="133350" y="13970"/>
                  </a:lnTo>
                  <a:lnTo>
                    <a:pt x="146050" y="16511"/>
                  </a:lnTo>
                  <a:lnTo>
                    <a:pt x="152400" y="21590"/>
                  </a:lnTo>
                  <a:lnTo>
                    <a:pt x="154940" y="27940"/>
                  </a:lnTo>
                  <a:lnTo>
                    <a:pt x="156210" y="36829"/>
                  </a:lnTo>
                  <a:lnTo>
                    <a:pt x="156210" y="46990"/>
                  </a:lnTo>
                  <a:lnTo>
                    <a:pt x="154940" y="58420"/>
                  </a:lnTo>
                  <a:lnTo>
                    <a:pt x="152400" y="69850"/>
                  </a:lnTo>
                  <a:lnTo>
                    <a:pt x="152400" y="82550"/>
                  </a:lnTo>
                  <a:lnTo>
                    <a:pt x="152400" y="93979"/>
                  </a:lnTo>
                  <a:lnTo>
                    <a:pt x="154940" y="104140"/>
                  </a:lnTo>
                  <a:lnTo>
                    <a:pt x="158750" y="115570"/>
                  </a:lnTo>
                  <a:lnTo>
                    <a:pt x="162560" y="125729"/>
                  </a:lnTo>
                  <a:lnTo>
                    <a:pt x="168910" y="137161"/>
                  </a:lnTo>
                  <a:lnTo>
                    <a:pt x="176530" y="142240"/>
                  </a:lnTo>
                  <a:lnTo>
                    <a:pt x="186690" y="146050"/>
                  </a:lnTo>
                  <a:lnTo>
                    <a:pt x="198120" y="146050"/>
                  </a:lnTo>
                  <a:lnTo>
                    <a:pt x="208280" y="143511"/>
                  </a:lnTo>
                  <a:lnTo>
                    <a:pt x="217170" y="137161"/>
                  </a:lnTo>
                  <a:lnTo>
                    <a:pt x="226060" y="130811"/>
                  </a:lnTo>
                  <a:lnTo>
                    <a:pt x="232410" y="120650"/>
                  </a:lnTo>
                  <a:lnTo>
                    <a:pt x="238760" y="110490"/>
                  </a:lnTo>
                  <a:lnTo>
                    <a:pt x="243840" y="97790"/>
                  </a:lnTo>
                  <a:lnTo>
                    <a:pt x="245110" y="83820"/>
                  </a:lnTo>
                  <a:lnTo>
                    <a:pt x="245110" y="68579"/>
                  </a:lnTo>
                  <a:lnTo>
                    <a:pt x="242570" y="114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3453130" y="13851889"/>
              <a:ext cx="100331" cy="147321"/>
            </a:xfrm>
            <a:custGeom>
              <a:avLst/>
              <a:gdLst/>
              <a:ahLst/>
              <a:cxnLst/>
              <a:rect l="0" t="0" r="0" b="0"/>
              <a:pathLst>
                <a:path w="100331" h="147321">
                  <a:moveTo>
                    <a:pt x="6350" y="147320"/>
                  </a:moveTo>
                  <a:lnTo>
                    <a:pt x="0" y="119379"/>
                  </a:lnTo>
                  <a:lnTo>
                    <a:pt x="0" y="106679"/>
                  </a:lnTo>
                  <a:lnTo>
                    <a:pt x="1270" y="93979"/>
                  </a:lnTo>
                  <a:lnTo>
                    <a:pt x="2540" y="80011"/>
                  </a:lnTo>
                  <a:lnTo>
                    <a:pt x="6350" y="68579"/>
                  </a:lnTo>
                  <a:lnTo>
                    <a:pt x="10160" y="58420"/>
                  </a:lnTo>
                  <a:lnTo>
                    <a:pt x="16510" y="49529"/>
                  </a:lnTo>
                  <a:lnTo>
                    <a:pt x="21590" y="41911"/>
                  </a:lnTo>
                  <a:lnTo>
                    <a:pt x="27940" y="34290"/>
                  </a:lnTo>
                  <a:lnTo>
                    <a:pt x="35560" y="26670"/>
                  </a:lnTo>
                  <a:lnTo>
                    <a:pt x="43180" y="20320"/>
                  </a:lnTo>
                  <a:lnTo>
                    <a:pt x="52070" y="15240"/>
                  </a:lnTo>
                  <a:lnTo>
                    <a:pt x="1003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3528060" y="13854430"/>
              <a:ext cx="120651" cy="137160"/>
            </a:xfrm>
            <a:custGeom>
              <a:avLst/>
              <a:gdLst/>
              <a:ahLst/>
              <a:cxnLst/>
              <a:rect l="0" t="0" r="0" b="0"/>
              <a:pathLst>
                <a:path w="120651" h="137160">
                  <a:moveTo>
                    <a:pt x="15240" y="60959"/>
                  </a:moveTo>
                  <a:lnTo>
                    <a:pt x="38100" y="60959"/>
                  </a:lnTo>
                  <a:lnTo>
                    <a:pt x="48260" y="59690"/>
                  </a:lnTo>
                  <a:lnTo>
                    <a:pt x="58420" y="58420"/>
                  </a:lnTo>
                  <a:lnTo>
                    <a:pt x="68580" y="55881"/>
                  </a:lnTo>
                  <a:lnTo>
                    <a:pt x="77470" y="52070"/>
                  </a:lnTo>
                  <a:lnTo>
                    <a:pt x="86360" y="46990"/>
                  </a:lnTo>
                  <a:lnTo>
                    <a:pt x="93980" y="40640"/>
                  </a:lnTo>
                  <a:lnTo>
                    <a:pt x="97790" y="31750"/>
                  </a:lnTo>
                  <a:lnTo>
                    <a:pt x="100330" y="21590"/>
                  </a:lnTo>
                  <a:lnTo>
                    <a:pt x="100330" y="10159"/>
                  </a:lnTo>
                  <a:lnTo>
                    <a:pt x="95250" y="3809"/>
                  </a:lnTo>
                  <a:lnTo>
                    <a:pt x="87630" y="1270"/>
                  </a:lnTo>
                  <a:lnTo>
                    <a:pt x="77470" y="0"/>
                  </a:lnTo>
                  <a:lnTo>
                    <a:pt x="66040" y="2540"/>
                  </a:lnTo>
                  <a:lnTo>
                    <a:pt x="53340" y="7620"/>
                  </a:lnTo>
                  <a:lnTo>
                    <a:pt x="40640" y="15240"/>
                  </a:lnTo>
                  <a:lnTo>
                    <a:pt x="30480" y="24131"/>
                  </a:lnTo>
                  <a:lnTo>
                    <a:pt x="20320" y="35559"/>
                  </a:lnTo>
                  <a:lnTo>
                    <a:pt x="11430" y="48259"/>
                  </a:lnTo>
                  <a:lnTo>
                    <a:pt x="6350" y="59690"/>
                  </a:lnTo>
                  <a:lnTo>
                    <a:pt x="2540" y="73659"/>
                  </a:lnTo>
                  <a:lnTo>
                    <a:pt x="0" y="86359"/>
                  </a:lnTo>
                  <a:lnTo>
                    <a:pt x="0" y="97790"/>
                  </a:lnTo>
                  <a:lnTo>
                    <a:pt x="2540" y="107950"/>
                  </a:lnTo>
                  <a:lnTo>
                    <a:pt x="7620" y="116840"/>
                  </a:lnTo>
                  <a:lnTo>
                    <a:pt x="12700" y="124459"/>
                  </a:lnTo>
                  <a:lnTo>
                    <a:pt x="21590" y="129540"/>
                  </a:lnTo>
                  <a:lnTo>
                    <a:pt x="29210" y="134620"/>
                  </a:lnTo>
                  <a:lnTo>
                    <a:pt x="41910" y="137159"/>
                  </a:lnTo>
                  <a:lnTo>
                    <a:pt x="54610" y="137159"/>
                  </a:lnTo>
                  <a:lnTo>
                    <a:pt x="69850" y="137159"/>
                  </a:lnTo>
                  <a:lnTo>
                    <a:pt x="82550" y="133350"/>
                  </a:lnTo>
                  <a:lnTo>
                    <a:pt x="92710" y="129540"/>
                  </a:lnTo>
                  <a:lnTo>
                    <a:pt x="120650" y="114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3648710" y="13694411"/>
              <a:ext cx="147321" cy="299722"/>
            </a:xfrm>
            <a:custGeom>
              <a:avLst/>
              <a:gdLst/>
              <a:ahLst/>
              <a:cxnLst/>
              <a:rect l="0" t="0" r="0" b="0"/>
              <a:pathLst>
                <a:path w="147321" h="299722">
                  <a:moveTo>
                    <a:pt x="147320" y="0"/>
                  </a:moveTo>
                  <a:lnTo>
                    <a:pt x="135890" y="22860"/>
                  </a:lnTo>
                  <a:lnTo>
                    <a:pt x="133350" y="35560"/>
                  </a:lnTo>
                  <a:lnTo>
                    <a:pt x="130810" y="52071"/>
                  </a:lnTo>
                  <a:lnTo>
                    <a:pt x="129540" y="69850"/>
                  </a:lnTo>
                  <a:lnTo>
                    <a:pt x="128270" y="88900"/>
                  </a:lnTo>
                  <a:lnTo>
                    <a:pt x="127000" y="128271"/>
                  </a:lnTo>
                  <a:lnTo>
                    <a:pt x="128270" y="146050"/>
                  </a:lnTo>
                  <a:lnTo>
                    <a:pt x="129540" y="162560"/>
                  </a:lnTo>
                  <a:lnTo>
                    <a:pt x="132080" y="179071"/>
                  </a:lnTo>
                  <a:lnTo>
                    <a:pt x="130810" y="186689"/>
                  </a:lnTo>
                  <a:lnTo>
                    <a:pt x="125730" y="190500"/>
                  </a:lnTo>
                  <a:lnTo>
                    <a:pt x="118110" y="190500"/>
                  </a:lnTo>
                  <a:lnTo>
                    <a:pt x="86360" y="189230"/>
                  </a:lnTo>
                  <a:lnTo>
                    <a:pt x="74930" y="191771"/>
                  </a:lnTo>
                  <a:lnTo>
                    <a:pt x="60960" y="195580"/>
                  </a:lnTo>
                  <a:lnTo>
                    <a:pt x="48260" y="200660"/>
                  </a:lnTo>
                  <a:lnTo>
                    <a:pt x="36830" y="207010"/>
                  </a:lnTo>
                  <a:lnTo>
                    <a:pt x="26670" y="215900"/>
                  </a:lnTo>
                  <a:lnTo>
                    <a:pt x="17780" y="224789"/>
                  </a:lnTo>
                  <a:lnTo>
                    <a:pt x="10160" y="233680"/>
                  </a:lnTo>
                  <a:lnTo>
                    <a:pt x="5080" y="243839"/>
                  </a:lnTo>
                  <a:lnTo>
                    <a:pt x="0" y="254000"/>
                  </a:lnTo>
                  <a:lnTo>
                    <a:pt x="0" y="264160"/>
                  </a:lnTo>
                  <a:lnTo>
                    <a:pt x="3810" y="274321"/>
                  </a:lnTo>
                  <a:lnTo>
                    <a:pt x="8890" y="284480"/>
                  </a:lnTo>
                  <a:lnTo>
                    <a:pt x="19050" y="292100"/>
                  </a:lnTo>
                  <a:lnTo>
                    <a:pt x="31750" y="295910"/>
                  </a:lnTo>
                  <a:lnTo>
                    <a:pt x="45720" y="299721"/>
                  </a:lnTo>
                  <a:lnTo>
                    <a:pt x="58420" y="299721"/>
                  </a:lnTo>
                  <a:lnTo>
                    <a:pt x="71120" y="299721"/>
                  </a:lnTo>
                  <a:lnTo>
                    <a:pt x="115570" y="284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2164080" y="14154150"/>
              <a:ext cx="189231" cy="241301"/>
            </a:xfrm>
            <a:custGeom>
              <a:avLst/>
              <a:gdLst/>
              <a:ahLst/>
              <a:cxnLst/>
              <a:rect l="0" t="0" r="0" b="0"/>
              <a:pathLst>
                <a:path w="189231" h="241301">
                  <a:moveTo>
                    <a:pt x="189230" y="45720"/>
                  </a:moveTo>
                  <a:lnTo>
                    <a:pt x="160020" y="16511"/>
                  </a:lnTo>
                  <a:lnTo>
                    <a:pt x="152400" y="11430"/>
                  </a:lnTo>
                  <a:lnTo>
                    <a:pt x="143510" y="6350"/>
                  </a:lnTo>
                  <a:lnTo>
                    <a:pt x="134620" y="1270"/>
                  </a:lnTo>
                  <a:lnTo>
                    <a:pt x="124460" y="0"/>
                  </a:lnTo>
                  <a:lnTo>
                    <a:pt x="114300" y="0"/>
                  </a:lnTo>
                  <a:lnTo>
                    <a:pt x="104140" y="1270"/>
                  </a:lnTo>
                  <a:lnTo>
                    <a:pt x="93980" y="2539"/>
                  </a:lnTo>
                  <a:lnTo>
                    <a:pt x="83820" y="5080"/>
                  </a:lnTo>
                  <a:lnTo>
                    <a:pt x="73660" y="8889"/>
                  </a:lnTo>
                  <a:lnTo>
                    <a:pt x="64770" y="13970"/>
                  </a:lnTo>
                  <a:lnTo>
                    <a:pt x="55880" y="20320"/>
                  </a:lnTo>
                  <a:lnTo>
                    <a:pt x="48260" y="29211"/>
                  </a:lnTo>
                  <a:lnTo>
                    <a:pt x="40640" y="39370"/>
                  </a:lnTo>
                  <a:lnTo>
                    <a:pt x="33020" y="50800"/>
                  </a:lnTo>
                  <a:lnTo>
                    <a:pt x="25400" y="63500"/>
                  </a:lnTo>
                  <a:lnTo>
                    <a:pt x="22860" y="74930"/>
                  </a:lnTo>
                  <a:lnTo>
                    <a:pt x="22860" y="86361"/>
                  </a:lnTo>
                  <a:lnTo>
                    <a:pt x="26670" y="97789"/>
                  </a:lnTo>
                  <a:lnTo>
                    <a:pt x="30480" y="106680"/>
                  </a:lnTo>
                  <a:lnTo>
                    <a:pt x="35560" y="115570"/>
                  </a:lnTo>
                  <a:lnTo>
                    <a:pt x="40640" y="124461"/>
                  </a:lnTo>
                  <a:lnTo>
                    <a:pt x="48260" y="130811"/>
                  </a:lnTo>
                  <a:lnTo>
                    <a:pt x="57150" y="135889"/>
                  </a:lnTo>
                  <a:lnTo>
                    <a:pt x="66040" y="140970"/>
                  </a:lnTo>
                  <a:lnTo>
                    <a:pt x="76200" y="146050"/>
                  </a:lnTo>
                  <a:lnTo>
                    <a:pt x="85090" y="149861"/>
                  </a:lnTo>
                  <a:lnTo>
                    <a:pt x="95250" y="153670"/>
                  </a:lnTo>
                  <a:lnTo>
                    <a:pt x="116840" y="161289"/>
                  </a:lnTo>
                  <a:lnTo>
                    <a:pt x="127000" y="165100"/>
                  </a:lnTo>
                  <a:lnTo>
                    <a:pt x="138430" y="168911"/>
                  </a:lnTo>
                  <a:lnTo>
                    <a:pt x="151130" y="175261"/>
                  </a:lnTo>
                  <a:lnTo>
                    <a:pt x="163830" y="181611"/>
                  </a:lnTo>
                  <a:lnTo>
                    <a:pt x="173990" y="187961"/>
                  </a:lnTo>
                  <a:lnTo>
                    <a:pt x="181610" y="196850"/>
                  </a:lnTo>
                  <a:lnTo>
                    <a:pt x="187960" y="205739"/>
                  </a:lnTo>
                  <a:lnTo>
                    <a:pt x="187960" y="214630"/>
                  </a:lnTo>
                  <a:lnTo>
                    <a:pt x="185420" y="222250"/>
                  </a:lnTo>
                  <a:lnTo>
                    <a:pt x="179070" y="229870"/>
                  </a:lnTo>
                  <a:lnTo>
                    <a:pt x="168910" y="234950"/>
                  </a:lnTo>
                  <a:lnTo>
                    <a:pt x="154940" y="238761"/>
                  </a:lnTo>
                  <a:lnTo>
                    <a:pt x="138430" y="241300"/>
                  </a:lnTo>
                  <a:lnTo>
                    <a:pt x="120650" y="241300"/>
                  </a:lnTo>
                  <a:lnTo>
                    <a:pt x="101600" y="240030"/>
                  </a:lnTo>
                  <a:lnTo>
                    <a:pt x="81280" y="238761"/>
                  </a:lnTo>
                  <a:lnTo>
                    <a:pt x="66040" y="234950"/>
                  </a:lnTo>
                  <a:lnTo>
                    <a:pt x="53340" y="231139"/>
                  </a:lnTo>
                  <a:lnTo>
                    <a:pt x="43180" y="224789"/>
                  </a:lnTo>
                  <a:lnTo>
                    <a:pt x="33020" y="218439"/>
                  </a:lnTo>
                  <a:lnTo>
                    <a:pt x="24130" y="212089"/>
                  </a:lnTo>
                  <a:lnTo>
                    <a:pt x="0" y="1930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2402840" y="14259561"/>
              <a:ext cx="182881" cy="146051"/>
            </a:xfrm>
            <a:custGeom>
              <a:avLst/>
              <a:gdLst/>
              <a:ahLst/>
              <a:cxnLst/>
              <a:rect l="0" t="0" r="0" b="0"/>
              <a:pathLst>
                <a:path w="182881" h="146051">
                  <a:moveTo>
                    <a:pt x="24130" y="77471"/>
                  </a:moveTo>
                  <a:lnTo>
                    <a:pt x="52070" y="71121"/>
                  </a:lnTo>
                  <a:lnTo>
                    <a:pt x="64770" y="68578"/>
                  </a:lnTo>
                  <a:lnTo>
                    <a:pt x="76200" y="66039"/>
                  </a:lnTo>
                  <a:lnTo>
                    <a:pt x="86360" y="62230"/>
                  </a:lnTo>
                  <a:lnTo>
                    <a:pt x="97790" y="58421"/>
                  </a:lnTo>
                  <a:lnTo>
                    <a:pt x="107950" y="52071"/>
                  </a:lnTo>
                  <a:lnTo>
                    <a:pt x="119380" y="46989"/>
                  </a:lnTo>
                  <a:lnTo>
                    <a:pt x="127000" y="39371"/>
                  </a:lnTo>
                  <a:lnTo>
                    <a:pt x="134620" y="30480"/>
                  </a:lnTo>
                  <a:lnTo>
                    <a:pt x="139700" y="21589"/>
                  </a:lnTo>
                  <a:lnTo>
                    <a:pt x="138430" y="13971"/>
                  </a:lnTo>
                  <a:lnTo>
                    <a:pt x="133350" y="8889"/>
                  </a:lnTo>
                  <a:lnTo>
                    <a:pt x="125730" y="3810"/>
                  </a:lnTo>
                  <a:lnTo>
                    <a:pt x="114300" y="1271"/>
                  </a:lnTo>
                  <a:lnTo>
                    <a:pt x="100330" y="0"/>
                  </a:lnTo>
                  <a:lnTo>
                    <a:pt x="85090" y="1271"/>
                  </a:lnTo>
                  <a:lnTo>
                    <a:pt x="72390" y="5080"/>
                  </a:lnTo>
                  <a:lnTo>
                    <a:pt x="59690" y="11430"/>
                  </a:lnTo>
                  <a:lnTo>
                    <a:pt x="48260" y="19050"/>
                  </a:lnTo>
                  <a:lnTo>
                    <a:pt x="36830" y="27939"/>
                  </a:lnTo>
                  <a:lnTo>
                    <a:pt x="25400" y="38100"/>
                  </a:lnTo>
                  <a:lnTo>
                    <a:pt x="15240" y="46989"/>
                  </a:lnTo>
                  <a:lnTo>
                    <a:pt x="7620" y="58421"/>
                  </a:lnTo>
                  <a:lnTo>
                    <a:pt x="2540" y="69850"/>
                  </a:lnTo>
                  <a:lnTo>
                    <a:pt x="0" y="82550"/>
                  </a:lnTo>
                  <a:lnTo>
                    <a:pt x="0" y="93978"/>
                  </a:lnTo>
                  <a:lnTo>
                    <a:pt x="2540" y="104139"/>
                  </a:lnTo>
                  <a:lnTo>
                    <a:pt x="6350" y="111760"/>
                  </a:lnTo>
                  <a:lnTo>
                    <a:pt x="13970" y="120650"/>
                  </a:lnTo>
                  <a:lnTo>
                    <a:pt x="22860" y="128271"/>
                  </a:lnTo>
                  <a:lnTo>
                    <a:pt x="34290" y="135889"/>
                  </a:lnTo>
                  <a:lnTo>
                    <a:pt x="49530" y="140971"/>
                  </a:lnTo>
                  <a:lnTo>
                    <a:pt x="68580" y="143510"/>
                  </a:lnTo>
                  <a:lnTo>
                    <a:pt x="88900" y="146050"/>
                  </a:lnTo>
                  <a:lnTo>
                    <a:pt x="105410" y="146050"/>
                  </a:lnTo>
                  <a:lnTo>
                    <a:pt x="118110" y="142239"/>
                  </a:lnTo>
                  <a:lnTo>
                    <a:pt x="128270" y="138428"/>
                  </a:lnTo>
                  <a:lnTo>
                    <a:pt x="139700" y="133350"/>
                  </a:lnTo>
                  <a:lnTo>
                    <a:pt x="149860" y="127000"/>
                  </a:lnTo>
                  <a:lnTo>
                    <a:pt x="182880" y="1092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2617470" y="14199870"/>
              <a:ext cx="115571" cy="154942"/>
            </a:xfrm>
            <a:custGeom>
              <a:avLst/>
              <a:gdLst/>
              <a:ahLst/>
              <a:cxnLst/>
              <a:rect l="0" t="0" r="0" b="0"/>
              <a:pathLst>
                <a:path w="115571" h="154942">
                  <a:moveTo>
                    <a:pt x="10160" y="0"/>
                  </a:moveTo>
                  <a:lnTo>
                    <a:pt x="3810" y="16510"/>
                  </a:lnTo>
                  <a:lnTo>
                    <a:pt x="2540" y="27941"/>
                  </a:lnTo>
                  <a:lnTo>
                    <a:pt x="1270" y="40641"/>
                  </a:lnTo>
                  <a:lnTo>
                    <a:pt x="1270" y="54610"/>
                  </a:lnTo>
                  <a:lnTo>
                    <a:pt x="0" y="86360"/>
                  </a:lnTo>
                  <a:lnTo>
                    <a:pt x="0" y="149860"/>
                  </a:lnTo>
                  <a:lnTo>
                    <a:pt x="1270" y="154941"/>
                  </a:lnTo>
                  <a:lnTo>
                    <a:pt x="2540" y="153669"/>
                  </a:lnTo>
                  <a:lnTo>
                    <a:pt x="5080" y="147319"/>
                  </a:lnTo>
                  <a:lnTo>
                    <a:pt x="7620" y="138430"/>
                  </a:lnTo>
                  <a:lnTo>
                    <a:pt x="11430" y="125730"/>
                  </a:lnTo>
                  <a:lnTo>
                    <a:pt x="13970" y="111760"/>
                  </a:lnTo>
                  <a:lnTo>
                    <a:pt x="19050" y="97791"/>
                  </a:lnTo>
                  <a:lnTo>
                    <a:pt x="24130" y="83819"/>
                  </a:lnTo>
                  <a:lnTo>
                    <a:pt x="29210" y="69850"/>
                  </a:lnTo>
                  <a:lnTo>
                    <a:pt x="35560" y="58419"/>
                  </a:lnTo>
                  <a:lnTo>
                    <a:pt x="43180" y="48260"/>
                  </a:lnTo>
                  <a:lnTo>
                    <a:pt x="49530" y="39369"/>
                  </a:lnTo>
                  <a:lnTo>
                    <a:pt x="58420" y="30480"/>
                  </a:lnTo>
                  <a:lnTo>
                    <a:pt x="68580" y="22860"/>
                  </a:lnTo>
                  <a:lnTo>
                    <a:pt x="1155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2796540" y="14189711"/>
              <a:ext cx="125731" cy="165101"/>
            </a:xfrm>
            <a:custGeom>
              <a:avLst/>
              <a:gdLst/>
              <a:ahLst/>
              <a:cxnLst/>
              <a:rect l="0" t="0" r="0" b="0"/>
              <a:pathLst>
                <a:path w="125731" h="165101">
                  <a:moveTo>
                    <a:pt x="0" y="20321"/>
                  </a:moveTo>
                  <a:lnTo>
                    <a:pt x="0" y="43180"/>
                  </a:lnTo>
                  <a:lnTo>
                    <a:pt x="0" y="53339"/>
                  </a:lnTo>
                  <a:lnTo>
                    <a:pt x="2540" y="63500"/>
                  </a:lnTo>
                  <a:lnTo>
                    <a:pt x="24130" y="151128"/>
                  </a:lnTo>
                  <a:lnTo>
                    <a:pt x="30480" y="158750"/>
                  </a:lnTo>
                  <a:lnTo>
                    <a:pt x="36830" y="163828"/>
                  </a:lnTo>
                  <a:lnTo>
                    <a:pt x="45720" y="165100"/>
                  </a:lnTo>
                  <a:lnTo>
                    <a:pt x="52070" y="161289"/>
                  </a:lnTo>
                  <a:lnTo>
                    <a:pt x="58420" y="153671"/>
                  </a:lnTo>
                  <a:lnTo>
                    <a:pt x="63500" y="144778"/>
                  </a:lnTo>
                  <a:lnTo>
                    <a:pt x="67310" y="134621"/>
                  </a:lnTo>
                  <a:lnTo>
                    <a:pt x="72390" y="124460"/>
                  </a:lnTo>
                  <a:lnTo>
                    <a:pt x="76200" y="114300"/>
                  </a:lnTo>
                  <a:lnTo>
                    <a:pt x="83820" y="93980"/>
                  </a:lnTo>
                  <a:lnTo>
                    <a:pt x="86360" y="83821"/>
                  </a:lnTo>
                  <a:lnTo>
                    <a:pt x="96520" y="55880"/>
                  </a:lnTo>
                  <a:lnTo>
                    <a:pt x="1257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2914650" y="14216380"/>
              <a:ext cx="207011" cy="163832"/>
            </a:xfrm>
            <a:custGeom>
              <a:avLst/>
              <a:gdLst/>
              <a:ahLst/>
              <a:cxnLst/>
              <a:rect l="0" t="0" r="0" b="0"/>
              <a:pathLst>
                <a:path w="207011" h="163832">
                  <a:moveTo>
                    <a:pt x="176530" y="25400"/>
                  </a:moveTo>
                  <a:lnTo>
                    <a:pt x="165100" y="13970"/>
                  </a:lnTo>
                  <a:lnTo>
                    <a:pt x="157480" y="10159"/>
                  </a:lnTo>
                  <a:lnTo>
                    <a:pt x="149860" y="6350"/>
                  </a:lnTo>
                  <a:lnTo>
                    <a:pt x="140970" y="1270"/>
                  </a:lnTo>
                  <a:lnTo>
                    <a:pt x="132080" y="0"/>
                  </a:lnTo>
                  <a:lnTo>
                    <a:pt x="121920" y="0"/>
                  </a:lnTo>
                  <a:lnTo>
                    <a:pt x="111760" y="1270"/>
                  </a:lnTo>
                  <a:lnTo>
                    <a:pt x="100330" y="6350"/>
                  </a:lnTo>
                  <a:lnTo>
                    <a:pt x="88900" y="12700"/>
                  </a:lnTo>
                  <a:lnTo>
                    <a:pt x="74930" y="20320"/>
                  </a:lnTo>
                  <a:lnTo>
                    <a:pt x="64770" y="29209"/>
                  </a:lnTo>
                  <a:lnTo>
                    <a:pt x="54610" y="38100"/>
                  </a:lnTo>
                  <a:lnTo>
                    <a:pt x="45720" y="48259"/>
                  </a:lnTo>
                  <a:lnTo>
                    <a:pt x="30480" y="64770"/>
                  </a:lnTo>
                  <a:lnTo>
                    <a:pt x="22860" y="73659"/>
                  </a:lnTo>
                  <a:lnTo>
                    <a:pt x="16510" y="81281"/>
                  </a:lnTo>
                  <a:lnTo>
                    <a:pt x="11430" y="91440"/>
                  </a:lnTo>
                  <a:lnTo>
                    <a:pt x="6350" y="100331"/>
                  </a:lnTo>
                  <a:lnTo>
                    <a:pt x="3810" y="111759"/>
                  </a:lnTo>
                  <a:lnTo>
                    <a:pt x="1270" y="124459"/>
                  </a:lnTo>
                  <a:lnTo>
                    <a:pt x="0" y="137159"/>
                  </a:lnTo>
                  <a:lnTo>
                    <a:pt x="2540" y="146050"/>
                  </a:lnTo>
                  <a:lnTo>
                    <a:pt x="7620" y="153670"/>
                  </a:lnTo>
                  <a:lnTo>
                    <a:pt x="15240" y="160020"/>
                  </a:lnTo>
                  <a:lnTo>
                    <a:pt x="24130" y="163831"/>
                  </a:lnTo>
                  <a:lnTo>
                    <a:pt x="34290" y="163831"/>
                  </a:lnTo>
                  <a:lnTo>
                    <a:pt x="46990" y="163831"/>
                  </a:lnTo>
                  <a:lnTo>
                    <a:pt x="59690" y="160020"/>
                  </a:lnTo>
                  <a:lnTo>
                    <a:pt x="72390" y="153670"/>
                  </a:lnTo>
                  <a:lnTo>
                    <a:pt x="86360" y="146050"/>
                  </a:lnTo>
                  <a:lnTo>
                    <a:pt x="97790" y="137159"/>
                  </a:lnTo>
                  <a:lnTo>
                    <a:pt x="106680" y="128270"/>
                  </a:lnTo>
                  <a:lnTo>
                    <a:pt x="115570" y="118109"/>
                  </a:lnTo>
                  <a:lnTo>
                    <a:pt x="124460" y="106681"/>
                  </a:lnTo>
                  <a:lnTo>
                    <a:pt x="132080" y="92709"/>
                  </a:lnTo>
                  <a:lnTo>
                    <a:pt x="139700" y="77470"/>
                  </a:lnTo>
                  <a:lnTo>
                    <a:pt x="144780" y="62231"/>
                  </a:lnTo>
                  <a:lnTo>
                    <a:pt x="148590" y="46990"/>
                  </a:lnTo>
                  <a:lnTo>
                    <a:pt x="151130" y="33020"/>
                  </a:lnTo>
                  <a:lnTo>
                    <a:pt x="151130" y="26670"/>
                  </a:lnTo>
                  <a:lnTo>
                    <a:pt x="149860" y="26670"/>
                  </a:lnTo>
                  <a:lnTo>
                    <a:pt x="148590" y="29209"/>
                  </a:lnTo>
                  <a:lnTo>
                    <a:pt x="147320" y="36831"/>
                  </a:lnTo>
                  <a:lnTo>
                    <a:pt x="146050" y="45720"/>
                  </a:lnTo>
                  <a:lnTo>
                    <a:pt x="146050" y="57150"/>
                  </a:lnTo>
                  <a:lnTo>
                    <a:pt x="146050" y="67309"/>
                  </a:lnTo>
                  <a:lnTo>
                    <a:pt x="148590" y="77470"/>
                  </a:lnTo>
                  <a:lnTo>
                    <a:pt x="149860" y="88900"/>
                  </a:lnTo>
                  <a:lnTo>
                    <a:pt x="153670" y="97790"/>
                  </a:lnTo>
                  <a:lnTo>
                    <a:pt x="158750" y="106681"/>
                  </a:lnTo>
                  <a:lnTo>
                    <a:pt x="165100" y="114300"/>
                  </a:lnTo>
                  <a:lnTo>
                    <a:pt x="171450" y="120650"/>
                  </a:lnTo>
                  <a:lnTo>
                    <a:pt x="180340" y="127000"/>
                  </a:lnTo>
                  <a:lnTo>
                    <a:pt x="207010" y="1409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3164840" y="14210030"/>
              <a:ext cx="167641" cy="165101"/>
            </a:xfrm>
            <a:custGeom>
              <a:avLst/>
              <a:gdLst/>
              <a:ahLst/>
              <a:cxnLst/>
              <a:rect l="0" t="0" r="0" b="0"/>
              <a:pathLst>
                <a:path w="167641" h="165101">
                  <a:moveTo>
                    <a:pt x="31750" y="0"/>
                  </a:moveTo>
                  <a:lnTo>
                    <a:pt x="20320" y="22859"/>
                  </a:lnTo>
                  <a:lnTo>
                    <a:pt x="15240" y="35559"/>
                  </a:lnTo>
                  <a:lnTo>
                    <a:pt x="11430" y="49531"/>
                  </a:lnTo>
                  <a:lnTo>
                    <a:pt x="7620" y="64770"/>
                  </a:lnTo>
                  <a:lnTo>
                    <a:pt x="5080" y="80009"/>
                  </a:lnTo>
                  <a:lnTo>
                    <a:pt x="2540" y="96520"/>
                  </a:lnTo>
                  <a:lnTo>
                    <a:pt x="1270" y="114300"/>
                  </a:lnTo>
                  <a:lnTo>
                    <a:pt x="1270" y="129540"/>
                  </a:lnTo>
                  <a:lnTo>
                    <a:pt x="0" y="160020"/>
                  </a:lnTo>
                  <a:lnTo>
                    <a:pt x="1270" y="165100"/>
                  </a:lnTo>
                  <a:lnTo>
                    <a:pt x="2540" y="163831"/>
                  </a:lnTo>
                  <a:lnTo>
                    <a:pt x="5080" y="158750"/>
                  </a:lnTo>
                  <a:lnTo>
                    <a:pt x="7620" y="151131"/>
                  </a:lnTo>
                  <a:lnTo>
                    <a:pt x="13970" y="134620"/>
                  </a:lnTo>
                  <a:lnTo>
                    <a:pt x="34290" y="73659"/>
                  </a:lnTo>
                  <a:lnTo>
                    <a:pt x="40640" y="62231"/>
                  </a:lnTo>
                  <a:lnTo>
                    <a:pt x="48260" y="49531"/>
                  </a:lnTo>
                  <a:lnTo>
                    <a:pt x="55880" y="36831"/>
                  </a:lnTo>
                  <a:lnTo>
                    <a:pt x="67310" y="29209"/>
                  </a:lnTo>
                  <a:lnTo>
                    <a:pt x="78740" y="25400"/>
                  </a:lnTo>
                  <a:lnTo>
                    <a:pt x="90170" y="24131"/>
                  </a:lnTo>
                  <a:lnTo>
                    <a:pt x="102870" y="26670"/>
                  </a:lnTo>
                  <a:lnTo>
                    <a:pt x="114300" y="31750"/>
                  </a:lnTo>
                  <a:lnTo>
                    <a:pt x="124460" y="39370"/>
                  </a:lnTo>
                  <a:lnTo>
                    <a:pt x="133350" y="48259"/>
                  </a:lnTo>
                  <a:lnTo>
                    <a:pt x="139700" y="59690"/>
                  </a:lnTo>
                  <a:lnTo>
                    <a:pt x="146050" y="71120"/>
                  </a:lnTo>
                  <a:lnTo>
                    <a:pt x="151130" y="83820"/>
                  </a:lnTo>
                  <a:lnTo>
                    <a:pt x="154940" y="96520"/>
                  </a:lnTo>
                  <a:lnTo>
                    <a:pt x="16764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3364230" y="14157961"/>
              <a:ext cx="21591" cy="241301"/>
            </a:xfrm>
            <a:custGeom>
              <a:avLst/>
              <a:gdLst/>
              <a:ahLst/>
              <a:cxnLst/>
              <a:rect l="0" t="0" r="0" b="0"/>
              <a:pathLst>
                <a:path w="21591" h="241301">
                  <a:moveTo>
                    <a:pt x="21590" y="0"/>
                  </a:moveTo>
                  <a:lnTo>
                    <a:pt x="10160" y="16510"/>
                  </a:lnTo>
                  <a:lnTo>
                    <a:pt x="6350" y="26671"/>
                  </a:lnTo>
                  <a:lnTo>
                    <a:pt x="5080" y="40639"/>
                  </a:lnTo>
                  <a:lnTo>
                    <a:pt x="2540" y="54610"/>
                  </a:lnTo>
                  <a:lnTo>
                    <a:pt x="2540" y="72389"/>
                  </a:lnTo>
                  <a:lnTo>
                    <a:pt x="1270" y="11430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3322320" y="14221461"/>
              <a:ext cx="115571" cy="20322"/>
            </a:xfrm>
            <a:custGeom>
              <a:avLst/>
              <a:gdLst/>
              <a:ahLst/>
              <a:cxnLst/>
              <a:rect l="0" t="0" r="0" b="0"/>
              <a:pathLst>
                <a:path w="115571" h="20322">
                  <a:moveTo>
                    <a:pt x="0" y="20321"/>
                  </a:moveTo>
                  <a:lnTo>
                    <a:pt x="22860" y="20321"/>
                  </a:lnTo>
                  <a:lnTo>
                    <a:pt x="33020" y="19050"/>
                  </a:lnTo>
                  <a:lnTo>
                    <a:pt x="43180" y="17780"/>
                  </a:lnTo>
                  <a:lnTo>
                    <a:pt x="1155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3478530" y="14168120"/>
              <a:ext cx="93981" cy="200661"/>
            </a:xfrm>
            <a:custGeom>
              <a:avLst/>
              <a:gdLst/>
              <a:ahLst/>
              <a:cxnLst/>
              <a:rect l="0" t="0" r="0" b="0"/>
              <a:pathLst>
                <a:path w="93981" h="200661">
                  <a:moveTo>
                    <a:pt x="86360" y="0"/>
                  </a:moveTo>
                  <a:lnTo>
                    <a:pt x="63500" y="5080"/>
                  </a:lnTo>
                  <a:lnTo>
                    <a:pt x="54610" y="10160"/>
                  </a:lnTo>
                  <a:lnTo>
                    <a:pt x="46990" y="15241"/>
                  </a:lnTo>
                  <a:lnTo>
                    <a:pt x="38100" y="20319"/>
                  </a:lnTo>
                  <a:lnTo>
                    <a:pt x="30480" y="26669"/>
                  </a:lnTo>
                  <a:lnTo>
                    <a:pt x="24130" y="33019"/>
                  </a:lnTo>
                  <a:lnTo>
                    <a:pt x="16510" y="39369"/>
                  </a:lnTo>
                  <a:lnTo>
                    <a:pt x="10160" y="46991"/>
                  </a:lnTo>
                  <a:lnTo>
                    <a:pt x="5080" y="55880"/>
                  </a:lnTo>
                  <a:lnTo>
                    <a:pt x="0" y="66041"/>
                  </a:lnTo>
                  <a:lnTo>
                    <a:pt x="0" y="73660"/>
                  </a:lnTo>
                  <a:lnTo>
                    <a:pt x="1270" y="82550"/>
                  </a:lnTo>
                  <a:lnTo>
                    <a:pt x="5080" y="90169"/>
                  </a:lnTo>
                  <a:lnTo>
                    <a:pt x="12700" y="96519"/>
                  </a:lnTo>
                  <a:lnTo>
                    <a:pt x="21590" y="101600"/>
                  </a:lnTo>
                  <a:lnTo>
                    <a:pt x="33020" y="106680"/>
                  </a:lnTo>
                  <a:lnTo>
                    <a:pt x="43180" y="110491"/>
                  </a:lnTo>
                  <a:lnTo>
                    <a:pt x="64770" y="118110"/>
                  </a:lnTo>
                  <a:lnTo>
                    <a:pt x="73660" y="124460"/>
                  </a:lnTo>
                  <a:lnTo>
                    <a:pt x="82550" y="132080"/>
                  </a:lnTo>
                  <a:lnTo>
                    <a:pt x="91440" y="140969"/>
                  </a:lnTo>
                  <a:lnTo>
                    <a:pt x="93980" y="148591"/>
                  </a:lnTo>
                  <a:lnTo>
                    <a:pt x="93980" y="156210"/>
                  </a:lnTo>
                  <a:lnTo>
                    <a:pt x="91440" y="163830"/>
                  </a:lnTo>
                  <a:lnTo>
                    <a:pt x="85090" y="171450"/>
                  </a:lnTo>
                  <a:lnTo>
                    <a:pt x="76200" y="179069"/>
                  </a:lnTo>
                  <a:lnTo>
                    <a:pt x="22860" y="2006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1617980" y="14437361"/>
              <a:ext cx="283211" cy="373379"/>
            </a:xfrm>
            <a:custGeom>
              <a:avLst/>
              <a:gdLst/>
              <a:ahLst/>
              <a:cxnLst/>
              <a:rect l="0" t="0" r="0" b="0"/>
              <a:pathLst>
                <a:path w="283211" h="373379">
                  <a:moveTo>
                    <a:pt x="283210" y="15239"/>
                  </a:moveTo>
                  <a:lnTo>
                    <a:pt x="218440" y="15239"/>
                  </a:lnTo>
                  <a:lnTo>
                    <a:pt x="203200" y="13969"/>
                  </a:lnTo>
                  <a:lnTo>
                    <a:pt x="186690" y="11428"/>
                  </a:lnTo>
                  <a:lnTo>
                    <a:pt x="168910" y="8889"/>
                  </a:lnTo>
                  <a:lnTo>
                    <a:pt x="153670" y="6350"/>
                  </a:lnTo>
                  <a:lnTo>
                    <a:pt x="138430" y="3809"/>
                  </a:lnTo>
                  <a:lnTo>
                    <a:pt x="123190" y="0"/>
                  </a:lnTo>
                  <a:lnTo>
                    <a:pt x="109220" y="0"/>
                  </a:lnTo>
                  <a:lnTo>
                    <a:pt x="93980" y="0"/>
                  </a:lnTo>
                  <a:lnTo>
                    <a:pt x="80010" y="1269"/>
                  </a:lnTo>
                  <a:lnTo>
                    <a:pt x="67310" y="5078"/>
                  </a:lnTo>
                  <a:lnTo>
                    <a:pt x="54610" y="8889"/>
                  </a:lnTo>
                  <a:lnTo>
                    <a:pt x="43180" y="15239"/>
                  </a:lnTo>
                  <a:lnTo>
                    <a:pt x="33020" y="21589"/>
                  </a:lnTo>
                  <a:lnTo>
                    <a:pt x="24130" y="30478"/>
                  </a:lnTo>
                  <a:lnTo>
                    <a:pt x="15240" y="39369"/>
                  </a:lnTo>
                  <a:lnTo>
                    <a:pt x="10160" y="52069"/>
                  </a:lnTo>
                  <a:lnTo>
                    <a:pt x="6350" y="67309"/>
                  </a:lnTo>
                  <a:lnTo>
                    <a:pt x="3810" y="85089"/>
                  </a:lnTo>
                  <a:lnTo>
                    <a:pt x="2540" y="101600"/>
                  </a:lnTo>
                  <a:lnTo>
                    <a:pt x="1270" y="116839"/>
                  </a:lnTo>
                  <a:lnTo>
                    <a:pt x="0" y="132078"/>
                  </a:lnTo>
                  <a:lnTo>
                    <a:pt x="1270" y="146050"/>
                  </a:lnTo>
                  <a:lnTo>
                    <a:pt x="2540" y="158750"/>
                  </a:lnTo>
                  <a:lnTo>
                    <a:pt x="5080" y="170178"/>
                  </a:lnTo>
                  <a:lnTo>
                    <a:pt x="6350" y="182878"/>
                  </a:lnTo>
                  <a:lnTo>
                    <a:pt x="7620" y="195578"/>
                  </a:lnTo>
                  <a:lnTo>
                    <a:pt x="7620" y="209550"/>
                  </a:lnTo>
                  <a:lnTo>
                    <a:pt x="8890" y="242569"/>
                  </a:lnTo>
                  <a:lnTo>
                    <a:pt x="8890" y="261619"/>
                  </a:lnTo>
                  <a:lnTo>
                    <a:pt x="7620" y="279400"/>
                  </a:lnTo>
                  <a:lnTo>
                    <a:pt x="6350" y="294639"/>
                  </a:lnTo>
                  <a:lnTo>
                    <a:pt x="3810" y="311150"/>
                  </a:lnTo>
                  <a:lnTo>
                    <a:pt x="2540" y="325119"/>
                  </a:lnTo>
                  <a:lnTo>
                    <a:pt x="1270" y="340359"/>
                  </a:lnTo>
                  <a:lnTo>
                    <a:pt x="0" y="354328"/>
                  </a:lnTo>
                  <a:lnTo>
                    <a:pt x="3810" y="363219"/>
                  </a:lnTo>
                  <a:lnTo>
                    <a:pt x="11430" y="367028"/>
                  </a:lnTo>
                  <a:lnTo>
                    <a:pt x="21590" y="369569"/>
                  </a:lnTo>
                  <a:lnTo>
                    <a:pt x="31750" y="369569"/>
                  </a:lnTo>
                  <a:lnTo>
                    <a:pt x="41910" y="368300"/>
                  </a:lnTo>
                  <a:lnTo>
                    <a:pt x="52070" y="367028"/>
                  </a:lnTo>
                  <a:lnTo>
                    <a:pt x="63500" y="365759"/>
                  </a:lnTo>
                  <a:lnTo>
                    <a:pt x="76200" y="367028"/>
                  </a:lnTo>
                  <a:lnTo>
                    <a:pt x="88900" y="369569"/>
                  </a:lnTo>
                  <a:lnTo>
                    <a:pt x="101600" y="370839"/>
                  </a:lnTo>
                  <a:lnTo>
                    <a:pt x="115570" y="370839"/>
                  </a:lnTo>
                  <a:lnTo>
                    <a:pt x="187960" y="3733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1751330" y="14606270"/>
              <a:ext cx="134621" cy="161292"/>
            </a:xfrm>
            <a:custGeom>
              <a:avLst/>
              <a:gdLst/>
              <a:ahLst/>
              <a:cxnLst/>
              <a:rect l="0" t="0" r="0" b="0"/>
              <a:pathLst>
                <a:path w="134621" h="161292">
                  <a:moveTo>
                    <a:pt x="44450" y="57150"/>
                  </a:moveTo>
                  <a:lnTo>
                    <a:pt x="67310" y="57150"/>
                  </a:lnTo>
                  <a:lnTo>
                    <a:pt x="76200" y="54610"/>
                  </a:lnTo>
                  <a:lnTo>
                    <a:pt x="87630" y="50800"/>
                  </a:lnTo>
                  <a:lnTo>
                    <a:pt x="97790" y="45719"/>
                  </a:lnTo>
                  <a:lnTo>
                    <a:pt x="107950" y="40641"/>
                  </a:lnTo>
                  <a:lnTo>
                    <a:pt x="118110" y="36830"/>
                  </a:lnTo>
                  <a:lnTo>
                    <a:pt x="128270" y="33019"/>
                  </a:lnTo>
                  <a:lnTo>
                    <a:pt x="133350" y="27941"/>
                  </a:lnTo>
                  <a:lnTo>
                    <a:pt x="134620" y="22860"/>
                  </a:lnTo>
                  <a:lnTo>
                    <a:pt x="132080" y="16510"/>
                  </a:lnTo>
                  <a:lnTo>
                    <a:pt x="127000" y="11430"/>
                  </a:lnTo>
                  <a:lnTo>
                    <a:pt x="120650" y="6350"/>
                  </a:lnTo>
                  <a:lnTo>
                    <a:pt x="113030" y="2541"/>
                  </a:lnTo>
                  <a:lnTo>
                    <a:pt x="102870" y="0"/>
                  </a:lnTo>
                  <a:lnTo>
                    <a:pt x="91440" y="0"/>
                  </a:lnTo>
                  <a:lnTo>
                    <a:pt x="78740" y="1269"/>
                  </a:lnTo>
                  <a:lnTo>
                    <a:pt x="67310" y="6350"/>
                  </a:lnTo>
                  <a:lnTo>
                    <a:pt x="55880" y="12700"/>
                  </a:lnTo>
                  <a:lnTo>
                    <a:pt x="45720" y="20319"/>
                  </a:lnTo>
                  <a:lnTo>
                    <a:pt x="35560" y="27941"/>
                  </a:lnTo>
                  <a:lnTo>
                    <a:pt x="26670" y="35560"/>
                  </a:lnTo>
                  <a:lnTo>
                    <a:pt x="19050" y="41910"/>
                  </a:lnTo>
                  <a:lnTo>
                    <a:pt x="11430" y="53341"/>
                  </a:lnTo>
                  <a:lnTo>
                    <a:pt x="6350" y="66041"/>
                  </a:lnTo>
                  <a:lnTo>
                    <a:pt x="1270" y="80010"/>
                  </a:lnTo>
                  <a:lnTo>
                    <a:pt x="0" y="95250"/>
                  </a:lnTo>
                  <a:lnTo>
                    <a:pt x="2540" y="109219"/>
                  </a:lnTo>
                  <a:lnTo>
                    <a:pt x="6350" y="123191"/>
                  </a:lnTo>
                  <a:lnTo>
                    <a:pt x="12700" y="134619"/>
                  </a:lnTo>
                  <a:lnTo>
                    <a:pt x="21590" y="144780"/>
                  </a:lnTo>
                  <a:lnTo>
                    <a:pt x="33020" y="154941"/>
                  </a:lnTo>
                  <a:lnTo>
                    <a:pt x="45720" y="158750"/>
                  </a:lnTo>
                  <a:lnTo>
                    <a:pt x="60960" y="161291"/>
                  </a:lnTo>
                  <a:lnTo>
                    <a:pt x="128270" y="1511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1964690" y="14610080"/>
              <a:ext cx="104141" cy="142241"/>
            </a:xfrm>
            <a:custGeom>
              <a:avLst/>
              <a:gdLst/>
              <a:ahLst/>
              <a:cxnLst/>
              <a:rect l="0" t="0" r="0" b="0"/>
              <a:pathLst>
                <a:path w="104141" h="142241">
                  <a:moveTo>
                    <a:pt x="0" y="11431"/>
                  </a:moveTo>
                  <a:lnTo>
                    <a:pt x="0" y="33020"/>
                  </a:lnTo>
                  <a:lnTo>
                    <a:pt x="1270" y="44450"/>
                  </a:lnTo>
                  <a:lnTo>
                    <a:pt x="5080" y="57150"/>
                  </a:lnTo>
                  <a:lnTo>
                    <a:pt x="10160" y="69850"/>
                  </a:lnTo>
                  <a:lnTo>
                    <a:pt x="15240" y="82550"/>
                  </a:lnTo>
                  <a:lnTo>
                    <a:pt x="19050" y="96520"/>
                  </a:lnTo>
                  <a:lnTo>
                    <a:pt x="22860" y="109220"/>
                  </a:lnTo>
                  <a:lnTo>
                    <a:pt x="27940" y="121920"/>
                  </a:lnTo>
                  <a:lnTo>
                    <a:pt x="34290" y="130809"/>
                  </a:lnTo>
                  <a:lnTo>
                    <a:pt x="39370" y="139700"/>
                  </a:lnTo>
                  <a:lnTo>
                    <a:pt x="45720" y="142240"/>
                  </a:lnTo>
                  <a:lnTo>
                    <a:pt x="49530" y="140970"/>
                  </a:lnTo>
                  <a:lnTo>
                    <a:pt x="54610" y="135890"/>
                  </a:lnTo>
                  <a:lnTo>
                    <a:pt x="57150" y="128270"/>
                  </a:lnTo>
                  <a:lnTo>
                    <a:pt x="58420" y="118109"/>
                  </a:lnTo>
                  <a:lnTo>
                    <a:pt x="59690" y="106681"/>
                  </a:lnTo>
                  <a:lnTo>
                    <a:pt x="62230" y="96520"/>
                  </a:lnTo>
                  <a:lnTo>
                    <a:pt x="64770" y="85090"/>
                  </a:lnTo>
                  <a:lnTo>
                    <a:pt x="67310" y="74931"/>
                  </a:lnTo>
                  <a:lnTo>
                    <a:pt x="71120" y="62231"/>
                  </a:lnTo>
                  <a:lnTo>
                    <a:pt x="77470" y="49531"/>
                  </a:lnTo>
                  <a:lnTo>
                    <a:pt x="1041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2112010" y="14606270"/>
              <a:ext cx="83821" cy="121920"/>
            </a:xfrm>
            <a:custGeom>
              <a:avLst/>
              <a:gdLst/>
              <a:ahLst/>
              <a:cxnLst/>
              <a:rect l="0" t="0" r="0" b="0"/>
              <a:pathLst>
                <a:path w="83821" h="121920">
                  <a:moveTo>
                    <a:pt x="0" y="88900"/>
                  </a:moveTo>
                  <a:lnTo>
                    <a:pt x="16510" y="82550"/>
                  </a:lnTo>
                  <a:lnTo>
                    <a:pt x="25400" y="78741"/>
                  </a:lnTo>
                  <a:lnTo>
                    <a:pt x="36830" y="73660"/>
                  </a:lnTo>
                  <a:lnTo>
                    <a:pt x="49530" y="68580"/>
                  </a:lnTo>
                  <a:lnTo>
                    <a:pt x="59690" y="60960"/>
                  </a:lnTo>
                  <a:lnTo>
                    <a:pt x="68580" y="52069"/>
                  </a:lnTo>
                  <a:lnTo>
                    <a:pt x="77470" y="43180"/>
                  </a:lnTo>
                  <a:lnTo>
                    <a:pt x="81280" y="34291"/>
                  </a:lnTo>
                  <a:lnTo>
                    <a:pt x="83820" y="24130"/>
                  </a:lnTo>
                  <a:lnTo>
                    <a:pt x="83820" y="13969"/>
                  </a:lnTo>
                  <a:lnTo>
                    <a:pt x="77470" y="7619"/>
                  </a:lnTo>
                  <a:lnTo>
                    <a:pt x="68580" y="2541"/>
                  </a:lnTo>
                  <a:lnTo>
                    <a:pt x="55880" y="0"/>
                  </a:lnTo>
                  <a:lnTo>
                    <a:pt x="45720" y="2541"/>
                  </a:lnTo>
                  <a:lnTo>
                    <a:pt x="35560" y="8891"/>
                  </a:lnTo>
                  <a:lnTo>
                    <a:pt x="26670" y="17780"/>
                  </a:lnTo>
                  <a:lnTo>
                    <a:pt x="20320" y="27941"/>
                  </a:lnTo>
                  <a:lnTo>
                    <a:pt x="13970" y="40641"/>
                  </a:lnTo>
                  <a:lnTo>
                    <a:pt x="10160" y="53341"/>
                  </a:lnTo>
                  <a:lnTo>
                    <a:pt x="7620" y="66041"/>
                  </a:lnTo>
                  <a:lnTo>
                    <a:pt x="7620" y="78741"/>
                  </a:lnTo>
                  <a:lnTo>
                    <a:pt x="7620" y="92710"/>
                  </a:lnTo>
                  <a:lnTo>
                    <a:pt x="13970" y="102869"/>
                  </a:lnTo>
                  <a:lnTo>
                    <a:pt x="21590" y="110491"/>
                  </a:lnTo>
                  <a:lnTo>
                    <a:pt x="31750" y="116841"/>
                  </a:lnTo>
                  <a:lnTo>
                    <a:pt x="41910" y="120650"/>
                  </a:lnTo>
                  <a:lnTo>
                    <a:pt x="52070" y="121919"/>
                  </a:lnTo>
                  <a:lnTo>
                    <a:pt x="83820" y="1193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2259330" y="14599920"/>
              <a:ext cx="167641" cy="189231"/>
            </a:xfrm>
            <a:custGeom>
              <a:avLst/>
              <a:gdLst/>
              <a:ahLst/>
              <a:cxnLst/>
              <a:rect l="0" t="0" r="0" b="0"/>
              <a:pathLst>
                <a:path w="167641" h="189231">
                  <a:moveTo>
                    <a:pt x="0" y="10160"/>
                  </a:moveTo>
                  <a:lnTo>
                    <a:pt x="5080" y="33019"/>
                  </a:lnTo>
                  <a:lnTo>
                    <a:pt x="7620" y="43180"/>
                  </a:lnTo>
                  <a:lnTo>
                    <a:pt x="17780" y="74930"/>
                  </a:lnTo>
                  <a:lnTo>
                    <a:pt x="24130" y="100330"/>
                  </a:lnTo>
                  <a:lnTo>
                    <a:pt x="26670" y="102869"/>
                  </a:lnTo>
                  <a:lnTo>
                    <a:pt x="27940" y="99060"/>
                  </a:lnTo>
                  <a:lnTo>
                    <a:pt x="29210" y="90169"/>
                  </a:lnTo>
                  <a:lnTo>
                    <a:pt x="30480" y="80010"/>
                  </a:lnTo>
                  <a:lnTo>
                    <a:pt x="30480" y="68580"/>
                  </a:lnTo>
                  <a:lnTo>
                    <a:pt x="30480" y="55880"/>
                  </a:lnTo>
                  <a:lnTo>
                    <a:pt x="33020" y="44450"/>
                  </a:lnTo>
                  <a:lnTo>
                    <a:pt x="36830" y="33019"/>
                  </a:lnTo>
                  <a:lnTo>
                    <a:pt x="41910" y="21591"/>
                  </a:lnTo>
                  <a:lnTo>
                    <a:pt x="50800" y="13969"/>
                  </a:lnTo>
                  <a:lnTo>
                    <a:pt x="59690" y="6350"/>
                  </a:lnTo>
                  <a:lnTo>
                    <a:pt x="71120" y="1269"/>
                  </a:lnTo>
                  <a:lnTo>
                    <a:pt x="83820" y="0"/>
                  </a:lnTo>
                  <a:lnTo>
                    <a:pt x="96520" y="1269"/>
                  </a:lnTo>
                  <a:lnTo>
                    <a:pt x="110490" y="3810"/>
                  </a:lnTo>
                  <a:lnTo>
                    <a:pt x="120650" y="11430"/>
                  </a:lnTo>
                  <a:lnTo>
                    <a:pt x="130810" y="22860"/>
                  </a:lnTo>
                  <a:lnTo>
                    <a:pt x="139700" y="36830"/>
                  </a:lnTo>
                  <a:lnTo>
                    <a:pt x="146050" y="49530"/>
                  </a:lnTo>
                  <a:lnTo>
                    <a:pt x="149860" y="63500"/>
                  </a:lnTo>
                  <a:lnTo>
                    <a:pt x="152400" y="77469"/>
                  </a:lnTo>
                  <a:lnTo>
                    <a:pt x="153670" y="93980"/>
                  </a:lnTo>
                  <a:lnTo>
                    <a:pt x="154940" y="111760"/>
                  </a:lnTo>
                  <a:lnTo>
                    <a:pt x="167640" y="189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2543810" y="14494511"/>
              <a:ext cx="20321" cy="252729"/>
            </a:xfrm>
            <a:custGeom>
              <a:avLst/>
              <a:gdLst/>
              <a:ahLst/>
              <a:cxnLst/>
              <a:rect l="0" t="0" r="0" b="0"/>
              <a:pathLst>
                <a:path w="20321" h="252729">
                  <a:moveTo>
                    <a:pt x="20320" y="0"/>
                  </a:moveTo>
                  <a:lnTo>
                    <a:pt x="15240" y="16509"/>
                  </a:lnTo>
                  <a:lnTo>
                    <a:pt x="12700" y="29209"/>
                  </a:lnTo>
                  <a:lnTo>
                    <a:pt x="8890" y="43178"/>
                  </a:lnTo>
                  <a:lnTo>
                    <a:pt x="6350" y="60959"/>
                  </a:lnTo>
                  <a:lnTo>
                    <a:pt x="3810" y="76200"/>
                  </a:lnTo>
                  <a:lnTo>
                    <a:pt x="2540" y="92709"/>
                  </a:lnTo>
                  <a:lnTo>
                    <a:pt x="1270" y="106678"/>
                  </a:lnTo>
                  <a:lnTo>
                    <a:pt x="1270" y="124459"/>
                  </a:lnTo>
                  <a:lnTo>
                    <a:pt x="0" y="179069"/>
                  </a:lnTo>
                  <a:lnTo>
                    <a:pt x="0" y="2527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2438400" y="14568170"/>
              <a:ext cx="322581" cy="168911"/>
            </a:xfrm>
            <a:custGeom>
              <a:avLst/>
              <a:gdLst/>
              <a:ahLst/>
              <a:cxnLst/>
              <a:rect l="0" t="0" r="0" b="0"/>
              <a:pathLst>
                <a:path w="322581" h="168911">
                  <a:moveTo>
                    <a:pt x="0" y="83819"/>
                  </a:moveTo>
                  <a:lnTo>
                    <a:pt x="16510" y="90169"/>
                  </a:lnTo>
                  <a:lnTo>
                    <a:pt x="26670" y="90169"/>
                  </a:lnTo>
                  <a:lnTo>
                    <a:pt x="40640" y="90169"/>
                  </a:lnTo>
                  <a:lnTo>
                    <a:pt x="54610" y="87630"/>
                  </a:lnTo>
                  <a:lnTo>
                    <a:pt x="67310" y="85091"/>
                  </a:lnTo>
                  <a:lnTo>
                    <a:pt x="80010" y="82550"/>
                  </a:lnTo>
                  <a:lnTo>
                    <a:pt x="130810" y="69850"/>
                  </a:lnTo>
                  <a:lnTo>
                    <a:pt x="143510" y="66041"/>
                  </a:lnTo>
                  <a:lnTo>
                    <a:pt x="154940" y="59691"/>
                  </a:lnTo>
                  <a:lnTo>
                    <a:pt x="166370" y="54610"/>
                  </a:lnTo>
                  <a:lnTo>
                    <a:pt x="177800" y="50800"/>
                  </a:lnTo>
                  <a:lnTo>
                    <a:pt x="187960" y="50800"/>
                  </a:lnTo>
                  <a:lnTo>
                    <a:pt x="199390" y="50800"/>
                  </a:lnTo>
                  <a:lnTo>
                    <a:pt x="205740" y="55880"/>
                  </a:lnTo>
                  <a:lnTo>
                    <a:pt x="210820" y="64769"/>
                  </a:lnTo>
                  <a:lnTo>
                    <a:pt x="214630" y="74930"/>
                  </a:lnTo>
                  <a:lnTo>
                    <a:pt x="215900" y="86360"/>
                  </a:lnTo>
                  <a:lnTo>
                    <a:pt x="217170" y="97791"/>
                  </a:lnTo>
                  <a:lnTo>
                    <a:pt x="218440" y="111760"/>
                  </a:lnTo>
                  <a:lnTo>
                    <a:pt x="220980" y="123191"/>
                  </a:lnTo>
                  <a:lnTo>
                    <a:pt x="223520" y="134619"/>
                  </a:lnTo>
                  <a:lnTo>
                    <a:pt x="226060" y="146050"/>
                  </a:lnTo>
                  <a:lnTo>
                    <a:pt x="232410" y="154941"/>
                  </a:lnTo>
                  <a:lnTo>
                    <a:pt x="241300" y="161291"/>
                  </a:lnTo>
                  <a:lnTo>
                    <a:pt x="251460" y="167641"/>
                  </a:lnTo>
                  <a:lnTo>
                    <a:pt x="261620" y="168910"/>
                  </a:lnTo>
                  <a:lnTo>
                    <a:pt x="270510" y="167641"/>
                  </a:lnTo>
                  <a:lnTo>
                    <a:pt x="278130" y="165100"/>
                  </a:lnTo>
                  <a:lnTo>
                    <a:pt x="285750" y="160019"/>
                  </a:lnTo>
                  <a:lnTo>
                    <a:pt x="293370" y="154941"/>
                  </a:lnTo>
                  <a:lnTo>
                    <a:pt x="300990" y="148591"/>
                  </a:lnTo>
                  <a:lnTo>
                    <a:pt x="307340" y="138430"/>
                  </a:lnTo>
                  <a:lnTo>
                    <a:pt x="312420" y="127000"/>
                  </a:lnTo>
                  <a:lnTo>
                    <a:pt x="316230" y="113030"/>
                  </a:lnTo>
                  <a:lnTo>
                    <a:pt x="320040" y="97791"/>
                  </a:lnTo>
                  <a:lnTo>
                    <a:pt x="321310" y="81280"/>
                  </a:lnTo>
                  <a:lnTo>
                    <a:pt x="322580" y="64769"/>
                  </a:lnTo>
                  <a:lnTo>
                    <a:pt x="321310" y="50800"/>
                  </a:lnTo>
                  <a:lnTo>
                    <a:pt x="318770" y="36830"/>
                  </a:lnTo>
                  <a:lnTo>
                    <a:pt x="304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2811780" y="14585950"/>
              <a:ext cx="162561" cy="139701"/>
            </a:xfrm>
            <a:custGeom>
              <a:avLst/>
              <a:gdLst/>
              <a:ahLst/>
              <a:cxnLst/>
              <a:rect l="0" t="0" r="0" b="0"/>
              <a:pathLst>
                <a:path w="162561" h="139701">
                  <a:moveTo>
                    <a:pt x="120650" y="13970"/>
                  </a:moveTo>
                  <a:lnTo>
                    <a:pt x="109220" y="2539"/>
                  </a:lnTo>
                  <a:lnTo>
                    <a:pt x="101600" y="0"/>
                  </a:lnTo>
                  <a:lnTo>
                    <a:pt x="91440" y="0"/>
                  </a:lnTo>
                  <a:lnTo>
                    <a:pt x="80010" y="1270"/>
                  </a:lnTo>
                  <a:lnTo>
                    <a:pt x="68580" y="5080"/>
                  </a:lnTo>
                  <a:lnTo>
                    <a:pt x="55880" y="11430"/>
                  </a:lnTo>
                  <a:lnTo>
                    <a:pt x="41910" y="19050"/>
                  </a:lnTo>
                  <a:lnTo>
                    <a:pt x="30480" y="30480"/>
                  </a:lnTo>
                  <a:lnTo>
                    <a:pt x="21590" y="43180"/>
                  </a:lnTo>
                  <a:lnTo>
                    <a:pt x="12700" y="58420"/>
                  </a:lnTo>
                  <a:lnTo>
                    <a:pt x="6350" y="72389"/>
                  </a:lnTo>
                  <a:lnTo>
                    <a:pt x="2540" y="87630"/>
                  </a:lnTo>
                  <a:lnTo>
                    <a:pt x="0" y="101600"/>
                  </a:lnTo>
                  <a:lnTo>
                    <a:pt x="0" y="113030"/>
                  </a:lnTo>
                  <a:lnTo>
                    <a:pt x="3810" y="123189"/>
                  </a:lnTo>
                  <a:lnTo>
                    <a:pt x="7620" y="132080"/>
                  </a:lnTo>
                  <a:lnTo>
                    <a:pt x="15240" y="137161"/>
                  </a:lnTo>
                  <a:lnTo>
                    <a:pt x="24130" y="139700"/>
                  </a:lnTo>
                  <a:lnTo>
                    <a:pt x="35560" y="139700"/>
                  </a:lnTo>
                  <a:lnTo>
                    <a:pt x="45720" y="137161"/>
                  </a:lnTo>
                  <a:lnTo>
                    <a:pt x="54610" y="133350"/>
                  </a:lnTo>
                  <a:lnTo>
                    <a:pt x="62230" y="129539"/>
                  </a:lnTo>
                  <a:lnTo>
                    <a:pt x="69850" y="120650"/>
                  </a:lnTo>
                  <a:lnTo>
                    <a:pt x="77470" y="110489"/>
                  </a:lnTo>
                  <a:lnTo>
                    <a:pt x="85090" y="100330"/>
                  </a:lnTo>
                  <a:lnTo>
                    <a:pt x="92710" y="87630"/>
                  </a:lnTo>
                  <a:lnTo>
                    <a:pt x="99060" y="74930"/>
                  </a:lnTo>
                  <a:lnTo>
                    <a:pt x="106680" y="60961"/>
                  </a:lnTo>
                  <a:lnTo>
                    <a:pt x="110490" y="57150"/>
                  </a:lnTo>
                  <a:lnTo>
                    <a:pt x="111760" y="59689"/>
                  </a:lnTo>
                  <a:lnTo>
                    <a:pt x="111760" y="64770"/>
                  </a:lnTo>
                  <a:lnTo>
                    <a:pt x="111760" y="72389"/>
                  </a:lnTo>
                  <a:lnTo>
                    <a:pt x="114300" y="81280"/>
                  </a:lnTo>
                  <a:lnTo>
                    <a:pt x="116840" y="90170"/>
                  </a:lnTo>
                  <a:lnTo>
                    <a:pt x="120650" y="99061"/>
                  </a:lnTo>
                  <a:lnTo>
                    <a:pt x="125730" y="106680"/>
                  </a:lnTo>
                  <a:lnTo>
                    <a:pt x="162560" y="1193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3007360" y="14504670"/>
              <a:ext cx="20321" cy="220981"/>
            </a:xfrm>
            <a:custGeom>
              <a:avLst/>
              <a:gdLst/>
              <a:ahLst/>
              <a:cxnLst/>
              <a:rect l="0" t="0" r="0" b="0"/>
              <a:pathLst>
                <a:path w="20321" h="220981">
                  <a:moveTo>
                    <a:pt x="20320" y="0"/>
                  </a:moveTo>
                  <a:lnTo>
                    <a:pt x="8890" y="17780"/>
                  </a:lnTo>
                  <a:lnTo>
                    <a:pt x="5080" y="29210"/>
                  </a:lnTo>
                  <a:lnTo>
                    <a:pt x="3810" y="44450"/>
                  </a:lnTo>
                  <a:lnTo>
                    <a:pt x="2540" y="60960"/>
                  </a:lnTo>
                  <a:lnTo>
                    <a:pt x="1270" y="80010"/>
                  </a:lnTo>
                  <a:lnTo>
                    <a:pt x="0" y="118110"/>
                  </a:lnTo>
                  <a:lnTo>
                    <a:pt x="1270" y="137160"/>
                  </a:lnTo>
                  <a:lnTo>
                    <a:pt x="2540" y="153669"/>
                  </a:lnTo>
                  <a:lnTo>
                    <a:pt x="20320" y="2209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3121660" y="14472920"/>
              <a:ext cx="11431" cy="232411"/>
            </a:xfrm>
            <a:custGeom>
              <a:avLst/>
              <a:gdLst/>
              <a:ahLst/>
              <a:cxnLst/>
              <a:rect l="0" t="0" r="0" b="0"/>
              <a:pathLst>
                <a:path w="11431" h="232411">
                  <a:moveTo>
                    <a:pt x="0" y="0"/>
                  </a:moveTo>
                  <a:lnTo>
                    <a:pt x="6350" y="17780"/>
                  </a:lnTo>
                  <a:lnTo>
                    <a:pt x="6350" y="25400"/>
                  </a:lnTo>
                  <a:lnTo>
                    <a:pt x="6350" y="35560"/>
                  </a:lnTo>
                  <a:lnTo>
                    <a:pt x="3810" y="44450"/>
                  </a:lnTo>
                  <a:lnTo>
                    <a:pt x="2540" y="59691"/>
                  </a:lnTo>
                  <a:lnTo>
                    <a:pt x="2540" y="77469"/>
                  </a:lnTo>
                  <a:lnTo>
                    <a:pt x="1270" y="134619"/>
                  </a:lnTo>
                  <a:lnTo>
                    <a:pt x="1270" y="186691"/>
                  </a:lnTo>
                  <a:lnTo>
                    <a:pt x="11430" y="232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3216910" y="14589761"/>
              <a:ext cx="83821" cy="125729"/>
            </a:xfrm>
            <a:custGeom>
              <a:avLst/>
              <a:gdLst/>
              <a:ahLst/>
              <a:cxnLst/>
              <a:rect l="0" t="0" r="0" b="0"/>
              <a:pathLst>
                <a:path w="83821" h="125729">
                  <a:moveTo>
                    <a:pt x="0" y="0"/>
                  </a:moveTo>
                  <a:lnTo>
                    <a:pt x="29210" y="58419"/>
                  </a:lnTo>
                  <a:lnTo>
                    <a:pt x="35560" y="69850"/>
                  </a:lnTo>
                  <a:lnTo>
                    <a:pt x="43180" y="81278"/>
                  </a:lnTo>
                  <a:lnTo>
                    <a:pt x="83820" y="1257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3248660" y="14568170"/>
              <a:ext cx="95251" cy="294642"/>
            </a:xfrm>
            <a:custGeom>
              <a:avLst/>
              <a:gdLst/>
              <a:ahLst/>
              <a:cxnLst/>
              <a:rect l="0" t="0" r="0" b="0"/>
              <a:pathLst>
                <a:path w="95251" h="294642">
                  <a:moveTo>
                    <a:pt x="95250" y="0"/>
                  </a:moveTo>
                  <a:lnTo>
                    <a:pt x="83820" y="22860"/>
                  </a:lnTo>
                  <a:lnTo>
                    <a:pt x="77470" y="33019"/>
                  </a:lnTo>
                  <a:lnTo>
                    <a:pt x="72390" y="43180"/>
                  </a:lnTo>
                  <a:lnTo>
                    <a:pt x="66040" y="53341"/>
                  </a:lnTo>
                  <a:lnTo>
                    <a:pt x="59690" y="64769"/>
                  </a:lnTo>
                  <a:lnTo>
                    <a:pt x="54610" y="77469"/>
                  </a:lnTo>
                  <a:lnTo>
                    <a:pt x="50800" y="90169"/>
                  </a:lnTo>
                  <a:lnTo>
                    <a:pt x="46990" y="102869"/>
                  </a:lnTo>
                  <a:lnTo>
                    <a:pt x="39370" y="130810"/>
                  </a:lnTo>
                  <a:lnTo>
                    <a:pt x="24130" y="185419"/>
                  </a:lnTo>
                  <a:lnTo>
                    <a:pt x="17780" y="208280"/>
                  </a:lnTo>
                  <a:lnTo>
                    <a:pt x="13970" y="222250"/>
                  </a:lnTo>
                  <a:lnTo>
                    <a:pt x="10160" y="237491"/>
                  </a:lnTo>
                  <a:lnTo>
                    <a:pt x="0" y="2946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3448050" y="14594839"/>
              <a:ext cx="139701" cy="168912"/>
            </a:xfrm>
            <a:custGeom>
              <a:avLst/>
              <a:gdLst/>
              <a:ahLst/>
              <a:cxnLst/>
              <a:rect l="0" t="0" r="0" b="0"/>
              <a:pathLst>
                <a:path w="139701" h="168912">
                  <a:moveTo>
                    <a:pt x="105410" y="5081"/>
                  </a:moveTo>
                  <a:lnTo>
                    <a:pt x="88900" y="0"/>
                  </a:lnTo>
                  <a:lnTo>
                    <a:pt x="81280" y="0"/>
                  </a:lnTo>
                  <a:lnTo>
                    <a:pt x="71120" y="2541"/>
                  </a:lnTo>
                  <a:lnTo>
                    <a:pt x="62230" y="7622"/>
                  </a:lnTo>
                  <a:lnTo>
                    <a:pt x="52070" y="12700"/>
                  </a:lnTo>
                  <a:lnTo>
                    <a:pt x="41910" y="17781"/>
                  </a:lnTo>
                  <a:lnTo>
                    <a:pt x="31750" y="24131"/>
                  </a:lnTo>
                  <a:lnTo>
                    <a:pt x="26670" y="31750"/>
                  </a:lnTo>
                  <a:lnTo>
                    <a:pt x="26670" y="40641"/>
                  </a:lnTo>
                  <a:lnTo>
                    <a:pt x="27940" y="49531"/>
                  </a:lnTo>
                  <a:lnTo>
                    <a:pt x="33020" y="57150"/>
                  </a:lnTo>
                  <a:lnTo>
                    <a:pt x="39370" y="63500"/>
                  </a:lnTo>
                  <a:lnTo>
                    <a:pt x="48260" y="68581"/>
                  </a:lnTo>
                  <a:lnTo>
                    <a:pt x="58420" y="72391"/>
                  </a:lnTo>
                  <a:lnTo>
                    <a:pt x="72390" y="77472"/>
                  </a:lnTo>
                  <a:lnTo>
                    <a:pt x="115570" y="88900"/>
                  </a:lnTo>
                  <a:lnTo>
                    <a:pt x="129540" y="92711"/>
                  </a:lnTo>
                  <a:lnTo>
                    <a:pt x="137160" y="99061"/>
                  </a:lnTo>
                  <a:lnTo>
                    <a:pt x="139700" y="109222"/>
                  </a:lnTo>
                  <a:lnTo>
                    <a:pt x="138430" y="119381"/>
                  </a:lnTo>
                  <a:lnTo>
                    <a:pt x="133350" y="129541"/>
                  </a:lnTo>
                  <a:lnTo>
                    <a:pt x="125730" y="138431"/>
                  </a:lnTo>
                  <a:lnTo>
                    <a:pt x="115570" y="146050"/>
                  </a:lnTo>
                  <a:lnTo>
                    <a:pt x="105410" y="153672"/>
                  </a:lnTo>
                  <a:lnTo>
                    <a:pt x="95250" y="158750"/>
                  </a:lnTo>
                  <a:lnTo>
                    <a:pt x="85090" y="163831"/>
                  </a:lnTo>
                  <a:lnTo>
                    <a:pt x="72390" y="166372"/>
                  </a:lnTo>
                  <a:lnTo>
                    <a:pt x="60960" y="168911"/>
                  </a:lnTo>
                  <a:lnTo>
                    <a:pt x="0" y="1625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3704590" y="14536420"/>
              <a:ext cx="27941" cy="242570"/>
            </a:xfrm>
            <a:custGeom>
              <a:avLst/>
              <a:gdLst/>
              <a:ahLst/>
              <a:cxnLst/>
              <a:rect l="0" t="0" r="0" b="0"/>
              <a:pathLst>
                <a:path w="27941" h="242570">
                  <a:moveTo>
                    <a:pt x="17780" y="0"/>
                  </a:moveTo>
                  <a:lnTo>
                    <a:pt x="6350" y="22860"/>
                  </a:lnTo>
                  <a:lnTo>
                    <a:pt x="3810" y="36830"/>
                  </a:lnTo>
                  <a:lnTo>
                    <a:pt x="1270" y="55880"/>
                  </a:lnTo>
                  <a:lnTo>
                    <a:pt x="0" y="76200"/>
                  </a:lnTo>
                  <a:lnTo>
                    <a:pt x="0" y="92710"/>
                  </a:lnTo>
                  <a:lnTo>
                    <a:pt x="1270" y="107950"/>
                  </a:lnTo>
                  <a:lnTo>
                    <a:pt x="11430" y="172719"/>
                  </a:lnTo>
                  <a:lnTo>
                    <a:pt x="15240" y="189230"/>
                  </a:lnTo>
                  <a:lnTo>
                    <a:pt x="17780" y="203200"/>
                  </a:lnTo>
                  <a:lnTo>
                    <a:pt x="27940" y="2425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3789680" y="14621511"/>
              <a:ext cx="175261" cy="157479"/>
            </a:xfrm>
            <a:custGeom>
              <a:avLst/>
              <a:gdLst/>
              <a:ahLst/>
              <a:cxnLst/>
              <a:rect l="0" t="0" r="0" b="0"/>
              <a:pathLst>
                <a:path w="175261" h="157479">
                  <a:moveTo>
                    <a:pt x="121920" y="0"/>
                  </a:moveTo>
                  <a:lnTo>
                    <a:pt x="63500" y="0"/>
                  </a:lnTo>
                  <a:lnTo>
                    <a:pt x="53340" y="1269"/>
                  </a:lnTo>
                  <a:lnTo>
                    <a:pt x="43180" y="5078"/>
                  </a:lnTo>
                  <a:lnTo>
                    <a:pt x="34290" y="10159"/>
                  </a:lnTo>
                  <a:lnTo>
                    <a:pt x="26670" y="16509"/>
                  </a:lnTo>
                  <a:lnTo>
                    <a:pt x="19050" y="22859"/>
                  </a:lnTo>
                  <a:lnTo>
                    <a:pt x="11430" y="29209"/>
                  </a:lnTo>
                  <a:lnTo>
                    <a:pt x="6350" y="38100"/>
                  </a:lnTo>
                  <a:lnTo>
                    <a:pt x="2540" y="48259"/>
                  </a:lnTo>
                  <a:lnTo>
                    <a:pt x="0" y="59689"/>
                  </a:lnTo>
                  <a:lnTo>
                    <a:pt x="1270" y="71119"/>
                  </a:lnTo>
                  <a:lnTo>
                    <a:pt x="3810" y="82550"/>
                  </a:lnTo>
                  <a:lnTo>
                    <a:pt x="8890" y="93978"/>
                  </a:lnTo>
                  <a:lnTo>
                    <a:pt x="16510" y="101600"/>
                  </a:lnTo>
                  <a:lnTo>
                    <a:pt x="25400" y="109219"/>
                  </a:lnTo>
                  <a:lnTo>
                    <a:pt x="36830" y="114300"/>
                  </a:lnTo>
                  <a:lnTo>
                    <a:pt x="48260" y="115569"/>
                  </a:lnTo>
                  <a:lnTo>
                    <a:pt x="58420" y="114300"/>
                  </a:lnTo>
                  <a:lnTo>
                    <a:pt x="69850" y="111759"/>
                  </a:lnTo>
                  <a:lnTo>
                    <a:pt x="78740" y="105409"/>
                  </a:lnTo>
                  <a:lnTo>
                    <a:pt x="87630" y="97789"/>
                  </a:lnTo>
                  <a:lnTo>
                    <a:pt x="95250" y="90169"/>
                  </a:lnTo>
                  <a:lnTo>
                    <a:pt x="102870" y="81278"/>
                  </a:lnTo>
                  <a:lnTo>
                    <a:pt x="110490" y="71119"/>
                  </a:lnTo>
                  <a:lnTo>
                    <a:pt x="118110" y="60959"/>
                  </a:lnTo>
                  <a:lnTo>
                    <a:pt x="121920" y="50800"/>
                  </a:lnTo>
                  <a:lnTo>
                    <a:pt x="123190" y="40639"/>
                  </a:lnTo>
                  <a:lnTo>
                    <a:pt x="123190" y="30478"/>
                  </a:lnTo>
                  <a:lnTo>
                    <a:pt x="123190" y="30478"/>
                  </a:lnTo>
                  <a:lnTo>
                    <a:pt x="121920" y="49528"/>
                  </a:lnTo>
                  <a:lnTo>
                    <a:pt x="124460" y="63500"/>
                  </a:lnTo>
                  <a:lnTo>
                    <a:pt x="128270" y="78739"/>
                  </a:lnTo>
                  <a:lnTo>
                    <a:pt x="142240" y="120650"/>
                  </a:lnTo>
                  <a:lnTo>
                    <a:pt x="175260" y="157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4027170" y="14599920"/>
              <a:ext cx="95251" cy="162561"/>
            </a:xfrm>
            <a:custGeom>
              <a:avLst/>
              <a:gdLst/>
              <a:ahLst/>
              <a:cxnLst/>
              <a:rect l="0" t="0" r="0" b="0"/>
              <a:pathLst>
                <a:path w="95251" h="162561">
                  <a:moveTo>
                    <a:pt x="0" y="0"/>
                  </a:moveTo>
                  <a:lnTo>
                    <a:pt x="6350" y="27941"/>
                  </a:lnTo>
                  <a:lnTo>
                    <a:pt x="8890" y="39369"/>
                  </a:lnTo>
                  <a:lnTo>
                    <a:pt x="11430" y="50800"/>
                  </a:lnTo>
                  <a:lnTo>
                    <a:pt x="19050" y="72391"/>
                  </a:lnTo>
                  <a:lnTo>
                    <a:pt x="25400" y="93980"/>
                  </a:lnTo>
                  <a:lnTo>
                    <a:pt x="30480" y="106680"/>
                  </a:lnTo>
                  <a:lnTo>
                    <a:pt x="35560" y="118110"/>
                  </a:lnTo>
                  <a:lnTo>
                    <a:pt x="41910" y="132080"/>
                  </a:lnTo>
                  <a:lnTo>
                    <a:pt x="46990" y="142241"/>
                  </a:lnTo>
                  <a:lnTo>
                    <a:pt x="54610" y="152400"/>
                  </a:lnTo>
                  <a:lnTo>
                    <a:pt x="60960" y="161291"/>
                  </a:lnTo>
                  <a:lnTo>
                    <a:pt x="64770" y="162560"/>
                  </a:lnTo>
                  <a:lnTo>
                    <a:pt x="68580" y="158750"/>
                  </a:lnTo>
                  <a:lnTo>
                    <a:pt x="69850" y="151130"/>
                  </a:lnTo>
                  <a:lnTo>
                    <a:pt x="72390" y="139700"/>
                  </a:lnTo>
                  <a:lnTo>
                    <a:pt x="85090" y="73660"/>
                  </a:lnTo>
                  <a:lnTo>
                    <a:pt x="9525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4163060" y="14598650"/>
              <a:ext cx="127001" cy="161290"/>
            </a:xfrm>
            <a:custGeom>
              <a:avLst/>
              <a:gdLst/>
              <a:ahLst/>
              <a:cxnLst/>
              <a:rect l="0" t="0" r="0" b="0"/>
              <a:pathLst>
                <a:path w="127001" h="161290">
                  <a:moveTo>
                    <a:pt x="12700" y="96520"/>
                  </a:moveTo>
                  <a:lnTo>
                    <a:pt x="34290" y="96520"/>
                  </a:lnTo>
                  <a:lnTo>
                    <a:pt x="45720" y="95250"/>
                  </a:lnTo>
                  <a:lnTo>
                    <a:pt x="58420" y="92711"/>
                  </a:lnTo>
                  <a:lnTo>
                    <a:pt x="71120" y="90170"/>
                  </a:lnTo>
                  <a:lnTo>
                    <a:pt x="82550" y="86361"/>
                  </a:lnTo>
                  <a:lnTo>
                    <a:pt x="93980" y="81280"/>
                  </a:lnTo>
                  <a:lnTo>
                    <a:pt x="105410" y="76200"/>
                  </a:lnTo>
                  <a:lnTo>
                    <a:pt x="114300" y="67311"/>
                  </a:lnTo>
                  <a:lnTo>
                    <a:pt x="120650" y="57150"/>
                  </a:lnTo>
                  <a:lnTo>
                    <a:pt x="127000" y="45720"/>
                  </a:lnTo>
                  <a:lnTo>
                    <a:pt x="127000" y="35561"/>
                  </a:lnTo>
                  <a:lnTo>
                    <a:pt x="124460" y="26670"/>
                  </a:lnTo>
                  <a:lnTo>
                    <a:pt x="118110" y="17780"/>
                  </a:lnTo>
                  <a:lnTo>
                    <a:pt x="110490" y="11430"/>
                  </a:lnTo>
                  <a:lnTo>
                    <a:pt x="102870" y="5080"/>
                  </a:lnTo>
                  <a:lnTo>
                    <a:pt x="93980" y="0"/>
                  </a:lnTo>
                  <a:lnTo>
                    <a:pt x="83820" y="0"/>
                  </a:lnTo>
                  <a:lnTo>
                    <a:pt x="73660" y="1270"/>
                  </a:lnTo>
                  <a:lnTo>
                    <a:pt x="63500" y="5080"/>
                  </a:lnTo>
                  <a:lnTo>
                    <a:pt x="52070" y="10161"/>
                  </a:lnTo>
                  <a:lnTo>
                    <a:pt x="40640" y="17780"/>
                  </a:lnTo>
                  <a:lnTo>
                    <a:pt x="26670" y="26670"/>
                  </a:lnTo>
                  <a:lnTo>
                    <a:pt x="17780" y="38100"/>
                  </a:lnTo>
                  <a:lnTo>
                    <a:pt x="10160" y="50800"/>
                  </a:lnTo>
                  <a:lnTo>
                    <a:pt x="3810" y="66039"/>
                  </a:lnTo>
                  <a:lnTo>
                    <a:pt x="0" y="80011"/>
                  </a:lnTo>
                  <a:lnTo>
                    <a:pt x="0" y="92711"/>
                  </a:lnTo>
                  <a:lnTo>
                    <a:pt x="0" y="104139"/>
                  </a:lnTo>
                  <a:lnTo>
                    <a:pt x="3810" y="115570"/>
                  </a:lnTo>
                  <a:lnTo>
                    <a:pt x="10160" y="127000"/>
                  </a:lnTo>
                  <a:lnTo>
                    <a:pt x="17780" y="137161"/>
                  </a:lnTo>
                  <a:lnTo>
                    <a:pt x="27940" y="146050"/>
                  </a:lnTo>
                  <a:lnTo>
                    <a:pt x="39370" y="152400"/>
                  </a:lnTo>
                  <a:lnTo>
                    <a:pt x="50800" y="158750"/>
                  </a:lnTo>
                  <a:lnTo>
                    <a:pt x="63500" y="161289"/>
                  </a:lnTo>
                  <a:lnTo>
                    <a:pt x="77470" y="161289"/>
                  </a:lnTo>
                  <a:lnTo>
                    <a:pt x="116840" y="158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4356100" y="14589761"/>
              <a:ext cx="121921" cy="157479"/>
            </a:xfrm>
            <a:custGeom>
              <a:avLst/>
              <a:gdLst/>
              <a:ahLst/>
              <a:cxnLst/>
              <a:rect l="0" t="0" r="0" b="0"/>
              <a:pathLst>
                <a:path w="121921" h="157479">
                  <a:moveTo>
                    <a:pt x="71120" y="0"/>
                  </a:moveTo>
                  <a:lnTo>
                    <a:pt x="54610" y="5078"/>
                  </a:lnTo>
                  <a:lnTo>
                    <a:pt x="46990" y="8889"/>
                  </a:lnTo>
                  <a:lnTo>
                    <a:pt x="36830" y="13969"/>
                  </a:lnTo>
                  <a:lnTo>
                    <a:pt x="27940" y="20319"/>
                  </a:lnTo>
                  <a:lnTo>
                    <a:pt x="19050" y="25400"/>
                  </a:lnTo>
                  <a:lnTo>
                    <a:pt x="11430" y="31750"/>
                  </a:lnTo>
                  <a:lnTo>
                    <a:pt x="2540" y="39369"/>
                  </a:lnTo>
                  <a:lnTo>
                    <a:pt x="0" y="45719"/>
                  </a:lnTo>
                  <a:lnTo>
                    <a:pt x="1270" y="52069"/>
                  </a:lnTo>
                  <a:lnTo>
                    <a:pt x="3810" y="59689"/>
                  </a:lnTo>
                  <a:lnTo>
                    <a:pt x="10160" y="64769"/>
                  </a:lnTo>
                  <a:lnTo>
                    <a:pt x="19050" y="69850"/>
                  </a:lnTo>
                  <a:lnTo>
                    <a:pt x="29210" y="74928"/>
                  </a:lnTo>
                  <a:lnTo>
                    <a:pt x="41910" y="78739"/>
                  </a:lnTo>
                  <a:lnTo>
                    <a:pt x="57150" y="82550"/>
                  </a:lnTo>
                  <a:lnTo>
                    <a:pt x="72390" y="86359"/>
                  </a:lnTo>
                  <a:lnTo>
                    <a:pt x="86360" y="90169"/>
                  </a:lnTo>
                  <a:lnTo>
                    <a:pt x="110490" y="97789"/>
                  </a:lnTo>
                  <a:lnTo>
                    <a:pt x="118110" y="104139"/>
                  </a:lnTo>
                  <a:lnTo>
                    <a:pt x="120650" y="114300"/>
                  </a:lnTo>
                  <a:lnTo>
                    <a:pt x="121920" y="124459"/>
                  </a:lnTo>
                  <a:lnTo>
                    <a:pt x="119380" y="133350"/>
                  </a:lnTo>
                  <a:lnTo>
                    <a:pt x="114300" y="140969"/>
                  </a:lnTo>
                  <a:lnTo>
                    <a:pt x="106680" y="146050"/>
                  </a:lnTo>
                  <a:lnTo>
                    <a:pt x="97790" y="149859"/>
                  </a:lnTo>
                  <a:lnTo>
                    <a:pt x="86360" y="152400"/>
                  </a:lnTo>
                  <a:lnTo>
                    <a:pt x="40640" y="157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4406900" y="14448789"/>
              <a:ext cx="288291" cy="414023"/>
            </a:xfrm>
            <a:custGeom>
              <a:avLst/>
              <a:gdLst/>
              <a:ahLst/>
              <a:cxnLst/>
              <a:rect l="0" t="0" r="0" b="0"/>
              <a:pathLst>
                <a:path w="288291" h="414023">
                  <a:moveTo>
                    <a:pt x="95250" y="24131"/>
                  </a:moveTo>
                  <a:lnTo>
                    <a:pt x="116840" y="24131"/>
                  </a:lnTo>
                  <a:lnTo>
                    <a:pt x="127000" y="24131"/>
                  </a:lnTo>
                  <a:lnTo>
                    <a:pt x="137160" y="21591"/>
                  </a:lnTo>
                  <a:lnTo>
                    <a:pt x="147320" y="19050"/>
                  </a:lnTo>
                  <a:lnTo>
                    <a:pt x="157480" y="16511"/>
                  </a:lnTo>
                  <a:lnTo>
                    <a:pt x="179070" y="10161"/>
                  </a:lnTo>
                  <a:lnTo>
                    <a:pt x="210820" y="0"/>
                  </a:lnTo>
                  <a:lnTo>
                    <a:pt x="218440" y="1272"/>
                  </a:lnTo>
                  <a:lnTo>
                    <a:pt x="224790" y="5081"/>
                  </a:lnTo>
                  <a:lnTo>
                    <a:pt x="231140" y="11431"/>
                  </a:lnTo>
                  <a:lnTo>
                    <a:pt x="236220" y="20322"/>
                  </a:lnTo>
                  <a:lnTo>
                    <a:pt x="240030" y="27941"/>
                  </a:lnTo>
                  <a:lnTo>
                    <a:pt x="243840" y="38100"/>
                  </a:lnTo>
                  <a:lnTo>
                    <a:pt x="247650" y="50800"/>
                  </a:lnTo>
                  <a:lnTo>
                    <a:pt x="248920" y="67311"/>
                  </a:lnTo>
                  <a:lnTo>
                    <a:pt x="250190" y="83822"/>
                  </a:lnTo>
                  <a:lnTo>
                    <a:pt x="251460" y="104141"/>
                  </a:lnTo>
                  <a:lnTo>
                    <a:pt x="257810" y="148591"/>
                  </a:lnTo>
                  <a:lnTo>
                    <a:pt x="259080" y="171450"/>
                  </a:lnTo>
                  <a:lnTo>
                    <a:pt x="260350" y="195581"/>
                  </a:lnTo>
                  <a:lnTo>
                    <a:pt x="261620" y="218441"/>
                  </a:lnTo>
                  <a:lnTo>
                    <a:pt x="262890" y="238761"/>
                  </a:lnTo>
                  <a:lnTo>
                    <a:pt x="265430" y="255272"/>
                  </a:lnTo>
                  <a:lnTo>
                    <a:pt x="267970" y="269241"/>
                  </a:lnTo>
                  <a:lnTo>
                    <a:pt x="274320" y="298450"/>
                  </a:lnTo>
                  <a:lnTo>
                    <a:pt x="278130" y="312422"/>
                  </a:lnTo>
                  <a:lnTo>
                    <a:pt x="280670" y="325122"/>
                  </a:lnTo>
                  <a:lnTo>
                    <a:pt x="284480" y="337822"/>
                  </a:lnTo>
                  <a:lnTo>
                    <a:pt x="288290" y="349250"/>
                  </a:lnTo>
                  <a:lnTo>
                    <a:pt x="285750" y="358141"/>
                  </a:lnTo>
                  <a:lnTo>
                    <a:pt x="279400" y="364491"/>
                  </a:lnTo>
                  <a:lnTo>
                    <a:pt x="270510" y="370841"/>
                  </a:lnTo>
                  <a:lnTo>
                    <a:pt x="260350" y="375922"/>
                  </a:lnTo>
                  <a:lnTo>
                    <a:pt x="251460" y="381000"/>
                  </a:lnTo>
                  <a:lnTo>
                    <a:pt x="241300" y="384811"/>
                  </a:lnTo>
                  <a:lnTo>
                    <a:pt x="226060" y="388622"/>
                  </a:lnTo>
                  <a:lnTo>
                    <a:pt x="208280" y="392431"/>
                  </a:lnTo>
                  <a:lnTo>
                    <a:pt x="187960" y="396241"/>
                  </a:lnTo>
                  <a:lnTo>
                    <a:pt x="143510" y="403861"/>
                  </a:lnTo>
                  <a:lnTo>
                    <a:pt x="120650" y="407672"/>
                  </a:lnTo>
                  <a:lnTo>
                    <a:pt x="99060" y="408941"/>
                  </a:lnTo>
                  <a:lnTo>
                    <a:pt x="78740" y="411481"/>
                  </a:lnTo>
                  <a:lnTo>
                    <a:pt x="0" y="4140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1761944" y="7191425"/>
            <a:ext cx="1916188" cy="284270"/>
            <a:chOff x="1761944" y="7191425"/>
            <a:chExt cx="1916188" cy="284270"/>
          </a:xfrm>
        </p:grpSpPr>
        <p:sp>
          <p:nvSpPr>
            <p:cNvPr id="288" name="Freeform 287"/>
            <p:cNvSpPr/>
            <p:nvPr/>
          </p:nvSpPr>
          <p:spPr>
            <a:xfrm>
              <a:off x="1761944" y="7212481"/>
              <a:ext cx="52644" cy="263214"/>
            </a:xfrm>
            <a:custGeom>
              <a:avLst/>
              <a:gdLst/>
              <a:ahLst/>
              <a:cxnLst/>
              <a:rect l="0" t="0" r="0" b="0"/>
              <a:pathLst>
                <a:path w="52644" h="263214">
                  <a:moveTo>
                    <a:pt x="52643" y="0"/>
                  </a:moveTo>
                  <a:lnTo>
                    <a:pt x="35854" y="55044"/>
                  </a:lnTo>
                  <a:lnTo>
                    <a:pt x="26558" y="114513"/>
                  </a:lnTo>
                  <a:lnTo>
                    <a:pt x="13738" y="166076"/>
                  </a:lnTo>
                  <a:lnTo>
                    <a:pt x="3060" y="221323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1829341" y="7289108"/>
              <a:ext cx="153703" cy="160219"/>
            </a:xfrm>
            <a:custGeom>
              <a:avLst/>
              <a:gdLst/>
              <a:ahLst/>
              <a:cxnLst/>
              <a:rect l="0" t="0" r="0" b="0"/>
              <a:pathLst>
                <a:path w="153703" h="160219">
                  <a:moveTo>
                    <a:pt x="122116" y="18130"/>
                  </a:moveTo>
                  <a:lnTo>
                    <a:pt x="110938" y="6951"/>
                  </a:lnTo>
                  <a:lnTo>
                    <a:pt x="92972" y="1463"/>
                  </a:lnTo>
                  <a:lnTo>
                    <a:pt x="81630" y="0"/>
                  </a:lnTo>
                  <a:lnTo>
                    <a:pt x="62788" y="4613"/>
                  </a:lnTo>
                  <a:lnTo>
                    <a:pt x="31628" y="26638"/>
                  </a:lnTo>
                  <a:lnTo>
                    <a:pt x="10037" y="52237"/>
                  </a:lnTo>
                  <a:lnTo>
                    <a:pt x="2113" y="75012"/>
                  </a:lnTo>
                  <a:lnTo>
                    <a:pt x="0" y="87637"/>
                  </a:lnTo>
                  <a:lnTo>
                    <a:pt x="3891" y="107903"/>
                  </a:lnTo>
                  <a:lnTo>
                    <a:pt x="8205" y="116583"/>
                  </a:lnTo>
                  <a:lnTo>
                    <a:pt x="22356" y="129348"/>
                  </a:lnTo>
                  <a:lnTo>
                    <a:pt x="31043" y="134389"/>
                  </a:lnTo>
                  <a:lnTo>
                    <a:pt x="39174" y="135411"/>
                  </a:lnTo>
                  <a:lnTo>
                    <a:pt x="54447" y="130306"/>
                  </a:lnTo>
                  <a:lnTo>
                    <a:pt x="76200" y="108689"/>
                  </a:lnTo>
                  <a:lnTo>
                    <a:pt x="122099" y="45961"/>
                  </a:lnTo>
                  <a:lnTo>
                    <a:pt x="123275" y="47212"/>
                  </a:lnTo>
                  <a:lnTo>
                    <a:pt x="119098" y="110125"/>
                  </a:lnTo>
                  <a:lnTo>
                    <a:pt x="116096" y="132716"/>
                  </a:lnTo>
                  <a:lnTo>
                    <a:pt x="118661" y="154455"/>
                  </a:lnTo>
                  <a:lnTo>
                    <a:pt x="123322" y="159316"/>
                  </a:lnTo>
                  <a:lnTo>
                    <a:pt x="129939" y="160218"/>
                  </a:lnTo>
                  <a:lnTo>
                    <a:pt x="153702" y="155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2058334" y="7254596"/>
              <a:ext cx="195411" cy="165485"/>
            </a:xfrm>
            <a:custGeom>
              <a:avLst/>
              <a:gdLst/>
              <a:ahLst/>
              <a:cxnLst/>
              <a:rect l="0" t="0" r="0" b="0"/>
              <a:pathLst>
                <a:path w="195411" h="165485">
                  <a:moveTo>
                    <a:pt x="19465" y="21056"/>
                  </a:moveTo>
                  <a:lnTo>
                    <a:pt x="12230" y="48612"/>
                  </a:lnTo>
                  <a:lnTo>
                    <a:pt x="6467" y="101715"/>
                  </a:lnTo>
                  <a:lnTo>
                    <a:pt x="0" y="152283"/>
                  </a:lnTo>
                  <a:lnTo>
                    <a:pt x="2979" y="160013"/>
                  </a:lnTo>
                  <a:lnTo>
                    <a:pt x="8474" y="163998"/>
                  </a:lnTo>
                  <a:lnTo>
                    <a:pt x="15647" y="165484"/>
                  </a:lnTo>
                  <a:lnTo>
                    <a:pt x="22769" y="161795"/>
                  </a:lnTo>
                  <a:lnTo>
                    <a:pt x="36921" y="145218"/>
                  </a:lnTo>
                  <a:lnTo>
                    <a:pt x="65070" y="91552"/>
                  </a:lnTo>
                  <a:lnTo>
                    <a:pt x="94592" y="41460"/>
                  </a:lnTo>
                  <a:lnTo>
                    <a:pt x="97626" y="39338"/>
                  </a:lnTo>
                  <a:lnTo>
                    <a:pt x="99648" y="42603"/>
                  </a:lnTo>
                  <a:lnTo>
                    <a:pt x="104331" y="101319"/>
                  </a:lnTo>
                  <a:lnTo>
                    <a:pt x="113111" y="141414"/>
                  </a:lnTo>
                  <a:lnTo>
                    <a:pt x="123867" y="160727"/>
                  </a:lnTo>
                  <a:lnTo>
                    <a:pt x="131180" y="164473"/>
                  </a:lnTo>
                  <a:lnTo>
                    <a:pt x="139565" y="164631"/>
                  </a:lnTo>
                  <a:lnTo>
                    <a:pt x="148665" y="162396"/>
                  </a:lnTo>
                  <a:lnTo>
                    <a:pt x="165015" y="150554"/>
                  </a:lnTo>
                  <a:lnTo>
                    <a:pt x="178910" y="132423"/>
                  </a:lnTo>
                  <a:lnTo>
                    <a:pt x="192140" y="95908"/>
                  </a:lnTo>
                  <a:lnTo>
                    <a:pt x="195410" y="56623"/>
                  </a:lnTo>
                  <a:lnTo>
                    <a:pt x="18792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2359793" y="7265443"/>
              <a:ext cx="89278" cy="190528"/>
            </a:xfrm>
            <a:custGeom>
              <a:avLst/>
              <a:gdLst/>
              <a:ahLst/>
              <a:cxnLst/>
              <a:rect l="0" t="0" r="0" b="0"/>
              <a:pathLst>
                <a:path w="89278" h="190528">
                  <a:moveTo>
                    <a:pt x="75975" y="41795"/>
                  </a:moveTo>
                  <a:lnTo>
                    <a:pt x="87154" y="30616"/>
                  </a:lnTo>
                  <a:lnTo>
                    <a:pt x="89277" y="23814"/>
                  </a:lnTo>
                  <a:lnTo>
                    <a:pt x="88516" y="6898"/>
                  </a:lnTo>
                  <a:lnTo>
                    <a:pt x="81996" y="2152"/>
                  </a:lnTo>
                  <a:lnTo>
                    <a:pt x="59153" y="0"/>
                  </a:lnTo>
                  <a:lnTo>
                    <a:pt x="35743" y="6061"/>
                  </a:lnTo>
                  <a:lnTo>
                    <a:pt x="24588" y="10953"/>
                  </a:lnTo>
                  <a:lnTo>
                    <a:pt x="9072" y="25748"/>
                  </a:lnTo>
                  <a:lnTo>
                    <a:pt x="3298" y="34607"/>
                  </a:lnTo>
                  <a:lnTo>
                    <a:pt x="0" y="53808"/>
                  </a:lnTo>
                  <a:lnTo>
                    <a:pt x="759" y="63841"/>
                  </a:lnTo>
                  <a:lnTo>
                    <a:pt x="10961" y="81229"/>
                  </a:lnTo>
                  <a:lnTo>
                    <a:pt x="66209" y="125787"/>
                  </a:lnTo>
                  <a:lnTo>
                    <a:pt x="76483" y="132884"/>
                  </a:lnTo>
                  <a:lnTo>
                    <a:pt x="82163" y="142296"/>
                  </a:lnTo>
                  <a:lnTo>
                    <a:pt x="85354" y="165231"/>
                  </a:lnTo>
                  <a:lnTo>
                    <a:pt x="82228" y="174388"/>
                  </a:lnTo>
                  <a:lnTo>
                    <a:pt x="69395" y="187683"/>
                  </a:lnTo>
                  <a:lnTo>
                    <a:pt x="61060" y="190527"/>
                  </a:lnTo>
                  <a:lnTo>
                    <a:pt x="12804" y="1891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2572638" y="7317767"/>
              <a:ext cx="105286" cy="1"/>
            </a:xfrm>
            <a:custGeom>
              <a:avLst/>
              <a:gdLst/>
              <a:ahLst/>
              <a:cxnLst/>
              <a:rect l="0" t="0" r="0" b="0"/>
              <a:pathLst>
                <a:path w="105286" h="1">
                  <a:moveTo>
                    <a:pt x="0" y="0"/>
                  </a:moveTo>
                  <a:lnTo>
                    <a:pt x="57264" y="0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2638041" y="7233538"/>
              <a:ext cx="18827" cy="178986"/>
            </a:xfrm>
            <a:custGeom>
              <a:avLst/>
              <a:gdLst/>
              <a:ahLst/>
              <a:cxnLst/>
              <a:rect l="0" t="0" r="0" b="0"/>
              <a:pathLst>
                <a:path w="18827" h="178986">
                  <a:moveTo>
                    <a:pt x="18826" y="0"/>
                  </a:moveTo>
                  <a:lnTo>
                    <a:pt x="9761" y="58618"/>
                  </a:lnTo>
                  <a:lnTo>
                    <a:pt x="1351" y="120027"/>
                  </a:lnTo>
                  <a:lnTo>
                    <a:pt x="0" y="159436"/>
                  </a:lnTo>
                  <a:lnTo>
                    <a:pt x="1596" y="165952"/>
                  </a:lnTo>
                  <a:lnTo>
                    <a:pt x="8297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2804265" y="7201953"/>
              <a:ext cx="42116" cy="231628"/>
            </a:xfrm>
            <a:custGeom>
              <a:avLst/>
              <a:gdLst/>
              <a:ahLst/>
              <a:cxnLst/>
              <a:rect l="0" t="0" r="0" b="0"/>
              <a:pathLst>
                <a:path w="42116" h="231628">
                  <a:moveTo>
                    <a:pt x="42115" y="0"/>
                  </a:moveTo>
                  <a:lnTo>
                    <a:pt x="33781" y="54145"/>
                  </a:lnTo>
                  <a:lnTo>
                    <a:pt x="26430" y="103503"/>
                  </a:lnTo>
                  <a:lnTo>
                    <a:pt x="17060" y="153110"/>
                  </a:lnTo>
                  <a:lnTo>
                    <a:pt x="4583" y="211265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2772680" y="7282516"/>
              <a:ext cx="389555" cy="150467"/>
            </a:xfrm>
            <a:custGeom>
              <a:avLst/>
              <a:gdLst/>
              <a:ahLst/>
              <a:cxnLst/>
              <a:rect l="0" t="0" r="0" b="0"/>
              <a:pathLst>
                <a:path w="389555" h="150467">
                  <a:moveTo>
                    <a:pt x="0" y="3665"/>
                  </a:moveTo>
                  <a:lnTo>
                    <a:pt x="58617" y="18319"/>
                  </a:lnTo>
                  <a:lnTo>
                    <a:pt x="110175" y="22825"/>
                  </a:lnTo>
                  <a:lnTo>
                    <a:pt x="169905" y="18571"/>
                  </a:lnTo>
                  <a:lnTo>
                    <a:pt x="226466" y="9901"/>
                  </a:lnTo>
                  <a:lnTo>
                    <a:pt x="280217" y="0"/>
                  </a:lnTo>
                  <a:lnTo>
                    <a:pt x="279229" y="2391"/>
                  </a:lnTo>
                  <a:lnTo>
                    <a:pt x="220968" y="56548"/>
                  </a:lnTo>
                  <a:lnTo>
                    <a:pt x="200003" y="83675"/>
                  </a:lnTo>
                  <a:lnTo>
                    <a:pt x="177547" y="129173"/>
                  </a:lnTo>
                  <a:lnTo>
                    <a:pt x="179196" y="137640"/>
                  </a:lnTo>
                  <a:lnTo>
                    <a:pt x="184974" y="144455"/>
                  </a:lnTo>
                  <a:lnTo>
                    <a:pt x="193506" y="150168"/>
                  </a:lnTo>
                  <a:lnTo>
                    <a:pt x="201534" y="150466"/>
                  </a:lnTo>
                  <a:lnTo>
                    <a:pt x="209225" y="147155"/>
                  </a:lnTo>
                  <a:lnTo>
                    <a:pt x="243970" y="116626"/>
                  </a:lnTo>
                  <a:lnTo>
                    <a:pt x="275053" y="69565"/>
                  </a:lnTo>
                  <a:lnTo>
                    <a:pt x="297556" y="14553"/>
                  </a:lnTo>
                  <a:lnTo>
                    <a:pt x="300146" y="13263"/>
                  </a:lnTo>
                  <a:lnTo>
                    <a:pt x="321682" y="74606"/>
                  </a:lnTo>
                  <a:lnTo>
                    <a:pt x="334433" y="97196"/>
                  </a:lnTo>
                  <a:lnTo>
                    <a:pt x="351018" y="112695"/>
                  </a:lnTo>
                  <a:lnTo>
                    <a:pt x="367748" y="121142"/>
                  </a:lnTo>
                  <a:lnTo>
                    <a:pt x="373847" y="121758"/>
                  </a:lnTo>
                  <a:lnTo>
                    <a:pt x="389554" y="1194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3246462" y="7233538"/>
              <a:ext cx="63173" cy="189515"/>
            </a:xfrm>
            <a:custGeom>
              <a:avLst/>
              <a:gdLst/>
              <a:ahLst/>
              <a:cxnLst/>
              <a:rect l="0" t="0" r="0" b="0"/>
              <a:pathLst>
                <a:path w="63173" h="189515">
                  <a:moveTo>
                    <a:pt x="0" y="0"/>
                  </a:moveTo>
                  <a:lnTo>
                    <a:pt x="14654" y="58618"/>
                  </a:lnTo>
                  <a:lnTo>
                    <a:pt x="28199" y="118857"/>
                  </a:lnTo>
                  <a:lnTo>
                    <a:pt x="39811" y="154540"/>
                  </a:lnTo>
                  <a:lnTo>
                    <a:pt x="63172" y="189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3183292" y="7265124"/>
              <a:ext cx="105286" cy="136872"/>
            </a:xfrm>
            <a:custGeom>
              <a:avLst/>
              <a:gdLst/>
              <a:ahLst/>
              <a:cxnLst/>
              <a:rect l="0" t="0" r="0" b="0"/>
              <a:pathLst>
                <a:path w="105286" h="136872">
                  <a:moveTo>
                    <a:pt x="105285" y="0"/>
                  </a:moveTo>
                  <a:lnTo>
                    <a:pt x="62622" y="58779"/>
                  </a:lnTo>
                  <a:lnTo>
                    <a:pt x="21009" y="114503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3383333" y="7237562"/>
              <a:ext cx="126388" cy="174962"/>
            </a:xfrm>
            <a:custGeom>
              <a:avLst/>
              <a:gdLst/>
              <a:ahLst/>
              <a:cxnLst/>
              <a:rect l="0" t="0" r="0" b="0"/>
              <a:pathLst>
                <a:path w="126388" h="174962">
                  <a:moveTo>
                    <a:pt x="0" y="59148"/>
                  </a:moveTo>
                  <a:lnTo>
                    <a:pt x="33622" y="65213"/>
                  </a:lnTo>
                  <a:lnTo>
                    <a:pt x="70663" y="59125"/>
                  </a:lnTo>
                  <a:lnTo>
                    <a:pt x="103215" y="43023"/>
                  </a:lnTo>
                  <a:lnTo>
                    <a:pt x="120353" y="30144"/>
                  </a:lnTo>
                  <a:lnTo>
                    <a:pt x="124689" y="22265"/>
                  </a:lnTo>
                  <a:lnTo>
                    <a:pt x="126387" y="4151"/>
                  </a:lnTo>
                  <a:lnTo>
                    <a:pt x="121693" y="257"/>
                  </a:lnTo>
                  <a:lnTo>
                    <a:pt x="113884" y="0"/>
                  </a:lnTo>
                  <a:lnTo>
                    <a:pt x="103998" y="2168"/>
                  </a:lnTo>
                  <a:lnTo>
                    <a:pt x="86776" y="13936"/>
                  </a:lnTo>
                  <a:lnTo>
                    <a:pt x="56655" y="44497"/>
                  </a:lnTo>
                  <a:lnTo>
                    <a:pt x="40833" y="82753"/>
                  </a:lnTo>
                  <a:lnTo>
                    <a:pt x="34326" y="131132"/>
                  </a:lnTo>
                  <a:lnTo>
                    <a:pt x="39043" y="155871"/>
                  </a:lnTo>
                  <a:lnTo>
                    <a:pt x="43576" y="165744"/>
                  </a:lnTo>
                  <a:lnTo>
                    <a:pt x="51278" y="171156"/>
                  </a:lnTo>
                  <a:lnTo>
                    <a:pt x="94756" y="1749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3562317" y="7191425"/>
              <a:ext cx="115815" cy="178985"/>
            </a:xfrm>
            <a:custGeom>
              <a:avLst/>
              <a:gdLst/>
              <a:ahLst/>
              <a:cxnLst/>
              <a:rect l="0" t="0" r="0" b="0"/>
              <a:pathLst>
                <a:path w="115815" h="178985">
                  <a:moveTo>
                    <a:pt x="115814" y="0"/>
                  </a:moveTo>
                  <a:lnTo>
                    <a:pt x="84532" y="9575"/>
                  </a:lnTo>
                  <a:lnTo>
                    <a:pt x="60792" y="27534"/>
                  </a:lnTo>
                  <a:lnTo>
                    <a:pt x="46126" y="44992"/>
                  </a:lnTo>
                  <a:lnTo>
                    <a:pt x="42449" y="54561"/>
                  </a:lnTo>
                  <a:lnTo>
                    <a:pt x="41483" y="74552"/>
                  </a:lnTo>
                  <a:lnTo>
                    <a:pt x="48073" y="92016"/>
                  </a:lnTo>
                  <a:lnTo>
                    <a:pt x="53106" y="99948"/>
                  </a:lnTo>
                  <a:lnTo>
                    <a:pt x="68057" y="111881"/>
                  </a:lnTo>
                  <a:lnTo>
                    <a:pt x="106251" y="134663"/>
                  </a:lnTo>
                  <a:lnTo>
                    <a:pt x="109438" y="141248"/>
                  </a:lnTo>
                  <a:lnTo>
                    <a:pt x="108054" y="147978"/>
                  </a:lnTo>
                  <a:lnTo>
                    <a:pt x="103621" y="154804"/>
                  </a:lnTo>
                  <a:lnTo>
                    <a:pt x="83099" y="162388"/>
                  </a:lnTo>
                  <a:lnTo>
                    <a:pt x="24635" y="174892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1" name="Group 320"/>
          <p:cNvGrpSpPr/>
          <p:nvPr/>
        </p:nvGrpSpPr>
        <p:grpSpPr>
          <a:xfrm>
            <a:off x="1670647" y="8801425"/>
            <a:ext cx="1904987" cy="517231"/>
            <a:chOff x="1670647" y="8801425"/>
            <a:chExt cx="1904987" cy="517231"/>
          </a:xfrm>
        </p:grpSpPr>
        <p:sp>
          <p:nvSpPr>
            <p:cNvPr id="301" name="Freeform 300"/>
            <p:cNvSpPr/>
            <p:nvPr/>
          </p:nvSpPr>
          <p:spPr>
            <a:xfrm>
              <a:off x="1670647" y="8801758"/>
              <a:ext cx="138940" cy="347441"/>
            </a:xfrm>
            <a:custGeom>
              <a:avLst/>
              <a:gdLst/>
              <a:ahLst/>
              <a:cxnLst/>
              <a:rect l="0" t="0" r="0" b="0"/>
              <a:pathLst>
                <a:path w="138940" h="347441">
                  <a:moveTo>
                    <a:pt x="138939" y="0"/>
                  </a:moveTo>
                  <a:lnTo>
                    <a:pt x="94617" y="55045"/>
                  </a:lnTo>
                  <a:lnTo>
                    <a:pt x="54274" y="109572"/>
                  </a:lnTo>
                  <a:lnTo>
                    <a:pt x="18100" y="170733"/>
                  </a:lnTo>
                  <a:lnTo>
                    <a:pt x="1229" y="219304"/>
                  </a:lnTo>
                  <a:lnTo>
                    <a:pt x="0" y="270739"/>
                  </a:lnTo>
                  <a:lnTo>
                    <a:pt x="12634" y="311846"/>
                  </a:lnTo>
                  <a:lnTo>
                    <a:pt x="27821" y="328891"/>
                  </a:lnTo>
                  <a:lnTo>
                    <a:pt x="36784" y="335074"/>
                  </a:lnTo>
                  <a:lnTo>
                    <a:pt x="96825" y="347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1894505" y="8801425"/>
              <a:ext cx="146709" cy="295132"/>
            </a:xfrm>
            <a:custGeom>
              <a:avLst/>
              <a:gdLst/>
              <a:ahLst/>
              <a:cxnLst/>
              <a:rect l="0" t="0" r="0" b="0"/>
              <a:pathLst>
                <a:path w="146709" h="295132">
                  <a:moveTo>
                    <a:pt x="41423" y="295131"/>
                  </a:moveTo>
                  <a:lnTo>
                    <a:pt x="44542" y="252439"/>
                  </a:lnTo>
                  <a:lnTo>
                    <a:pt x="56077" y="199610"/>
                  </a:lnTo>
                  <a:lnTo>
                    <a:pt x="60583" y="149975"/>
                  </a:lnTo>
                  <a:lnTo>
                    <a:pt x="69341" y="89208"/>
                  </a:lnTo>
                  <a:lnTo>
                    <a:pt x="71378" y="60500"/>
                  </a:lnTo>
                  <a:lnTo>
                    <a:pt x="68412" y="54483"/>
                  </a:lnTo>
                  <a:lnTo>
                    <a:pt x="62925" y="53980"/>
                  </a:lnTo>
                  <a:lnTo>
                    <a:pt x="48640" y="61611"/>
                  </a:lnTo>
                  <a:lnTo>
                    <a:pt x="7784" y="92255"/>
                  </a:lnTo>
                  <a:lnTo>
                    <a:pt x="2619" y="92030"/>
                  </a:lnTo>
                  <a:lnTo>
                    <a:pt x="346" y="87201"/>
                  </a:lnTo>
                  <a:lnTo>
                    <a:pt x="0" y="79301"/>
                  </a:lnTo>
                  <a:lnTo>
                    <a:pt x="5855" y="64287"/>
                  </a:lnTo>
                  <a:lnTo>
                    <a:pt x="57890" y="5351"/>
                  </a:lnTo>
                  <a:lnTo>
                    <a:pt x="66439" y="1339"/>
                  </a:lnTo>
                  <a:lnTo>
                    <a:pt x="85297" y="0"/>
                  </a:lnTo>
                  <a:lnTo>
                    <a:pt x="92899" y="3620"/>
                  </a:lnTo>
                  <a:lnTo>
                    <a:pt x="104465" y="17002"/>
                  </a:lnTo>
                  <a:lnTo>
                    <a:pt x="128841" y="74571"/>
                  </a:lnTo>
                  <a:lnTo>
                    <a:pt x="146708" y="1161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2167555" y="8970214"/>
              <a:ext cx="10529" cy="115815"/>
            </a:xfrm>
            <a:custGeom>
              <a:avLst/>
              <a:gdLst/>
              <a:ahLst/>
              <a:cxnLst/>
              <a:rect l="0" t="0" r="0" b="0"/>
              <a:pathLst>
                <a:path w="10529" h="115815">
                  <a:moveTo>
                    <a:pt x="10528" y="0"/>
                  </a:moveTo>
                  <a:lnTo>
                    <a:pt x="10528" y="48931"/>
                  </a:lnTo>
                  <a:lnTo>
                    <a:pt x="4939" y="102473"/>
                  </a:lnTo>
                  <a:lnTo>
                    <a:pt x="2195" y="112614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2230726" y="8885986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2277779" y="8948475"/>
              <a:ext cx="117380" cy="137554"/>
            </a:xfrm>
            <a:custGeom>
              <a:avLst/>
              <a:gdLst/>
              <a:ahLst/>
              <a:cxnLst/>
              <a:rect l="0" t="0" r="0" b="0"/>
              <a:pathLst>
                <a:path w="117380" h="137554">
                  <a:moveTo>
                    <a:pt x="5589" y="137553"/>
                  </a:moveTo>
                  <a:lnTo>
                    <a:pt x="0" y="120785"/>
                  </a:lnTo>
                  <a:lnTo>
                    <a:pt x="2114" y="88001"/>
                  </a:lnTo>
                  <a:lnTo>
                    <a:pt x="21714" y="43406"/>
                  </a:lnTo>
                  <a:lnTo>
                    <a:pt x="34592" y="22011"/>
                  </a:lnTo>
                  <a:lnTo>
                    <a:pt x="51235" y="7043"/>
                  </a:lnTo>
                  <a:lnTo>
                    <a:pt x="60586" y="1413"/>
                  </a:lnTo>
                  <a:lnTo>
                    <a:pt x="69160" y="0"/>
                  </a:lnTo>
                  <a:lnTo>
                    <a:pt x="77215" y="1397"/>
                  </a:lnTo>
                  <a:lnTo>
                    <a:pt x="84926" y="4668"/>
                  </a:lnTo>
                  <a:lnTo>
                    <a:pt x="106955" y="26040"/>
                  </a:lnTo>
                  <a:lnTo>
                    <a:pt x="114982" y="47827"/>
                  </a:lnTo>
                  <a:lnTo>
                    <a:pt x="117379" y="71938"/>
                  </a:lnTo>
                  <a:lnTo>
                    <a:pt x="112506" y="112894"/>
                  </a:lnTo>
                  <a:lnTo>
                    <a:pt x="110874" y="1375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2465416" y="8885986"/>
              <a:ext cx="91694" cy="199440"/>
            </a:xfrm>
            <a:custGeom>
              <a:avLst/>
              <a:gdLst/>
              <a:ahLst/>
              <a:cxnLst/>
              <a:rect l="0" t="0" r="0" b="0"/>
              <a:pathLst>
                <a:path w="91694" h="199440">
                  <a:moveTo>
                    <a:pt x="91693" y="0"/>
                  </a:moveTo>
                  <a:lnTo>
                    <a:pt x="91693" y="48931"/>
                  </a:lnTo>
                  <a:lnTo>
                    <a:pt x="86103" y="102472"/>
                  </a:lnTo>
                  <a:lnTo>
                    <a:pt x="78695" y="165891"/>
                  </a:lnTo>
                  <a:lnTo>
                    <a:pt x="76009" y="177274"/>
                  </a:lnTo>
                  <a:lnTo>
                    <a:pt x="74218" y="180184"/>
                  </a:lnTo>
                  <a:lnTo>
                    <a:pt x="73024" y="177444"/>
                  </a:lnTo>
                  <a:lnTo>
                    <a:pt x="61376" y="120810"/>
                  </a:lnTo>
                  <a:lnTo>
                    <a:pt x="50533" y="96977"/>
                  </a:lnTo>
                  <a:lnTo>
                    <a:pt x="43195" y="92728"/>
                  </a:lnTo>
                  <a:lnTo>
                    <a:pt x="34794" y="93404"/>
                  </a:lnTo>
                  <a:lnTo>
                    <a:pt x="25685" y="97364"/>
                  </a:lnTo>
                  <a:lnTo>
                    <a:pt x="12443" y="111124"/>
                  </a:lnTo>
                  <a:lnTo>
                    <a:pt x="7274" y="119706"/>
                  </a:lnTo>
                  <a:lnTo>
                    <a:pt x="0" y="159731"/>
                  </a:lnTo>
                  <a:lnTo>
                    <a:pt x="4538" y="182516"/>
                  </a:lnTo>
                  <a:lnTo>
                    <a:pt x="9023" y="191867"/>
                  </a:lnTo>
                  <a:lnTo>
                    <a:pt x="15522" y="196932"/>
                  </a:lnTo>
                  <a:lnTo>
                    <a:pt x="23365" y="199138"/>
                  </a:lnTo>
                  <a:lnTo>
                    <a:pt x="32103" y="199439"/>
                  </a:lnTo>
                  <a:lnTo>
                    <a:pt x="51171" y="193535"/>
                  </a:lnTo>
                  <a:lnTo>
                    <a:pt x="81164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2617015" y="8958620"/>
              <a:ext cx="104933" cy="121124"/>
            </a:xfrm>
            <a:custGeom>
              <a:avLst/>
              <a:gdLst/>
              <a:ahLst/>
              <a:cxnLst/>
              <a:rect l="0" t="0" r="0" b="0"/>
              <a:pathLst>
                <a:path w="104933" h="121124">
                  <a:moveTo>
                    <a:pt x="3265" y="22123"/>
                  </a:moveTo>
                  <a:lnTo>
                    <a:pt x="47228" y="36777"/>
                  </a:lnTo>
                  <a:lnTo>
                    <a:pt x="67258" y="37215"/>
                  </a:lnTo>
                  <a:lnTo>
                    <a:pt x="86688" y="32340"/>
                  </a:lnTo>
                  <a:lnTo>
                    <a:pt x="103123" y="22374"/>
                  </a:lnTo>
                  <a:lnTo>
                    <a:pt x="104932" y="16441"/>
                  </a:lnTo>
                  <a:lnTo>
                    <a:pt x="102628" y="10146"/>
                  </a:lnTo>
                  <a:lnTo>
                    <a:pt x="97583" y="3610"/>
                  </a:lnTo>
                  <a:lnTo>
                    <a:pt x="89540" y="422"/>
                  </a:lnTo>
                  <a:lnTo>
                    <a:pt x="68126" y="0"/>
                  </a:lnTo>
                  <a:lnTo>
                    <a:pt x="49250" y="6831"/>
                  </a:lnTo>
                  <a:lnTo>
                    <a:pt x="40941" y="11928"/>
                  </a:lnTo>
                  <a:lnTo>
                    <a:pt x="18068" y="41459"/>
                  </a:lnTo>
                  <a:lnTo>
                    <a:pt x="2062" y="74256"/>
                  </a:lnTo>
                  <a:lnTo>
                    <a:pt x="0" y="95596"/>
                  </a:lnTo>
                  <a:lnTo>
                    <a:pt x="1089" y="106200"/>
                  </a:lnTo>
                  <a:lnTo>
                    <a:pt x="7664" y="113269"/>
                  </a:lnTo>
                  <a:lnTo>
                    <a:pt x="30567" y="121123"/>
                  </a:lnTo>
                  <a:lnTo>
                    <a:pt x="41353" y="120879"/>
                  </a:lnTo>
                  <a:lnTo>
                    <a:pt x="98022" y="95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2761614" y="8949158"/>
              <a:ext cx="115125" cy="110318"/>
            </a:xfrm>
            <a:custGeom>
              <a:avLst/>
              <a:gdLst/>
              <a:ahLst/>
              <a:cxnLst/>
              <a:rect l="0" t="0" r="0" b="0"/>
              <a:pathLst>
                <a:path w="115125" h="110318">
                  <a:moveTo>
                    <a:pt x="6065" y="0"/>
                  </a:moveTo>
                  <a:lnTo>
                    <a:pt x="6065" y="48930"/>
                  </a:lnTo>
                  <a:lnTo>
                    <a:pt x="0" y="105748"/>
                  </a:lnTo>
                  <a:lnTo>
                    <a:pt x="20179" y="51539"/>
                  </a:lnTo>
                  <a:lnTo>
                    <a:pt x="26003" y="41378"/>
                  </a:lnTo>
                  <a:lnTo>
                    <a:pt x="41833" y="26969"/>
                  </a:lnTo>
                  <a:lnTo>
                    <a:pt x="50967" y="21488"/>
                  </a:lnTo>
                  <a:lnTo>
                    <a:pt x="70475" y="18519"/>
                  </a:lnTo>
                  <a:lnTo>
                    <a:pt x="80591" y="19364"/>
                  </a:lnTo>
                  <a:lnTo>
                    <a:pt x="88504" y="23438"/>
                  </a:lnTo>
                  <a:lnTo>
                    <a:pt x="100417" y="37322"/>
                  </a:lnTo>
                  <a:lnTo>
                    <a:pt x="113700" y="70459"/>
                  </a:lnTo>
                  <a:lnTo>
                    <a:pt x="115124" y="93316"/>
                  </a:lnTo>
                  <a:lnTo>
                    <a:pt x="113028" y="109323"/>
                  </a:lnTo>
                  <a:lnTo>
                    <a:pt x="112469" y="110317"/>
                  </a:lnTo>
                  <a:lnTo>
                    <a:pt x="111350" y="1052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2957192" y="8864929"/>
              <a:ext cx="17765" cy="210571"/>
            </a:xfrm>
            <a:custGeom>
              <a:avLst/>
              <a:gdLst/>
              <a:ahLst/>
              <a:cxnLst/>
              <a:rect l="0" t="0" r="0" b="0"/>
              <a:pathLst>
                <a:path w="17765" h="210571">
                  <a:moveTo>
                    <a:pt x="10528" y="0"/>
                  </a:moveTo>
                  <a:lnTo>
                    <a:pt x="17764" y="27556"/>
                  </a:lnTo>
                  <a:lnTo>
                    <a:pt x="17287" y="80660"/>
                  </a:lnTo>
                  <a:lnTo>
                    <a:pt x="11863" y="136815"/>
                  </a:lnTo>
                  <a:lnTo>
                    <a:pt x="2371" y="192409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2883492" y="8907043"/>
              <a:ext cx="284271" cy="149556"/>
            </a:xfrm>
            <a:custGeom>
              <a:avLst/>
              <a:gdLst/>
              <a:ahLst/>
              <a:cxnLst/>
              <a:rect l="0" t="0" r="0" b="0"/>
              <a:pathLst>
                <a:path w="284271" h="149556">
                  <a:moveTo>
                    <a:pt x="0" y="52643"/>
                  </a:moveTo>
                  <a:lnTo>
                    <a:pt x="27557" y="45407"/>
                  </a:lnTo>
                  <a:lnTo>
                    <a:pt x="80660" y="39645"/>
                  </a:lnTo>
                  <a:lnTo>
                    <a:pt x="131227" y="33178"/>
                  </a:lnTo>
                  <a:lnTo>
                    <a:pt x="172373" y="37647"/>
                  </a:lnTo>
                  <a:lnTo>
                    <a:pt x="182766" y="42646"/>
                  </a:lnTo>
                  <a:lnTo>
                    <a:pt x="197433" y="57558"/>
                  </a:lnTo>
                  <a:lnTo>
                    <a:pt x="204732" y="82123"/>
                  </a:lnTo>
                  <a:lnTo>
                    <a:pt x="209417" y="139964"/>
                  </a:lnTo>
                  <a:lnTo>
                    <a:pt x="212141" y="147122"/>
                  </a:lnTo>
                  <a:lnTo>
                    <a:pt x="216297" y="149555"/>
                  </a:lnTo>
                  <a:lnTo>
                    <a:pt x="221407" y="148836"/>
                  </a:lnTo>
                  <a:lnTo>
                    <a:pt x="233325" y="138679"/>
                  </a:lnTo>
                  <a:lnTo>
                    <a:pt x="245250" y="121297"/>
                  </a:lnTo>
                  <a:lnTo>
                    <a:pt x="266206" y="58535"/>
                  </a:lnTo>
                  <a:lnTo>
                    <a:pt x="2842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3199347" y="8877756"/>
              <a:ext cx="212795" cy="171459"/>
            </a:xfrm>
            <a:custGeom>
              <a:avLst/>
              <a:gdLst/>
              <a:ahLst/>
              <a:cxnLst/>
              <a:rect l="0" t="0" r="0" b="0"/>
              <a:pathLst>
                <a:path w="212795" h="171459">
                  <a:moveTo>
                    <a:pt x="0" y="166157"/>
                  </a:moveTo>
                  <a:lnTo>
                    <a:pt x="17959" y="112283"/>
                  </a:lnTo>
                  <a:lnTo>
                    <a:pt x="29368" y="82734"/>
                  </a:lnTo>
                  <a:lnTo>
                    <a:pt x="40739" y="66300"/>
                  </a:lnTo>
                  <a:lnTo>
                    <a:pt x="62950" y="57435"/>
                  </a:lnTo>
                  <a:lnTo>
                    <a:pt x="89979" y="54665"/>
                  </a:lnTo>
                  <a:lnTo>
                    <a:pt x="152359" y="65414"/>
                  </a:lnTo>
                  <a:lnTo>
                    <a:pt x="187863" y="64039"/>
                  </a:lnTo>
                  <a:lnTo>
                    <a:pt x="196602" y="59474"/>
                  </a:lnTo>
                  <a:lnTo>
                    <a:pt x="209432" y="45043"/>
                  </a:lnTo>
                  <a:lnTo>
                    <a:pt x="212794" y="23812"/>
                  </a:lnTo>
                  <a:lnTo>
                    <a:pt x="212053" y="11598"/>
                  </a:lnTo>
                  <a:lnTo>
                    <a:pt x="206879" y="4627"/>
                  </a:lnTo>
                  <a:lnTo>
                    <a:pt x="198751" y="1149"/>
                  </a:lnTo>
                  <a:lnTo>
                    <a:pt x="188653" y="0"/>
                  </a:lnTo>
                  <a:lnTo>
                    <a:pt x="168074" y="4962"/>
                  </a:lnTo>
                  <a:lnTo>
                    <a:pt x="139877" y="20910"/>
                  </a:lnTo>
                  <a:lnTo>
                    <a:pt x="124169" y="36092"/>
                  </a:lnTo>
                  <a:lnTo>
                    <a:pt x="93503" y="91737"/>
                  </a:lnTo>
                  <a:lnTo>
                    <a:pt x="86977" y="129419"/>
                  </a:lnTo>
                  <a:lnTo>
                    <a:pt x="91689" y="150219"/>
                  </a:lnTo>
                  <a:lnTo>
                    <a:pt x="96222" y="159042"/>
                  </a:lnTo>
                  <a:lnTo>
                    <a:pt x="105092" y="164923"/>
                  </a:lnTo>
                  <a:lnTo>
                    <a:pt x="130546" y="171458"/>
                  </a:lnTo>
                  <a:lnTo>
                    <a:pt x="151997" y="168124"/>
                  </a:lnTo>
                  <a:lnTo>
                    <a:pt x="200042" y="1451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3400915" y="8801758"/>
              <a:ext cx="156402" cy="242261"/>
            </a:xfrm>
            <a:custGeom>
              <a:avLst/>
              <a:gdLst/>
              <a:ahLst/>
              <a:cxnLst/>
              <a:rect l="0" t="0" r="0" b="0"/>
              <a:pathLst>
                <a:path w="156402" h="242261">
                  <a:moveTo>
                    <a:pt x="156401" y="0"/>
                  </a:moveTo>
                  <a:lnTo>
                    <a:pt x="150812" y="62093"/>
                  </a:lnTo>
                  <a:lnTo>
                    <a:pt x="138443" y="123053"/>
                  </a:lnTo>
                  <a:lnTo>
                    <a:pt x="129373" y="178790"/>
                  </a:lnTo>
                  <a:lnTo>
                    <a:pt x="124996" y="217791"/>
                  </a:lnTo>
                  <a:lnTo>
                    <a:pt x="122596" y="218894"/>
                  </a:lnTo>
                  <a:lnTo>
                    <a:pt x="119827" y="216119"/>
                  </a:lnTo>
                  <a:lnTo>
                    <a:pt x="103596" y="158030"/>
                  </a:lnTo>
                  <a:lnTo>
                    <a:pt x="88478" y="143156"/>
                  </a:lnTo>
                  <a:lnTo>
                    <a:pt x="79534" y="137551"/>
                  </a:lnTo>
                  <a:lnTo>
                    <a:pt x="70062" y="136155"/>
                  </a:lnTo>
                  <a:lnTo>
                    <a:pt x="50177" y="140842"/>
                  </a:lnTo>
                  <a:lnTo>
                    <a:pt x="24842" y="156635"/>
                  </a:lnTo>
                  <a:lnTo>
                    <a:pt x="2518" y="181721"/>
                  </a:lnTo>
                  <a:lnTo>
                    <a:pt x="0" y="191337"/>
                  </a:lnTo>
                  <a:lnTo>
                    <a:pt x="3442" y="211381"/>
                  </a:lnTo>
                  <a:lnTo>
                    <a:pt x="15890" y="228868"/>
                  </a:lnTo>
                  <a:lnTo>
                    <a:pt x="24122" y="236807"/>
                  </a:lnTo>
                  <a:lnTo>
                    <a:pt x="35461" y="240930"/>
                  </a:lnTo>
                  <a:lnTo>
                    <a:pt x="83205" y="242260"/>
                  </a:lnTo>
                  <a:lnTo>
                    <a:pt x="103759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2220197" y="9128142"/>
              <a:ext cx="115815" cy="190514"/>
            </a:xfrm>
            <a:custGeom>
              <a:avLst/>
              <a:gdLst/>
              <a:ahLst/>
              <a:cxnLst/>
              <a:rect l="0" t="0" r="0" b="0"/>
              <a:pathLst>
                <a:path w="115815" h="190514">
                  <a:moveTo>
                    <a:pt x="115814" y="0"/>
                  </a:moveTo>
                  <a:lnTo>
                    <a:pt x="93456" y="0"/>
                  </a:lnTo>
                  <a:lnTo>
                    <a:pt x="62786" y="11178"/>
                  </a:lnTo>
                  <a:lnTo>
                    <a:pt x="37061" y="29308"/>
                  </a:lnTo>
                  <a:lnTo>
                    <a:pt x="32896" y="38256"/>
                  </a:lnTo>
                  <a:lnTo>
                    <a:pt x="31388" y="60676"/>
                  </a:lnTo>
                  <a:lnTo>
                    <a:pt x="34964" y="69697"/>
                  </a:lnTo>
                  <a:lnTo>
                    <a:pt x="78214" y="109213"/>
                  </a:lnTo>
                  <a:lnTo>
                    <a:pt x="96763" y="123018"/>
                  </a:lnTo>
                  <a:lnTo>
                    <a:pt x="101943" y="131145"/>
                  </a:lnTo>
                  <a:lnTo>
                    <a:pt x="104580" y="149534"/>
                  </a:lnTo>
                  <a:lnTo>
                    <a:pt x="101305" y="158180"/>
                  </a:lnTo>
                  <a:lnTo>
                    <a:pt x="88308" y="174027"/>
                  </a:lnTo>
                  <a:lnTo>
                    <a:pt x="61261" y="190513"/>
                  </a:lnTo>
                  <a:lnTo>
                    <a:pt x="38146" y="189568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2388653" y="9161690"/>
              <a:ext cx="105841" cy="156656"/>
            </a:xfrm>
            <a:custGeom>
              <a:avLst/>
              <a:gdLst/>
              <a:ahLst/>
              <a:cxnLst/>
              <a:rect l="0" t="0" r="0" b="0"/>
              <a:pathLst>
                <a:path w="105841" h="156656">
                  <a:moveTo>
                    <a:pt x="0" y="61208"/>
                  </a:moveTo>
                  <a:lnTo>
                    <a:pt x="16768" y="66798"/>
                  </a:lnTo>
                  <a:lnTo>
                    <a:pt x="49552" y="64684"/>
                  </a:lnTo>
                  <a:lnTo>
                    <a:pt x="83312" y="51060"/>
                  </a:lnTo>
                  <a:lnTo>
                    <a:pt x="98639" y="35641"/>
                  </a:lnTo>
                  <a:lnTo>
                    <a:pt x="104364" y="26616"/>
                  </a:lnTo>
                  <a:lnTo>
                    <a:pt x="105840" y="18259"/>
                  </a:lnTo>
                  <a:lnTo>
                    <a:pt x="104486" y="10349"/>
                  </a:lnTo>
                  <a:lnTo>
                    <a:pt x="101242" y="2735"/>
                  </a:lnTo>
                  <a:lnTo>
                    <a:pt x="96741" y="0"/>
                  </a:lnTo>
                  <a:lnTo>
                    <a:pt x="91400" y="515"/>
                  </a:lnTo>
                  <a:lnTo>
                    <a:pt x="79227" y="7327"/>
                  </a:lnTo>
                  <a:lnTo>
                    <a:pt x="45427" y="37403"/>
                  </a:lnTo>
                  <a:lnTo>
                    <a:pt x="18679" y="80509"/>
                  </a:lnTo>
                  <a:lnTo>
                    <a:pt x="9082" y="102541"/>
                  </a:lnTo>
                  <a:lnTo>
                    <a:pt x="7156" y="124032"/>
                  </a:lnTo>
                  <a:lnTo>
                    <a:pt x="8281" y="134677"/>
                  </a:lnTo>
                  <a:lnTo>
                    <a:pt x="12539" y="142942"/>
                  </a:lnTo>
                  <a:lnTo>
                    <a:pt x="26630" y="155246"/>
                  </a:lnTo>
                  <a:lnTo>
                    <a:pt x="34131" y="156655"/>
                  </a:lnTo>
                  <a:lnTo>
                    <a:pt x="41472" y="155255"/>
                  </a:lnTo>
                  <a:lnTo>
                    <a:pt x="94599" y="129631"/>
                  </a:lnTo>
                  <a:lnTo>
                    <a:pt x="105285" y="124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2567927" y="9138670"/>
              <a:ext cx="262924" cy="150635"/>
            </a:xfrm>
            <a:custGeom>
              <a:avLst/>
              <a:gdLst/>
              <a:ahLst/>
              <a:cxnLst/>
              <a:rect l="0" t="0" r="0" b="0"/>
              <a:pathLst>
                <a:path w="262924" h="150635">
                  <a:moveTo>
                    <a:pt x="10239" y="42114"/>
                  </a:moveTo>
                  <a:lnTo>
                    <a:pt x="1906" y="79592"/>
                  </a:lnTo>
                  <a:lnTo>
                    <a:pt x="0" y="135307"/>
                  </a:lnTo>
                  <a:lnTo>
                    <a:pt x="967" y="120159"/>
                  </a:lnTo>
                  <a:lnTo>
                    <a:pt x="9311" y="92925"/>
                  </a:lnTo>
                  <a:lnTo>
                    <a:pt x="39117" y="41873"/>
                  </a:lnTo>
                  <a:lnTo>
                    <a:pt x="55829" y="27189"/>
                  </a:lnTo>
                  <a:lnTo>
                    <a:pt x="65198" y="21635"/>
                  </a:lnTo>
                  <a:lnTo>
                    <a:pt x="88088" y="18584"/>
                  </a:lnTo>
                  <a:lnTo>
                    <a:pt x="100743" y="19408"/>
                  </a:lnTo>
                  <a:lnTo>
                    <a:pt x="110349" y="24637"/>
                  </a:lnTo>
                  <a:lnTo>
                    <a:pt x="124142" y="42925"/>
                  </a:lnTo>
                  <a:lnTo>
                    <a:pt x="138063" y="103197"/>
                  </a:lnTo>
                  <a:lnTo>
                    <a:pt x="150912" y="146986"/>
                  </a:lnTo>
                  <a:lnTo>
                    <a:pt x="156663" y="150634"/>
                  </a:lnTo>
                  <a:lnTo>
                    <a:pt x="164008" y="149555"/>
                  </a:lnTo>
                  <a:lnTo>
                    <a:pt x="172413" y="145327"/>
                  </a:lnTo>
                  <a:lnTo>
                    <a:pt x="184872" y="125031"/>
                  </a:lnTo>
                  <a:lnTo>
                    <a:pt x="202402" y="69931"/>
                  </a:lnTo>
                  <a:lnTo>
                    <a:pt x="219125" y="39178"/>
                  </a:lnTo>
                  <a:lnTo>
                    <a:pt x="244566" y="10165"/>
                  </a:lnTo>
                  <a:lnTo>
                    <a:pt x="2629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2834801" y="9181970"/>
              <a:ext cx="143449" cy="113248"/>
            </a:xfrm>
            <a:custGeom>
              <a:avLst/>
              <a:gdLst/>
              <a:ahLst/>
              <a:cxnLst/>
              <a:rect l="0" t="0" r="0" b="0"/>
              <a:pathLst>
                <a:path w="143449" h="113248">
                  <a:moveTo>
                    <a:pt x="90806" y="61985"/>
                  </a:moveTo>
                  <a:lnTo>
                    <a:pt x="90806" y="39628"/>
                  </a:lnTo>
                  <a:lnTo>
                    <a:pt x="79627" y="8957"/>
                  </a:lnTo>
                  <a:lnTo>
                    <a:pt x="71655" y="3237"/>
                  </a:lnTo>
                  <a:lnTo>
                    <a:pt x="50319" y="0"/>
                  </a:lnTo>
                  <a:lnTo>
                    <a:pt x="41588" y="4284"/>
                  </a:lnTo>
                  <a:lnTo>
                    <a:pt x="9382" y="51945"/>
                  </a:lnTo>
                  <a:lnTo>
                    <a:pt x="0" y="88777"/>
                  </a:lnTo>
                  <a:lnTo>
                    <a:pt x="2192" y="98564"/>
                  </a:lnTo>
                  <a:lnTo>
                    <a:pt x="7163" y="106258"/>
                  </a:lnTo>
                  <a:lnTo>
                    <a:pt x="13987" y="112557"/>
                  </a:lnTo>
                  <a:lnTo>
                    <a:pt x="22046" y="113247"/>
                  </a:lnTo>
                  <a:lnTo>
                    <a:pt x="40358" y="104655"/>
                  </a:lnTo>
                  <a:lnTo>
                    <a:pt x="72305" y="70544"/>
                  </a:lnTo>
                  <a:lnTo>
                    <a:pt x="108228" y="25201"/>
                  </a:lnTo>
                  <a:lnTo>
                    <a:pt x="111779" y="24594"/>
                  </a:lnTo>
                  <a:lnTo>
                    <a:pt x="112976" y="28869"/>
                  </a:lnTo>
                  <a:lnTo>
                    <a:pt x="112082" y="69351"/>
                  </a:lnTo>
                  <a:lnTo>
                    <a:pt x="118199" y="89046"/>
                  </a:lnTo>
                  <a:lnTo>
                    <a:pt x="123106" y="97573"/>
                  </a:lnTo>
                  <a:lnTo>
                    <a:pt x="127547" y="102088"/>
                  </a:lnTo>
                  <a:lnTo>
                    <a:pt x="131678" y="103928"/>
                  </a:lnTo>
                  <a:lnTo>
                    <a:pt x="143448" y="1040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3037305" y="9149400"/>
              <a:ext cx="109401" cy="115613"/>
            </a:xfrm>
            <a:custGeom>
              <a:avLst/>
              <a:gdLst/>
              <a:ahLst/>
              <a:cxnLst/>
              <a:rect l="0" t="0" r="0" b="0"/>
              <a:pathLst>
                <a:path w="109401" h="115613">
                  <a:moveTo>
                    <a:pt x="25172" y="41913"/>
                  </a:moveTo>
                  <a:lnTo>
                    <a:pt x="0" y="104387"/>
                  </a:lnTo>
                  <a:lnTo>
                    <a:pt x="15224" y="48151"/>
                  </a:lnTo>
                  <a:lnTo>
                    <a:pt x="23090" y="24798"/>
                  </a:lnTo>
                  <a:lnTo>
                    <a:pt x="34385" y="6619"/>
                  </a:lnTo>
                  <a:lnTo>
                    <a:pt x="43012" y="2007"/>
                  </a:lnTo>
                  <a:lnTo>
                    <a:pt x="65077" y="0"/>
                  </a:lnTo>
                  <a:lnTo>
                    <a:pt x="84242" y="6126"/>
                  </a:lnTo>
                  <a:lnTo>
                    <a:pt x="92628" y="11036"/>
                  </a:lnTo>
                  <a:lnTo>
                    <a:pt x="98218" y="18988"/>
                  </a:lnTo>
                  <a:lnTo>
                    <a:pt x="106087" y="52538"/>
                  </a:lnTo>
                  <a:lnTo>
                    <a:pt x="109400" y="1156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3199347" y="9075499"/>
              <a:ext cx="31587" cy="189514"/>
            </a:xfrm>
            <a:custGeom>
              <a:avLst/>
              <a:gdLst/>
              <a:ahLst/>
              <a:cxnLst/>
              <a:rect l="0" t="0" r="0" b="0"/>
              <a:pathLst>
                <a:path w="31587" h="189514">
                  <a:moveTo>
                    <a:pt x="31586" y="0"/>
                  </a:moveTo>
                  <a:lnTo>
                    <a:pt x="28466" y="48931"/>
                  </a:lnTo>
                  <a:lnTo>
                    <a:pt x="20133" y="96776"/>
                  </a:lnTo>
                  <a:lnTo>
                    <a:pt x="6836" y="159757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3178290" y="9119472"/>
              <a:ext cx="268074" cy="145541"/>
            </a:xfrm>
            <a:custGeom>
              <a:avLst/>
              <a:gdLst/>
              <a:ahLst/>
              <a:cxnLst/>
              <a:rect l="0" t="0" r="0" b="0"/>
              <a:pathLst>
                <a:path w="268074" h="145541">
                  <a:moveTo>
                    <a:pt x="0" y="8670"/>
                  </a:moveTo>
                  <a:lnTo>
                    <a:pt x="52051" y="17003"/>
                  </a:lnTo>
                  <a:lnTo>
                    <a:pt x="101990" y="15428"/>
                  </a:lnTo>
                  <a:lnTo>
                    <a:pt x="155197" y="4415"/>
                  </a:lnTo>
                  <a:lnTo>
                    <a:pt x="194293" y="0"/>
                  </a:lnTo>
                  <a:lnTo>
                    <a:pt x="199719" y="2890"/>
                  </a:lnTo>
                  <a:lnTo>
                    <a:pt x="199826" y="8326"/>
                  </a:lnTo>
                  <a:lnTo>
                    <a:pt x="196389" y="15459"/>
                  </a:lnTo>
                  <a:lnTo>
                    <a:pt x="183211" y="26505"/>
                  </a:lnTo>
                  <a:lnTo>
                    <a:pt x="174784" y="31088"/>
                  </a:lnTo>
                  <a:lnTo>
                    <a:pt x="170335" y="37654"/>
                  </a:lnTo>
                  <a:lnTo>
                    <a:pt x="168511" y="54307"/>
                  </a:lnTo>
                  <a:lnTo>
                    <a:pt x="173172" y="62491"/>
                  </a:lnTo>
                  <a:lnTo>
                    <a:pt x="190830" y="77824"/>
                  </a:lnTo>
                  <a:lnTo>
                    <a:pt x="214275" y="86198"/>
                  </a:lnTo>
                  <a:lnTo>
                    <a:pt x="239123" y="92260"/>
                  </a:lnTo>
                  <a:lnTo>
                    <a:pt x="261865" y="102753"/>
                  </a:lnTo>
                  <a:lnTo>
                    <a:pt x="266994" y="108827"/>
                  </a:lnTo>
                  <a:lnTo>
                    <a:pt x="268073" y="115215"/>
                  </a:lnTo>
                  <a:lnTo>
                    <a:pt x="266453" y="121814"/>
                  </a:lnTo>
                  <a:lnTo>
                    <a:pt x="261864" y="127383"/>
                  </a:lnTo>
                  <a:lnTo>
                    <a:pt x="247406" y="136690"/>
                  </a:lnTo>
                  <a:lnTo>
                    <a:pt x="189514" y="1455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3483617" y="9086028"/>
              <a:ext cx="92017" cy="210571"/>
            </a:xfrm>
            <a:custGeom>
              <a:avLst/>
              <a:gdLst/>
              <a:ahLst/>
              <a:cxnLst/>
              <a:rect l="0" t="0" r="0" b="0"/>
              <a:pathLst>
                <a:path w="92017" h="210571">
                  <a:moveTo>
                    <a:pt x="0" y="0"/>
                  </a:moveTo>
                  <a:lnTo>
                    <a:pt x="31282" y="17980"/>
                  </a:lnTo>
                  <a:lnTo>
                    <a:pt x="69688" y="64152"/>
                  </a:lnTo>
                  <a:lnTo>
                    <a:pt x="85509" y="95047"/>
                  </a:lnTo>
                  <a:lnTo>
                    <a:pt x="92016" y="132017"/>
                  </a:lnTo>
                  <a:lnTo>
                    <a:pt x="87299" y="155771"/>
                  </a:lnTo>
                  <a:lnTo>
                    <a:pt x="82765" y="167018"/>
                  </a:lnTo>
                  <a:lnTo>
                    <a:pt x="68370" y="182634"/>
                  </a:lnTo>
                  <a:lnTo>
                    <a:pt x="21057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0" name="Group 409"/>
          <p:cNvGrpSpPr/>
          <p:nvPr/>
        </p:nvGrpSpPr>
        <p:grpSpPr>
          <a:xfrm>
            <a:off x="556037" y="14038566"/>
            <a:ext cx="4064001" cy="3116437"/>
            <a:chOff x="556037" y="14038566"/>
            <a:chExt cx="4064001" cy="3116437"/>
          </a:xfrm>
        </p:grpSpPr>
        <p:sp>
          <p:nvSpPr>
            <p:cNvPr id="322" name="Freeform 321"/>
            <p:cNvSpPr/>
            <p:nvPr/>
          </p:nvSpPr>
          <p:spPr>
            <a:xfrm>
              <a:off x="589408" y="14038566"/>
              <a:ext cx="1272163" cy="1051971"/>
            </a:xfrm>
            <a:custGeom>
              <a:avLst/>
              <a:gdLst/>
              <a:ahLst/>
              <a:cxnLst/>
              <a:rect l="0" t="0" r="0" b="0"/>
              <a:pathLst>
                <a:path w="1272163" h="1051971">
                  <a:moveTo>
                    <a:pt x="1272162" y="0"/>
                  </a:moveTo>
                  <a:lnTo>
                    <a:pt x="1218017" y="0"/>
                  </a:lnTo>
                  <a:lnTo>
                    <a:pt x="1157481" y="0"/>
                  </a:lnTo>
                  <a:lnTo>
                    <a:pt x="1100923" y="0"/>
                  </a:lnTo>
                  <a:lnTo>
                    <a:pt x="1044145" y="8406"/>
                  </a:lnTo>
                  <a:lnTo>
                    <a:pt x="982779" y="24749"/>
                  </a:lnTo>
                  <a:lnTo>
                    <a:pt x="925027" y="35149"/>
                  </a:lnTo>
                  <a:lnTo>
                    <a:pt x="864601" y="49145"/>
                  </a:lnTo>
                  <a:lnTo>
                    <a:pt x="808817" y="66292"/>
                  </a:lnTo>
                  <a:lnTo>
                    <a:pt x="752738" y="86274"/>
                  </a:lnTo>
                  <a:lnTo>
                    <a:pt x="690897" y="119664"/>
                  </a:lnTo>
                  <a:lnTo>
                    <a:pt x="636509" y="153098"/>
                  </a:lnTo>
                  <a:lnTo>
                    <a:pt x="575029" y="200793"/>
                  </a:lnTo>
                  <a:lnTo>
                    <a:pt x="515201" y="260019"/>
                  </a:lnTo>
                  <a:lnTo>
                    <a:pt x="456022" y="321024"/>
                  </a:lnTo>
                  <a:lnTo>
                    <a:pt x="417065" y="375844"/>
                  </a:lnTo>
                  <a:lnTo>
                    <a:pt x="376788" y="431735"/>
                  </a:lnTo>
                  <a:lnTo>
                    <a:pt x="340626" y="493421"/>
                  </a:lnTo>
                  <a:lnTo>
                    <a:pt x="312579" y="544593"/>
                  </a:lnTo>
                  <a:lnTo>
                    <a:pt x="287631" y="596798"/>
                  </a:lnTo>
                  <a:lnTo>
                    <a:pt x="259832" y="649313"/>
                  </a:lnTo>
                  <a:lnTo>
                    <a:pt x="234958" y="701914"/>
                  </a:lnTo>
                  <a:lnTo>
                    <a:pt x="205592" y="764856"/>
                  </a:lnTo>
                  <a:lnTo>
                    <a:pt x="184311" y="814013"/>
                  </a:lnTo>
                  <a:lnTo>
                    <a:pt x="156160" y="870015"/>
                  </a:lnTo>
                  <a:lnTo>
                    <a:pt x="121049" y="933236"/>
                  </a:lnTo>
                  <a:lnTo>
                    <a:pt x="91541" y="989177"/>
                  </a:lnTo>
                  <a:lnTo>
                    <a:pt x="53932" y="1043741"/>
                  </a:lnTo>
                  <a:lnTo>
                    <a:pt x="45888" y="1049118"/>
                  </a:lnTo>
                  <a:lnTo>
                    <a:pt x="27591" y="1051970"/>
                  </a:lnTo>
                  <a:lnTo>
                    <a:pt x="20138" y="1047586"/>
                  </a:lnTo>
                  <a:lnTo>
                    <a:pt x="8738" y="1030232"/>
                  </a:lnTo>
                  <a:lnTo>
                    <a:pt x="1332" y="994157"/>
                  </a:lnTo>
                  <a:lnTo>
                    <a:pt x="0" y="933977"/>
                  </a:lnTo>
                  <a:lnTo>
                    <a:pt x="12949" y="874849"/>
                  </a:lnTo>
                  <a:lnTo>
                    <a:pt x="15057" y="872180"/>
                  </a:lnTo>
                  <a:lnTo>
                    <a:pt x="16461" y="875082"/>
                  </a:lnTo>
                  <a:lnTo>
                    <a:pt x="26137" y="933168"/>
                  </a:lnTo>
                  <a:lnTo>
                    <a:pt x="29076" y="989608"/>
                  </a:lnTo>
                  <a:lnTo>
                    <a:pt x="31818" y="1015383"/>
                  </a:lnTo>
                  <a:lnTo>
                    <a:pt x="40835" y="1034638"/>
                  </a:lnTo>
                  <a:lnTo>
                    <a:pt x="48855" y="1038368"/>
                  </a:lnTo>
                  <a:lnTo>
                    <a:pt x="70244" y="1036275"/>
                  </a:lnTo>
                  <a:lnTo>
                    <a:pt x="130575" y="1001145"/>
                  </a:lnTo>
                  <a:lnTo>
                    <a:pt x="184757" y="977907"/>
                  </a:lnTo>
                  <a:lnTo>
                    <a:pt x="240369" y="9580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746268" y="15115319"/>
              <a:ext cx="316182" cy="439267"/>
            </a:xfrm>
            <a:custGeom>
              <a:avLst/>
              <a:gdLst/>
              <a:ahLst/>
              <a:cxnLst/>
              <a:rect l="0" t="0" r="0" b="0"/>
              <a:pathLst>
                <a:path w="316182" h="439267">
                  <a:moveTo>
                    <a:pt x="20338" y="112967"/>
                  </a:moveTo>
                  <a:lnTo>
                    <a:pt x="14749" y="129735"/>
                  </a:lnTo>
                  <a:lnTo>
                    <a:pt x="19191" y="192058"/>
                  </a:lnTo>
                  <a:lnTo>
                    <a:pt x="26888" y="249095"/>
                  </a:lnTo>
                  <a:lnTo>
                    <a:pt x="33200" y="308355"/>
                  </a:lnTo>
                  <a:lnTo>
                    <a:pt x="39777" y="359792"/>
                  </a:lnTo>
                  <a:lnTo>
                    <a:pt x="52635" y="420641"/>
                  </a:lnTo>
                  <a:lnTo>
                    <a:pt x="56919" y="439225"/>
                  </a:lnTo>
                  <a:lnTo>
                    <a:pt x="56424" y="439266"/>
                  </a:lnTo>
                  <a:lnTo>
                    <a:pt x="36875" y="388170"/>
                  </a:lnTo>
                  <a:lnTo>
                    <a:pt x="23418" y="339438"/>
                  </a:lnTo>
                  <a:lnTo>
                    <a:pt x="7473" y="286784"/>
                  </a:lnTo>
                  <a:lnTo>
                    <a:pt x="1708" y="228419"/>
                  </a:lnTo>
                  <a:lnTo>
                    <a:pt x="0" y="174731"/>
                  </a:lnTo>
                  <a:lnTo>
                    <a:pt x="2543" y="117195"/>
                  </a:lnTo>
                  <a:lnTo>
                    <a:pt x="8920" y="94959"/>
                  </a:lnTo>
                  <a:lnTo>
                    <a:pt x="35197" y="58499"/>
                  </a:lnTo>
                  <a:lnTo>
                    <a:pt x="76844" y="17016"/>
                  </a:lnTo>
                  <a:lnTo>
                    <a:pt x="95755" y="6761"/>
                  </a:lnTo>
                  <a:lnTo>
                    <a:pt x="137311" y="0"/>
                  </a:lnTo>
                  <a:lnTo>
                    <a:pt x="181079" y="9175"/>
                  </a:lnTo>
                  <a:lnTo>
                    <a:pt x="218094" y="32301"/>
                  </a:lnTo>
                  <a:lnTo>
                    <a:pt x="234182" y="51378"/>
                  </a:lnTo>
                  <a:lnTo>
                    <a:pt x="240109" y="61379"/>
                  </a:lnTo>
                  <a:lnTo>
                    <a:pt x="243577" y="81850"/>
                  </a:lnTo>
                  <a:lnTo>
                    <a:pt x="236270" y="123588"/>
                  </a:lnTo>
                  <a:lnTo>
                    <a:pt x="215157" y="164457"/>
                  </a:lnTo>
                  <a:lnTo>
                    <a:pt x="173436" y="210823"/>
                  </a:lnTo>
                  <a:lnTo>
                    <a:pt x="135198" y="236108"/>
                  </a:lnTo>
                  <a:lnTo>
                    <a:pt x="124987" y="240685"/>
                  </a:lnTo>
                  <a:lnTo>
                    <a:pt x="101164" y="242649"/>
                  </a:lnTo>
                  <a:lnTo>
                    <a:pt x="88260" y="241536"/>
                  </a:lnTo>
                  <a:lnTo>
                    <a:pt x="83167" y="238454"/>
                  </a:lnTo>
                  <a:lnTo>
                    <a:pt x="83281" y="234059"/>
                  </a:lnTo>
                  <a:lnTo>
                    <a:pt x="86867" y="228789"/>
                  </a:lnTo>
                  <a:lnTo>
                    <a:pt x="114270" y="210195"/>
                  </a:lnTo>
                  <a:lnTo>
                    <a:pt x="157614" y="201047"/>
                  </a:lnTo>
                  <a:lnTo>
                    <a:pt x="207502" y="209515"/>
                  </a:lnTo>
                  <a:lnTo>
                    <a:pt x="242560" y="226841"/>
                  </a:lnTo>
                  <a:lnTo>
                    <a:pt x="295641" y="287766"/>
                  </a:lnTo>
                  <a:lnTo>
                    <a:pt x="314949" y="327886"/>
                  </a:lnTo>
                  <a:lnTo>
                    <a:pt x="316181" y="340472"/>
                  </a:lnTo>
                  <a:lnTo>
                    <a:pt x="311311" y="363818"/>
                  </a:lnTo>
                  <a:lnTo>
                    <a:pt x="289827" y="396692"/>
                  </a:lnTo>
                  <a:lnTo>
                    <a:pt x="255644" y="423071"/>
                  </a:lnTo>
                  <a:lnTo>
                    <a:pt x="210291" y="434527"/>
                  </a:lnTo>
                  <a:lnTo>
                    <a:pt x="165398" y="432332"/>
                  </a:lnTo>
                  <a:lnTo>
                    <a:pt x="109477" y="413874"/>
                  </a:lnTo>
                  <a:lnTo>
                    <a:pt x="77945" y="401515"/>
                  </a:lnTo>
                  <a:lnTo>
                    <a:pt x="62452" y="3867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1121280" y="15309571"/>
              <a:ext cx="224395" cy="192461"/>
            </a:xfrm>
            <a:custGeom>
              <a:avLst/>
              <a:gdLst/>
              <a:ahLst/>
              <a:cxnLst/>
              <a:rect l="0" t="0" r="0" b="0"/>
              <a:pathLst>
                <a:path w="224395" h="192461">
                  <a:moveTo>
                    <a:pt x="129637" y="24002"/>
                  </a:moveTo>
                  <a:lnTo>
                    <a:pt x="111656" y="8361"/>
                  </a:lnTo>
                  <a:lnTo>
                    <a:pt x="94740" y="282"/>
                  </a:lnTo>
                  <a:lnTo>
                    <a:pt x="85315" y="0"/>
                  </a:lnTo>
                  <a:lnTo>
                    <a:pt x="65485" y="5924"/>
                  </a:lnTo>
                  <a:lnTo>
                    <a:pt x="40179" y="22414"/>
                  </a:lnTo>
                  <a:lnTo>
                    <a:pt x="17864" y="47707"/>
                  </a:lnTo>
                  <a:lnTo>
                    <a:pt x="2022" y="83018"/>
                  </a:lnTo>
                  <a:lnTo>
                    <a:pt x="0" y="109502"/>
                  </a:lnTo>
                  <a:lnTo>
                    <a:pt x="8234" y="159043"/>
                  </a:lnTo>
                  <a:lnTo>
                    <a:pt x="23346" y="186327"/>
                  </a:lnTo>
                  <a:lnTo>
                    <a:pt x="30700" y="190709"/>
                  </a:lnTo>
                  <a:lnTo>
                    <a:pt x="48231" y="192460"/>
                  </a:lnTo>
                  <a:lnTo>
                    <a:pt x="77831" y="181280"/>
                  </a:lnTo>
                  <a:lnTo>
                    <a:pt x="103239" y="157561"/>
                  </a:lnTo>
                  <a:lnTo>
                    <a:pt x="128472" y="99459"/>
                  </a:lnTo>
                  <a:lnTo>
                    <a:pt x="136701" y="63517"/>
                  </a:lnTo>
                  <a:lnTo>
                    <a:pt x="137856" y="50346"/>
                  </a:lnTo>
                  <a:lnTo>
                    <a:pt x="139796" y="45073"/>
                  </a:lnTo>
                  <a:lnTo>
                    <a:pt x="142259" y="45070"/>
                  </a:lnTo>
                  <a:lnTo>
                    <a:pt x="148115" y="54423"/>
                  </a:lnTo>
                  <a:lnTo>
                    <a:pt x="164855" y="110113"/>
                  </a:lnTo>
                  <a:lnTo>
                    <a:pt x="187200" y="157995"/>
                  </a:lnTo>
                  <a:lnTo>
                    <a:pt x="200454" y="175580"/>
                  </a:lnTo>
                  <a:lnTo>
                    <a:pt x="206094" y="180035"/>
                  </a:lnTo>
                  <a:lnTo>
                    <a:pt x="211024" y="181837"/>
                  </a:lnTo>
                  <a:lnTo>
                    <a:pt x="224394" y="181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1393692" y="15270401"/>
              <a:ext cx="129070" cy="223155"/>
            </a:xfrm>
            <a:custGeom>
              <a:avLst/>
              <a:gdLst/>
              <a:ahLst/>
              <a:cxnLst/>
              <a:rect l="0" t="0" r="0" b="0"/>
              <a:pathLst>
                <a:path w="129070" h="223155">
                  <a:moveTo>
                    <a:pt x="109909" y="0"/>
                  </a:moveTo>
                  <a:lnTo>
                    <a:pt x="113029" y="42692"/>
                  </a:lnTo>
                  <a:lnTo>
                    <a:pt x="124563" y="84342"/>
                  </a:lnTo>
                  <a:lnTo>
                    <a:pt x="126697" y="85474"/>
                  </a:lnTo>
                  <a:lnTo>
                    <a:pt x="129069" y="71134"/>
                  </a:lnTo>
                  <a:lnTo>
                    <a:pt x="119264" y="20718"/>
                  </a:lnTo>
                  <a:lnTo>
                    <a:pt x="116145" y="10303"/>
                  </a:lnTo>
                  <a:lnTo>
                    <a:pt x="108217" y="4529"/>
                  </a:lnTo>
                  <a:lnTo>
                    <a:pt x="83811" y="1233"/>
                  </a:lnTo>
                  <a:lnTo>
                    <a:pt x="72623" y="5501"/>
                  </a:lnTo>
                  <a:lnTo>
                    <a:pt x="53953" y="22723"/>
                  </a:lnTo>
                  <a:lnTo>
                    <a:pt x="31309" y="63500"/>
                  </a:lnTo>
                  <a:lnTo>
                    <a:pt x="11922" y="115857"/>
                  </a:lnTo>
                  <a:lnTo>
                    <a:pt x="0" y="172407"/>
                  </a:lnTo>
                  <a:lnTo>
                    <a:pt x="1789" y="197118"/>
                  </a:lnTo>
                  <a:lnTo>
                    <a:pt x="6243" y="206281"/>
                  </a:lnTo>
                  <a:lnTo>
                    <a:pt x="20552" y="219582"/>
                  </a:lnTo>
                  <a:lnTo>
                    <a:pt x="41729" y="223154"/>
                  </a:lnTo>
                  <a:lnTo>
                    <a:pt x="65569" y="219672"/>
                  </a:lnTo>
                  <a:lnTo>
                    <a:pt x="109909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1608886" y="15289123"/>
              <a:ext cx="171327" cy="179504"/>
            </a:xfrm>
            <a:custGeom>
              <a:avLst/>
              <a:gdLst/>
              <a:ahLst/>
              <a:cxnLst/>
              <a:rect l="0" t="0" r="0" b="0"/>
              <a:pathLst>
                <a:path w="171327" h="179504">
                  <a:moveTo>
                    <a:pt x="31586" y="44448"/>
                  </a:moveTo>
                  <a:lnTo>
                    <a:pt x="23252" y="81926"/>
                  </a:lnTo>
                  <a:lnTo>
                    <a:pt x="24372" y="106728"/>
                  </a:lnTo>
                  <a:lnTo>
                    <a:pt x="44156" y="157660"/>
                  </a:lnTo>
                  <a:lnTo>
                    <a:pt x="50494" y="169056"/>
                  </a:lnTo>
                  <a:lnTo>
                    <a:pt x="59399" y="175483"/>
                  </a:lnTo>
                  <a:lnTo>
                    <a:pt x="81772" y="179503"/>
                  </a:lnTo>
                  <a:lnTo>
                    <a:pt x="107313" y="171153"/>
                  </a:lnTo>
                  <a:lnTo>
                    <a:pt x="131922" y="155744"/>
                  </a:lnTo>
                  <a:lnTo>
                    <a:pt x="150659" y="137196"/>
                  </a:lnTo>
                  <a:lnTo>
                    <a:pt x="168772" y="95845"/>
                  </a:lnTo>
                  <a:lnTo>
                    <a:pt x="171326" y="69631"/>
                  </a:lnTo>
                  <a:lnTo>
                    <a:pt x="170370" y="57726"/>
                  </a:lnTo>
                  <a:lnTo>
                    <a:pt x="159948" y="35142"/>
                  </a:lnTo>
                  <a:lnTo>
                    <a:pt x="152256" y="24204"/>
                  </a:lnTo>
                  <a:lnTo>
                    <a:pt x="131230" y="8935"/>
                  </a:lnTo>
                  <a:lnTo>
                    <a:pt x="119072" y="3224"/>
                  </a:lnTo>
                  <a:lnTo>
                    <a:pt x="89967" y="0"/>
                  </a:lnTo>
                  <a:lnTo>
                    <a:pt x="29210" y="1872"/>
                  </a:lnTo>
                  <a:lnTo>
                    <a:pt x="0" y="23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1867972" y="15248499"/>
              <a:ext cx="181367" cy="169300"/>
            </a:xfrm>
            <a:custGeom>
              <a:avLst/>
              <a:gdLst/>
              <a:ahLst/>
              <a:cxnLst/>
              <a:rect l="0" t="0" r="0" b="0"/>
              <a:pathLst>
                <a:path w="181367" h="169300">
                  <a:moveTo>
                    <a:pt x="14655" y="53486"/>
                  </a:moveTo>
                  <a:lnTo>
                    <a:pt x="14656" y="107630"/>
                  </a:lnTo>
                  <a:lnTo>
                    <a:pt x="9066" y="162577"/>
                  </a:lnTo>
                  <a:lnTo>
                    <a:pt x="6250" y="167158"/>
                  </a:lnTo>
                  <a:lnTo>
                    <a:pt x="3202" y="165532"/>
                  </a:lnTo>
                  <a:lnTo>
                    <a:pt x="0" y="159768"/>
                  </a:lnTo>
                  <a:lnTo>
                    <a:pt x="2682" y="140887"/>
                  </a:lnTo>
                  <a:lnTo>
                    <a:pt x="17880" y="85049"/>
                  </a:lnTo>
                  <a:lnTo>
                    <a:pt x="34198" y="51660"/>
                  </a:lnTo>
                  <a:lnTo>
                    <a:pt x="59441" y="21358"/>
                  </a:lnTo>
                  <a:lnTo>
                    <a:pt x="82133" y="6841"/>
                  </a:lnTo>
                  <a:lnTo>
                    <a:pt x="94735" y="1333"/>
                  </a:lnTo>
                  <a:lnTo>
                    <a:pt x="106646" y="0"/>
                  </a:lnTo>
                  <a:lnTo>
                    <a:pt x="129240" y="4758"/>
                  </a:lnTo>
                  <a:lnTo>
                    <a:pt x="147860" y="17791"/>
                  </a:lnTo>
                  <a:lnTo>
                    <a:pt x="162765" y="35281"/>
                  </a:lnTo>
                  <a:lnTo>
                    <a:pt x="173288" y="54753"/>
                  </a:lnTo>
                  <a:lnTo>
                    <a:pt x="181171" y="111491"/>
                  </a:lnTo>
                  <a:lnTo>
                    <a:pt x="181366" y="150091"/>
                  </a:lnTo>
                  <a:lnTo>
                    <a:pt x="179608" y="156494"/>
                  </a:lnTo>
                  <a:lnTo>
                    <a:pt x="172583" y="1692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2177425" y="15080887"/>
              <a:ext cx="10529" cy="73701"/>
            </a:xfrm>
            <a:custGeom>
              <a:avLst/>
              <a:gdLst/>
              <a:ahLst/>
              <a:cxnLst/>
              <a:rect l="0" t="0" r="0" b="0"/>
              <a:pathLst>
                <a:path w="10529" h="73701">
                  <a:moveTo>
                    <a:pt x="0" y="0"/>
                  </a:moveTo>
                  <a:lnTo>
                    <a:pt x="3119" y="47906"/>
                  </a:lnTo>
                  <a:lnTo>
                    <a:pt x="10528" y="73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2242356" y="15186174"/>
              <a:ext cx="162332" cy="242157"/>
            </a:xfrm>
            <a:custGeom>
              <a:avLst/>
              <a:gdLst/>
              <a:ahLst/>
              <a:cxnLst/>
              <a:rect l="0" t="0" r="0" b="0"/>
              <a:pathLst>
                <a:path w="162332" h="242157">
                  <a:moveTo>
                    <a:pt x="135111" y="0"/>
                  </a:moveTo>
                  <a:lnTo>
                    <a:pt x="75170" y="19127"/>
                  </a:lnTo>
                  <a:lnTo>
                    <a:pt x="13606" y="57767"/>
                  </a:lnTo>
                  <a:lnTo>
                    <a:pt x="0" y="75977"/>
                  </a:lnTo>
                  <a:lnTo>
                    <a:pt x="583" y="84576"/>
                  </a:lnTo>
                  <a:lnTo>
                    <a:pt x="5652" y="92648"/>
                  </a:lnTo>
                  <a:lnTo>
                    <a:pt x="35141" y="115188"/>
                  </a:lnTo>
                  <a:lnTo>
                    <a:pt x="92617" y="143766"/>
                  </a:lnTo>
                  <a:lnTo>
                    <a:pt x="151612" y="170634"/>
                  </a:lnTo>
                  <a:lnTo>
                    <a:pt x="160149" y="176927"/>
                  </a:lnTo>
                  <a:lnTo>
                    <a:pt x="162331" y="184632"/>
                  </a:lnTo>
                  <a:lnTo>
                    <a:pt x="160277" y="193276"/>
                  </a:lnTo>
                  <a:lnTo>
                    <a:pt x="155398" y="202550"/>
                  </a:lnTo>
                  <a:lnTo>
                    <a:pt x="137498" y="219093"/>
                  </a:lnTo>
                  <a:lnTo>
                    <a:pt x="126174" y="226781"/>
                  </a:lnTo>
                  <a:lnTo>
                    <a:pt x="82290" y="237599"/>
                  </a:lnTo>
                  <a:lnTo>
                    <a:pt x="21686" y="241556"/>
                  </a:lnTo>
                  <a:lnTo>
                    <a:pt x="8769" y="242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2604871" y="15006101"/>
              <a:ext cx="200880" cy="485398"/>
            </a:xfrm>
            <a:custGeom>
              <a:avLst/>
              <a:gdLst/>
              <a:ahLst/>
              <a:cxnLst/>
              <a:rect l="0" t="0" r="0" b="0"/>
              <a:pathLst>
                <a:path w="200880" h="485398">
                  <a:moveTo>
                    <a:pt x="14751" y="411697"/>
                  </a:moveTo>
                  <a:lnTo>
                    <a:pt x="11631" y="362766"/>
                  </a:lnTo>
                  <a:lnTo>
                    <a:pt x="9538" y="311803"/>
                  </a:lnTo>
                  <a:lnTo>
                    <a:pt x="16326" y="252247"/>
                  </a:lnTo>
                  <a:lnTo>
                    <a:pt x="25746" y="196387"/>
                  </a:lnTo>
                  <a:lnTo>
                    <a:pt x="39409" y="141179"/>
                  </a:lnTo>
                  <a:lnTo>
                    <a:pt x="59997" y="85739"/>
                  </a:lnTo>
                  <a:lnTo>
                    <a:pt x="92372" y="41132"/>
                  </a:lnTo>
                  <a:lnTo>
                    <a:pt x="115478" y="19061"/>
                  </a:lnTo>
                  <a:lnTo>
                    <a:pt x="138288" y="4786"/>
                  </a:lnTo>
                  <a:lnTo>
                    <a:pt x="160904" y="0"/>
                  </a:lnTo>
                  <a:lnTo>
                    <a:pt x="171847" y="363"/>
                  </a:lnTo>
                  <a:lnTo>
                    <a:pt x="180313" y="5283"/>
                  </a:lnTo>
                  <a:lnTo>
                    <a:pt x="192840" y="23230"/>
                  </a:lnTo>
                  <a:lnTo>
                    <a:pt x="200879" y="65229"/>
                  </a:lnTo>
                  <a:lnTo>
                    <a:pt x="193401" y="97834"/>
                  </a:lnTo>
                  <a:lnTo>
                    <a:pt x="165593" y="155248"/>
                  </a:lnTo>
                  <a:lnTo>
                    <a:pt x="105800" y="214534"/>
                  </a:lnTo>
                  <a:lnTo>
                    <a:pt x="60422" y="243117"/>
                  </a:lnTo>
                  <a:lnTo>
                    <a:pt x="7005" y="265703"/>
                  </a:lnTo>
                  <a:lnTo>
                    <a:pt x="1398" y="266404"/>
                  </a:lnTo>
                  <a:lnTo>
                    <a:pt x="0" y="264533"/>
                  </a:lnTo>
                  <a:lnTo>
                    <a:pt x="1408" y="260945"/>
                  </a:lnTo>
                  <a:lnTo>
                    <a:pt x="5856" y="259724"/>
                  </a:lnTo>
                  <a:lnTo>
                    <a:pt x="20156" y="261485"/>
                  </a:lnTo>
                  <a:lnTo>
                    <a:pt x="63999" y="287789"/>
                  </a:lnTo>
                  <a:lnTo>
                    <a:pt x="97615" y="319847"/>
                  </a:lnTo>
                  <a:lnTo>
                    <a:pt x="116513" y="349387"/>
                  </a:lnTo>
                  <a:lnTo>
                    <a:pt x="140784" y="411773"/>
                  </a:lnTo>
                  <a:lnTo>
                    <a:pt x="162123" y="468637"/>
                  </a:lnTo>
                  <a:lnTo>
                    <a:pt x="172679" y="4853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2819664" y="15217341"/>
              <a:ext cx="178985" cy="200182"/>
            </a:xfrm>
            <a:custGeom>
              <a:avLst/>
              <a:gdLst/>
              <a:ahLst/>
              <a:cxnLst/>
              <a:rect l="0" t="0" r="0" b="0"/>
              <a:pathLst>
                <a:path w="178985" h="200182">
                  <a:moveTo>
                    <a:pt x="0" y="74116"/>
                  </a:moveTo>
                  <a:lnTo>
                    <a:pt x="9575" y="98163"/>
                  </a:lnTo>
                  <a:lnTo>
                    <a:pt x="39403" y="133711"/>
                  </a:lnTo>
                  <a:lnTo>
                    <a:pt x="47325" y="137243"/>
                  </a:lnTo>
                  <a:lnTo>
                    <a:pt x="65487" y="138047"/>
                  </a:lnTo>
                  <a:lnTo>
                    <a:pt x="82138" y="131386"/>
                  </a:lnTo>
                  <a:lnTo>
                    <a:pt x="89854" y="126335"/>
                  </a:lnTo>
                  <a:lnTo>
                    <a:pt x="111890" y="96868"/>
                  </a:lnTo>
                  <a:lnTo>
                    <a:pt x="122060" y="58500"/>
                  </a:lnTo>
                  <a:lnTo>
                    <a:pt x="119484" y="23087"/>
                  </a:lnTo>
                  <a:lnTo>
                    <a:pt x="113580" y="14362"/>
                  </a:lnTo>
                  <a:lnTo>
                    <a:pt x="94543" y="1546"/>
                  </a:lnTo>
                  <a:lnTo>
                    <a:pt x="84086" y="0"/>
                  </a:lnTo>
                  <a:lnTo>
                    <a:pt x="63107" y="4522"/>
                  </a:lnTo>
                  <a:lnTo>
                    <a:pt x="45205" y="17450"/>
                  </a:lnTo>
                  <a:lnTo>
                    <a:pt x="30619" y="36064"/>
                  </a:lnTo>
                  <a:lnTo>
                    <a:pt x="7815" y="94092"/>
                  </a:lnTo>
                  <a:lnTo>
                    <a:pt x="6592" y="115751"/>
                  </a:lnTo>
                  <a:lnTo>
                    <a:pt x="15340" y="163840"/>
                  </a:lnTo>
                  <a:lnTo>
                    <a:pt x="27874" y="184575"/>
                  </a:lnTo>
                  <a:lnTo>
                    <a:pt x="36130" y="193379"/>
                  </a:lnTo>
                  <a:lnTo>
                    <a:pt x="46314" y="198079"/>
                  </a:lnTo>
                  <a:lnTo>
                    <a:pt x="70106" y="200181"/>
                  </a:lnTo>
                  <a:lnTo>
                    <a:pt x="109809" y="194788"/>
                  </a:lnTo>
                  <a:lnTo>
                    <a:pt x="131082" y="185851"/>
                  </a:lnTo>
                  <a:lnTo>
                    <a:pt x="178984" y="1478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3031697" y="15038775"/>
              <a:ext cx="157478" cy="343957"/>
            </a:xfrm>
            <a:custGeom>
              <a:avLst/>
              <a:gdLst/>
              <a:ahLst/>
              <a:cxnLst/>
              <a:rect l="0" t="0" r="0" b="0"/>
              <a:pathLst>
                <a:path w="157478" h="343957">
                  <a:moveTo>
                    <a:pt x="19593" y="0"/>
                  </a:moveTo>
                  <a:lnTo>
                    <a:pt x="11260" y="52050"/>
                  </a:lnTo>
                  <a:lnTo>
                    <a:pt x="9715" y="101988"/>
                  </a:lnTo>
                  <a:lnTo>
                    <a:pt x="9193" y="160786"/>
                  </a:lnTo>
                  <a:lnTo>
                    <a:pt x="9090" y="217460"/>
                  </a:lnTo>
                  <a:lnTo>
                    <a:pt x="9069" y="273714"/>
                  </a:lnTo>
                  <a:lnTo>
                    <a:pt x="9065" y="335476"/>
                  </a:lnTo>
                  <a:lnTo>
                    <a:pt x="7896" y="341804"/>
                  </a:lnTo>
                  <a:lnTo>
                    <a:pt x="5945" y="341342"/>
                  </a:lnTo>
                  <a:lnTo>
                    <a:pt x="3476" y="336356"/>
                  </a:lnTo>
                  <a:lnTo>
                    <a:pt x="0" y="301393"/>
                  </a:lnTo>
                  <a:lnTo>
                    <a:pt x="8400" y="251647"/>
                  </a:lnTo>
                  <a:lnTo>
                    <a:pt x="26156" y="208183"/>
                  </a:lnTo>
                  <a:lnTo>
                    <a:pt x="43566" y="187671"/>
                  </a:lnTo>
                  <a:lnTo>
                    <a:pt x="69242" y="176997"/>
                  </a:lnTo>
                  <a:lnTo>
                    <a:pt x="96642" y="174591"/>
                  </a:lnTo>
                  <a:lnTo>
                    <a:pt x="116619" y="181321"/>
                  </a:lnTo>
                  <a:lnTo>
                    <a:pt x="141019" y="203853"/>
                  </a:lnTo>
                  <a:lnTo>
                    <a:pt x="157477" y="238345"/>
                  </a:lnTo>
                  <a:lnTo>
                    <a:pt x="156524" y="264638"/>
                  </a:lnTo>
                  <a:lnTo>
                    <a:pt x="147131" y="290751"/>
                  </a:lnTo>
                  <a:lnTo>
                    <a:pt x="131260" y="314057"/>
                  </a:lnTo>
                  <a:lnTo>
                    <a:pt x="112506" y="329873"/>
                  </a:lnTo>
                  <a:lnTo>
                    <a:pt x="91304" y="339632"/>
                  </a:lnTo>
                  <a:lnTo>
                    <a:pt x="55399" y="343956"/>
                  </a:lnTo>
                  <a:lnTo>
                    <a:pt x="19593" y="3369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3240804" y="15164290"/>
              <a:ext cx="157928" cy="205855"/>
            </a:xfrm>
            <a:custGeom>
              <a:avLst/>
              <a:gdLst/>
              <a:ahLst/>
              <a:cxnLst/>
              <a:rect l="0" t="0" r="0" b="0"/>
              <a:pathLst>
                <a:path w="157928" h="205855">
                  <a:moveTo>
                    <a:pt x="0" y="116638"/>
                  </a:moveTo>
                  <a:lnTo>
                    <a:pt x="37477" y="124971"/>
                  </a:lnTo>
                  <a:lnTo>
                    <a:pt x="49551" y="125702"/>
                  </a:lnTo>
                  <a:lnTo>
                    <a:pt x="69206" y="120276"/>
                  </a:lnTo>
                  <a:lnTo>
                    <a:pt x="100887" y="97729"/>
                  </a:lnTo>
                  <a:lnTo>
                    <a:pt x="116980" y="72042"/>
                  </a:lnTo>
                  <a:lnTo>
                    <a:pt x="123567" y="31024"/>
                  </a:lnTo>
                  <a:lnTo>
                    <a:pt x="120982" y="19788"/>
                  </a:lnTo>
                  <a:lnTo>
                    <a:pt x="115750" y="11126"/>
                  </a:lnTo>
                  <a:lnTo>
                    <a:pt x="108752" y="4183"/>
                  </a:lnTo>
                  <a:lnTo>
                    <a:pt x="100577" y="724"/>
                  </a:lnTo>
                  <a:lnTo>
                    <a:pt x="82135" y="0"/>
                  </a:lnTo>
                  <a:lnTo>
                    <a:pt x="73474" y="4955"/>
                  </a:lnTo>
                  <a:lnTo>
                    <a:pt x="57611" y="22936"/>
                  </a:lnTo>
                  <a:lnTo>
                    <a:pt x="35527" y="64959"/>
                  </a:lnTo>
                  <a:lnTo>
                    <a:pt x="25344" y="114453"/>
                  </a:lnTo>
                  <a:lnTo>
                    <a:pt x="27916" y="160573"/>
                  </a:lnTo>
                  <a:lnTo>
                    <a:pt x="36194" y="183348"/>
                  </a:lnTo>
                  <a:lnTo>
                    <a:pt x="41676" y="192697"/>
                  </a:lnTo>
                  <a:lnTo>
                    <a:pt x="51181" y="198929"/>
                  </a:lnTo>
                  <a:lnTo>
                    <a:pt x="77339" y="205854"/>
                  </a:lnTo>
                  <a:lnTo>
                    <a:pt x="90163" y="204192"/>
                  </a:lnTo>
                  <a:lnTo>
                    <a:pt x="113772" y="192985"/>
                  </a:lnTo>
                  <a:lnTo>
                    <a:pt x="157927" y="148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3483430" y="15028245"/>
              <a:ext cx="20587" cy="326385"/>
            </a:xfrm>
            <a:custGeom>
              <a:avLst/>
              <a:gdLst/>
              <a:ahLst/>
              <a:cxnLst/>
              <a:rect l="0" t="0" r="0" b="0"/>
              <a:pathLst>
                <a:path w="20587" h="326385">
                  <a:moveTo>
                    <a:pt x="20586" y="0"/>
                  </a:moveTo>
                  <a:lnTo>
                    <a:pt x="12253" y="60384"/>
                  </a:lnTo>
                  <a:lnTo>
                    <a:pt x="7588" y="121227"/>
                  </a:lnTo>
                  <a:lnTo>
                    <a:pt x="3111" y="166184"/>
                  </a:lnTo>
                  <a:lnTo>
                    <a:pt x="1121" y="209561"/>
                  </a:lnTo>
                  <a:lnTo>
                    <a:pt x="0" y="267854"/>
                  </a:lnTo>
                  <a:lnTo>
                    <a:pt x="7924" y="322272"/>
                  </a:lnTo>
                  <a:lnTo>
                    <a:pt x="10058" y="326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3593579" y="15038775"/>
              <a:ext cx="13577" cy="326384"/>
            </a:xfrm>
            <a:custGeom>
              <a:avLst/>
              <a:gdLst/>
              <a:ahLst/>
              <a:cxnLst/>
              <a:rect l="0" t="0" r="0" b="0"/>
              <a:pathLst>
                <a:path w="13577" h="326384">
                  <a:moveTo>
                    <a:pt x="5194" y="0"/>
                  </a:moveTo>
                  <a:lnTo>
                    <a:pt x="12429" y="44366"/>
                  </a:lnTo>
                  <a:lnTo>
                    <a:pt x="13576" y="106601"/>
                  </a:lnTo>
                  <a:lnTo>
                    <a:pt x="9700" y="153053"/>
                  </a:lnTo>
                  <a:lnTo>
                    <a:pt x="6529" y="208474"/>
                  </a:lnTo>
                  <a:lnTo>
                    <a:pt x="0" y="260122"/>
                  </a:lnTo>
                  <a:lnTo>
                    <a:pt x="3701" y="315232"/>
                  </a:lnTo>
                  <a:lnTo>
                    <a:pt x="5194" y="326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3725114" y="15133529"/>
              <a:ext cx="10530" cy="231629"/>
            </a:xfrm>
            <a:custGeom>
              <a:avLst/>
              <a:gdLst/>
              <a:ahLst/>
              <a:cxnLst/>
              <a:rect l="0" t="0" r="0" b="0"/>
              <a:pathLst>
                <a:path w="10530" h="231629">
                  <a:moveTo>
                    <a:pt x="10529" y="0"/>
                  </a:moveTo>
                  <a:lnTo>
                    <a:pt x="7409" y="60384"/>
                  </a:lnTo>
                  <a:lnTo>
                    <a:pt x="2196" y="114987"/>
                  </a:lnTo>
                  <a:lnTo>
                    <a:pt x="651" y="165092"/>
                  </a:lnTo>
                  <a:lnTo>
                    <a:pt x="193" y="203335"/>
                  </a:lnTo>
                  <a:lnTo>
                    <a:pt x="0" y="2316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3861984" y="15144059"/>
              <a:ext cx="97987" cy="196023"/>
            </a:xfrm>
            <a:custGeom>
              <a:avLst/>
              <a:gdLst/>
              <a:ahLst/>
              <a:cxnLst/>
              <a:rect l="0" t="0" r="0" b="0"/>
              <a:pathLst>
                <a:path w="97987" h="196023">
                  <a:moveTo>
                    <a:pt x="0" y="0"/>
                  </a:moveTo>
                  <a:lnTo>
                    <a:pt x="0" y="48930"/>
                  </a:lnTo>
                  <a:lnTo>
                    <a:pt x="0" y="96777"/>
                  </a:lnTo>
                  <a:lnTo>
                    <a:pt x="0" y="159757"/>
                  </a:lnTo>
                  <a:lnTo>
                    <a:pt x="6240" y="182528"/>
                  </a:lnTo>
                  <a:lnTo>
                    <a:pt x="11179" y="191875"/>
                  </a:lnTo>
                  <a:lnTo>
                    <a:pt x="17981" y="195766"/>
                  </a:lnTo>
                  <a:lnTo>
                    <a:pt x="26026" y="196022"/>
                  </a:lnTo>
                  <a:lnTo>
                    <a:pt x="34898" y="193853"/>
                  </a:lnTo>
                  <a:lnTo>
                    <a:pt x="50996" y="182083"/>
                  </a:lnTo>
                  <a:lnTo>
                    <a:pt x="73212" y="152607"/>
                  </a:lnTo>
                  <a:lnTo>
                    <a:pt x="91493" y="111117"/>
                  </a:lnTo>
                  <a:lnTo>
                    <a:pt x="97986" y="79801"/>
                  </a:lnTo>
                  <a:lnTo>
                    <a:pt x="92623" y="24688"/>
                  </a:lnTo>
                  <a:lnTo>
                    <a:pt x="89824" y="12949"/>
                  </a:lnTo>
                  <a:lnTo>
                    <a:pt x="83280" y="6292"/>
                  </a:lnTo>
                  <a:lnTo>
                    <a:pt x="74238" y="3026"/>
                  </a:lnTo>
                  <a:lnTo>
                    <a:pt x="42274" y="896"/>
                  </a:ln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3988327" y="15091417"/>
              <a:ext cx="252685" cy="263213"/>
            </a:xfrm>
            <a:custGeom>
              <a:avLst/>
              <a:gdLst/>
              <a:ahLst/>
              <a:cxnLst/>
              <a:rect l="0" t="0" r="0" b="0"/>
              <a:pathLst>
                <a:path w="252685" h="263213">
                  <a:moveTo>
                    <a:pt x="0" y="263212"/>
                  </a:moveTo>
                  <a:lnTo>
                    <a:pt x="11178" y="246444"/>
                  </a:lnTo>
                  <a:lnTo>
                    <a:pt x="20276" y="194865"/>
                  </a:lnTo>
                  <a:lnTo>
                    <a:pt x="35454" y="137576"/>
                  </a:lnTo>
                  <a:lnTo>
                    <a:pt x="49204" y="80424"/>
                  </a:lnTo>
                  <a:lnTo>
                    <a:pt x="56183" y="55631"/>
                  </a:lnTo>
                  <a:lnTo>
                    <a:pt x="63192" y="49955"/>
                  </a:lnTo>
                  <a:lnTo>
                    <a:pt x="72544" y="48512"/>
                  </a:lnTo>
                  <a:lnTo>
                    <a:pt x="83457" y="49888"/>
                  </a:lnTo>
                  <a:lnTo>
                    <a:pt x="93073" y="56655"/>
                  </a:lnTo>
                  <a:lnTo>
                    <a:pt x="116615" y="91786"/>
                  </a:lnTo>
                  <a:lnTo>
                    <a:pt x="139561" y="147008"/>
                  </a:lnTo>
                  <a:lnTo>
                    <a:pt x="160939" y="203110"/>
                  </a:lnTo>
                  <a:lnTo>
                    <a:pt x="186599" y="251211"/>
                  </a:lnTo>
                  <a:lnTo>
                    <a:pt x="193419" y="254042"/>
                  </a:lnTo>
                  <a:lnTo>
                    <a:pt x="200306" y="251250"/>
                  </a:lnTo>
                  <a:lnTo>
                    <a:pt x="207236" y="244709"/>
                  </a:lnTo>
                  <a:lnTo>
                    <a:pt x="226765" y="187288"/>
                  </a:lnTo>
                  <a:lnTo>
                    <a:pt x="238768" y="135392"/>
                  </a:lnTo>
                  <a:lnTo>
                    <a:pt x="248945" y="73721"/>
                  </a:lnTo>
                  <a:lnTo>
                    <a:pt x="251945" y="26607"/>
                  </a:lnTo>
                  <a:lnTo>
                    <a:pt x="25268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777135" y="15417800"/>
              <a:ext cx="3421762" cy="221099"/>
            </a:xfrm>
            <a:custGeom>
              <a:avLst/>
              <a:gdLst/>
              <a:ahLst/>
              <a:cxnLst/>
              <a:rect l="0" t="0" r="0" b="0"/>
              <a:pathLst>
                <a:path w="3421762" h="221099">
                  <a:moveTo>
                    <a:pt x="3421761" y="0"/>
                  </a:moveTo>
                  <a:lnTo>
                    <a:pt x="3372830" y="8334"/>
                  </a:lnTo>
                  <a:lnTo>
                    <a:pt x="3313701" y="10096"/>
                  </a:lnTo>
                  <a:lnTo>
                    <a:pt x="3254303" y="10401"/>
                  </a:lnTo>
                  <a:lnTo>
                    <a:pt x="3196020" y="16080"/>
                  </a:lnTo>
                  <a:lnTo>
                    <a:pt x="3147294" y="19583"/>
                  </a:lnTo>
                  <a:lnTo>
                    <a:pt x="3097632" y="20620"/>
                  </a:lnTo>
                  <a:lnTo>
                    <a:pt x="3045874" y="20929"/>
                  </a:lnTo>
                  <a:lnTo>
                    <a:pt x="2999082" y="21019"/>
                  </a:lnTo>
                  <a:lnTo>
                    <a:pt x="2944403" y="21047"/>
                  </a:lnTo>
                  <a:lnTo>
                    <a:pt x="2889338" y="21055"/>
                  </a:lnTo>
                  <a:lnTo>
                    <a:pt x="2835978" y="26646"/>
                  </a:lnTo>
                  <a:lnTo>
                    <a:pt x="2777533" y="30122"/>
                  </a:lnTo>
                  <a:lnTo>
                    <a:pt x="2721352" y="31153"/>
                  </a:lnTo>
                  <a:lnTo>
                    <a:pt x="2662071" y="37047"/>
                  </a:lnTo>
                  <a:lnTo>
                    <a:pt x="2600053" y="40613"/>
                  </a:lnTo>
                  <a:lnTo>
                    <a:pt x="2537224" y="47258"/>
                  </a:lnTo>
                  <a:lnTo>
                    <a:pt x="2474155" y="56637"/>
                  </a:lnTo>
                  <a:lnTo>
                    <a:pt x="2411013" y="61235"/>
                  </a:lnTo>
                  <a:lnTo>
                    <a:pt x="2347851" y="62598"/>
                  </a:lnTo>
                  <a:lnTo>
                    <a:pt x="2290272" y="68590"/>
                  </a:lnTo>
                  <a:lnTo>
                    <a:pt x="2230578" y="77774"/>
                  </a:lnTo>
                  <a:lnTo>
                    <a:pt x="2168437" y="82316"/>
                  </a:lnTo>
                  <a:lnTo>
                    <a:pt x="2105571" y="89250"/>
                  </a:lnTo>
                  <a:lnTo>
                    <a:pt x="2042491" y="93125"/>
                  </a:lnTo>
                  <a:lnTo>
                    <a:pt x="1979346" y="94273"/>
                  </a:lnTo>
                  <a:lnTo>
                    <a:pt x="1921772" y="100203"/>
                  </a:lnTo>
                  <a:lnTo>
                    <a:pt x="1862080" y="103780"/>
                  </a:lnTo>
                  <a:lnTo>
                    <a:pt x="1799939" y="110427"/>
                  </a:lnTo>
                  <a:lnTo>
                    <a:pt x="1742662" y="114218"/>
                  </a:lnTo>
                  <a:lnTo>
                    <a:pt x="1683057" y="115340"/>
                  </a:lnTo>
                  <a:lnTo>
                    <a:pt x="1626533" y="121262"/>
                  </a:lnTo>
                  <a:lnTo>
                    <a:pt x="1572740" y="124837"/>
                  </a:lnTo>
                  <a:lnTo>
                    <a:pt x="1519757" y="125896"/>
                  </a:lnTo>
                  <a:lnTo>
                    <a:pt x="1467013" y="131800"/>
                  </a:lnTo>
                  <a:lnTo>
                    <a:pt x="1414341" y="135368"/>
                  </a:lnTo>
                  <a:lnTo>
                    <a:pt x="1361689" y="136426"/>
                  </a:lnTo>
                  <a:lnTo>
                    <a:pt x="1309045" y="136739"/>
                  </a:lnTo>
                  <a:lnTo>
                    <a:pt x="1256401" y="136832"/>
                  </a:lnTo>
                  <a:lnTo>
                    <a:pt x="1193446" y="136863"/>
                  </a:lnTo>
                  <a:lnTo>
                    <a:pt x="1143121" y="136869"/>
                  </a:lnTo>
                  <a:lnTo>
                    <a:pt x="1092335" y="136871"/>
                  </a:lnTo>
                  <a:lnTo>
                    <a:pt x="1029540" y="136871"/>
                  </a:lnTo>
                  <a:lnTo>
                    <a:pt x="966747" y="142460"/>
                  </a:lnTo>
                  <a:lnTo>
                    <a:pt x="908113" y="147594"/>
                  </a:lnTo>
                  <a:lnTo>
                    <a:pt x="859706" y="154347"/>
                  </a:lnTo>
                  <a:lnTo>
                    <a:pt x="800835" y="157221"/>
                  </a:lnTo>
                  <a:lnTo>
                    <a:pt x="744146" y="163378"/>
                  </a:lnTo>
                  <a:lnTo>
                    <a:pt x="687888" y="174689"/>
                  </a:lnTo>
                  <a:lnTo>
                    <a:pt x="631715" y="178136"/>
                  </a:lnTo>
                  <a:lnTo>
                    <a:pt x="580239" y="181852"/>
                  </a:lnTo>
                  <a:lnTo>
                    <a:pt x="522483" y="187244"/>
                  </a:lnTo>
                  <a:lnTo>
                    <a:pt x="469495" y="188841"/>
                  </a:lnTo>
                  <a:lnTo>
                    <a:pt x="415580" y="192433"/>
                  </a:lnTo>
                  <a:lnTo>
                    <a:pt x="363730" y="197786"/>
                  </a:lnTo>
                  <a:lnTo>
                    <a:pt x="307033" y="199374"/>
                  </a:lnTo>
                  <a:lnTo>
                    <a:pt x="253190" y="199844"/>
                  </a:lnTo>
                  <a:lnTo>
                    <a:pt x="203311" y="199982"/>
                  </a:lnTo>
                  <a:lnTo>
                    <a:pt x="144535" y="200030"/>
                  </a:lnTo>
                  <a:lnTo>
                    <a:pt x="87865" y="200039"/>
                  </a:lnTo>
                  <a:lnTo>
                    <a:pt x="34730" y="203160"/>
                  </a:lnTo>
                  <a:lnTo>
                    <a:pt x="15435" y="208446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620840" y="15710880"/>
              <a:ext cx="145767" cy="338630"/>
            </a:xfrm>
            <a:custGeom>
              <a:avLst/>
              <a:gdLst/>
              <a:ahLst/>
              <a:cxnLst/>
              <a:rect l="0" t="0" r="0" b="0"/>
              <a:pathLst>
                <a:path w="145767" h="338630">
                  <a:moveTo>
                    <a:pt x="145766" y="33302"/>
                  </a:moveTo>
                  <a:lnTo>
                    <a:pt x="126616" y="16492"/>
                  </a:lnTo>
                  <a:lnTo>
                    <a:pt x="105280" y="3993"/>
                  </a:lnTo>
                  <a:lnTo>
                    <a:pt x="83319" y="0"/>
                  </a:lnTo>
                  <a:lnTo>
                    <a:pt x="61860" y="3293"/>
                  </a:lnTo>
                  <a:lnTo>
                    <a:pt x="40624" y="12556"/>
                  </a:lnTo>
                  <a:lnTo>
                    <a:pt x="25727" y="27590"/>
                  </a:lnTo>
                  <a:lnTo>
                    <a:pt x="15207" y="48312"/>
                  </a:lnTo>
                  <a:lnTo>
                    <a:pt x="3877" y="94031"/>
                  </a:lnTo>
                  <a:lnTo>
                    <a:pt x="0" y="149172"/>
                  </a:lnTo>
                  <a:lnTo>
                    <a:pt x="21" y="198526"/>
                  </a:lnTo>
                  <a:lnTo>
                    <a:pt x="5747" y="254221"/>
                  </a:lnTo>
                  <a:lnTo>
                    <a:pt x="8274" y="309911"/>
                  </a:lnTo>
                  <a:lnTo>
                    <a:pt x="8896" y="3386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556037" y="15856660"/>
              <a:ext cx="400084" cy="163304"/>
            </a:xfrm>
            <a:custGeom>
              <a:avLst/>
              <a:gdLst/>
              <a:ahLst/>
              <a:cxnLst/>
              <a:rect l="0" t="0" r="0" b="0"/>
              <a:pathLst>
                <a:path w="400084" h="163304">
                  <a:moveTo>
                    <a:pt x="0" y="55978"/>
                  </a:moveTo>
                  <a:lnTo>
                    <a:pt x="29308" y="17605"/>
                  </a:lnTo>
                  <a:lnTo>
                    <a:pt x="60676" y="1974"/>
                  </a:lnTo>
                  <a:lnTo>
                    <a:pt x="86239" y="0"/>
                  </a:lnTo>
                  <a:lnTo>
                    <a:pt x="113197" y="5362"/>
                  </a:lnTo>
                  <a:lnTo>
                    <a:pt x="162393" y="34282"/>
                  </a:lnTo>
                  <a:lnTo>
                    <a:pt x="178629" y="49845"/>
                  </a:lnTo>
                  <a:lnTo>
                    <a:pt x="194347" y="80677"/>
                  </a:lnTo>
                  <a:lnTo>
                    <a:pt x="210138" y="139193"/>
                  </a:lnTo>
                  <a:lnTo>
                    <a:pt x="213791" y="153567"/>
                  </a:lnTo>
                  <a:lnTo>
                    <a:pt x="212717" y="160812"/>
                  </a:lnTo>
                  <a:lnTo>
                    <a:pt x="208492" y="163303"/>
                  </a:lnTo>
                  <a:lnTo>
                    <a:pt x="202165" y="162623"/>
                  </a:lnTo>
                  <a:lnTo>
                    <a:pt x="197948" y="157490"/>
                  </a:lnTo>
                  <a:lnTo>
                    <a:pt x="193261" y="139309"/>
                  </a:lnTo>
                  <a:lnTo>
                    <a:pt x="196212" y="97175"/>
                  </a:lnTo>
                  <a:lnTo>
                    <a:pt x="207698" y="70779"/>
                  </a:lnTo>
                  <a:lnTo>
                    <a:pt x="233895" y="39306"/>
                  </a:lnTo>
                  <a:lnTo>
                    <a:pt x="254862" y="24002"/>
                  </a:lnTo>
                  <a:lnTo>
                    <a:pt x="279777" y="13300"/>
                  </a:lnTo>
                  <a:lnTo>
                    <a:pt x="325702" y="11877"/>
                  </a:lnTo>
                  <a:lnTo>
                    <a:pt x="349867" y="19221"/>
                  </a:lnTo>
                  <a:lnTo>
                    <a:pt x="400083" y="454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973889" y="15838748"/>
              <a:ext cx="129630" cy="182199"/>
            </a:xfrm>
            <a:custGeom>
              <a:avLst/>
              <a:gdLst/>
              <a:ahLst/>
              <a:cxnLst/>
              <a:rect l="0" t="0" r="0" b="0"/>
              <a:pathLst>
                <a:path w="129630" h="182199">
                  <a:moveTo>
                    <a:pt x="13816" y="105477"/>
                  </a:moveTo>
                  <a:lnTo>
                    <a:pt x="36173" y="105477"/>
                  </a:lnTo>
                  <a:lnTo>
                    <a:pt x="53388" y="99237"/>
                  </a:lnTo>
                  <a:lnTo>
                    <a:pt x="113979" y="55978"/>
                  </a:lnTo>
                  <a:lnTo>
                    <a:pt x="118026" y="46741"/>
                  </a:lnTo>
                  <a:lnTo>
                    <a:pt x="119403" y="24000"/>
                  </a:lnTo>
                  <a:lnTo>
                    <a:pt x="114623" y="14895"/>
                  </a:lnTo>
                  <a:lnTo>
                    <a:pt x="96834" y="1657"/>
                  </a:lnTo>
                  <a:lnTo>
                    <a:pt x="86708" y="0"/>
                  </a:lnTo>
                  <a:lnTo>
                    <a:pt x="66100" y="4395"/>
                  </a:lnTo>
                  <a:lnTo>
                    <a:pt x="48361" y="17269"/>
                  </a:lnTo>
                  <a:lnTo>
                    <a:pt x="25221" y="47366"/>
                  </a:lnTo>
                  <a:lnTo>
                    <a:pt x="2031" y="99457"/>
                  </a:lnTo>
                  <a:lnTo>
                    <a:pt x="0" y="123859"/>
                  </a:lnTo>
                  <a:lnTo>
                    <a:pt x="4166" y="145231"/>
                  </a:lnTo>
                  <a:lnTo>
                    <a:pt x="13816" y="162530"/>
                  </a:lnTo>
                  <a:lnTo>
                    <a:pt x="29024" y="174898"/>
                  </a:lnTo>
                  <a:lnTo>
                    <a:pt x="37993" y="179834"/>
                  </a:lnTo>
                  <a:lnTo>
                    <a:pt x="57316" y="182198"/>
                  </a:lnTo>
                  <a:lnTo>
                    <a:pt x="76433" y="178180"/>
                  </a:lnTo>
                  <a:lnTo>
                    <a:pt x="107770" y="156536"/>
                  </a:lnTo>
                  <a:lnTo>
                    <a:pt x="129629" y="1370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1166689" y="15808434"/>
              <a:ext cx="147400" cy="180052"/>
            </a:xfrm>
            <a:custGeom>
              <a:avLst/>
              <a:gdLst/>
              <a:ahLst/>
              <a:cxnLst/>
              <a:rect l="0" t="0" r="0" b="0"/>
              <a:pathLst>
                <a:path w="147400" h="180052">
                  <a:moveTo>
                    <a:pt x="0" y="72620"/>
                  </a:moveTo>
                  <a:lnTo>
                    <a:pt x="16768" y="83799"/>
                  </a:lnTo>
                  <a:lnTo>
                    <a:pt x="55141" y="90751"/>
                  </a:lnTo>
                  <a:lnTo>
                    <a:pt x="77540" y="86137"/>
                  </a:lnTo>
                  <a:lnTo>
                    <a:pt x="116573" y="64112"/>
                  </a:lnTo>
                  <a:lnTo>
                    <a:pt x="130969" y="47783"/>
                  </a:lnTo>
                  <a:lnTo>
                    <a:pt x="136446" y="38513"/>
                  </a:lnTo>
                  <a:lnTo>
                    <a:pt x="137757" y="28826"/>
                  </a:lnTo>
                  <a:lnTo>
                    <a:pt x="132975" y="8703"/>
                  </a:lnTo>
                  <a:lnTo>
                    <a:pt x="124915" y="3103"/>
                  </a:lnTo>
                  <a:lnTo>
                    <a:pt x="100362" y="0"/>
                  </a:lnTo>
                  <a:lnTo>
                    <a:pt x="76191" y="5639"/>
                  </a:lnTo>
                  <a:lnTo>
                    <a:pt x="54920" y="17115"/>
                  </a:lnTo>
                  <a:lnTo>
                    <a:pt x="37667" y="33912"/>
                  </a:lnTo>
                  <a:lnTo>
                    <a:pt x="14800" y="74279"/>
                  </a:lnTo>
                  <a:lnTo>
                    <a:pt x="4385" y="117695"/>
                  </a:lnTo>
                  <a:lnTo>
                    <a:pt x="8189" y="142957"/>
                  </a:lnTo>
                  <a:lnTo>
                    <a:pt x="12478" y="154606"/>
                  </a:lnTo>
                  <a:lnTo>
                    <a:pt x="26603" y="170668"/>
                  </a:lnTo>
                  <a:lnTo>
                    <a:pt x="35283" y="176590"/>
                  </a:lnTo>
                  <a:lnTo>
                    <a:pt x="54286" y="180051"/>
                  </a:lnTo>
                  <a:lnTo>
                    <a:pt x="100671" y="172739"/>
                  </a:lnTo>
                  <a:lnTo>
                    <a:pt x="147399" y="1463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1362982" y="15659956"/>
              <a:ext cx="178231" cy="343104"/>
            </a:xfrm>
            <a:custGeom>
              <a:avLst/>
              <a:gdLst/>
              <a:ahLst/>
              <a:cxnLst/>
              <a:rect l="0" t="0" r="0" b="0"/>
              <a:pathLst>
                <a:path w="178231" h="343104">
                  <a:moveTo>
                    <a:pt x="140619" y="0"/>
                  </a:moveTo>
                  <a:lnTo>
                    <a:pt x="160406" y="52049"/>
                  </a:lnTo>
                  <a:lnTo>
                    <a:pt x="168709" y="108229"/>
                  </a:lnTo>
                  <a:lnTo>
                    <a:pt x="171169" y="169329"/>
                  </a:lnTo>
                  <a:lnTo>
                    <a:pt x="171898" y="231885"/>
                  </a:lnTo>
                  <a:lnTo>
                    <a:pt x="175234" y="285516"/>
                  </a:lnTo>
                  <a:lnTo>
                    <a:pt x="178230" y="304710"/>
                  </a:lnTo>
                  <a:lnTo>
                    <a:pt x="177392" y="304916"/>
                  </a:lnTo>
                  <a:lnTo>
                    <a:pt x="136490" y="242487"/>
                  </a:lnTo>
                  <a:lnTo>
                    <a:pt x="114700" y="219896"/>
                  </a:lnTo>
                  <a:lnTo>
                    <a:pt x="96344" y="209644"/>
                  </a:lnTo>
                  <a:lnTo>
                    <a:pt x="76488" y="207429"/>
                  </a:lnTo>
                  <a:lnTo>
                    <a:pt x="55964" y="211514"/>
                  </a:lnTo>
                  <a:lnTo>
                    <a:pt x="35145" y="221127"/>
                  </a:lnTo>
                  <a:lnTo>
                    <a:pt x="20432" y="236319"/>
                  </a:lnTo>
                  <a:lnTo>
                    <a:pt x="1455" y="274667"/>
                  </a:lnTo>
                  <a:lnTo>
                    <a:pt x="0" y="295208"/>
                  </a:lnTo>
                  <a:lnTo>
                    <a:pt x="1249" y="305600"/>
                  </a:lnTo>
                  <a:lnTo>
                    <a:pt x="11996" y="323385"/>
                  </a:lnTo>
                  <a:lnTo>
                    <a:pt x="19775" y="331404"/>
                  </a:lnTo>
                  <a:lnTo>
                    <a:pt x="40897" y="340314"/>
                  </a:lnTo>
                  <a:lnTo>
                    <a:pt x="64713" y="343103"/>
                  </a:lnTo>
                  <a:lnTo>
                    <a:pt x="86996" y="340443"/>
                  </a:lnTo>
                  <a:lnTo>
                    <a:pt x="137370" y="317591"/>
                  </a:lnTo>
                  <a:lnTo>
                    <a:pt x="161676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1770822" y="15733654"/>
              <a:ext cx="153920" cy="205599"/>
            </a:xfrm>
            <a:custGeom>
              <a:avLst/>
              <a:gdLst/>
              <a:ahLst/>
              <a:cxnLst/>
              <a:rect l="0" t="0" r="0" b="0"/>
              <a:pathLst>
                <a:path w="153920" h="205599">
                  <a:moveTo>
                    <a:pt x="153919" y="0"/>
                  </a:moveTo>
                  <a:lnTo>
                    <a:pt x="100892" y="14653"/>
                  </a:lnTo>
                  <a:lnTo>
                    <a:pt x="40250" y="43119"/>
                  </a:lnTo>
                  <a:lnTo>
                    <a:pt x="2004" y="70389"/>
                  </a:lnTo>
                  <a:lnTo>
                    <a:pt x="0" y="76172"/>
                  </a:lnTo>
                  <a:lnTo>
                    <a:pt x="2174" y="81198"/>
                  </a:lnTo>
                  <a:lnTo>
                    <a:pt x="7132" y="85717"/>
                  </a:lnTo>
                  <a:lnTo>
                    <a:pt x="61554" y="105018"/>
                  </a:lnTo>
                  <a:lnTo>
                    <a:pt x="115787" y="119270"/>
                  </a:lnTo>
                  <a:lnTo>
                    <a:pt x="146390" y="135424"/>
                  </a:lnTo>
                  <a:lnTo>
                    <a:pt x="151240" y="144095"/>
                  </a:lnTo>
                  <a:lnTo>
                    <a:pt x="153508" y="166206"/>
                  </a:lnTo>
                  <a:lnTo>
                    <a:pt x="148966" y="176316"/>
                  </a:lnTo>
                  <a:lnTo>
                    <a:pt x="131441" y="193786"/>
                  </a:lnTo>
                  <a:lnTo>
                    <a:pt x="108054" y="203111"/>
                  </a:lnTo>
                  <a:lnTo>
                    <a:pt x="95266" y="205598"/>
                  </a:lnTo>
                  <a:lnTo>
                    <a:pt x="71699" y="202121"/>
                  </a:lnTo>
                  <a:lnTo>
                    <a:pt x="38106" y="189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2040555" y="15723307"/>
              <a:ext cx="147399" cy="191475"/>
            </a:xfrm>
            <a:custGeom>
              <a:avLst/>
              <a:gdLst/>
              <a:ahLst/>
              <a:cxnLst/>
              <a:rect l="0" t="0" r="0" b="0"/>
              <a:pathLst>
                <a:path w="147399" h="191475">
                  <a:moveTo>
                    <a:pt x="0" y="94576"/>
                  </a:moveTo>
                  <a:lnTo>
                    <a:pt x="58617" y="103642"/>
                  </a:lnTo>
                  <a:lnTo>
                    <a:pt x="82204" y="98216"/>
                  </a:lnTo>
                  <a:lnTo>
                    <a:pt x="93407" y="93493"/>
                  </a:lnTo>
                  <a:lnTo>
                    <a:pt x="108974" y="78887"/>
                  </a:lnTo>
                  <a:lnTo>
                    <a:pt x="114763" y="70079"/>
                  </a:lnTo>
                  <a:lnTo>
                    <a:pt x="122911" y="35325"/>
                  </a:lnTo>
                  <a:lnTo>
                    <a:pt x="118578" y="15210"/>
                  </a:lnTo>
                  <a:lnTo>
                    <a:pt x="114147" y="6570"/>
                  </a:lnTo>
                  <a:lnTo>
                    <a:pt x="107683" y="1980"/>
                  </a:lnTo>
                  <a:lnTo>
                    <a:pt x="99864" y="90"/>
                  </a:lnTo>
                  <a:lnTo>
                    <a:pt x="91142" y="0"/>
                  </a:lnTo>
                  <a:lnTo>
                    <a:pt x="72094" y="9258"/>
                  </a:lnTo>
                  <a:lnTo>
                    <a:pt x="31268" y="43799"/>
                  </a:lnTo>
                  <a:lnTo>
                    <a:pt x="16626" y="70058"/>
                  </a:lnTo>
                  <a:lnTo>
                    <a:pt x="4926" y="114607"/>
                  </a:lnTo>
                  <a:lnTo>
                    <a:pt x="4579" y="154324"/>
                  </a:lnTo>
                  <a:lnTo>
                    <a:pt x="6562" y="165993"/>
                  </a:lnTo>
                  <a:lnTo>
                    <a:pt x="11394" y="174943"/>
                  </a:lnTo>
                  <a:lnTo>
                    <a:pt x="26121" y="188006"/>
                  </a:lnTo>
                  <a:lnTo>
                    <a:pt x="47484" y="191474"/>
                  </a:lnTo>
                  <a:lnTo>
                    <a:pt x="71407" y="187944"/>
                  </a:lnTo>
                  <a:lnTo>
                    <a:pt x="133159" y="155838"/>
                  </a:lnTo>
                  <a:lnTo>
                    <a:pt x="147398" y="1472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2256064" y="15723127"/>
              <a:ext cx="100347" cy="171687"/>
            </a:xfrm>
            <a:custGeom>
              <a:avLst/>
              <a:gdLst/>
              <a:ahLst/>
              <a:cxnLst/>
              <a:rect l="0" t="0" r="0" b="0"/>
              <a:pathLst>
                <a:path w="100347" h="171687">
                  <a:moveTo>
                    <a:pt x="5589" y="21056"/>
                  </a:moveTo>
                  <a:lnTo>
                    <a:pt x="0" y="37823"/>
                  </a:lnTo>
                  <a:lnTo>
                    <a:pt x="376" y="55414"/>
                  </a:lnTo>
                  <a:lnTo>
                    <a:pt x="6073" y="114055"/>
                  </a:lnTo>
                  <a:lnTo>
                    <a:pt x="14961" y="152597"/>
                  </a:lnTo>
                  <a:lnTo>
                    <a:pt x="25742" y="171546"/>
                  </a:lnTo>
                  <a:lnTo>
                    <a:pt x="29552" y="171686"/>
                  </a:lnTo>
                  <a:lnTo>
                    <a:pt x="32093" y="165930"/>
                  </a:lnTo>
                  <a:lnTo>
                    <a:pt x="36171" y="114664"/>
                  </a:lnTo>
                  <a:lnTo>
                    <a:pt x="42466" y="76478"/>
                  </a:lnTo>
                  <a:lnTo>
                    <a:pt x="57330" y="42937"/>
                  </a:lnTo>
                  <a:lnTo>
                    <a:pt x="76552" y="16360"/>
                  </a:lnTo>
                  <a:lnTo>
                    <a:pt x="87040" y="7271"/>
                  </a:lnTo>
                  <a:lnTo>
                    <a:pt x="1003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2472223" y="15670482"/>
              <a:ext cx="157928" cy="236995"/>
            </a:xfrm>
            <a:custGeom>
              <a:avLst/>
              <a:gdLst/>
              <a:ahLst/>
              <a:cxnLst/>
              <a:rect l="0" t="0" r="0" b="0"/>
              <a:pathLst>
                <a:path w="157928" h="236995">
                  <a:moveTo>
                    <a:pt x="0" y="73700"/>
                  </a:moveTo>
                  <a:lnTo>
                    <a:pt x="14655" y="128842"/>
                  </a:lnTo>
                  <a:lnTo>
                    <a:pt x="31667" y="188455"/>
                  </a:lnTo>
                  <a:lnTo>
                    <a:pt x="51229" y="231419"/>
                  </a:lnTo>
                  <a:lnTo>
                    <a:pt x="58719" y="236167"/>
                  </a:lnTo>
                  <a:lnTo>
                    <a:pt x="67222" y="236994"/>
                  </a:lnTo>
                  <a:lnTo>
                    <a:pt x="76401" y="235206"/>
                  </a:lnTo>
                  <a:lnTo>
                    <a:pt x="83689" y="229334"/>
                  </a:lnTo>
                  <a:lnTo>
                    <a:pt x="94907" y="210330"/>
                  </a:lnTo>
                  <a:lnTo>
                    <a:pt x="107799" y="162147"/>
                  </a:lnTo>
                  <a:lnTo>
                    <a:pt x="119028" y="109004"/>
                  </a:lnTo>
                  <a:lnTo>
                    <a:pt x="134472" y="48222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2717816" y="15699727"/>
              <a:ext cx="217662" cy="158737"/>
            </a:xfrm>
            <a:custGeom>
              <a:avLst/>
              <a:gdLst/>
              <a:ahLst/>
              <a:cxnLst/>
              <a:rect l="0" t="0" r="0" b="0"/>
              <a:pathLst>
                <a:path w="217662" h="158737">
                  <a:moveTo>
                    <a:pt x="80791" y="118156"/>
                  </a:moveTo>
                  <a:lnTo>
                    <a:pt x="110099" y="88847"/>
                  </a:lnTo>
                  <a:lnTo>
                    <a:pt x="117213" y="69255"/>
                  </a:lnTo>
                  <a:lnTo>
                    <a:pt x="119205" y="46120"/>
                  </a:lnTo>
                  <a:lnTo>
                    <a:pt x="116191" y="24140"/>
                  </a:lnTo>
                  <a:lnTo>
                    <a:pt x="111410" y="15704"/>
                  </a:lnTo>
                  <a:lnTo>
                    <a:pt x="96739" y="3212"/>
                  </a:lnTo>
                  <a:lnTo>
                    <a:pt x="75400" y="0"/>
                  </a:lnTo>
                  <a:lnTo>
                    <a:pt x="51489" y="3642"/>
                  </a:lnTo>
                  <a:lnTo>
                    <a:pt x="29164" y="13058"/>
                  </a:lnTo>
                  <a:lnTo>
                    <a:pt x="13782" y="31282"/>
                  </a:lnTo>
                  <a:lnTo>
                    <a:pt x="4216" y="54980"/>
                  </a:lnTo>
                  <a:lnTo>
                    <a:pt x="0" y="95797"/>
                  </a:lnTo>
                  <a:lnTo>
                    <a:pt x="3160" y="127716"/>
                  </a:lnTo>
                  <a:lnTo>
                    <a:pt x="7980" y="139737"/>
                  </a:lnTo>
                  <a:lnTo>
                    <a:pt x="22694" y="156214"/>
                  </a:lnTo>
                  <a:lnTo>
                    <a:pt x="31531" y="158736"/>
                  </a:lnTo>
                  <a:lnTo>
                    <a:pt x="50709" y="155297"/>
                  </a:lnTo>
                  <a:lnTo>
                    <a:pt x="81236" y="134620"/>
                  </a:lnTo>
                  <a:lnTo>
                    <a:pt x="106919" y="106268"/>
                  </a:lnTo>
                  <a:lnTo>
                    <a:pt x="123757" y="70050"/>
                  </a:lnTo>
                  <a:lnTo>
                    <a:pt x="126014" y="46472"/>
                  </a:lnTo>
                  <a:lnTo>
                    <a:pt x="124977" y="35272"/>
                  </a:lnTo>
                  <a:lnTo>
                    <a:pt x="123116" y="33654"/>
                  </a:lnTo>
                  <a:lnTo>
                    <a:pt x="117930" y="47454"/>
                  </a:lnTo>
                  <a:lnTo>
                    <a:pt x="117964" y="66846"/>
                  </a:lnTo>
                  <a:lnTo>
                    <a:pt x="127518" y="107893"/>
                  </a:lnTo>
                  <a:lnTo>
                    <a:pt x="142859" y="139291"/>
                  </a:lnTo>
                  <a:lnTo>
                    <a:pt x="152585" y="145114"/>
                  </a:lnTo>
                  <a:lnTo>
                    <a:pt x="178990" y="148464"/>
                  </a:lnTo>
                  <a:lnTo>
                    <a:pt x="189541" y="146549"/>
                  </a:lnTo>
                  <a:lnTo>
                    <a:pt x="217661" y="1286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2989384" y="15678677"/>
              <a:ext cx="209306" cy="182257"/>
            </a:xfrm>
            <a:custGeom>
              <a:avLst/>
              <a:gdLst/>
              <a:ahLst/>
              <a:cxnLst/>
              <a:rect l="0" t="0" r="0" b="0"/>
              <a:pathLst>
                <a:path w="209306" h="182257">
                  <a:moveTo>
                    <a:pt x="19793" y="2335"/>
                  </a:moveTo>
                  <a:lnTo>
                    <a:pt x="5138" y="57477"/>
                  </a:lnTo>
                  <a:lnTo>
                    <a:pt x="0" y="114440"/>
                  </a:lnTo>
                  <a:lnTo>
                    <a:pt x="2105" y="167632"/>
                  </a:lnTo>
                  <a:lnTo>
                    <a:pt x="4491" y="179214"/>
                  </a:lnTo>
                  <a:lnTo>
                    <a:pt x="6082" y="182256"/>
                  </a:lnTo>
                  <a:lnTo>
                    <a:pt x="7143" y="179603"/>
                  </a:lnTo>
                  <a:lnTo>
                    <a:pt x="17390" y="123123"/>
                  </a:lnTo>
                  <a:lnTo>
                    <a:pt x="39565" y="60573"/>
                  </a:lnTo>
                  <a:lnTo>
                    <a:pt x="59056" y="19461"/>
                  </a:lnTo>
                  <a:lnTo>
                    <a:pt x="68195" y="10243"/>
                  </a:lnTo>
                  <a:lnTo>
                    <a:pt x="90828" y="0"/>
                  </a:lnTo>
                  <a:lnTo>
                    <a:pt x="113365" y="1687"/>
                  </a:lnTo>
                  <a:lnTo>
                    <a:pt x="124288" y="5414"/>
                  </a:lnTo>
                  <a:lnTo>
                    <a:pt x="142664" y="22031"/>
                  </a:lnTo>
                  <a:lnTo>
                    <a:pt x="157460" y="45014"/>
                  </a:lnTo>
                  <a:lnTo>
                    <a:pt x="180410" y="106077"/>
                  </a:lnTo>
                  <a:lnTo>
                    <a:pt x="185363" y="113610"/>
                  </a:lnTo>
                  <a:lnTo>
                    <a:pt x="191003" y="118633"/>
                  </a:lnTo>
                  <a:lnTo>
                    <a:pt x="209305" y="1286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3282917" y="15544143"/>
              <a:ext cx="10530" cy="284270"/>
            </a:xfrm>
            <a:custGeom>
              <a:avLst/>
              <a:gdLst/>
              <a:ahLst/>
              <a:cxnLst/>
              <a:rect l="0" t="0" r="0" b="0"/>
              <a:pathLst>
                <a:path w="10530" h="284270">
                  <a:moveTo>
                    <a:pt x="0" y="0"/>
                  </a:moveTo>
                  <a:lnTo>
                    <a:pt x="0" y="49263"/>
                  </a:lnTo>
                  <a:lnTo>
                    <a:pt x="0" y="100513"/>
                  </a:lnTo>
                  <a:lnTo>
                    <a:pt x="1170" y="156123"/>
                  </a:lnTo>
                  <a:lnTo>
                    <a:pt x="8334" y="211253"/>
                  </a:lnTo>
                  <a:lnTo>
                    <a:pt x="9879" y="249766"/>
                  </a:lnTo>
                  <a:lnTo>
                    <a:pt x="10529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3219746" y="15649426"/>
              <a:ext cx="136872" cy="21059"/>
            </a:xfrm>
            <a:custGeom>
              <a:avLst/>
              <a:gdLst/>
              <a:ahLst/>
              <a:cxnLst/>
              <a:rect l="0" t="0" r="0" b="0"/>
              <a:pathLst>
                <a:path w="136872" h="21059">
                  <a:moveTo>
                    <a:pt x="0" y="0"/>
                  </a:moveTo>
                  <a:lnTo>
                    <a:pt x="16768" y="11179"/>
                  </a:lnTo>
                  <a:lnTo>
                    <a:pt x="55142" y="18131"/>
                  </a:lnTo>
                  <a:lnTo>
                    <a:pt x="116850" y="20672"/>
                  </a:lnTo>
                  <a:lnTo>
                    <a:pt x="136871" y="21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3586221" y="15518411"/>
              <a:ext cx="149423" cy="310002"/>
            </a:xfrm>
            <a:custGeom>
              <a:avLst/>
              <a:gdLst/>
              <a:ahLst/>
              <a:cxnLst/>
              <a:rect l="0" t="0" r="0" b="0"/>
              <a:pathLst>
                <a:path w="149423" h="310002">
                  <a:moveTo>
                    <a:pt x="149422" y="36260"/>
                  </a:moveTo>
                  <a:lnTo>
                    <a:pt x="143833" y="13903"/>
                  </a:lnTo>
                  <a:lnTo>
                    <a:pt x="137507" y="7317"/>
                  </a:lnTo>
                  <a:lnTo>
                    <a:pt x="118000" y="0"/>
                  </a:lnTo>
                  <a:lnTo>
                    <a:pt x="93732" y="2986"/>
                  </a:lnTo>
                  <a:lnTo>
                    <a:pt x="68519" y="13283"/>
                  </a:lnTo>
                  <a:lnTo>
                    <a:pt x="45615" y="29558"/>
                  </a:lnTo>
                  <a:lnTo>
                    <a:pt x="18578" y="64039"/>
                  </a:lnTo>
                  <a:lnTo>
                    <a:pt x="1339" y="115070"/>
                  </a:lnTo>
                  <a:lnTo>
                    <a:pt x="0" y="174645"/>
                  </a:lnTo>
                  <a:lnTo>
                    <a:pt x="7013" y="231161"/>
                  </a:lnTo>
                  <a:lnTo>
                    <a:pt x="17523" y="283510"/>
                  </a:lnTo>
                  <a:lnTo>
                    <a:pt x="12552" y="3100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3514544" y="15617841"/>
              <a:ext cx="287486" cy="174481"/>
            </a:xfrm>
            <a:custGeom>
              <a:avLst/>
              <a:gdLst/>
              <a:ahLst/>
              <a:cxnLst/>
              <a:rect l="0" t="0" r="0" b="0"/>
              <a:pathLst>
                <a:path w="287486" h="174481">
                  <a:moveTo>
                    <a:pt x="0" y="63169"/>
                  </a:moveTo>
                  <a:lnTo>
                    <a:pt x="19151" y="46359"/>
                  </a:lnTo>
                  <a:lnTo>
                    <a:pt x="40488" y="33861"/>
                  </a:lnTo>
                  <a:lnTo>
                    <a:pt x="84396" y="24849"/>
                  </a:lnTo>
                  <a:lnTo>
                    <a:pt x="142060" y="22975"/>
                  </a:lnTo>
                  <a:lnTo>
                    <a:pt x="166083" y="26978"/>
                  </a:lnTo>
                  <a:lnTo>
                    <a:pt x="185339" y="38895"/>
                  </a:lnTo>
                  <a:lnTo>
                    <a:pt x="193750" y="46987"/>
                  </a:lnTo>
                  <a:lnTo>
                    <a:pt x="203094" y="71575"/>
                  </a:lnTo>
                  <a:lnTo>
                    <a:pt x="209093" y="135021"/>
                  </a:lnTo>
                  <a:lnTo>
                    <a:pt x="216153" y="159835"/>
                  </a:lnTo>
                  <a:lnTo>
                    <a:pt x="221312" y="169727"/>
                  </a:lnTo>
                  <a:lnTo>
                    <a:pt x="228259" y="173983"/>
                  </a:lnTo>
                  <a:lnTo>
                    <a:pt x="236401" y="174480"/>
                  </a:lnTo>
                  <a:lnTo>
                    <a:pt x="245338" y="172473"/>
                  </a:lnTo>
                  <a:lnTo>
                    <a:pt x="261508" y="160883"/>
                  </a:lnTo>
                  <a:lnTo>
                    <a:pt x="275323" y="142862"/>
                  </a:lnTo>
                  <a:lnTo>
                    <a:pt x="285363" y="119256"/>
                  </a:lnTo>
                  <a:lnTo>
                    <a:pt x="287485" y="93167"/>
                  </a:lnTo>
                  <a:lnTo>
                    <a:pt x="286414" y="79658"/>
                  </a:lnTo>
                  <a:lnTo>
                    <a:pt x="275863" y="55291"/>
                  </a:lnTo>
                  <a:lnTo>
                    <a:pt x="259477" y="35101"/>
                  </a:lnTo>
                  <a:lnTo>
                    <a:pt x="230520" y="17158"/>
                  </a:lnTo>
                  <a:lnTo>
                    <a:pt x="1895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3851456" y="15554669"/>
              <a:ext cx="149557" cy="209319"/>
            </a:xfrm>
            <a:custGeom>
              <a:avLst/>
              <a:gdLst/>
              <a:ahLst/>
              <a:cxnLst/>
              <a:rect l="0" t="0" r="0" b="0"/>
              <a:pathLst>
                <a:path w="149557" h="209319">
                  <a:moveTo>
                    <a:pt x="0" y="94756"/>
                  </a:moveTo>
                  <a:lnTo>
                    <a:pt x="17959" y="148631"/>
                  </a:lnTo>
                  <a:lnTo>
                    <a:pt x="40739" y="200203"/>
                  </a:lnTo>
                  <a:lnTo>
                    <a:pt x="49386" y="205998"/>
                  </a:lnTo>
                  <a:lnTo>
                    <a:pt x="71473" y="209318"/>
                  </a:lnTo>
                  <a:lnTo>
                    <a:pt x="81574" y="206226"/>
                  </a:lnTo>
                  <a:lnTo>
                    <a:pt x="127610" y="166497"/>
                  </a:lnTo>
                  <a:lnTo>
                    <a:pt x="141724" y="140289"/>
                  </a:lnTo>
                  <a:lnTo>
                    <a:pt x="149556" y="110313"/>
                  </a:lnTo>
                  <a:lnTo>
                    <a:pt x="145053" y="56062"/>
                  </a:lnTo>
                  <a:lnTo>
                    <a:pt x="138167" y="34276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4030441" y="15569589"/>
              <a:ext cx="147400" cy="353332"/>
            </a:xfrm>
            <a:custGeom>
              <a:avLst/>
              <a:gdLst/>
              <a:ahLst/>
              <a:cxnLst/>
              <a:rect l="0" t="0" r="0" b="0"/>
              <a:pathLst>
                <a:path w="147400" h="353332">
                  <a:moveTo>
                    <a:pt x="147399" y="27195"/>
                  </a:moveTo>
                  <a:lnTo>
                    <a:pt x="141810" y="10429"/>
                  </a:lnTo>
                  <a:lnTo>
                    <a:pt x="135484" y="5490"/>
                  </a:lnTo>
                  <a:lnTo>
                    <a:pt x="115977" y="0"/>
                  </a:lnTo>
                  <a:lnTo>
                    <a:pt x="106564" y="876"/>
                  </a:lnTo>
                  <a:lnTo>
                    <a:pt x="89866" y="8090"/>
                  </a:lnTo>
                  <a:lnTo>
                    <a:pt x="67311" y="25304"/>
                  </a:lnTo>
                  <a:lnTo>
                    <a:pt x="51400" y="50811"/>
                  </a:lnTo>
                  <a:lnTo>
                    <a:pt x="44865" y="86186"/>
                  </a:lnTo>
                  <a:lnTo>
                    <a:pt x="49576" y="106446"/>
                  </a:lnTo>
                  <a:lnTo>
                    <a:pt x="54107" y="115123"/>
                  </a:lnTo>
                  <a:lnTo>
                    <a:pt x="60638" y="119740"/>
                  </a:lnTo>
                  <a:lnTo>
                    <a:pt x="68501" y="121647"/>
                  </a:lnTo>
                  <a:lnTo>
                    <a:pt x="77253" y="121749"/>
                  </a:lnTo>
                  <a:lnTo>
                    <a:pt x="84257" y="118308"/>
                  </a:lnTo>
                  <a:lnTo>
                    <a:pt x="95159" y="105124"/>
                  </a:lnTo>
                  <a:lnTo>
                    <a:pt x="100874" y="102544"/>
                  </a:lnTo>
                  <a:lnTo>
                    <a:pt x="107024" y="103164"/>
                  </a:lnTo>
                  <a:lnTo>
                    <a:pt x="113463" y="105918"/>
                  </a:lnTo>
                  <a:lnTo>
                    <a:pt x="117756" y="113603"/>
                  </a:lnTo>
                  <a:lnTo>
                    <a:pt x="127765" y="167962"/>
                  </a:lnTo>
                  <a:lnTo>
                    <a:pt x="131654" y="198554"/>
                  </a:lnTo>
                  <a:lnTo>
                    <a:pt x="127738" y="256146"/>
                  </a:lnTo>
                  <a:lnTo>
                    <a:pt x="124622" y="290389"/>
                  </a:lnTo>
                  <a:lnTo>
                    <a:pt x="115438" y="317305"/>
                  </a:lnTo>
                  <a:lnTo>
                    <a:pt x="100439" y="337848"/>
                  </a:lnTo>
                  <a:lnTo>
                    <a:pt x="91525" y="346601"/>
                  </a:lnTo>
                  <a:lnTo>
                    <a:pt x="80904" y="351267"/>
                  </a:lnTo>
                  <a:lnTo>
                    <a:pt x="56624" y="353331"/>
                  </a:lnTo>
                  <a:lnTo>
                    <a:pt x="33355" y="347230"/>
                  </a:lnTo>
                  <a:lnTo>
                    <a:pt x="14824" y="337890"/>
                  </a:lnTo>
                  <a:lnTo>
                    <a:pt x="0" y="3219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4167312" y="15502027"/>
              <a:ext cx="231627" cy="189515"/>
            </a:xfrm>
            <a:custGeom>
              <a:avLst/>
              <a:gdLst/>
              <a:ahLst/>
              <a:cxnLst/>
              <a:rect l="0" t="0" r="0" b="0"/>
              <a:pathLst>
                <a:path w="231627" h="189515">
                  <a:moveTo>
                    <a:pt x="0" y="0"/>
                  </a:moveTo>
                  <a:lnTo>
                    <a:pt x="22876" y="26386"/>
                  </a:lnTo>
                  <a:lnTo>
                    <a:pt x="44205" y="78566"/>
                  </a:lnTo>
                  <a:lnTo>
                    <a:pt x="65013" y="133673"/>
                  </a:lnTo>
                  <a:lnTo>
                    <a:pt x="73153" y="185806"/>
                  </a:lnTo>
                  <a:lnTo>
                    <a:pt x="75675" y="187043"/>
                  </a:lnTo>
                  <a:lnTo>
                    <a:pt x="78525" y="184357"/>
                  </a:lnTo>
                  <a:lnTo>
                    <a:pt x="98049" y="125549"/>
                  </a:lnTo>
                  <a:lnTo>
                    <a:pt x="111427" y="100255"/>
                  </a:lnTo>
                  <a:lnTo>
                    <a:pt x="129071" y="81213"/>
                  </a:lnTo>
                  <a:lnTo>
                    <a:pt x="139860" y="76369"/>
                  </a:lnTo>
                  <a:lnTo>
                    <a:pt x="164325" y="74108"/>
                  </a:lnTo>
                  <a:lnTo>
                    <a:pt x="184556" y="80121"/>
                  </a:lnTo>
                  <a:lnTo>
                    <a:pt x="193227" y="85000"/>
                  </a:lnTo>
                  <a:lnTo>
                    <a:pt x="205981" y="106019"/>
                  </a:lnTo>
                  <a:lnTo>
                    <a:pt x="226342" y="164828"/>
                  </a:lnTo>
                  <a:lnTo>
                    <a:pt x="231626" y="1895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4488480" y="15438856"/>
              <a:ext cx="5216" cy="284271"/>
            </a:xfrm>
            <a:custGeom>
              <a:avLst/>
              <a:gdLst/>
              <a:ahLst/>
              <a:cxnLst/>
              <a:rect l="0" t="0" r="0" b="0"/>
              <a:pathLst>
                <a:path w="5216" h="284271">
                  <a:moveTo>
                    <a:pt x="5215" y="0"/>
                  </a:moveTo>
                  <a:lnTo>
                    <a:pt x="5215" y="60382"/>
                  </a:lnTo>
                  <a:lnTo>
                    <a:pt x="5215" y="118106"/>
                  </a:lnTo>
                  <a:lnTo>
                    <a:pt x="2096" y="176543"/>
                  </a:lnTo>
                  <a:lnTo>
                    <a:pt x="0" y="227785"/>
                  </a:lnTo>
                  <a:lnTo>
                    <a:pt x="5215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4472638" y="15499007"/>
              <a:ext cx="147400" cy="13549"/>
            </a:xfrm>
            <a:custGeom>
              <a:avLst/>
              <a:gdLst/>
              <a:ahLst/>
              <a:cxnLst/>
              <a:rect l="0" t="0" r="0" b="0"/>
              <a:pathLst>
                <a:path w="147400" h="13549">
                  <a:moveTo>
                    <a:pt x="147399" y="13548"/>
                  </a:moveTo>
                  <a:lnTo>
                    <a:pt x="136220" y="2369"/>
                  </a:lnTo>
                  <a:lnTo>
                    <a:pt x="115135" y="0"/>
                  </a:lnTo>
                  <a:lnTo>
                    <a:pt x="53938" y="8012"/>
                  </a:lnTo>
                  <a:lnTo>
                    <a:pt x="0" y="135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674296" y="16179918"/>
              <a:ext cx="422491" cy="398133"/>
            </a:xfrm>
            <a:custGeom>
              <a:avLst/>
              <a:gdLst/>
              <a:ahLst/>
              <a:cxnLst/>
              <a:rect l="0" t="0" r="0" b="0"/>
              <a:pathLst>
                <a:path w="422491" h="398133">
                  <a:moveTo>
                    <a:pt x="260766" y="6463"/>
                  </a:moveTo>
                  <a:lnTo>
                    <a:pt x="198486" y="24420"/>
                  </a:lnTo>
                  <a:lnTo>
                    <a:pt x="136159" y="41611"/>
                  </a:lnTo>
                  <a:lnTo>
                    <a:pt x="114138" y="42360"/>
                  </a:lnTo>
                  <a:lnTo>
                    <a:pt x="71406" y="33309"/>
                  </a:lnTo>
                  <a:lnTo>
                    <a:pt x="39713" y="18058"/>
                  </a:lnTo>
                  <a:lnTo>
                    <a:pt x="31509" y="17703"/>
                  </a:lnTo>
                  <a:lnTo>
                    <a:pt x="24870" y="20974"/>
                  </a:lnTo>
                  <a:lnTo>
                    <a:pt x="19274" y="26665"/>
                  </a:lnTo>
                  <a:lnTo>
                    <a:pt x="5809" y="57032"/>
                  </a:lnTo>
                  <a:lnTo>
                    <a:pt x="0" y="101256"/>
                  </a:lnTo>
                  <a:lnTo>
                    <a:pt x="4880" y="128141"/>
                  </a:lnTo>
                  <a:lnTo>
                    <a:pt x="9457" y="140224"/>
                  </a:lnTo>
                  <a:lnTo>
                    <a:pt x="17188" y="147110"/>
                  </a:lnTo>
                  <a:lnTo>
                    <a:pt x="27021" y="150530"/>
                  </a:lnTo>
                  <a:lnTo>
                    <a:pt x="38255" y="151640"/>
                  </a:lnTo>
                  <a:lnTo>
                    <a:pt x="60097" y="143517"/>
                  </a:lnTo>
                  <a:lnTo>
                    <a:pt x="92124" y="116092"/>
                  </a:lnTo>
                  <a:lnTo>
                    <a:pt x="134388" y="64901"/>
                  </a:lnTo>
                  <a:lnTo>
                    <a:pt x="182938" y="2032"/>
                  </a:lnTo>
                  <a:lnTo>
                    <a:pt x="188994" y="0"/>
                  </a:lnTo>
                  <a:lnTo>
                    <a:pt x="194201" y="2155"/>
                  </a:lnTo>
                  <a:lnTo>
                    <a:pt x="198842" y="7100"/>
                  </a:lnTo>
                  <a:lnTo>
                    <a:pt x="203998" y="28192"/>
                  </a:lnTo>
                  <a:lnTo>
                    <a:pt x="210021" y="76073"/>
                  </a:lnTo>
                  <a:lnTo>
                    <a:pt x="216095" y="128474"/>
                  </a:lnTo>
                  <a:lnTo>
                    <a:pt x="221014" y="179874"/>
                  </a:lnTo>
                  <a:lnTo>
                    <a:pt x="223641" y="230200"/>
                  </a:lnTo>
                  <a:lnTo>
                    <a:pt x="214049" y="289822"/>
                  </a:lnTo>
                  <a:lnTo>
                    <a:pt x="193112" y="335048"/>
                  </a:lnTo>
                  <a:lnTo>
                    <a:pt x="159092" y="372492"/>
                  </a:lnTo>
                  <a:lnTo>
                    <a:pt x="119376" y="394635"/>
                  </a:lnTo>
                  <a:lnTo>
                    <a:pt x="94981" y="398132"/>
                  </a:lnTo>
                  <a:lnTo>
                    <a:pt x="73610" y="394616"/>
                  </a:lnTo>
                  <a:lnTo>
                    <a:pt x="56313" y="385255"/>
                  </a:lnTo>
                  <a:lnTo>
                    <a:pt x="50764" y="375975"/>
                  </a:lnTo>
                  <a:lnTo>
                    <a:pt x="44600" y="350064"/>
                  </a:lnTo>
                  <a:lnTo>
                    <a:pt x="49047" y="295346"/>
                  </a:lnTo>
                  <a:lnTo>
                    <a:pt x="64545" y="238697"/>
                  </a:lnTo>
                  <a:lnTo>
                    <a:pt x="87909" y="196095"/>
                  </a:lnTo>
                  <a:lnTo>
                    <a:pt x="129642" y="137760"/>
                  </a:lnTo>
                  <a:lnTo>
                    <a:pt x="181982" y="79135"/>
                  </a:lnTo>
                  <a:lnTo>
                    <a:pt x="209737" y="59450"/>
                  </a:lnTo>
                  <a:lnTo>
                    <a:pt x="245777" y="40619"/>
                  </a:lnTo>
                  <a:lnTo>
                    <a:pt x="256622" y="39762"/>
                  </a:lnTo>
                  <a:lnTo>
                    <a:pt x="266193" y="42701"/>
                  </a:lnTo>
                  <a:lnTo>
                    <a:pt x="274912" y="48169"/>
                  </a:lnTo>
                  <a:lnTo>
                    <a:pt x="280726" y="57663"/>
                  </a:lnTo>
                  <a:lnTo>
                    <a:pt x="293175" y="111809"/>
                  </a:lnTo>
                  <a:lnTo>
                    <a:pt x="306553" y="162323"/>
                  </a:lnTo>
                  <a:lnTo>
                    <a:pt x="313517" y="170031"/>
                  </a:lnTo>
                  <a:lnTo>
                    <a:pt x="333734" y="178595"/>
                  </a:lnTo>
                  <a:lnTo>
                    <a:pt x="343337" y="177370"/>
                  </a:lnTo>
                  <a:lnTo>
                    <a:pt x="360246" y="166650"/>
                  </a:lnTo>
                  <a:lnTo>
                    <a:pt x="388508" y="140883"/>
                  </a:lnTo>
                  <a:lnTo>
                    <a:pt x="407930" y="105432"/>
                  </a:lnTo>
                  <a:lnTo>
                    <a:pt x="421094" y="65292"/>
                  </a:lnTo>
                  <a:lnTo>
                    <a:pt x="422490" y="40797"/>
                  </a:lnTo>
                  <a:lnTo>
                    <a:pt x="421225" y="29353"/>
                  </a:lnTo>
                  <a:lnTo>
                    <a:pt x="416872" y="20554"/>
                  </a:lnTo>
                  <a:lnTo>
                    <a:pt x="402676" y="7657"/>
                  </a:lnTo>
                  <a:lnTo>
                    <a:pt x="393978" y="4919"/>
                  </a:lnTo>
                  <a:lnTo>
                    <a:pt x="374954" y="4998"/>
                  </a:lnTo>
                  <a:lnTo>
                    <a:pt x="326843" y="17723"/>
                  </a:lnTo>
                  <a:lnTo>
                    <a:pt x="302880" y="275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1103518" y="16123208"/>
              <a:ext cx="178986" cy="191816"/>
            </a:xfrm>
            <a:custGeom>
              <a:avLst/>
              <a:gdLst/>
              <a:ahLst/>
              <a:cxnLst/>
              <a:rect l="0" t="0" r="0" b="0"/>
              <a:pathLst>
                <a:path w="178986" h="191816">
                  <a:moveTo>
                    <a:pt x="0" y="42114"/>
                  </a:moveTo>
                  <a:lnTo>
                    <a:pt x="29309" y="77011"/>
                  </a:lnTo>
                  <a:lnTo>
                    <a:pt x="55000" y="138230"/>
                  </a:lnTo>
                  <a:lnTo>
                    <a:pt x="75595" y="187702"/>
                  </a:lnTo>
                  <a:lnTo>
                    <a:pt x="79643" y="191815"/>
                  </a:lnTo>
                  <a:lnTo>
                    <a:pt x="83511" y="191047"/>
                  </a:lnTo>
                  <a:lnTo>
                    <a:pt x="87260" y="187026"/>
                  </a:lnTo>
                  <a:lnTo>
                    <a:pt x="108342" y="131111"/>
                  </a:lnTo>
                  <a:lnTo>
                    <a:pt x="133965" y="71132"/>
                  </a:lnTo>
                  <a:lnTo>
                    <a:pt x="165416" y="17815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1345674" y="16260080"/>
              <a:ext cx="1" cy="21057"/>
            </a:xfrm>
            <a:custGeom>
              <a:avLst/>
              <a:gdLst/>
              <a:ahLst/>
              <a:cxnLst/>
              <a:rect l="0" t="0" r="0" b="0"/>
              <a:pathLst>
                <a:path w="1" h="21057">
                  <a:moveTo>
                    <a:pt x="0" y="0"/>
                  </a:moveTo>
                  <a:lnTo>
                    <a:pt x="0" y="210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1584721" y="16004623"/>
              <a:ext cx="171565" cy="297572"/>
            </a:xfrm>
            <a:custGeom>
              <a:avLst/>
              <a:gdLst/>
              <a:ahLst/>
              <a:cxnLst/>
              <a:rect l="0" t="0" r="0" b="0"/>
              <a:pathLst>
                <a:path w="171565" h="297572">
                  <a:moveTo>
                    <a:pt x="171564" y="13302"/>
                  </a:moveTo>
                  <a:lnTo>
                    <a:pt x="160386" y="2122"/>
                  </a:lnTo>
                  <a:lnTo>
                    <a:pt x="152414" y="0"/>
                  </a:lnTo>
                  <a:lnTo>
                    <a:pt x="131078" y="761"/>
                  </a:lnTo>
                  <a:lnTo>
                    <a:pt x="112236" y="8117"/>
                  </a:lnTo>
                  <a:lnTo>
                    <a:pt x="49950" y="53690"/>
                  </a:lnTo>
                  <a:lnTo>
                    <a:pt x="33286" y="71027"/>
                  </a:lnTo>
                  <a:lnTo>
                    <a:pt x="11920" y="108265"/>
                  </a:lnTo>
                  <a:lnTo>
                    <a:pt x="0" y="155823"/>
                  </a:lnTo>
                  <a:lnTo>
                    <a:pt x="2837" y="205789"/>
                  </a:lnTo>
                  <a:lnTo>
                    <a:pt x="12256" y="249579"/>
                  </a:lnTo>
                  <a:lnTo>
                    <a:pt x="34694" y="2975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1566772" y="16108341"/>
              <a:ext cx="308665" cy="190412"/>
            </a:xfrm>
            <a:custGeom>
              <a:avLst/>
              <a:gdLst/>
              <a:ahLst/>
              <a:cxnLst/>
              <a:rect l="0" t="0" r="0" b="0"/>
              <a:pathLst>
                <a:path w="308665" h="190412">
                  <a:moveTo>
                    <a:pt x="0" y="56982"/>
                  </a:moveTo>
                  <a:lnTo>
                    <a:pt x="34898" y="27674"/>
                  </a:lnTo>
                  <a:lnTo>
                    <a:pt x="87784" y="5102"/>
                  </a:lnTo>
                  <a:lnTo>
                    <a:pt x="113885" y="0"/>
                  </a:lnTo>
                  <a:lnTo>
                    <a:pt x="141083" y="1631"/>
                  </a:lnTo>
                  <a:lnTo>
                    <a:pt x="165649" y="12495"/>
                  </a:lnTo>
                  <a:lnTo>
                    <a:pt x="185926" y="29023"/>
                  </a:lnTo>
                  <a:lnTo>
                    <a:pt x="198837" y="48065"/>
                  </a:lnTo>
                  <a:lnTo>
                    <a:pt x="215488" y="104528"/>
                  </a:lnTo>
                  <a:lnTo>
                    <a:pt x="223110" y="161953"/>
                  </a:lnTo>
                  <a:lnTo>
                    <a:pt x="225949" y="176096"/>
                  </a:lnTo>
                  <a:lnTo>
                    <a:pt x="231351" y="184354"/>
                  </a:lnTo>
                  <a:lnTo>
                    <a:pt x="238462" y="188692"/>
                  </a:lnTo>
                  <a:lnTo>
                    <a:pt x="246713" y="190411"/>
                  </a:lnTo>
                  <a:lnTo>
                    <a:pt x="254552" y="186880"/>
                  </a:lnTo>
                  <a:lnTo>
                    <a:pt x="291072" y="140523"/>
                  </a:lnTo>
                  <a:lnTo>
                    <a:pt x="306692" y="103832"/>
                  </a:lnTo>
                  <a:lnTo>
                    <a:pt x="308664" y="80145"/>
                  </a:lnTo>
                  <a:lnTo>
                    <a:pt x="304470" y="59088"/>
                  </a:lnTo>
                  <a:lnTo>
                    <a:pt x="294807" y="41931"/>
                  </a:lnTo>
                  <a:lnTo>
                    <a:pt x="279594" y="29626"/>
                  </a:lnTo>
                  <a:lnTo>
                    <a:pt x="259965" y="21428"/>
                  </a:lnTo>
                  <a:lnTo>
                    <a:pt x="235643" y="17783"/>
                  </a:lnTo>
                  <a:lnTo>
                    <a:pt x="215474" y="22403"/>
                  </a:lnTo>
                  <a:lnTo>
                    <a:pt x="178985" y="464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1924741" y="16120777"/>
              <a:ext cx="189514" cy="118177"/>
            </a:xfrm>
            <a:custGeom>
              <a:avLst/>
              <a:gdLst/>
              <a:ahLst/>
              <a:cxnLst/>
              <a:rect l="0" t="0" r="0" b="0"/>
              <a:pathLst>
                <a:path w="189514" h="118177">
                  <a:moveTo>
                    <a:pt x="0" y="34018"/>
                  </a:moveTo>
                  <a:lnTo>
                    <a:pt x="16811" y="53169"/>
                  </a:lnTo>
                  <a:lnTo>
                    <a:pt x="39542" y="99585"/>
                  </a:lnTo>
                  <a:lnTo>
                    <a:pt x="45650" y="118142"/>
                  </a:lnTo>
                  <a:lnTo>
                    <a:pt x="45641" y="118176"/>
                  </a:lnTo>
                  <a:lnTo>
                    <a:pt x="44466" y="114691"/>
                  </a:lnTo>
                  <a:lnTo>
                    <a:pt x="48400" y="87427"/>
                  </a:lnTo>
                  <a:lnTo>
                    <a:pt x="74990" y="34119"/>
                  </a:lnTo>
                  <a:lnTo>
                    <a:pt x="89481" y="15345"/>
                  </a:lnTo>
                  <a:lnTo>
                    <a:pt x="107619" y="3102"/>
                  </a:lnTo>
                  <a:lnTo>
                    <a:pt x="130499" y="0"/>
                  </a:lnTo>
                  <a:lnTo>
                    <a:pt x="153926" y="3691"/>
                  </a:lnTo>
                  <a:lnTo>
                    <a:pt x="189513" y="234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2399987" y="15965283"/>
              <a:ext cx="23795" cy="54091"/>
            </a:xfrm>
            <a:custGeom>
              <a:avLst/>
              <a:gdLst/>
              <a:ahLst/>
              <a:cxnLst/>
              <a:rect l="0" t="0" r="0" b="0"/>
              <a:pathLst>
                <a:path w="23795" h="54091">
                  <a:moveTo>
                    <a:pt x="9065" y="0"/>
                  </a:moveTo>
                  <a:lnTo>
                    <a:pt x="732" y="37477"/>
                  </a:lnTo>
                  <a:lnTo>
                    <a:pt x="0" y="49550"/>
                  </a:lnTo>
                  <a:lnTo>
                    <a:pt x="1852" y="54090"/>
                  </a:lnTo>
                  <a:lnTo>
                    <a:pt x="5426" y="53607"/>
                  </a:lnTo>
                  <a:lnTo>
                    <a:pt x="10149" y="49777"/>
                  </a:lnTo>
                  <a:lnTo>
                    <a:pt x="23794" y="25429"/>
                  </a:lnTo>
                  <a:lnTo>
                    <a:pt x="22240" y="32359"/>
                  </a:lnTo>
                  <a:lnTo>
                    <a:pt x="20188" y="34440"/>
                  </a:lnTo>
                  <a:lnTo>
                    <a:pt x="17650" y="34658"/>
                  </a:lnTo>
                  <a:lnTo>
                    <a:pt x="9065" y="315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2367025" y="15972954"/>
              <a:ext cx="145217" cy="223956"/>
            </a:xfrm>
            <a:custGeom>
              <a:avLst/>
              <a:gdLst/>
              <a:ahLst/>
              <a:cxnLst/>
              <a:rect l="0" t="0" r="0" b="0"/>
              <a:pathLst>
                <a:path w="145217" h="223956">
                  <a:moveTo>
                    <a:pt x="10442" y="23913"/>
                  </a:moveTo>
                  <a:lnTo>
                    <a:pt x="3206" y="51469"/>
                  </a:lnTo>
                  <a:lnTo>
                    <a:pt x="564" y="110812"/>
                  </a:lnTo>
                  <a:lnTo>
                    <a:pt x="42" y="173271"/>
                  </a:lnTo>
                  <a:lnTo>
                    <a:pt x="0" y="178468"/>
                  </a:lnTo>
                  <a:lnTo>
                    <a:pt x="8326" y="116028"/>
                  </a:lnTo>
                  <a:lnTo>
                    <a:pt x="24365" y="64466"/>
                  </a:lnTo>
                  <a:lnTo>
                    <a:pt x="43033" y="29689"/>
                  </a:lnTo>
                  <a:lnTo>
                    <a:pt x="57682" y="13613"/>
                  </a:lnTo>
                  <a:lnTo>
                    <a:pt x="75891" y="2569"/>
                  </a:lnTo>
                  <a:lnTo>
                    <a:pt x="95682" y="0"/>
                  </a:lnTo>
                  <a:lnTo>
                    <a:pt x="105873" y="952"/>
                  </a:lnTo>
                  <a:lnTo>
                    <a:pt x="115007" y="6266"/>
                  </a:lnTo>
                  <a:lnTo>
                    <a:pt x="131395" y="24649"/>
                  </a:lnTo>
                  <a:lnTo>
                    <a:pt x="140237" y="51536"/>
                  </a:lnTo>
                  <a:lnTo>
                    <a:pt x="145216" y="102677"/>
                  </a:lnTo>
                  <a:lnTo>
                    <a:pt x="143572" y="156046"/>
                  </a:lnTo>
                  <a:lnTo>
                    <a:pt x="138795" y="195256"/>
                  </a:lnTo>
                  <a:lnTo>
                    <a:pt x="136783" y="2239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2585745" y="16002834"/>
              <a:ext cx="152794" cy="190134"/>
            </a:xfrm>
            <a:custGeom>
              <a:avLst/>
              <a:gdLst/>
              <a:ahLst/>
              <a:cxnLst/>
              <a:rect l="0" t="0" r="0" b="0"/>
              <a:pathLst>
                <a:path w="152794" h="190134">
                  <a:moveTo>
                    <a:pt x="12820" y="36145"/>
                  </a:moveTo>
                  <a:lnTo>
                    <a:pt x="23999" y="52913"/>
                  </a:lnTo>
                  <a:lnTo>
                    <a:pt x="38845" y="64264"/>
                  </a:lnTo>
                  <a:lnTo>
                    <a:pt x="76972" y="81085"/>
                  </a:lnTo>
                  <a:lnTo>
                    <a:pt x="97484" y="82245"/>
                  </a:lnTo>
                  <a:lnTo>
                    <a:pt x="117129" y="77691"/>
                  </a:lnTo>
                  <a:lnTo>
                    <a:pt x="133659" y="67869"/>
                  </a:lnTo>
                  <a:lnTo>
                    <a:pt x="145685" y="52586"/>
                  </a:lnTo>
                  <a:lnTo>
                    <a:pt x="150530" y="43596"/>
                  </a:lnTo>
                  <a:lnTo>
                    <a:pt x="152793" y="24248"/>
                  </a:lnTo>
                  <a:lnTo>
                    <a:pt x="151759" y="14176"/>
                  </a:lnTo>
                  <a:lnTo>
                    <a:pt x="145220" y="7462"/>
                  </a:lnTo>
                  <a:lnTo>
                    <a:pt x="122357" y="0"/>
                  </a:lnTo>
                  <a:lnTo>
                    <a:pt x="111581" y="350"/>
                  </a:lnTo>
                  <a:lnTo>
                    <a:pt x="93369" y="6979"/>
                  </a:lnTo>
                  <a:lnTo>
                    <a:pt x="58784" y="29454"/>
                  </a:lnTo>
                  <a:lnTo>
                    <a:pt x="24489" y="69517"/>
                  </a:lnTo>
                  <a:lnTo>
                    <a:pt x="3279" y="112844"/>
                  </a:lnTo>
                  <a:lnTo>
                    <a:pt x="0" y="141204"/>
                  </a:lnTo>
                  <a:lnTo>
                    <a:pt x="764" y="155318"/>
                  </a:lnTo>
                  <a:lnTo>
                    <a:pt x="4783" y="165897"/>
                  </a:lnTo>
                  <a:lnTo>
                    <a:pt x="18607" y="180772"/>
                  </a:lnTo>
                  <a:lnTo>
                    <a:pt x="39568" y="188162"/>
                  </a:lnTo>
                  <a:lnTo>
                    <a:pt x="51710" y="190133"/>
                  </a:lnTo>
                  <a:lnTo>
                    <a:pt x="63313" y="187937"/>
                  </a:lnTo>
                  <a:lnTo>
                    <a:pt x="124935" y="150713"/>
                  </a:lnTo>
                  <a:lnTo>
                    <a:pt x="139162" y="1414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2798607" y="15954753"/>
              <a:ext cx="275923" cy="231559"/>
            </a:xfrm>
            <a:custGeom>
              <a:avLst/>
              <a:gdLst/>
              <a:ahLst/>
              <a:cxnLst/>
              <a:rect l="0" t="0" r="0" b="0"/>
              <a:pathLst>
                <a:path w="275923" h="231559">
                  <a:moveTo>
                    <a:pt x="0" y="84228"/>
                  </a:moveTo>
                  <a:lnTo>
                    <a:pt x="3119" y="146706"/>
                  </a:lnTo>
                  <a:lnTo>
                    <a:pt x="14653" y="197825"/>
                  </a:lnTo>
                  <a:lnTo>
                    <a:pt x="21467" y="205585"/>
                  </a:lnTo>
                  <a:lnTo>
                    <a:pt x="41516" y="214204"/>
                  </a:lnTo>
                  <a:lnTo>
                    <a:pt x="51073" y="212993"/>
                  </a:lnTo>
                  <a:lnTo>
                    <a:pt x="67933" y="202290"/>
                  </a:lnTo>
                  <a:lnTo>
                    <a:pt x="90578" y="176532"/>
                  </a:lnTo>
                  <a:lnTo>
                    <a:pt x="114800" y="117686"/>
                  </a:lnTo>
                  <a:lnTo>
                    <a:pt x="118647" y="106533"/>
                  </a:lnTo>
                  <a:lnTo>
                    <a:pt x="120043" y="104947"/>
                  </a:lnTo>
                  <a:lnTo>
                    <a:pt x="116601" y="159459"/>
                  </a:lnTo>
                  <a:lnTo>
                    <a:pt x="121636" y="197377"/>
                  </a:lnTo>
                  <a:lnTo>
                    <a:pt x="133609" y="216795"/>
                  </a:lnTo>
                  <a:lnTo>
                    <a:pt x="141715" y="225249"/>
                  </a:lnTo>
                  <a:lnTo>
                    <a:pt x="151798" y="229715"/>
                  </a:lnTo>
                  <a:lnTo>
                    <a:pt x="175480" y="231558"/>
                  </a:lnTo>
                  <a:lnTo>
                    <a:pt x="198484" y="222238"/>
                  </a:lnTo>
                  <a:lnTo>
                    <a:pt x="236258" y="193249"/>
                  </a:lnTo>
                  <a:lnTo>
                    <a:pt x="258996" y="155265"/>
                  </a:lnTo>
                  <a:lnTo>
                    <a:pt x="274961" y="112556"/>
                  </a:lnTo>
                  <a:lnTo>
                    <a:pt x="275922" y="64675"/>
                  </a:lnTo>
                  <a:lnTo>
                    <a:pt x="268471" y="40054"/>
                  </a:lnTo>
                  <a:lnTo>
                    <a:pt x="2421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3282917" y="15923168"/>
              <a:ext cx="14656" cy="189515"/>
            </a:xfrm>
            <a:custGeom>
              <a:avLst/>
              <a:gdLst/>
              <a:ahLst/>
              <a:cxnLst/>
              <a:rect l="0" t="0" r="0" b="0"/>
              <a:pathLst>
                <a:path w="14656" h="189515">
                  <a:moveTo>
                    <a:pt x="0" y="0"/>
                  </a:moveTo>
                  <a:lnTo>
                    <a:pt x="14655" y="55140"/>
                  </a:lnTo>
                  <a:lnTo>
                    <a:pt x="13571" y="103556"/>
                  </a:lnTo>
                  <a:lnTo>
                    <a:pt x="9960" y="160402"/>
                  </a:lnTo>
                  <a:lnTo>
                    <a:pt x="0" y="1895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3219746" y="15912378"/>
              <a:ext cx="416788" cy="200545"/>
            </a:xfrm>
            <a:custGeom>
              <a:avLst/>
              <a:gdLst/>
              <a:ahLst/>
              <a:cxnLst/>
              <a:rect l="0" t="0" r="0" b="0"/>
              <a:pathLst>
                <a:path w="416788" h="200545">
                  <a:moveTo>
                    <a:pt x="0" y="31847"/>
                  </a:moveTo>
                  <a:lnTo>
                    <a:pt x="63429" y="49806"/>
                  </a:lnTo>
                  <a:lnTo>
                    <a:pt x="93663" y="61214"/>
                  </a:lnTo>
                  <a:lnTo>
                    <a:pt x="117960" y="80063"/>
                  </a:lnTo>
                  <a:lnTo>
                    <a:pt x="138806" y="107354"/>
                  </a:lnTo>
                  <a:lnTo>
                    <a:pt x="151742" y="138838"/>
                  </a:lnTo>
                  <a:lnTo>
                    <a:pt x="154925" y="176111"/>
                  </a:lnTo>
                  <a:lnTo>
                    <a:pt x="151524" y="198910"/>
                  </a:lnTo>
                  <a:lnTo>
                    <a:pt x="150149" y="200544"/>
                  </a:lnTo>
                  <a:lnTo>
                    <a:pt x="147762" y="146118"/>
                  </a:lnTo>
                  <a:lnTo>
                    <a:pt x="156919" y="116949"/>
                  </a:lnTo>
                  <a:lnTo>
                    <a:pt x="172687" y="90727"/>
                  </a:lnTo>
                  <a:lnTo>
                    <a:pt x="201296" y="63982"/>
                  </a:lnTo>
                  <a:lnTo>
                    <a:pt x="221656" y="52758"/>
                  </a:lnTo>
                  <a:lnTo>
                    <a:pt x="242403" y="50110"/>
                  </a:lnTo>
                  <a:lnTo>
                    <a:pt x="252849" y="51041"/>
                  </a:lnTo>
                  <a:lnTo>
                    <a:pt x="273815" y="61436"/>
                  </a:lnTo>
                  <a:lnTo>
                    <a:pt x="336919" y="105371"/>
                  </a:lnTo>
                  <a:lnTo>
                    <a:pt x="347446" y="112449"/>
                  </a:lnTo>
                  <a:lnTo>
                    <a:pt x="368500" y="117192"/>
                  </a:lnTo>
                  <a:lnTo>
                    <a:pt x="379028" y="116820"/>
                  </a:lnTo>
                  <a:lnTo>
                    <a:pt x="388386" y="113062"/>
                  </a:lnTo>
                  <a:lnTo>
                    <a:pt x="405023" y="99528"/>
                  </a:lnTo>
                  <a:lnTo>
                    <a:pt x="413977" y="75576"/>
                  </a:lnTo>
                  <a:lnTo>
                    <a:pt x="416787" y="47773"/>
                  </a:lnTo>
                  <a:lnTo>
                    <a:pt x="414136" y="23717"/>
                  </a:lnTo>
                  <a:lnTo>
                    <a:pt x="408282" y="14729"/>
                  </a:lnTo>
                  <a:lnTo>
                    <a:pt x="389300" y="1623"/>
                  </a:lnTo>
                  <a:lnTo>
                    <a:pt x="378856" y="0"/>
                  </a:lnTo>
                  <a:lnTo>
                    <a:pt x="357894" y="4435"/>
                  </a:lnTo>
                  <a:lnTo>
                    <a:pt x="336879" y="20445"/>
                  </a:lnTo>
                  <a:lnTo>
                    <a:pt x="317010" y="44327"/>
                  </a:lnTo>
                  <a:lnTo>
                    <a:pt x="295011" y="89487"/>
                  </a:lnTo>
                  <a:lnTo>
                    <a:pt x="288622" y="133024"/>
                  </a:lnTo>
                  <a:lnTo>
                    <a:pt x="291274" y="161432"/>
                  </a:lnTo>
                  <a:lnTo>
                    <a:pt x="297128" y="173218"/>
                  </a:lnTo>
                  <a:lnTo>
                    <a:pt x="316110" y="192555"/>
                  </a:lnTo>
                  <a:lnTo>
                    <a:pt x="327724" y="197477"/>
                  </a:lnTo>
                  <a:lnTo>
                    <a:pt x="353106" y="199828"/>
                  </a:lnTo>
                  <a:lnTo>
                    <a:pt x="400083" y="1897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3691072" y="15903417"/>
              <a:ext cx="213028" cy="169451"/>
            </a:xfrm>
            <a:custGeom>
              <a:avLst/>
              <a:gdLst/>
              <a:ahLst/>
              <a:cxnLst/>
              <a:rect l="0" t="0" r="0" b="0"/>
              <a:pathLst>
                <a:path w="213028" h="169451">
                  <a:moveTo>
                    <a:pt x="107742" y="9221"/>
                  </a:moveTo>
                  <a:lnTo>
                    <a:pt x="85385" y="14810"/>
                  </a:lnTo>
                  <a:lnTo>
                    <a:pt x="54714" y="35054"/>
                  </a:lnTo>
                  <a:lnTo>
                    <a:pt x="23400" y="68867"/>
                  </a:lnTo>
                  <a:lnTo>
                    <a:pt x="3072" y="108522"/>
                  </a:lnTo>
                  <a:lnTo>
                    <a:pt x="0" y="136023"/>
                  </a:lnTo>
                  <a:lnTo>
                    <a:pt x="820" y="149909"/>
                  </a:lnTo>
                  <a:lnTo>
                    <a:pt x="7215" y="159165"/>
                  </a:lnTo>
                  <a:lnTo>
                    <a:pt x="17326" y="165337"/>
                  </a:lnTo>
                  <a:lnTo>
                    <a:pt x="29917" y="169450"/>
                  </a:lnTo>
                  <a:lnTo>
                    <a:pt x="41821" y="167514"/>
                  </a:lnTo>
                  <a:lnTo>
                    <a:pt x="64406" y="152882"/>
                  </a:lnTo>
                  <a:lnTo>
                    <a:pt x="99095" y="105362"/>
                  </a:lnTo>
                  <a:lnTo>
                    <a:pt x="130015" y="42605"/>
                  </a:lnTo>
                  <a:lnTo>
                    <a:pt x="136569" y="4164"/>
                  </a:lnTo>
                  <a:lnTo>
                    <a:pt x="136318" y="0"/>
                  </a:lnTo>
                  <a:lnTo>
                    <a:pt x="134981" y="1904"/>
                  </a:lnTo>
                  <a:lnTo>
                    <a:pt x="131547" y="17667"/>
                  </a:lnTo>
                  <a:lnTo>
                    <a:pt x="132462" y="69206"/>
                  </a:lnTo>
                  <a:lnTo>
                    <a:pt x="147998" y="130682"/>
                  </a:lnTo>
                  <a:lnTo>
                    <a:pt x="159169" y="149380"/>
                  </a:lnTo>
                  <a:lnTo>
                    <a:pt x="166593" y="154133"/>
                  </a:lnTo>
                  <a:lnTo>
                    <a:pt x="184200" y="156296"/>
                  </a:lnTo>
                  <a:lnTo>
                    <a:pt x="191469" y="154063"/>
                  </a:lnTo>
                  <a:lnTo>
                    <a:pt x="213027" y="1355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3946863" y="15807355"/>
              <a:ext cx="20407" cy="284270"/>
            </a:xfrm>
            <a:custGeom>
              <a:avLst/>
              <a:gdLst/>
              <a:ahLst/>
              <a:cxnLst/>
              <a:rect l="0" t="0" r="0" b="0"/>
              <a:pathLst>
                <a:path w="20407" h="284270">
                  <a:moveTo>
                    <a:pt x="9878" y="0"/>
                  </a:moveTo>
                  <a:lnTo>
                    <a:pt x="6759" y="48930"/>
                  </a:lnTo>
                  <a:lnTo>
                    <a:pt x="1545" y="96775"/>
                  </a:lnTo>
                  <a:lnTo>
                    <a:pt x="0" y="151116"/>
                  </a:lnTo>
                  <a:lnTo>
                    <a:pt x="2662" y="208551"/>
                  </a:lnTo>
                  <a:lnTo>
                    <a:pt x="10860" y="253254"/>
                  </a:lnTo>
                  <a:lnTo>
                    <a:pt x="20406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3893570" y="15902112"/>
              <a:ext cx="126343" cy="63172"/>
            </a:xfrm>
            <a:custGeom>
              <a:avLst/>
              <a:gdLst/>
              <a:ahLst/>
              <a:cxnLst/>
              <a:rect l="0" t="0" r="0" b="0"/>
              <a:pathLst>
                <a:path w="126343" h="63172">
                  <a:moveTo>
                    <a:pt x="126342" y="0"/>
                  </a:moveTo>
                  <a:lnTo>
                    <a:pt x="72468" y="19127"/>
                  </a:lnTo>
                  <a:lnTo>
                    <a:pt x="14500" y="57230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4093611" y="15944224"/>
              <a:ext cx="84230" cy="126342"/>
            </a:xfrm>
            <a:custGeom>
              <a:avLst/>
              <a:gdLst/>
              <a:ahLst/>
              <a:cxnLst/>
              <a:rect l="0" t="0" r="0" b="0"/>
              <a:pathLst>
                <a:path w="84230" h="126342">
                  <a:moveTo>
                    <a:pt x="0" y="0"/>
                  </a:moveTo>
                  <a:lnTo>
                    <a:pt x="34747" y="63428"/>
                  </a:lnTo>
                  <a:lnTo>
                    <a:pt x="55001" y="102215"/>
                  </a:lnTo>
                  <a:lnTo>
                    <a:pt x="66559" y="115617"/>
                  </a:lnTo>
                  <a:lnTo>
                    <a:pt x="84229" y="1263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4072555" y="15912638"/>
              <a:ext cx="221099" cy="294799"/>
            </a:xfrm>
            <a:custGeom>
              <a:avLst/>
              <a:gdLst/>
              <a:ahLst/>
              <a:cxnLst/>
              <a:rect l="0" t="0" r="0" b="0"/>
              <a:pathLst>
                <a:path w="221099" h="294799">
                  <a:moveTo>
                    <a:pt x="221098" y="0"/>
                  </a:moveTo>
                  <a:lnTo>
                    <a:pt x="177946" y="57623"/>
                  </a:lnTo>
                  <a:lnTo>
                    <a:pt x="133577" y="116404"/>
                  </a:lnTo>
                  <a:lnTo>
                    <a:pt x="98294" y="168532"/>
                  </a:lnTo>
                  <a:lnTo>
                    <a:pt x="54841" y="226323"/>
                  </a:lnTo>
                  <a:lnTo>
                    <a:pt x="13841" y="278490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745549" y="16512763"/>
              <a:ext cx="15551" cy="294798"/>
            </a:xfrm>
            <a:custGeom>
              <a:avLst/>
              <a:gdLst/>
              <a:ahLst/>
              <a:cxnLst/>
              <a:rect l="0" t="0" r="0" b="0"/>
              <a:pathLst>
                <a:path w="15551" h="294798">
                  <a:moveTo>
                    <a:pt x="0" y="0"/>
                  </a:moveTo>
                  <a:lnTo>
                    <a:pt x="0" y="50431"/>
                  </a:lnTo>
                  <a:lnTo>
                    <a:pt x="1170" y="104240"/>
                  </a:lnTo>
                  <a:lnTo>
                    <a:pt x="8334" y="158759"/>
                  </a:lnTo>
                  <a:lnTo>
                    <a:pt x="12998" y="206527"/>
                  </a:lnTo>
                  <a:lnTo>
                    <a:pt x="15550" y="258894"/>
                  </a:lnTo>
                  <a:lnTo>
                    <a:pt x="11590" y="283519"/>
                  </a:lnTo>
                  <a:lnTo>
                    <a:pt x="8897" y="288449"/>
                  </a:lnTo>
                  <a:lnTo>
                    <a:pt x="0" y="2947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640264" y="16575624"/>
              <a:ext cx="353187" cy="184869"/>
            </a:xfrm>
            <a:custGeom>
              <a:avLst/>
              <a:gdLst/>
              <a:ahLst/>
              <a:cxnLst/>
              <a:rect l="0" t="0" r="0" b="0"/>
              <a:pathLst>
                <a:path w="353187" h="184869">
                  <a:moveTo>
                    <a:pt x="0" y="63480"/>
                  </a:moveTo>
                  <a:lnTo>
                    <a:pt x="17981" y="47839"/>
                  </a:lnTo>
                  <a:lnTo>
                    <a:pt x="69742" y="28635"/>
                  </a:lnTo>
                  <a:lnTo>
                    <a:pt x="124607" y="22802"/>
                  </a:lnTo>
                  <a:lnTo>
                    <a:pt x="187437" y="21650"/>
                  </a:lnTo>
                  <a:lnTo>
                    <a:pt x="214327" y="23833"/>
                  </a:lnTo>
                  <a:lnTo>
                    <a:pt x="234077" y="32601"/>
                  </a:lnTo>
                  <a:lnTo>
                    <a:pt x="239109" y="41724"/>
                  </a:lnTo>
                  <a:lnTo>
                    <a:pt x="241582" y="67459"/>
                  </a:lnTo>
                  <a:lnTo>
                    <a:pt x="226401" y="122065"/>
                  </a:lnTo>
                  <a:lnTo>
                    <a:pt x="218386" y="145670"/>
                  </a:lnTo>
                  <a:lnTo>
                    <a:pt x="218121" y="155708"/>
                  </a:lnTo>
                  <a:lnTo>
                    <a:pt x="224065" y="173101"/>
                  </a:lnTo>
                  <a:lnTo>
                    <a:pt x="231265" y="178674"/>
                  </a:lnTo>
                  <a:lnTo>
                    <a:pt x="251744" y="184868"/>
                  </a:lnTo>
                  <a:lnTo>
                    <a:pt x="262586" y="183010"/>
                  </a:lnTo>
                  <a:lnTo>
                    <a:pt x="283991" y="171588"/>
                  </a:lnTo>
                  <a:lnTo>
                    <a:pt x="325159" y="134488"/>
                  </a:lnTo>
                  <a:lnTo>
                    <a:pt x="341827" y="109857"/>
                  </a:lnTo>
                  <a:lnTo>
                    <a:pt x="353186" y="64094"/>
                  </a:lnTo>
                  <a:lnTo>
                    <a:pt x="349605" y="39965"/>
                  </a:lnTo>
                  <a:lnTo>
                    <a:pt x="339044" y="21444"/>
                  </a:lnTo>
                  <a:lnTo>
                    <a:pt x="322652" y="5412"/>
                  </a:lnTo>
                  <a:lnTo>
                    <a:pt x="312198" y="1372"/>
                  </a:lnTo>
                  <a:lnTo>
                    <a:pt x="288104" y="0"/>
                  </a:lnTo>
                  <a:lnTo>
                    <a:pt x="231627" y="213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1173103" y="16523292"/>
              <a:ext cx="127565" cy="168458"/>
            </a:xfrm>
            <a:custGeom>
              <a:avLst/>
              <a:gdLst/>
              <a:ahLst/>
              <a:cxnLst/>
              <a:rect l="0" t="0" r="0" b="0"/>
              <a:pathLst>
                <a:path w="127565" h="168458">
                  <a:moveTo>
                    <a:pt x="25172" y="0"/>
                  </a:moveTo>
                  <a:lnTo>
                    <a:pt x="22832" y="33621"/>
                  </a:lnTo>
                  <a:lnTo>
                    <a:pt x="5386" y="85324"/>
                  </a:lnTo>
                  <a:lnTo>
                    <a:pt x="0" y="111621"/>
                  </a:lnTo>
                  <a:lnTo>
                    <a:pt x="1506" y="135009"/>
                  </a:lnTo>
                  <a:lnTo>
                    <a:pt x="9195" y="153982"/>
                  </a:lnTo>
                  <a:lnTo>
                    <a:pt x="14520" y="162316"/>
                  </a:lnTo>
                  <a:lnTo>
                    <a:pt x="22750" y="166702"/>
                  </a:lnTo>
                  <a:lnTo>
                    <a:pt x="44373" y="168457"/>
                  </a:lnTo>
                  <a:lnTo>
                    <a:pt x="77264" y="157277"/>
                  </a:lnTo>
                  <a:lnTo>
                    <a:pt x="103647" y="139148"/>
                  </a:lnTo>
                  <a:lnTo>
                    <a:pt x="120694" y="113368"/>
                  </a:lnTo>
                  <a:lnTo>
                    <a:pt x="127564" y="77913"/>
                  </a:lnTo>
                  <a:lnTo>
                    <a:pt x="119813" y="54516"/>
                  </a:lnTo>
                  <a:lnTo>
                    <a:pt x="104669" y="34758"/>
                  </a:lnTo>
                  <a:lnTo>
                    <a:pt x="76413" y="17058"/>
                  </a:lnTo>
                  <a:lnTo>
                    <a:pt x="35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1345674" y="16466375"/>
              <a:ext cx="148151" cy="320542"/>
            </a:xfrm>
            <a:custGeom>
              <a:avLst/>
              <a:gdLst/>
              <a:ahLst/>
              <a:cxnLst/>
              <a:rect l="0" t="0" r="0" b="0"/>
              <a:pathLst>
                <a:path w="148151" h="320542">
                  <a:moveTo>
                    <a:pt x="0" y="183260"/>
                  </a:moveTo>
                  <a:lnTo>
                    <a:pt x="14654" y="236288"/>
                  </a:lnTo>
                  <a:lnTo>
                    <a:pt x="25858" y="292563"/>
                  </a:lnTo>
                  <a:lnTo>
                    <a:pt x="23971" y="317236"/>
                  </a:lnTo>
                  <a:lnTo>
                    <a:pt x="21830" y="320541"/>
                  </a:lnTo>
                  <a:lnTo>
                    <a:pt x="19232" y="318064"/>
                  </a:lnTo>
                  <a:lnTo>
                    <a:pt x="6658" y="286057"/>
                  </a:lnTo>
                  <a:lnTo>
                    <a:pt x="1972" y="233866"/>
                  </a:lnTo>
                  <a:lnTo>
                    <a:pt x="7625" y="175318"/>
                  </a:lnTo>
                  <a:lnTo>
                    <a:pt x="13074" y="123026"/>
                  </a:lnTo>
                  <a:lnTo>
                    <a:pt x="28411" y="67833"/>
                  </a:lnTo>
                  <a:lnTo>
                    <a:pt x="41043" y="35974"/>
                  </a:lnTo>
                  <a:lnTo>
                    <a:pt x="56846" y="14853"/>
                  </a:lnTo>
                  <a:lnTo>
                    <a:pt x="78687" y="3127"/>
                  </a:lnTo>
                  <a:lnTo>
                    <a:pt x="91062" y="0"/>
                  </a:lnTo>
                  <a:lnTo>
                    <a:pt x="101652" y="1424"/>
                  </a:lnTo>
                  <a:lnTo>
                    <a:pt x="119658" y="12366"/>
                  </a:lnTo>
                  <a:lnTo>
                    <a:pt x="142949" y="43848"/>
                  </a:lnTo>
                  <a:lnTo>
                    <a:pt x="148150" y="69436"/>
                  </a:lnTo>
                  <a:lnTo>
                    <a:pt x="145393" y="96406"/>
                  </a:lnTo>
                  <a:lnTo>
                    <a:pt x="130687" y="135557"/>
                  </a:lnTo>
                  <a:lnTo>
                    <a:pt x="118134" y="154649"/>
                  </a:lnTo>
                  <a:lnTo>
                    <a:pt x="101637" y="167816"/>
                  </a:lnTo>
                  <a:lnTo>
                    <a:pt x="92324" y="172963"/>
                  </a:lnTo>
                  <a:lnTo>
                    <a:pt x="69499" y="175564"/>
                  </a:lnTo>
                  <a:lnTo>
                    <a:pt x="56861" y="174620"/>
                  </a:lnTo>
                  <a:lnTo>
                    <a:pt x="39700" y="167332"/>
                  </a:lnTo>
                  <a:lnTo>
                    <a:pt x="21057" y="1516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1543295" y="16449349"/>
              <a:ext cx="149820" cy="184688"/>
            </a:xfrm>
            <a:custGeom>
              <a:avLst/>
              <a:gdLst/>
              <a:ahLst/>
              <a:cxnLst/>
              <a:rect l="0" t="0" r="0" b="0"/>
              <a:pathLst>
                <a:path w="149820" h="184688">
                  <a:moveTo>
                    <a:pt x="23477" y="94999"/>
                  </a:moveTo>
                  <a:lnTo>
                    <a:pt x="40245" y="100588"/>
                  </a:lnTo>
                  <a:lnTo>
                    <a:pt x="73029" y="98475"/>
                  </a:lnTo>
                  <a:lnTo>
                    <a:pt x="106789" y="84851"/>
                  </a:lnTo>
                  <a:lnTo>
                    <a:pt x="122116" y="69432"/>
                  </a:lnTo>
                  <a:lnTo>
                    <a:pt x="127841" y="60406"/>
                  </a:lnTo>
                  <a:lnTo>
                    <a:pt x="131083" y="41020"/>
                  </a:lnTo>
                  <a:lnTo>
                    <a:pt x="130309" y="30937"/>
                  </a:lnTo>
                  <a:lnTo>
                    <a:pt x="123211" y="13494"/>
                  </a:lnTo>
                  <a:lnTo>
                    <a:pt x="118042" y="5568"/>
                  </a:lnTo>
                  <a:lnTo>
                    <a:pt x="109917" y="1453"/>
                  </a:lnTo>
                  <a:lnTo>
                    <a:pt x="88411" y="0"/>
                  </a:lnTo>
                  <a:lnTo>
                    <a:pt x="66375" y="12612"/>
                  </a:lnTo>
                  <a:lnTo>
                    <a:pt x="23632" y="58839"/>
                  </a:lnTo>
                  <a:lnTo>
                    <a:pt x="3116" y="104822"/>
                  </a:lnTo>
                  <a:lnTo>
                    <a:pt x="0" y="132120"/>
                  </a:lnTo>
                  <a:lnTo>
                    <a:pt x="3684" y="154782"/>
                  </a:lnTo>
                  <a:lnTo>
                    <a:pt x="13120" y="172652"/>
                  </a:lnTo>
                  <a:lnTo>
                    <a:pt x="22422" y="178352"/>
                  </a:lnTo>
                  <a:lnTo>
                    <a:pt x="48354" y="184687"/>
                  </a:lnTo>
                  <a:lnTo>
                    <a:pt x="76258" y="178143"/>
                  </a:lnTo>
                  <a:lnTo>
                    <a:pt x="139549" y="143255"/>
                  </a:lnTo>
                  <a:lnTo>
                    <a:pt x="149819" y="137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1758480" y="16438528"/>
              <a:ext cx="155734" cy="211108"/>
            </a:xfrm>
            <a:custGeom>
              <a:avLst/>
              <a:gdLst/>
              <a:ahLst/>
              <a:cxnLst/>
              <a:rect l="0" t="0" r="0" b="0"/>
              <a:pathLst>
                <a:path w="155734" h="211108">
                  <a:moveTo>
                    <a:pt x="8334" y="11065"/>
                  </a:moveTo>
                  <a:lnTo>
                    <a:pt x="5214" y="68328"/>
                  </a:lnTo>
                  <a:lnTo>
                    <a:pt x="0" y="117719"/>
                  </a:lnTo>
                  <a:lnTo>
                    <a:pt x="3828" y="175632"/>
                  </a:lnTo>
                  <a:lnTo>
                    <a:pt x="6500" y="180437"/>
                  </a:lnTo>
                  <a:lnTo>
                    <a:pt x="9451" y="180132"/>
                  </a:lnTo>
                  <a:lnTo>
                    <a:pt x="12588" y="176419"/>
                  </a:lnTo>
                  <a:lnTo>
                    <a:pt x="19962" y="128431"/>
                  </a:lnTo>
                  <a:lnTo>
                    <a:pt x="38403" y="68868"/>
                  </a:lnTo>
                  <a:lnTo>
                    <a:pt x="59247" y="22613"/>
                  </a:lnTo>
                  <a:lnTo>
                    <a:pt x="75415" y="7228"/>
                  </a:lnTo>
                  <a:lnTo>
                    <a:pt x="84640" y="1487"/>
                  </a:lnTo>
                  <a:lnTo>
                    <a:pt x="93130" y="0"/>
                  </a:lnTo>
                  <a:lnTo>
                    <a:pt x="101129" y="1349"/>
                  </a:lnTo>
                  <a:lnTo>
                    <a:pt x="108802" y="4588"/>
                  </a:lnTo>
                  <a:lnTo>
                    <a:pt x="120447" y="23783"/>
                  </a:lnTo>
                  <a:lnTo>
                    <a:pt x="140037" y="87176"/>
                  </a:lnTo>
                  <a:lnTo>
                    <a:pt x="143673" y="138902"/>
                  </a:lnTo>
                  <a:lnTo>
                    <a:pt x="148021" y="190128"/>
                  </a:lnTo>
                  <a:lnTo>
                    <a:pt x="155733" y="2111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2082669" y="16344308"/>
              <a:ext cx="10529" cy="231627"/>
            </a:xfrm>
            <a:custGeom>
              <a:avLst/>
              <a:gdLst/>
              <a:ahLst/>
              <a:cxnLst/>
              <a:rect l="0" t="0" r="0" b="0"/>
              <a:pathLst>
                <a:path w="10529" h="231627">
                  <a:moveTo>
                    <a:pt x="10528" y="0"/>
                  </a:moveTo>
                  <a:lnTo>
                    <a:pt x="3293" y="28725"/>
                  </a:lnTo>
                  <a:lnTo>
                    <a:pt x="976" y="79091"/>
                  </a:lnTo>
                  <a:lnTo>
                    <a:pt x="289" y="138469"/>
                  </a:lnTo>
                  <a:lnTo>
                    <a:pt x="86" y="194665"/>
                  </a:lnTo>
                  <a:lnTo>
                    <a:pt x="0" y="231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2093197" y="16312722"/>
              <a:ext cx="147400" cy="253237"/>
            </a:xfrm>
            <a:custGeom>
              <a:avLst/>
              <a:gdLst/>
              <a:ahLst/>
              <a:cxnLst/>
              <a:rect l="0" t="0" r="0" b="0"/>
              <a:pathLst>
                <a:path w="147400" h="253237">
                  <a:moveTo>
                    <a:pt x="0" y="0"/>
                  </a:moveTo>
                  <a:lnTo>
                    <a:pt x="26364" y="63451"/>
                  </a:lnTo>
                  <a:lnTo>
                    <a:pt x="46156" y="110958"/>
                  </a:lnTo>
                  <a:lnTo>
                    <a:pt x="68008" y="160908"/>
                  </a:lnTo>
                  <a:lnTo>
                    <a:pt x="110861" y="223427"/>
                  </a:lnTo>
                  <a:lnTo>
                    <a:pt x="137755" y="251757"/>
                  </a:lnTo>
                  <a:lnTo>
                    <a:pt x="140970" y="253236"/>
                  </a:lnTo>
                  <a:lnTo>
                    <a:pt x="147399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2234930" y="16291666"/>
              <a:ext cx="37252" cy="294799"/>
            </a:xfrm>
            <a:custGeom>
              <a:avLst/>
              <a:gdLst/>
              <a:ahLst/>
              <a:cxnLst/>
              <a:rect l="0" t="0" r="0" b="0"/>
              <a:pathLst>
                <a:path w="37252" h="294799">
                  <a:moveTo>
                    <a:pt x="37251" y="0"/>
                  </a:moveTo>
                  <a:lnTo>
                    <a:pt x="25799" y="52050"/>
                  </a:lnTo>
                  <a:lnTo>
                    <a:pt x="15920" y="108229"/>
                  </a:lnTo>
                  <a:lnTo>
                    <a:pt x="8704" y="169326"/>
                  </a:lnTo>
                  <a:lnTo>
                    <a:pt x="3447" y="225645"/>
                  </a:lnTo>
                  <a:lnTo>
                    <a:pt x="0" y="254704"/>
                  </a:lnTo>
                  <a:lnTo>
                    <a:pt x="5666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2324824" y="16523292"/>
              <a:ext cx="21058" cy="21059"/>
            </a:xfrm>
            <a:custGeom>
              <a:avLst/>
              <a:gdLst/>
              <a:ahLst/>
              <a:cxnLst/>
              <a:rect l="0" t="0" r="0" b="0"/>
              <a:pathLst>
                <a:path w="21058" h="21059">
                  <a:moveTo>
                    <a:pt x="21057" y="0"/>
                  </a:moveTo>
                  <a:lnTo>
                    <a:pt x="0" y="21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2482752" y="16294776"/>
              <a:ext cx="113329" cy="260103"/>
            </a:xfrm>
            <a:custGeom>
              <a:avLst/>
              <a:gdLst/>
              <a:ahLst/>
              <a:cxnLst/>
              <a:rect l="0" t="0" r="0" b="0"/>
              <a:pathLst>
                <a:path w="113329" h="260103">
                  <a:moveTo>
                    <a:pt x="0" y="260102"/>
                  </a:moveTo>
                  <a:lnTo>
                    <a:pt x="3120" y="205956"/>
                  </a:lnTo>
                  <a:lnTo>
                    <a:pt x="14654" y="145422"/>
                  </a:lnTo>
                  <a:lnTo>
                    <a:pt x="24749" y="94452"/>
                  </a:lnTo>
                  <a:lnTo>
                    <a:pt x="38640" y="40467"/>
                  </a:lnTo>
                  <a:lnTo>
                    <a:pt x="45639" y="13528"/>
                  </a:lnTo>
                  <a:lnTo>
                    <a:pt x="51482" y="5641"/>
                  </a:lnTo>
                  <a:lnTo>
                    <a:pt x="58888" y="1555"/>
                  </a:lnTo>
                  <a:lnTo>
                    <a:pt x="67334" y="0"/>
                  </a:lnTo>
                  <a:lnTo>
                    <a:pt x="74135" y="2473"/>
                  </a:lnTo>
                  <a:lnTo>
                    <a:pt x="84811" y="14579"/>
                  </a:lnTo>
                  <a:lnTo>
                    <a:pt x="93960" y="67757"/>
                  </a:lnTo>
                  <a:lnTo>
                    <a:pt x="102579" y="118624"/>
                  </a:lnTo>
                  <a:lnTo>
                    <a:pt x="111372" y="176457"/>
                  </a:lnTo>
                  <a:lnTo>
                    <a:pt x="113328" y="225310"/>
                  </a:lnTo>
                  <a:lnTo>
                    <a:pt x="105285" y="2495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2493280" y="16407479"/>
              <a:ext cx="105286" cy="10529"/>
            </a:xfrm>
            <a:custGeom>
              <a:avLst/>
              <a:gdLst/>
              <a:ahLst/>
              <a:cxnLst/>
              <a:rect l="0" t="0" r="0" b="0"/>
              <a:pathLst>
                <a:path w="105286" h="10529">
                  <a:moveTo>
                    <a:pt x="0" y="0"/>
                  </a:moveTo>
                  <a:lnTo>
                    <a:pt x="58617" y="0"/>
                  </a:lnTo>
                  <a:lnTo>
                    <a:pt x="105285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2714379" y="16502236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10528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2914548" y="16217965"/>
              <a:ext cx="10402" cy="305328"/>
            </a:xfrm>
            <a:custGeom>
              <a:avLst/>
              <a:gdLst/>
              <a:ahLst/>
              <a:cxnLst/>
              <a:rect l="0" t="0" r="0" b="0"/>
              <a:pathLst>
                <a:path w="10402" h="305328">
                  <a:moveTo>
                    <a:pt x="10401" y="0"/>
                  </a:moveTo>
                  <a:lnTo>
                    <a:pt x="10401" y="54146"/>
                  </a:lnTo>
                  <a:lnTo>
                    <a:pt x="7281" y="101442"/>
                  </a:lnTo>
                  <a:lnTo>
                    <a:pt x="2067" y="156789"/>
                  </a:lnTo>
                  <a:lnTo>
                    <a:pt x="522" y="207113"/>
                  </a:lnTo>
                  <a:lnTo>
                    <a:pt x="0" y="266041"/>
                  </a:lnTo>
                  <a:lnTo>
                    <a:pt x="3049" y="285136"/>
                  </a:lnTo>
                  <a:lnTo>
                    <a:pt x="10401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3016358" y="16296605"/>
              <a:ext cx="182332" cy="177792"/>
            </a:xfrm>
            <a:custGeom>
              <a:avLst/>
              <a:gdLst/>
              <a:ahLst/>
              <a:cxnLst/>
              <a:rect l="0" t="0" r="0" b="0"/>
              <a:pathLst>
                <a:path w="182332" h="177792">
                  <a:moveTo>
                    <a:pt x="129689" y="5589"/>
                  </a:moveTo>
                  <a:lnTo>
                    <a:pt x="112921" y="0"/>
                  </a:lnTo>
                  <a:lnTo>
                    <a:pt x="95330" y="3495"/>
                  </a:lnTo>
                  <a:lnTo>
                    <a:pt x="68816" y="18616"/>
                  </a:lnTo>
                  <a:lnTo>
                    <a:pt x="46142" y="41033"/>
                  </a:lnTo>
                  <a:lnTo>
                    <a:pt x="17520" y="85640"/>
                  </a:lnTo>
                  <a:lnTo>
                    <a:pt x="1957" y="125754"/>
                  </a:lnTo>
                  <a:lnTo>
                    <a:pt x="0" y="150242"/>
                  </a:lnTo>
                  <a:lnTo>
                    <a:pt x="1115" y="161687"/>
                  </a:lnTo>
                  <a:lnTo>
                    <a:pt x="6538" y="169316"/>
                  </a:lnTo>
                  <a:lnTo>
                    <a:pt x="14834" y="174400"/>
                  </a:lnTo>
                  <a:lnTo>
                    <a:pt x="25042" y="177791"/>
                  </a:lnTo>
                  <a:lnTo>
                    <a:pt x="34188" y="177712"/>
                  </a:lnTo>
                  <a:lnTo>
                    <a:pt x="50590" y="171385"/>
                  </a:lnTo>
                  <a:lnTo>
                    <a:pt x="72977" y="149080"/>
                  </a:lnTo>
                  <a:lnTo>
                    <a:pt x="105439" y="91499"/>
                  </a:lnTo>
                  <a:lnTo>
                    <a:pt x="113062" y="68337"/>
                  </a:lnTo>
                  <a:lnTo>
                    <a:pt x="116183" y="38348"/>
                  </a:lnTo>
                  <a:lnTo>
                    <a:pt x="114836" y="40297"/>
                  </a:lnTo>
                  <a:lnTo>
                    <a:pt x="112768" y="46275"/>
                  </a:lnTo>
                  <a:lnTo>
                    <a:pt x="120630" y="105588"/>
                  </a:lnTo>
                  <a:lnTo>
                    <a:pt x="133488" y="160392"/>
                  </a:lnTo>
                  <a:lnTo>
                    <a:pt x="139241" y="167283"/>
                  </a:lnTo>
                  <a:lnTo>
                    <a:pt x="146585" y="170706"/>
                  </a:lnTo>
                  <a:lnTo>
                    <a:pt x="154991" y="171819"/>
                  </a:lnTo>
                  <a:lnTo>
                    <a:pt x="161765" y="170221"/>
                  </a:lnTo>
                  <a:lnTo>
                    <a:pt x="182331" y="1529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3262150" y="16279884"/>
              <a:ext cx="136582" cy="211822"/>
            </a:xfrm>
            <a:custGeom>
              <a:avLst/>
              <a:gdLst/>
              <a:ahLst/>
              <a:cxnLst/>
              <a:rect l="0" t="0" r="0" b="0"/>
              <a:pathLst>
                <a:path w="136582" h="211822">
                  <a:moveTo>
                    <a:pt x="10239" y="1251"/>
                  </a:moveTo>
                  <a:lnTo>
                    <a:pt x="4650" y="63343"/>
                  </a:lnTo>
                  <a:lnTo>
                    <a:pt x="686" y="121964"/>
                  </a:lnTo>
                  <a:lnTo>
                    <a:pt x="0" y="153871"/>
                  </a:lnTo>
                  <a:lnTo>
                    <a:pt x="5337" y="95352"/>
                  </a:lnTo>
                  <a:lnTo>
                    <a:pt x="18846" y="39250"/>
                  </a:lnTo>
                  <a:lnTo>
                    <a:pt x="30052" y="19699"/>
                  </a:lnTo>
                  <a:lnTo>
                    <a:pt x="45950" y="6331"/>
                  </a:lnTo>
                  <a:lnTo>
                    <a:pt x="55104" y="1128"/>
                  </a:lnTo>
                  <a:lnTo>
                    <a:pt x="63545" y="0"/>
                  </a:lnTo>
                  <a:lnTo>
                    <a:pt x="79165" y="4986"/>
                  </a:lnTo>
                  <a:lnTo>
                    <a:pt x="93905" y="21239"/>
                  </a:lnTo>
                  <a:lnTo>
                    <a:pt x="107085" y="45230"/>
                  </a:lnTo>
                  <a:lnTo>
                    <a:pt x="125079" y="102052"/>
                  </a:lnTo>
                  <a:lnTo>
                    <a:pt x="133173" y="143031"/>
                  </a:lnTo>
                  <a:lnTo>
                    <a:pt x="135571" y="182860"/>
                  </a:lnTo>
                  <a:lnTo>
                    <a:pt x="136581" y="2118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3448531" y="16165323"/>
              <a:ext cx="160604" cy="282745"/>
            </a:xfrm>
            <a:custGeom>
              <a:avLst/>
              <a:gdLst/>
              <a:ahLst/>
              <a:cxnLst/>
              <a:rect l="0" t="0" r="0" b="0"/>
              <a:pathLst>
                <a:path w="160604" h="282745">
                  <a:moveTo>
                    <a:pt x="139713" y="0"/>
                  </a:moveTo>
                  <a:lnTo>
                    <a:pt x="154367" y="55141"/>
                  </a:lnTo>
                  <a:lnTo>
                    <a:pt x="158872" y="109146"/>
                  </a:lnTo>
                  <a:lnTo>
                    <a:pt x="160207" y="169601"/>
                  </a:lnTo>
                  <a:lnTo>
                    <a:pt x="160603" y="220788"/>
                  </a:lnTo>
                  <a:lnTo>
                    <a:pt x="158319" y="227910"/>
                  </a:lnTo>
                  <a:lnTo>
                    <a:pt x="154457" y="229149"/>
                  </a:lnTo>
                  <a:lnTo>
                    <a:pt x="149542" y="226466"/>
                  </a:lnTo>
                  <a:lnTo>
                    <a:pt x="140962" y="211006"/>
                  </a:lnTo>
                  <a:lnTo>
                    <a:pt x="115646" y="150559"/>
                  </a:lnTo>
                  <a:lnTo>
                    <a:pt x="109630" y="142486"/>
                  </a:lnTo>
                  <a:lnTo>
                    <a:pt x="100941" y="137105"/>
                  </a:lnTo>
                  <a:lnTo>
                    <a:pt x="78807" y="131127"/>
                  </a:lnTo>
                  <a:lnTo>
                    <a:pt x="56492" y="134708"/>
                  </a:lnTo>
                  <a:lnTo>
                    <a:pt x="45628" y="138939"/>
                  </a:lnTo>
                  <a:lnTo>
                    <a:pt x="27317" y="156118"/>
                  </a:lnTo>
                  <a:lnTo>
                    <a:pt x="6975" y="192097"/>
                  </a:lnTo>
                  <a:lnTo>
                    <a:pt x="0" y="219906"/>
                  </a:lnTo>
                  <a:lnTo>
                    <a:pt x="799" y="251765"/>
                  </a:lnTo>
                  <a:lnTo>
                    <a:pt x="6160" y="263769"/>
                  </a:lnTo>
                  <a:lnTo>
                    <a:pt x="24593" y="280227"/>
                  </a:lnTo>
                  <a:lnTo>
                    <a:pt x="34890" y="282744"/>
                  </a:lnTo>
                  <a:lnTo>
                    <a:pt x="55691" y="279303"/>
                  </a:lnTo>
                  <a:lnTo>
                    <a:pt x="110249" y="254689"/>
                  </a:lnTo>
                  <a:lnTo>
                    <a:pt x="129185" y="242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3701948" y="16186379"/>
              <a:ext cx="123618" cy="242156"/>
            </a:xfrm>
            <a:custGeom>
              <a:avLst/>
              <a:gdLst/>
              <a:ahLst/>
              <a:cxnLst/>
              <a:rect l="0" t="0" r="0" b="0"/>
              <a:pathLst>
                <a:path w="123618" h="242156">
                  <a:moveTo>
                    <a:pt x="75809" y="0"/>
                  </a:moveTo>
                  <a:lnTo>
                    <a:pt x="51762" y="9577"/>
                  </a:lnTo>
                  <a:lnTo>
                    <a:pt x="30340" y="27534"/>
                  </a:lnTo>
                  <a:lnTo>
                    <a:pt x="10344" y="54561"/>
                  </a:lnTo>
                  <a:lnTo>
                    <a:pt x="700" y="74552"/>
                  </a:lnTo>
                  <a:lnTo>
                    <a:pt x="0" y="84797"/>
                  </a:lnTo>
                  <a:lnTo>
                    <a:pt x="5461" y="105538"/>
                  </a:lnTo>
                  <a:lnTo>
                    <a:pt x="21689" y="131355"/>
                  </a:lnTo>
                  <a:lnTo>
                    <a:pt x="77925" y="168192"/>
                  </a:lnTo>
                  <a:lnTo>
                    <a:pt x="121200" y="196480"/>
                  </a:lnTo>
                  <a:lnTo>
                    <a:pt x="123617" y="203515"/>
                  </a:lnTo>
                  <a:lnTo>
                    <a:pt x="121719" y="210546"/>
                  </a:lnTo>
                  <a:lnTo>
                    <a:pt x="116944" y="217573"/>
                  </a:lnTo>
                  <a:lnTo>
                    <a:pt x="102280" y="228500"/>
                  </a:lnTo>
                  <a:lnTo>
                    <a:pt x="84064" y="236087"/>
                  </a:lnTo>
                  <a:lnTo>
                    <a:pt x="44223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686506" y="16849675"/>
              <a:ext cx="69573" cy="305328"/>
            </a:xfrm>
            <a:custGeom>
              <a:avLst/>
              <a:gdLst/>
              <a:ahLst/>
              <a:cxnLst/>
              <a:rect l="0" t="0" r="0" b="0"/>
              <a:pathLst>
                <a:path w="69573" h="305328">
                  <a:moveTo>
                    <a:pt x="69572" y="0"/>
                  </a:moveTo>
                  <a:lnTo>
                    <a:pt x="45525" y="9577"/>
                  </a:lnTo>
                  <a:lnTo>
                    <a:pt x="31199" y="20244"/>
                  </a:lnTo>
                  <a:lnTo>
                    <a:pt x="15568" y="44993"/>
                  </a:lnTo>
                  <a:lnTo>
                    <a:pt x="976" y="100438"/>
                  </a:lnTo>
                  <a:lnTo>
                    <a:pt x="0" y="160783"/>
                  </a:lnTo>
                  <a:lnTo>
                    <a:pt x="10726" y="217503"/>
                  </a:lnTo>
                  <a:lnTo>
                    <a:pt x="14534" y="268568"/>
                  </a:lnTo>
                  <a:lnTo>
                    <a:pt x="6401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603090" y="16923401"/>
              <a:ext cx="346758" cy="189489"/>
            </a:xfrm>
            <a:custGeom>
              <a:avLst/>
              <a:gdLst/>
              <a:ahLst/>
              <a:cxnLst/>
              <a:rect l="0" t="0" r="0" b="0"/>
              <a:pathLst>
                <a:path w="346758" h="189489">
                  <a:moveTo>
                    <a:pt x="5589" y="189488"/>
                  </a:moveTo>
                  <a:lnTo>
                    <a:pt x="0" y="172720"/>
                  </a:lnTo>
                  <a:lnTo>
                    <a:pt x="375" y="155129"/>
                  </a:lnTo>
                  <a:lnTo>
                    <a:pt x="5612" y="135612"/>
                  </a:lnTo>
                  <a:lnTo>
                    <a:pt x="15738" y="115240"/>
                  </a:lnTo>
                  <a:lnTo>
                    <a:pt x="34276" y="97607"/>
                  </a:lnTo>
                  <a:lnTo>
                    <a:pt x="91775" y="60015"/>
                  </a:lnTo>
                  <a:lnTo>
                    <a:pt x="136930" y="41030"/>
                  </a:lnTo>
                  <a:lnTo>
                    <a:pt x="179296" y="35536"/>
                  </a:lnTo>
                  <a:lnTo>
                    <a:pt x="203285" y="38395"/>
                  </a:lnTo>
                  <a:lnTo>
                    <a:pt x="213425" y="44306"/>
                  </a:lnTo>
                  <a:lnTo>
                    <a:pt x="230932" y="63351"/>
                  </a:lnTo>
                  <a:lnTo>
                    <a:pt x="240272" y="87413"/>
                  </a:lnTo>
                  <a:lnTo>
                    <a:pt x="246269" y="140988"/>
                  </a:lnTo>
                  <a:lnTo>
                    <a:pt x="252897" y="177067"/>
                  </a:lnTo>
                  <a:lnTo>
                    <a:pt x="258198" y="183547"/>
                  </a:lnTo>
                  <a:lnTo>
                    <a:pt x="265242" y="186697"/>
                  </a:lnTo>
                  <a:lnTo>
                    <a:pt x="273447" y="187627"/>
                  </a:lnTo>
                  <a:lnTo>
                    <a:pt x="281257" y="184738"/>
                  </a:lnTo>
                  <a:lnTo>
                    <a:pt x="317726" y="150951"/>
                  </a:lnTo>
                  <a:lnTo>
                    <a:pt x="333340" y="113078"/>
                  </a:lnTo>
                  <a:lnTo>
                    <a:pt x="346757" y="57454"/>
                  </a:lnTo>
                  <a:lnTo>
                    <a:pt x="345172" y="33710"/>
                  </a:lnTo>
                  <a:lnTo>
                    <a:pt x="337449" y="14578"/>
                  </a:lnTo>
                  <a:lnTo>
                    <a:pt x="332114" y="6201"/>
                  </a:lnTo>
                  <a:lnTo>
                    <a:pt x="323878" y="1786"/>
                  </a:lnTo>
                  <a:lnTo>
                    <a:pt x="302249" y="0"/>
                  </a:lnTo>
                  <a:lnTo>
                    <a:pt x="269353" y="11159"/>
                  </a:lnTo>
                  <a:lnTo>
                    <a:pt x="237216" y="315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998233" y="16839146"/>
              <a:ext cx="147400" cy="193085"/>
            </a:xfrm>
            <a:custGeom>
              <a:avLst/>
              <a:gdLst/>
              <a:ahLst/>
              <a:cxnLst/>
              <a:rect l="0" t="0" r="0" b="0"/>
              <a:pathLst>
                <a:path w="147400" h="193085">
                  <a:moveTo>
                    <a:pt x="0" y="147399"/>
                  </a:moveTo>
                  <a:lnTo>
                    <a:pt x="25172" y="193084"/>
                  </a:lnTo>
                  <a:lnTo>
                    <a:pt x="27420" y="144678"/>
                  </a:lnTo>
                  <a:lnTo>
                    <a:pt x="45609" y="82136"/>
                  </a:lnTo>
                  <a:lnTo>
                    <a:pt x="60045" y="56392"/>
                  </a:lnTo>
                  <a:lnTo>
                    <a:pt x="82059" y="33252"/>
                  </a:lnTo>
                  <a:lnTo>
                    <a:pt x="135560" y="5187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1303560" y="16856956"/>
              <a:ext cx="136871" cy="227539"/>
            </a:xfrm>
            <a:custGeom>
              <a:avLst/>
              <a:gdLst/>
              <a:ahLst/>
              <a:cxnLst/>
              <a:rect l="0" t="0" r="0" b="0"/>
              <a:pathLst>
                <a:path w="136871" h="227539">
                  <a:moveTo>
                    <a:pt x="136870" y="55889"/>
                  </a:moveTo>
                  <a:lnTo>
                    <a:pt x="127295" y="31843"/>
                  </a:lnTo>
                  <a:lnTo>
                    <a:pt x="116627" y="17516"/>
                  </a:lnTo>
                  <a:lnTo>
                    <a:pt x="97847" y="6469"/>
                  </a:lnTo>
                  <a:lnTo>
                    <a:pt x="75073" y="0"/>
                  </a:lnTo>
                  <a:lnTo>
                    <a:pt x="53253" y="1024"/>
                  </a:lnTo>
                  <a:lnTo>
                    <a:pt x="46030" y="6444"/>
                  </a:lnTo>
                  <a:lnTo>
                    <a:pt x="38005" y="24945"/>
                  </a:lnTo>
                  <a:lnTo>
                    <a:pt x="39375" y="34091"/>
                  </a:lnTo>
                  <a:lnTo>
                    <a:pt x="50255" y="50491"/>
                  </a:lnTo>
                  <a:lnTo>
                    <a:pt x="113662" y="108458"/>
                  </a:lnTo>
                  <a:lnTo>
                    <a:pt x="121398" y="115501"/>
                  </a:lnTo>
                  <a:lnTo>
                    <a:pt x="129994" y="138924"/>
                  </a:lnTo>
                  <a:lnTo>
                    <a:pt x="132286" y="153361"/>
                  </a:lnTo>
                  <a:lnTo>
                    <a:pt x="128594" y="175638"/>
                  </a:lnTo>
                  <a:lnTo>
                    <a:pt x="113361" y="201335"/>
                  </a:lnTo>
                  <a:lnTo>
                    <a:pt x="99515" y="215289"/>
                  </a:lnTo>
                  <a:lnTo>
                    <a:pt x="81664" y="225389"/>
                  </a:lnTo>
                  <a:lnTo>
                    <a:pt x="58912" y="227538"/>
                  </a:lnTo>
                  <a:lnTo>
                    <a:pt x="35542" y="223425"/>
                  </a:lnTo>
                  <a:lnTo>
                    <a:pt x="0" y="2032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1493073" y="16810072"/>
              <a:ext cx="168457" cy="208014"/>
            </a:xfrm>
            <a:custGeom>
              <a:avLst/>
              <a:gdLst/>
              <a:ahLst/>
              <a:cxnLst/>
              <a:rect l="0" t="0" r="0" b="0"/>
              <a:pathLst>
                <a:path w="168457" h="208014">
                  <a:moveTo>
                    <a:pt x="0" y="92247"/>
                  </a:moveTo>
                  <a:lnTo>
                    <a:pt x="48931" y="89127"/>
                  </a:lnTo>
                  <a:lnTo>
                    <a:pt x="76729" y="82672"/>
                  </a:lnTo>
                  <a:lnTo>
                    <a:pt x="96883" y="72003"/>
                  </a:lnTo>
                  <a:lnTo>
                    <a:pt x="110519" y="56343"/>
                  </a:lnTo>
                  <a:lnTo>
                    <a:pt x="115793" y="47254"/>
                  </a:lnTo>
                  <a:lnTo>
                    <a:pt x="118534" y="24677"/>
                  </a:lnTo>
                  <a:lnTo>
                    <a:pt x="117627" y="12106"/>
                  </a:lnTo>
                  <a:lnTo>
                    <a:pt x="113513" y="4894"/>
                  </a:lnTo>
                  <a:lnTo>
                    <a:pt x="107261" y="1255"/>
                  </a:lnTo>
                  <a:lnTo>
                    <a:pt x="99583" y="0"/>
                  </a:lnTo>
                  <a:lnTo>
                    <a:pt x="81693" y="7963"/>
                  </a:lnTo>
                  <a:lnTo>
                    <a:pt x="63214" y="24372"/>
                  </a:lnTo>
                  <a:lnTo>
                    <a:pt x="40827" y="61087"/>
                  </a:lnTo>
                  <a:lnTo>
                    <a:pt x="25309" y="122184"/>
                  </a:lnTo>
                  <a:lnTo>
                    <a:pt x="25436" y="162339"/>
                  </a:lnTo>
                  <a:lnTo>
                    <a:pt x="27486" y="174070"/>
                  </a:lnTo>
                  <a:lnTo>
                    <a:pt x="39122" y="193343"/>
                  </a:lnTo>
                  <a:lnTo>
                    <a:pt x="47138" y="201758"/>
                  </a:lnTo>
                  <a:lnTo>
                    <a:pt x="58332" y="206198"/>
                  </a:lnTo>
                  <a:lnTo>
                    <a:pt x="86367" y="208013"/>
                  </a:lnTo>
                  <a:lnTo>
                    <a:pt x="99692" y="203348"/>
                  </a:lnTo>
                  <a:lnTo>
                    <a:pt x="134043" y="175598"/>
                  </a:lnTo>
                  <a:lnTo>
                    <a:pt x="168456" y="1343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1728078" y="16712806"/>
              <a:ext cx="17680" cy="252683"/>
            </a:xfrm>
            <a:custGeom>
              <a:avLst/>
              <a:gdLst/>
              <a:ahLst/>
              <a:cxnLst/>
              <a:rect l="0" t="0" r="0" b="0"/>
              <a:pathLst>
                <a:path w="17680" h="252683">
                  <a:moveTo>
                    <a:pt x="17679" y="0"/>
                  </a:moveTo>
                  <a:lnTo>
                    <a:pt x="8614" y="58617"/>
                  </a:lnTo>
                  <a:lnTo>
                    <a:pt x="6270" y="121196"/>
                  </a:lnTo>
                  <a:lnTo>
                    <a:pt x="0" y="171351"/>
                  </a:lnTo>
                  <a:lnTo>
                    <a:pt x="408" y="227692"/>
                  </a:lnTo>
                  <a:lnTo>
                    <a:pt x="5324" y="246255"/>
                  </a:lnTo>
                  <a:lnTo>
                    <a:pt x="8272" y="249568"/>
                  </a:lnTo>
                  <a:lnTo>
                    <a:pt x="17679" y="2526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1829985" y="16691747"/>
              <a:ext cx="29390" cy="273741"/>
            </a:xfrm>
            <a:custGeom>
              <a:avLst/>
              <a:gdLst/>
              <a:ahLst/>
              <a:cxnLst/>
              <a:rect l="0" t="0" r="0" b="0"/>
              <a:pathLst>
                <a:path w="29390" h="273741">
                  <a:moveTo>
                    <a:pt x="21057" y="0"/>
                  </a:moveTo>
                  <a:lnTo>
                    <a:pt x="29389" y="48929"/>
                  </a:lnTo>
                  <a:lnTo>
                    <a:pt x="27815" y="90536"/>
                  </a:lnTo>
                  <a:lnTo>
                    <a:pt x="22391" y="152803"/>
                  </a:lnTo>
                  <a:lnTo>
                    <a:pt x="14085" y="208648"/>
                  </a:lnTo>
                  <a:lnTo>
                    <a:pt x="8111" y="254166"/>
                  </a:lnTo>
                  <a:lnTo>
                    <a:pt x="0" y="2737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1693114" y="16717538"/>
              <a:ext cx="311017" cy="237423"/>
            </a:xfrm>
            <a:custGeom>
              <a:avLst/>
              <a:gdLst/>
              <a:ahLst/>
              <a:cxnLst/>
              <a:rect l="0" t="0" r="0" b="0"/>
              <a:pathLst>
                <a:path w="311017" h="237423">
                  <a:moveTo>
                    <a:pt x="0" y="68966"/>
                  </a:moveTo>
                  <a:lnTo>
                    <a:pt x="53875" y="96478"/>
                  </a:lnTo>
                  <a:lnTo>
                    <a:pt x="74248" y="103810"/>
                  </a:lnTo>
                  <a:lnTo>
                    <a:pt x="111037" y="103338"/>
                  </a:lnTo>
                  <a:lnTo>
                    <a:pt x="172626" y="91526"/>
                  </a:lnTo>
                  <a:lnTo>
                    <a:pt x="215575" y="73181"/>
                  </a:lnTo>
                  <a:lnTo>
                    <a:pt x="273013" y="26021"/>
                  </a:lnTo>
                  <a:lnTo>
                    <a:pt x="299522" y="611"/>
                  </a:lnTo>
                  <a:lnTo>
                    <a:pt x="304967" y="0"/>
                  </a:lnTo>
                  <a:lnTo>
                    <a:pt x="308596" y="4271"/>
                  </a:lnTo>
                  <a:lnTo>
                    <a:pt x="311016" y="11797"/>
                  </a:lnTo>
                  <a:lnTo>
                    <a:pt x="307664" y="59839"/>
                  </a:lnTo>
                  <a:lnTo>
                    <a:pt x="306019" y="113446"/>
                  </a:lnTo>
                  <a:lnTo>
                    <a:pt x="304362" y="164554"/>
                  </a:lnTo>
                  <a:lnTo>
                    <a:pt x="300153" y="214450"/>
                  </a:lnTo>
                  <a:lnTo>
                    <a:pt x="303794" y="234905"/>
                  </a:lnTo>
                  <a:lnTo>
                    <a:pt x="305327" y="23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1998441" y="1695495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2061611" y="16764502"/>
              <a:ext cx="168458" cy="181274"/>
            </a:xfrm>
            <a:custGeom>
              <a:avLst/>
              <a:gdLst/>
              <a:ahLst/>
              <a:cxnLst/>
              <a:rect l="0" t="0" r="0" b="0"/>
              <a:pathLst>
                <a:path w="168458" h="181274">
                  <a:moveTo>
                    <a:pt x="0" y="32530"/>
                  </a:moveTo>
                  <a:lnTo>
                    <a:pt x="37087" y="67277"/>
                  </a:lnTo>
                  <a:lnTo>
                    <a:pt x="55088" y="76439"/>
                  </a:lnTo>
                  <a:lnTo>
                    <a:pt x="90542" y="82584"/>
                  </a:lnTo>
                  <a:lnTo>
                    <a:pt x="110822" y="77783"/>
                  </a:lnTo>
                  <a:lnTo>
                    <a:pt x="119505" y="73227"/>
                  </a:lnTo>
                  <a:lnTo>
                    <a:pt x="132273" y="58808"/>
                  </a:lnTo>
                  <a:lnTo>
                    <a:pt x="137315" y="50048"/>
                  </a:lnTo>
                  <a:lnTo>
                    <a:pt x="139798" y="30957"/>
                  </a:lnTo>
                  <a:lnTo>
                    <a:pt x="138822" y="20953"/>
                  </a:lnTo>
                  <a:lnTo>
                    <a:pt x="134663" y="13114"/>
                  </a:lnTo>
                  <a:lnTo>
                    <a:pt x="120681" y="1284"/>
                  </a:lnTo>
                  <a:lnTo>
                    <a:pt x="112040" y="0"/>
                  </a:lnTo>
                  <a:lnTo>
                    <a:pt x="93080" y="4814"/>
                  </a:lnTo>
                  <a:lnTo>
                    <a:pt x="62675" y="26267"/>
                  </a:lnTo>
                  <a:lnTo>
                    <a:pt x="42617" y="54850"/>
                  </a:lnTo>
                  <a:lnTo>
                    <a:pt x="26530" y="104355"/>
                  </a:lnTo>
                  <a:lnTo>
                    <a:pt x="23490" y="131522"/>
                  </a:lnTo>
                  <a:lnTo>
                    <a:pt x="28378" y="152957"/>
                  </a:lnTo>
                  <a:lnTo>
                    <a:pt x="32956" y="161947"/>
                  </a:lnTo>
                  <a:lnTo>
                    <a:pt x="50523" y="175056"/>
                  </a:lnTo>
                  <a:lnTo>
                    <a:pt x="61758" y="180189"/>
                  </a:lnTo>
                  <a:lnTo>
                    <a:pt x="72758" y="181273"/>
                  </a:lnTo>
                  <a:lnTo>
                    <a:pt x="94338" y="176236"/>
                  </a:lnTo>
                  <a:lnTo>
                    <a:pt x="120629" y="160248"/>
                  </a:lnTo>
                  <a:lnTo>
                    <a:pt x="168457" y="1062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2276645" y="16736547"/>
              <a:ext cx="248221" cy="176988"/>
            </a:xfrm>
            <a:custGeom>
              <a:avLst/>
              <a:gdLst/>
              <a:ahLst/>
              <a:cxnLst/>
              <a:rect l="0" t="0" r="0" b="0"/>
              <a:pathLst>
                <a:path w="248221" h="176988">
                  <a:moveTo>
                    <a:pt x="6065" y="7842"/>
                  </a:moveTo>
                  <a:lnTo>
                    <a:pt x="6065" y="66458"/>
                  </a:lnTo>
                  <a:lnTo>
                    <a:pt x="0" y="119464"/>
                  </a:lnTo>
                  <a:lnTo>
                    <a:pt x="2590" y="142851"/>
                  </a:lnTo>
                  <a:lnTo>
                    <a:pt x="4918" y="145812"/>
                  </a:lnTo>
                  <a:lnTo>
                    <a:pt x="7640" y="143106"/>
                  </a:lnTo>
                  <a:lnTo>
                    <a:pt x="23820" y="86530"/>
                  </a:lnTo>
                  <a:lnTo>
                    <a:pt x="40811" y="40413"/>
                  </a:lnTo>
                  <a:lnTo>
                    <a:pt x="54264" y="19979"/>
                  </a:lnTo>
                  <a:lnTo>
                    <a:pt x="71940" y="3098"/>
                  </a:lnTo>
                  <a:lnTo>
                    <a:pt x="81568" y="0"/>
                  </a:lnTo>
                  <a:lnTo>
                    <a:pt x="101623" y="2797"/>
                  </a:lnTo>
                  <a:lnTo>
                    <a:pt x="109545" y="9158"/>
                  </a:lnTo>
                  <a:lnTo>
                    <a:pt x="121466" y="28704"/>
                  </a:lnTo>
                  <a:lnTo>
                    <a:pt x="134754" y="77194"/>
                  </a:lnTo>
                  <a:lnTo>
                    <a:pt x="140511" y="130427"/>
                  </a:lnTo>
                  <a:lnTo>
                    <a:pt x="136628" y="172066"/>
                  </a:lnTo>
                  <a:lnTo>
                    <a:pt x="134051" y="176987"/>
                  </a:lnTo>
                  <a:lnTo>
                    <a:pt x="131163" y="176757"/>
                  </a:lnTo>
                  <a:lnTo>
                    <a:pt x="128069" y="173094"/>
                  </a:lnTo>
                  <a:lnTo>
                    <a:pt x="129302" y="139993"/>
                  </a:lnTo>
                  <a:lnTo>
                    <a:pt x="141369" y="78748"/>
                  </a:lnTo>
                  <a:lnTo>
                    <a:pt x="158589" y="42889"/>
                  </a:lnTo>
                  <a:lnTo>
                    <a:pt x="171730" y="24979"/>
                  </a:lnTo>
                  <a:lnTo>
                    <a:pt x="179679" y="20436"/>
                  </a:lnTo>
                  <a:lnTo>
                    <a:pt x="197871" y="18509"/>
                  </a:lnTo>
                  <a:lnTo>
                    <a:pt x="214535" y="24672"/>
                  </a:lnTo>
                  <a:lnTo>
                    <a:pt x="222254" y="29591"/>
                  </a:lnTo>
                  <a:lnTo>
                    <a:pt x="227400" y="37549"/>
                  </a:lnTo>
                  <a:lnTo>
                    <a:pt x="241925" y="91590"/>
                  </a:lnTo>
                  <a:lnTo>
                    <a:pt x="247391" y="149864"/>
                  </a:lnTo>
                  <a:lnTo>
                    <a:pt x="248220" y="1762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2588037" y="16703963"/>
              <a:ext cx="200042" cy="215956"/>
            </a:xfrm>
            <a:custGeom>
              <a:avLst/>
              <a:gdLst/>
              <a:ahLst/>
              <a:cxnLst/>
              <a:rect l="0" t="0" r="0" b="0"/>
              <a:pathLst>
                <a:path w="200042" h="215956">
                  <a:moveTo>
                    <a:pt x="0" y="29899"/>
                  </a:moveTo>
                  <a:lnTo>
                    <a:pt x="42661" y="90773"/>
                  </a:lnTo>
                  <a:lnTo>
                    <a:pt x="70298" y="120692"/>
                  </a:lnTo>
                  <a:lnTo>
                    <a:pt x="78451" y="124352"/>
                  </a:lnTo>
                  <a:lnTo>
                    <a:pt x="96867" y="125301"/>
                  </a:lnTo>
                  <a:lnTo>
                    <a:pt x="105523" y="121576"/>
                  </a:lnTo>
                  <a:lnTo>
                    <a:pt x="121378" y="108081"/>
                  </a:lnTo>
                  <a:lnTo>
                    <a:pt x="137869" y="80750"/>
                  </a:lnTo>
                  <a:lnTo>
                    <a:pt x="150164" y="44836"/>
                  </a:lnTo>
                  <a:lnTo>
                    <a:pt x="148238" y="21331"/>
                  </a:lnTo>
                  <a:lnTo>
                    <a:pt x="144448" y="10149"/>
                  </a:lnTo>
                  <a:lnTo>
                    <a:pt x="137243" y="3864"/>
                  </a:lnTo>
                  <a:lnTo>
                    <a:pt x="127760" y="844"/>
                  </a:lnTo>
                  <a:lnTo>
                    <a:pt x="116758" y="0"/>
                  </a:lnTo>
                  <a:lnTo>
                    <a:pt x="95176" y="8422"/>
                  </a:lnTo>
                  <a:lnTo>
                    <a:pt x="58314" y="36835"/>
                  </a:lnTo>
                  <a:lnTo>
                    <a:pt x="29672" y="87854"/>
                  </a:lnTo>
                  <a:lnTo>
                    <a:pt x="16720" y="124280"/>
                  </a:lnTo>
                  <a:lnTo>
                    <a:pt x="13533" y="163018"/>
                  </a:lnTo>
                  <a:lnTo>
                    <a:pt x="16933" y="186160"/>
                  </a:lnTo>
                  <a:lnTo>
                    <a:pt x="21817" y="194905"/>
                  </a:lnTo>
                  <a:lnTo>
                    <a:pt x="36603" y="207741"/>
                  </a:lnTo>
                  <a:lnTo>
                    <a:pt x="57992" y="214226"/>
                  </a:lnTo>
                  <a:lnTo>
                    <a:pt x="70246" y="215955"/>
                  </a:lnTo>
                  <a:lnTo>
                    <a:pt x="96342" y="208518"/>
                  </a:lnTo>
                  <a:lnTo>
                    <a:pt x="122367" y="192344"/>
                  </a:lnTo>
                  <a:lnTo>
                    <a:pt x="185236" y="129067"/>
                  </a:lnTo>
                  <a:lnTo>
                    <a:pt x="200041" y="1141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2830626" y="16659715"/>
              <a:ext cx="168023" cy="200491"/>
            </a:xfrm>
            <a:custGeom>
              <a:avLst/>
              <a:gdLst/>
              <a:ahLst/>
              <a:cxnLst/>
              <a:rect l="0" t="0" r="0" b="0"/>
              <a:pathLst>
                <a:path w="168023" h="200491">
                  <a:moveTo>
                    <a:pt x="10094" y="32034"/>
                  </a:moveTo>
                  <a:lnTo>
                    <a:pt x="4506" y="90650"/>
                  </a:lnTo>
                  <a:lnTo>
                    <a:pt x="541" y="152060"/>
                  </a:lnTo>
                  <a:lnTo>
                    <a:pt x="0" y="181696"/>
                  </a:lnTo>
                  <a:lnTo>
                    <a:pt x="1025" y="185620"/>
                  </a:lnTo>
                  <a:lnTo>
                    <a:pt x="2879" y="182389"/>
                  </a:lnTo>
                  <a:lnTo>
                    <a:pt x="17550" y="121850"/>
                  </a:lnTo>
                  <a:lnTo>
                    <a:pt x="40307" y="58765"/>
                  </a:lnTo>
                  <a:lnTo>
                    <a:pt x="73547" y="12649"/>
                  </a:lnTo>
                  <a:lnTo>
                    <a:pt x="80472" y="5072"/>
                  </a:lnTo>
                  <a:lnTo>
                    <a:pt x="88598" y="1192"/>
                  </a:lnTo>
                  <a:lnTo>
                    <a:pt x="106986" y="0"/>
                  </a:lnTo>
                  <a:lnTo>
                    <a:pt x="115633" y="3659"/>
                  </a:lnTo>
                  <a:lnTo>
                    <a:pt x="131480" y="17083"/>
                  </a:lnTo>
                  <a:lnTo>
                    <a:pt x="152312" y="61533"/>
                  </a:lnTo>
                  <a:lnTo>
                    <a:pt x="162847" y="96926"/>
                  </a:lnTo>
                  <a:lnTo>
                    <a:pt x="167000" y="156983"/>
                  </a:lnTo>
                  <a:lnTo>
                    <a:pt x="168022" y="2004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3124990" y="16544348"/>
              <a:ext cx="26647" cy="336913"/>
            </a:xfrm>
            <a:custGeom>
              <a:avLst/>
              <a:gdLst/>
              <a:ahLst/>
              <a:cxnLst/>
              <a:rect l="0" t="0" r="0" b="0"/>
              <a:pathLst>
                <a:path w="26647" h="336913">
                  <a:moveTo>
                    <a:pt x="21057" y="0"/>
                  </a:moveTo>
                  <a:lnTo>
                    <a:pt x="26646" y="16767"/>
                  </a:lnTo>
                  <a:lnTo>
                    <a:pt x="26270" y="34358"/>
                  </a:lnTo>
                  <a:lnTo>
                    <a:pt x="22087" y="91015"/>
                  </a:lnTo>
                  <a:lnTo>
                    <a:pt x="20090" y="152986"/>
                  </a:lnTo>
                  <a:lnTo>
                    <a:pt x="13881" y="199618"/>
                  </a:lnTo>
                  <a:lnTo>
                    <a:pt x="10352" y="260228"/>
                  </a:lnTo>
                  <a:lnTo>
                    <a:pt x="2391" y="315049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3093404" y="16702277"/>
              <a:ext cx="189514" cy="10530"/>
            </a:xfrm>
            <a:custGeom>
              <a:avLst/>
              <a:gdLst/>
              <a:ahLst/>
              <a:cxnLst/>
              <a:rect l="0" t="0" r="0" b="0"/>
              <a:pathLst>
                <a:path w="189514" h="10530">
                  <a:moveTo>
                    <a:pt x="0" y="0"/>
                  </a:moveTo>
                  <a:lnTo>
                    <a:pt x="58618" y="9066"/>
                  </a:lnTo>
                  <a:lnTo>
                    <a:pt x="112791" y="10239"/>
                  </a:lnTo>
                  <a:lnTo>
                    <a:pt x="162314" y="10472"/>
                  </a:lnTo>
                  <a:lnTo>
                    <a:pt x="189513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1" name="TextBox 410"/>
          <p:cNvSpPr txBox="1"/>
          <p:nvPr/>
        </p:nvSpPr>
        <p:spPr>
          <a:xfrm>
            <a:off x="7683500" y="1765300"/>
            <a:ext cx="1613681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Middle English</a:t>
            </a: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Colonies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</p:spTree>
    <p:extLst>
      <p:ext uri="{BB962C8B-B14F-4D97-AF65-F5344CB8AC3E}">
        <p14:creationId xmlns:p14="http://schemas.microsoft.com/office/powerpoint/2010/main" val="343376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47700"/>
            <a:ext cx="9169400" cy="12926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Closure: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What saved the Jamestown colonists in  the "starving time?"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sp>
        <p:nvSpPr>
          <p:cNvPr id="3" name="TextBox 2">
            <a:hlinkClick r:id="rId2" action="ppaction://hlinkfile"/>
          </p:cNvPr>
          <p:cNvSpPr txBox="1"/>
          <p:nvPr/>
        </p:nvSpPr>
        <p:spPr>
          <a:xfrm>
            <a:off x="482600" y="3289300"/>
            <a:ext cx="65786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Times New Roman - 20"/>
              </a:rPr>
              <a:t>2. Surviving the Starving Time in the Jamestown Colony.wmv</a:t>
            </a:r>
            <a:endParaRPr lang="en-US" sz="1500">
              <a:solidFill>
                <a:srgbClr val="000000"/>
              </a:solidFill>
              <a:latin typeface="Times New Roman - 20"/>
            </a:endParaRPr>
          </a:p>
        </p:txBody>
      </p:sp>
    </p:spTree>
    <p:extLst>
      <p:ext uri="{BB962C8B-B14F-4D97-AF65-F5344CB8AC3E}">
        <p14:creationId xmlns:p14="http://schemas.microsoft.com/office/powerpoint/2010/main" val="3153459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22300"/>
            <a:ext cx="9720326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HW: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Read Ch. 2.4 (p. 50-54) and complete the last section of the chart (Northern English Colonies)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1503929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766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Custom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Comic Sans MS - 36</vt:lpstr>
      <vt:lpstr>Arial - 18</vt:lpstr>
      <vt:lpstr>Times New Roman - 20</vt:lpstr>
      <vt:lpstr>Calibri</vt:lpstr>
      <vt:lpstr>Arial - 15</vt:lpstr>
      <vt:lpstr>Arial - 16</vt:lpstr>
      <vt:lpstr>Comic Sans MS - 35</vt:lpstr>
      <vt:lpstr>Arial - 36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2013-09-06T17:29:05Z</dcterms:created>
  <dcterms:modified xsi:type="dcterms:W3CDTF">2013-09-06T17:29:10Z</dcterms:modified>
</cp:coreProperties>
</file>