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handoutMasterIdLst>
    <p:handoutMasterId r:id="rId26"/>
  </p:handoutMasterIdLst>
  <p:sldIdLst>
    <p:sldId id="256" r:id="rId2"/>
    <p:sldId id="259" r:id="rId3"/>
    <p:sldId id="257" r:id="rId4"/>
    <p:sldId id="258" r:id="rId5"/>
    <p:sldId id="260" r:id="rId6"/>
    <p:sldId id="282" r:id="rId7"/>
    <p:sldId id="261" r:id="rId8"/>
    <p:sldId id="262" r:id="rId9"/>
    <p:sldId id="263" r:id="rId10"/>
    <p:sldId id="280" r:id="rId11"/>
    <p:sldId id="264" r:id="rId12"/>
    <p:sldId id="265" r:id="rId13"/>
    <p:sldId id="266" r:id="rId14"/>
    <p:sldId id="267" r:id="rId15"/>
    <p:sldId id="281" r:id="rId16"/>
    <p:sldId id="272" r:id="rId17"/>
    <p:sldId id="273" r:id="rId18"/>
    <p:sldId id="274" r:id="rId19"/>
    <p:sldId id="268" r:id="rId20"/>
    <p:sldId id="269" r:id="rId21"/>
    <p:sldId id="275" r:id="rId22"/>
    <p:sldId id="276" r:id="rId23"/>
    <p:sldId id="277" r:id="rId24"/>
    <p:sldId id="270" r:id="rId25"/>
  </p:sldIdLst>
  <p:sldSz cx="9144000" cy="6858000" type="screen4x3"/>
  <p:notesSz cx="6858000" cy="9107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15F2D6-882B-436F-BE95-3862FD5F442A}" type="datetimeFigureOut">
              <a:rPr lang="en-US"/>
              <a:pPr>
                <a:defRPr/>
              </a:pPr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28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28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390B849-A9C9-4DA5-862D-EA340D822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12654E-4E13-48DF-B429-49652D0FD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4801B-BF8F-43F7-86B3-0237CE3DA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9D2EE-CFA0-49B5-A79A-70F36F06D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979D5-0E3A-4DF2-9138-DAFE9257A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D029A-84B6-4B66-A37E-62188C7C4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251B-82C3-4DF7-BC0C-91E826D6C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D6E09-A6A8-439E-BA29-C68E47C8A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11D45-4031-41BC-9779-6C9CBE006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5CA7-C386-45C7-9371-13A6DF637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7CA5-340B-42E4-9CCF-3499AFAF5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0DCA3-4CB4-4F6B-A7D2-031EB4F3F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DFCBDC6-D862-48B3-8B88-E68230382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8" r:id="rId2"/>
    <p:sldLayoutId id="2147483746" r:id="rId3"/>
    <p:sldLayoutId id="2147483739" r:id="rId4"/>
    <p:sldLayoutId id="2147483740" r:id="rId5"/>
    <p:sldLayoutId id="2147483741" r:id="rId6"/>
    <p:sldLayoutId id="2147483742" r:id="rId7"/>
    <p:sldLayoutId id="2147483747" r:id="rId8"/>
    <p:sldLayoutId id="2147483748" r:id="rId9"/>
    <p:sldLayoutId id="2147483743" r:id="rId10"/>
    <p:sldLayoutId id="21474837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OBJS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Discuss Hoover’s beliefs that  shaped his response to the Great Depression.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Evaluate the impact of Hoover’s programs on the Great Depression.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Hoover Fails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Public Works Projects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	The Boulder/Hoover Dam</a:t>
            </a:r>
          </a:p>
        </p:txBody>
      </p:sp>
      <p:pic>
        <p:nvPicPr>
          <p:cNvPr id="15363" name="Picture 4" descr="Hoover_D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752600"/>
            <a:ext cx="6602413" cy="4953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Coping With the Farm Crisis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>
                <a:solidFill>
                  <a:srgbClr val="FF0000"/>
                </a:solidFill>
              </a:rPr>
              <a:t>Agricultural Marketing 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created the </a:t>
            </a:r>
            <a:r>
              <a:rPr lang="en-US" smtClean="0">
                <a:solidFill>
                  <a:srgbClr val="FF0000"/>
                </a:solidFill>
              </a:rPr>
              <a:t>Federal Farm </a:t>
            </a:r>
            <a:r>
              <a:rPr lang="en-US" smtClean="0"/>
              <a:t>board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bought surplus crops to increase prices – stores of materials would be sold at a later date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solidFill>
                  <a:srgbClr val="FF0000"/>
                </a:solidFill>
              </a:rPr>
              <a:t>Farmers produced more </a:t>
            </a:r>
            <a:r>
              <a:rPr lang="en-US" smtClean="0"/>
              <a:t>– idea failed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solidFill>
                  <a:srgbClr val="FF0000"/>
                </a:solidFill>
              </a:rPr>
              <a:t>Home Loan Bank Act </a:t>
            </a:r>
            <a:r>
              <a:rPr lang="en-US" smtClean="0"/>
              <a:t>– gave $ to banks, building and loan groups to offer low interest loans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249362"/>
          </a:xfrm>
        </p:spPr>
        <p:txBody>
          <a:bodyPr/>
          <a:lstStyle/>
          <a:p>
            <a:pPr eaLnBrk="1" hangingPunct="1"/>
            <a:r>
              <a:rPr lang="en-US" b="1" smtClean="0"/>
              <a:t>The Reconstruction Finance Corporation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Lent large sums of $ to RR, insurance corps, banks and other financial institutions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GOAL </a:t>
            </a:r>
            <a:r>
              <a:rPr lang="en-US" smtClean="0"/>
              <a:t>=reduce foreclosures and create jobs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Trickle Down </a:t>
            </a:r>
            <a:r>
              <a:rPr lang="en-US" smtClean="0"/>
              <a:t>approach – not enough $ got to the common man quick enough</a:t>
            </a:r>
          </a:p>
          <a:p>
            <a:pPr eaLnBrk="1" hangingPunct="1"/>
            <a:r>
              <a:rPr lang="en-US" smtClean="0"/>
              <a:t>“</a:t>
            </a:r>
            <a:r>
              <a:rPr lang="en-US" smtClean="0">
                <a:solidFill>
                  <a:srgbClr val="FF0000"/>
                </a:solidFill>
              </a:rPr>
              <a:t>Too Little, Too Late</a:t>
            </a:r>
            <a:r>
              <a:rPr lang="en-US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Government Activism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Fed. Gov. under Hoover was more involved in the economy than any other previous president</a:t>
            </a:r>
          </a:p>
          <a:p>
            <a:pPr eaLnBrk="1" hangingPunct="1"/>
            <a:r>
              <a:rPr lang="en-US" smtClean="0"/>
              <a:t>Americans blamed Hoover for their plight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 </a:t>
            </a:r>
            <a:r>
              <a:rPr lang="en-US" sz="4400" b="1" smtClean="0"/>
              <a:t>Rumblings of Discontent</a:t>
            </a:r>
            <a:endParaRPr lang="en-US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Communist and Socialist parties grew</a:t>
            </a:r>
          </a:p>
          <a:p>
            <a:pPr eaLnBrk="1" hangingPunct="1"/>
            <a:r>
              <a:rPr lang="en-US" smtClean="0"/>
              <a:t>Scottsboro boys </a:t>
            </a:r>
          </a:p>
        </p:txBody>
      </p:sp>
      <p:pic>
        <p:nvPicPr>
          <p:cNvPr id="19460" name="Picture 3" descr="scottsboro_boy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90800"/>
            <a:ext cx="4338638" cy="378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Ford Auto plant</a:t>
            </a:r>
            <a:r>
              <a:rPr lang="en-US" smtClean="0">
                <a:solidFill>
                  <a:srgbClr val="FF0000"/>
                </a:solidFill>
              </a:rPr>
              <a:t> strike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Bonus Army </a:t>
            </a:r>
            <a:r>
              <a:rPr lang="en-US" smtClean="0"/>
              <a:t>– </a:t>
            </a:r>
          </a:p>
          <a:p>
            <a:pPr lvl="1" eaLnBrk="1" hangingPunct="1"/>
            <a:r>
              <a:rPr lang="en-US" smtClean="0"/>
              <a:t>10K vets went to DC to protest for a bonus bill </a:t>
            </a:r>
          </a:p>
          <a:p>
            <a:pPr lvl="1" eaLnBrk="1" hangingPunct="1"/>
            <a:r>
              <a:rPr lang="en-US" smtClean="0"/>
              <a:t>set up camps </a:t>
            </a:r>
          </a:p>
          <a:p>
            <a:pPr lvl="1" eaLnBrk="1" hangingPunct="1"/>
            <a:r>
              <a:rPr lang="en-US" smtClean="0"/>
              <a:t> bill rejected </a:t>
            </a:r>
          </a:p>
          <a:p>
            <a:pPr lvl="1" eaLnBrk="1" hangingPunct="1"/>
            <a:r>
              <a:rPr lang="en-US" smtClean="0"/>
              <a:t>2k stayed and violence broke out/3 killed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7" name="Picture 4" descr="bonus army ca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762000"/>
            <a:ext cx="6696075" cy="53990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1" name="Picture 4" descr="bonus_capita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838200"/>
            <a:ext cx="6731000" cy="5267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5" name="Picture 4" descr="bonus_army_fi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990600"/>
            <a:ext cx="8312150" cy="5395913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“In Hoover we trusted and now we are busted!”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Bellringer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Political Cartoon analysis- GM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5.  Election of 1932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 – FDR – New York Governor who promised a “New Deal” and a fairer distribution of wealth</a:t>
            </a:r>
          </a:p>
          <a:p>
            <a:pPr eaLnBrk="1" hangingPunct="1"/>
            <a:r>
              <a:rPr lang="en-US" smtClean="0"/>
              <a:t>Rep – Hoover – depression record gave him little chance of victory</a:t>
            </a:r>
          </a:p>
          <a:p>
            <a:pPr eaLnBrk="1" hangingPunct="1"/>
            <a:r>
              <a:rPr lang="en-US" smtClean="0"/>
              <a:t>Dem’s take Presidency, and majority in both houses of Congress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6627" name="Picture 4" descr="1932_electio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457200"/>
            <a:ext cx="4810125" cy="6400800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7651" name="Picture 4" descr="fd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742950"/>
            <a:ext cx="7772400" cy="611505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5" name="Picture 4" descr="eleano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533400"/>
            <a:ext cx="4572000" cy="5826125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“Once upon a time my political opponents honored me as possessing the fabulous intellect and economic power by which I created a worldwide depression all by myself!”</a:t>
            </a:r>
          </a:p>
          <a:p>
            <a:pPr lvl="4" eaLnBrk="1" hangingPunct="1"/>
            <a:r>
              <a:rPr lang="en-US" smtClean="0"/>
              <a:t>Herbert Hoover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 HW –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 Read and outline p. 694-699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Questions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How did Hoover deal with the Great Depression?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What were the effects of the Depression?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How did the spending habits of the 1920s help to cause the Great Depression?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How did Booker T. Washington’s and WEB DuBois’ philosophies differ ?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Compare and Share HW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1.  How did the Great Depression affect the 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majority of Americans?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2.  What was the impact of the Stock Market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Crash?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3.  What impact did Henry Ford have on America?</a:t>
            </a:r>
          </a:p>
          <a:p>
            <a:pPr marL="609600" indent="-609600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4.  1-5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George Bush faced similar economic problems as Hoover did (in 1932) in the 1992 election and loss to Clinton.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7" name="Picture 2" descr="1928 elec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680939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C.  Hoover Fails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3733800" cy="4495800"/>
          </a:xfrm>
        </p:spPr>
        <p:txBody>
          <a:bodyPr/>
          <a:lstStyle/>
          <a:p>
            <a:pPr eaLnBrk="1" hangingPunct="1"/>
            <a:r>
              <a:rPr lang="en-US" smtClean="0"/>
              <a:t>1.  </a:t>
            </a:r>
            <a:r>
              <a:rPr lang="en-US" sz="3200" smtClean="0">
                <a:solidFill>
                  <a:srgbClr val="FF0000"/>
                </a:solidFill>
              </a:rPr>
              <a:t>Hoover’s Philosophy</a:t>
            </a:r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i="1" smtClean="0"/>
              <a:t>Calls for government RELIEF (food, clothing and shelter) were wrong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i="1" smtClean="0"/>
          </a:p>
          <a:p>
            <a:pPr lvl="1" eaLnBrk="1" hangingPunct="1"/>
            <a:r>
              <a:rPr lang="en-US" sz="2800" smtClean="0">
                <a:solidFill>
                  <a:srgbClr val="FF0000"/>
                </a:solidFill>
              </a:rPr>
              <a:t>RUGGED INDIVIDUALISM </a:t>
            </a:r>
            <a:r>
              <a:rPr lang="en-US" smtClean="0"/>
              <a:t>– use hard work and character to rise above the situation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pic>
        <p:nvPicPr>
          <p:cNvPr id="12292" name="Picture 3" descr="h-hoov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219200"/>
            <a:ext cx="41529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Private charities </a:t>
            </a:r>
            <a:r>
              <a:rPr lang="en-US" smtClean="0"/>
              <a:t>and </a:t>
            </a:r>
            <a:r>
              <a:rPr lang="en-US" sz="2800" smtClean="0">
                <a:solidFill>
                  <a:srgbClr val="FF0000"/>
                </a:solidFill>
              </a:rPr>
              <a:t>local communities </a:t>
            </a:r>
            <a:r>
              <a:rPr lang="en-US" smtClean="0"/>
              <a:t>should provide aid – lacked enough funding</a:t>
            </a:r>
          </a:p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Committee for Unemployment Relief </a:t>
            </a:r>
            <a:r>
              <a:rPr lang="en-US" smtClean="0"/>
              <a:t>– encouraged more charity - unsuccessful</a:t>
            </a:r>
          </a:p>
        </p:txBody>
      </p:sp>
      <p:pic>
        <p:nvPicPr>
          <p:cNvPr id="13316" name="Picture 3" descr="red cros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581400"/>
            <a:ext cx="2422525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 Boosting the Economy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i="1" dirty="0" smtClean="0"/>
              <a:t>Meeting of Industrial leaders </a:t>
            </a:r>
            <a:r>
              <a:rPr lang="en-US" dirty="0" smtClean="0"/>
              <a:t>– encouraged them to keep wages and employment the same</a:t>
            </a:r>
          </a:p>
          <a:p>
            <a:pPr eaLnBrk="1" hangingPunct="1"/>
            <a:r>
              <a:rPr lang="en-US" sz="2800" i="1" dirty="0" smtClean="0"/>
              <a:t>Optimism – voice of the government – tried to downplay the negative aspects of the economy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186</TotalTime>
  <Words>511</Words>
  <Application>Microsoft Office PowerPoint</Application>
  <PresentationFormat>On-screen Show (4:3)</PresentationFormat>
  <Paragraphs>68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Verdana</vt:lpstr>
      <vt:lpstr>Arial</vt:lpstr>
      <vt:lpstr>Franklin Gothic Book</vt:lpstr>
      <vt:lpstr>Perpetua</vt:lpstr>
      <vt:lpstr>Wingdings 2</vt:lpstr>
      <vt:lpstr>Calibri</vt:lpstr>
      <vt:lpstr>Wingdings</vt:lpstr>
      <vt:lpstr>Equity</vt:lpstr>
      <vt:lpstr>Hoover Fails</vt:lpstr>
      <vt:lpstr>Bellringer</vt:lpstr>
      <vt:lpstr>Copy HW –</vt:lpstr>
      <vt:lpstr>Compare and Share HW</vt:lpstr>
      <vt:lpstr>Intro</vt:lpstr>
      <vt:lpstr>Slide 6</vt:lpstr>
      <vt:lpstr>C.  Hoover Fails</vt:lpstr>
      <vt:lpstr>Slide 8</vt:lpstr>
      <vt:lpstr>2.  Boosting the Economy</vt:lpstr>
      <vt:lpstr>Public Works Projects  The Boulder/Hoover Dam</vt:lpstr>
      <vt:lpstr>Coping With the Farm Crisis</vt:lpstr>
      <vt:lpstr>The Reconstruction Finance Corporation</vt:lpstr>
      <vt:lpstr>Government Activism</vt:lpstr>
      <vt:lpstr>4.  Rumblings of Discontent</vt:lpstr>
      <vt:lpstr>Slide 15</vt:lpstr>
      <vt:lpstr>Slide 16</vt:lpstr>
      <vt:lpstr>Slide 17</vt:lpstr>
      <vt:lpstr>Slide 18</vt:lpstr>
      <vt:lpstr>Slide 19</vt:lpstr>
      <vt:lpstr>5.  Election of 1932</vt:lpstr>
      <vt:lpstr>Slide 21</vt:lpstr>
      <vt:lpstr>Slide 22</vt:lpstr>
      <vt:lpstr>Slide 23</vt:lpstr>
      <vt:lpstr>Closure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Hoover Fails</dc:title>
  <dc:creator>Dave</dc:creator>
  <cp:lastModifiedBy>kimr</cp:lastModifiedBy>
  <cp:revision>25</cp:revision>
  <dcterms:created xsi:type="dcterms:W3CDTF">2007-04-24T13:48:54Z</dcterms:created>
  <dcterms:modified xsi:type="dcterms:W3CDTF">2011-04-21T17:38:13Z</dcterms:modified>
</cp:coreProperties>
</file>