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7" d="100"/>
          <a:sy n="47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13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5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Colonial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Times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Constitu</a:t>
            </a:r>
            <a:r>
              <a:rPr lang="en-US" sz="28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Early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Years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Emerging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Nation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Increasing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Tension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this publication, Thomas Paine argued that the American colonies should break away from Great Britain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Common Sense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term is best defined as a principle of government that divides the power between the central and state governments.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federalism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president’s cabinet is part of this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unwritten constitution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Supreme Court declaring part of the Judiciary Act of 1789 unconstitutional is an example of this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Judicial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Passing marriage and divorce laws, creating vehicle and traffic regulations, and setting high school graduation requirements are examples of these powers.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Reserved/state powers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Goods were primarily transported on these geographic features in the colonial period.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right establishes the principle that no person should be held in custody unless charged with a crime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Habeas Corpus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event became a concern for many national leaders in 1786 for it exposed fundamental weaknesses in the government under the Articles of Confederation.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Shays Rebellion.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US Congress can check this branch by overriding vetoes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Executive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a candidate does not win a majority of the electoral votes, the election is decided in this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House of Representatives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Creating a national bank and the president purchasing land required this type of interpretation of the US Constitution.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Early in the 1800s, this geographic feature was important to the US as a major highway for trade, especially for the Western states.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Mississippi River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President Jefferson authorized this duo to explore a route to the Pacific Ocean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Lewis and Clark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immediate effect of the completion of this in 1825 was that farmers could more easily ship grains to eastern markets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Erie Can</a:t>
            </a:r>
            <a:r>
              <a:rPr lang="en-US" dirty="0" smtClean="0"/>
              <a:t>al.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Voter participation increased starting with the election of Jackson due to ending these requirements for voting.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Property.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main purpose of this in 1823 was to limit European influence in the Americas.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Monroe Doctrine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Mayflower Compact, town meetings and the Virginia House of Burgesses were examples of this in colonial times.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court case is most closely associated with the Trail of Tears.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Worcester v Georgia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Debate over the National Bank and tariffs gave rise to these after the Era of </a:t>
            </a:r>
            <a:r>
              <a:rPr lang="en-US" smtClean="0">
                <a:solidFill>
                  <a:schemeClr val="bg1"/>
                </a:solidFill>
              </a:rPr>
              <a:t>Good Feelings.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Political Parties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Maine and California entering as a free states and  Missouri entering as a slave state dealt with the issue in the new territories.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Slave status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Manifest destiny led the US to declare war on this country in 1848.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Mexico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US acquired Texas through this method.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Annexation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Self Government/Democracy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President Polk used the threat of “54  40 or Fight” to gain this territory from Great Britain.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Oregon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Slavery became more widespread in this region of the colonies due to the geography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South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main purpose for writing this document was to state the colonists reasons for separating from Great Britain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Declaration of Independence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580</Words>
  <Application>Microsoft Office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Goods were primarily transported on these geographic features in the colonial period.</vt:lpstr>
      <vt:lpstr>Rivers</vt:lpstr>
      <vt:lpstr>The Mayflower Compact, town meetings and the Virginia House of Burgesses were examples of this in colonial times.</vt:lpstr>
      <vt:lpstr>Self Government/Democracy</vt:lpstr>
      <vt:lpstr>Slavery became more widespread in this region of the colonies due to the geography.</vt:lpstr>
      <vt:lpstr>The South.</vt:lpstr>
      <vt:lpstr>The main purpose for writing this document was to state the colonists reasons for separating from Great Britain.</vt:lpstr>
      <vt:lpstr>The Declaration of Independence</vt:lpstr>
      <vt:lpstr>In this publication, Thomas Paine argued that the American colonies should break away from Great Britain.</vt:lpstr>
      <vt:lpstr>Common Sense</vt:lpstr>
      <vt:lpstr>This term is best defined as a principle of government that divides the power between the central and state governments.</vt:lpstr>
      <vt:lpstr>federalism</vt:lpstr>
      <vt:lpstr>The president’s cabinet is part of this</vt:lpstr>
      <vt:lpstr>The unwritten constitution</vt:lpstr>
      <vt:lpstr>The Supreme Court declaring part of the Judiciary Act of 1789 unconstitutional is an example of this</vt:lpstr>
      <vt:lpstr>Judicial review</vt:lpstr>
      <vt:lpstr>Passing marriage and divorce laws, creating vehicle and traffic regulations, and setting high school graduation requirements are examples of these powers.</vt:lpstr>
      <vt:lpstr>Reserved/state powers</vt:lpstr>
      <vt:lpstr>This right establishes the principle that no person should be held in custody unless charged with a crime.</vt:lpstr>
      <vt:lpstr>Habeas Corpus</vt:lpstr>
      <vt:lpstr>This event became a concern for many national leaders in 1786 for it exposed fundamental weaknesses in the government under the Articles of Confederation.</vt:lpstr>
      <vt:lpstr>Shays Rebellion.</vt:lpstr>
      <vt:lpstr>The US Congress can check this branch by overriding vetoes. </vt:lpstr>
      <vt:lpstr>Executive</vt:lpstr>
      <vt:lpstr>If a candidate does not win a majority of the electoral votes, the election is decided in this.</vt:lpstr>
      <vt:lpstr>The House of Representatives</vt:lpstr>
      <vt:lpstr>Creating a national bank and the president purchasing land required this type of interpretation of the US Constitution.</vt:lpstr>
      <vt:lpstr>Loose</vt:lpstr>
      <vt:lpstr>Early in the 1800s, this geographic feature was important to the US as a major highway for trade, especially for the Western states.</vt:lpstr>
      <vt:lpstr>Mississippi River</vt:lpstr>
      <vt:lpstr>President Jefferson authorized this duo to explore a route to the Pacific Ocean.</vt:lpstr>
      <vt:lpstr>Lewis and Clark</vt:lpstr>
      <vt:lpstr>The immediate effect of the completion of this in 1825 was that farmers could more easily ship grains to eastern markets.</vt:lpstr>
      <vt:lpstr>Erie Canal.</vt:lpstr>
      <vt:lpstr>Voter participation increased starting with the election of Jackson due to ending these requirements for voting.</vt:lpstr>
      <vt:lpstr>Property.</vt:lpstr>
      <vt:lpstr>The main purpose of this in 1823 was to limit European influence in the Americas.</vt:lpstr>
      <vt:lpstr>The Monroe Doctrine</vt:lpstr>
      <vt:lpstr>This court case is most closely associated with the Trail of Tears.</vt:lpstr>
      <vt:lpstr>Worcester v Georgia</vt:lpstr>
      <vt:lpstr>Debate over the National Bank and tariffs gave rise to these after the Era of Good Feelings.</vt:lpstr>
      <vt:lpstr>Political Parties</vt:lpstr>
      <vt:lpstr>Maine and California entering as a free states and  Missouri entering as a slave state dealt with the issue in the new territories.</vt:lpstr>
      <vt:lpstr>Slave status</vt:lpstr>
      <vt:lpstr>Manifest destiny led the US to declare war on this country in 1848.</vt:lpstr>
      <vt:lpstr>Mexico</vt:lpstr>
      <vt:lpstr>The US acquired Texas through this method.</vt:lpstr>
      <vt:lpstr>Annexation</vt:lpstr>
      <vt:lpstr>President Polk used the threat of “54  40 or Fight” to gain this territory from Great Britain. </vt:lpstr>
      <vt:lpstr>Oregon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Administrator</cp:lastModifiedBy>
  <cp:revision>50</cp:revision>
  <dcterms:created xsi:type="dcterms:W3CDTF">1998-08-19T17:45:48Z</dcterms:created>
  <dcterms:modified xsi:type="dcterms:W3CDTF">2013-01-30T18:57:30Z</dcterms:modified>
</cp:coreProperties>
</file>